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7" r:id="rId2"/>
    <p:sldId id="298" r:id="rId3"/>
    <p:sldId id="299" r:id="rId4"/>
    <p:sldId id="265" r:id="rId5"/>
    <p:sldId id="268" r:id="rId6"/>
    <p:sldId id="269" r:id="rId7"/>
    <p:sldId id="270" r:id="rId8"/>
    <p:sldId id="271" r:id="rId9"/>
    <p:sldId id="300" r:id="rId10"/>
    <p:sldId id="272" r:id="rId11"/>
    <p:sldId id="273" r:id="rId12"/>
    <p:sldId id="275" r:id="rId13"/>
    <p:sldId id="288" r:id="rId14"/>
    <p:sldId id="301" r:id="rId15"/>
    <p:sldId id="278" r:id="rId16"/>
    <p:sldId id="279" r:id="rId17"/>
    <p:sldId id="280" r:id="rId18"/>
    <p:sldId id="283" r:id="rId19"/>
    <p:sldId id="302" r:id="rId20"/>
    <p:sldId id="284" r:id="rId21"/>
    <p:sldId id="285" r:id="rId22"/>
    <p:sldId id="290" r:id="rId23"/>
    <p:sldId id="286" r:id="rId24"/>
    <p:sldId id="303"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5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2327"/>
    <a:srgbClr val="0D4D81"/>
    <a:srgbClr val="7E0000"/>
    <a:srgbClr val="DADDDD"/>
    <a:srgbClr val="3D3C3C"/>
    <a:srgbClr val="F0CFB8"/>
    <a:srgbClr val="F7CFC5"/>
    <a:srgbClr val="876FA5"/>
    <a:srgbClr val="D95049"/>
    <a:srgbClr val="F5A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49" autoAdjust="0"/>
    <p:restoredTop sz="94660"/>
  </p:normalViewPr>
  <p:slideViewPr>
    <p:cSldViewPr snapToGrid="0">
      <p:cViewPr varScale="1">
        <p:scale>
          <a:sx n="109" d="100"/>
          <a:sy n="109" d="100"/>
        </p:scale>
        <p:origin x="1041" y="39"/>
      </p:cViewPr>
      <p:guideLst>
        <p:guide orient="horz" pos="2255"/>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3C1FC-B7CD-4705-A494-DC2FF45D299B}"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356B3-60DA-4B07-A2A8-EA7AF390C3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flipH="1">
            <a:off x="10569575" y="5614698"/>
            <a:ext cx="1622425" cy="1243302"/>
          </a:xfrm>
          <a:prstGeom prst="rect">
            <a:avLst/>
          </a:prstGeom>
          <a:effectLst/>
        </p:spPr>
      </p:pic>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704850" y="1962150"/>
            <a:ext cx="5391150" cy="4131362"/>
          </a:xfrm>
          <a:prstGeom prst="rect">
            <a:avLst/>
          </a:prstGeom>
          <a:effectLst>
            <a:outerShdw blurRad="25400" dist="25400" dir="5400000" algn="t" rotWithShape="0">
              <a:prstClr val="black">
                <a:alpha val="40000"/>
              </a:prstClr>
            </a:outerShdw>
          </a:effectLst>
        </p:spPr>
      </p:pic>
      <p:sp>
        <p:nvSpPr>
          <p:cNvPr id="24" name="文本框 23"/>
          <p:cNvSpPr txBox="1"/>
          <p:nvPr/>
        </p:nvSpPr>
        <p:spPr>
          <a:xfrm>
            <a:off x="6157673" y="3461304"/>
            <a:ext cx="5314275" cy="707886"/>
          </a:xfrm>
          <a:prstGeom prst="rect">
            <a:avLst/>
          </a:prstGeom>
          <a:noFill/>
        </p:spPr>
        <p:txBody>
          <a:bodyPr wrap="none" rtlCol="0">
            <a:spAutoFit/>
          </a:bodyPr>
          <a:lstStyle/>
          <a:p>
            <a:r>
              <a:rPr lang="zh-CN" altLang="en-US" sz="4000" dirty="0">
                <a:solidFill>
                  <a:srgbClr val="BE2327"/>
                </a:solidFill>
                <a:latin typeface="思源黑体 CN Bold" panose="020B0800000000000000" pitchFamily="34" charset="-122"/>
                <a:ea typeface="思源黑体 CN Bold" panose="020B0800000000000000" pitchFamily="34" charset="-122"/>
              </a:rPr>
              <a:t>电子科大简约通用模板</a:t>
            </a:r>
          </a:p>
        </p:txBody>
      </p:sp>
      <p:sp>
        <p:nvSpPr>
          <p:cNvPr id="36" name="文本框 35"/>
          <p:cNvSpPr txBox="1"/>
          <p:nvPr/>
        </p:nvSpPr>
        <p:spPr>
          <a:xfrm>
            <a:off x="5185668" y="5301071"/>
            <a:ext cx="6848926" cy="1446550"/>
          </a:xfrm>
          <a:prstGeom prst="rect">
            <a:avLst/>
          </a:prstGeom>
          <a:noFill/>
        </p:spPr>
        <p:txBody>
          <a:bodyPr wrap="none" rtlCol="0">
            <a:spAutoFit/>
          </a:bodyPr>
          <a:lstStyle/>
          <a:p>
            <a:r>
              <a:rPr lang="en-US" altLang="zh-CN" sz="8800" dirty="0">
                <a:solidFill>
                  <a:srgbClr val="DADDDD">
                    <a:alpha val="50000"/>
                  </a:srgbClr>
                </a:solidFill>
                <a:latin typeface="思源黑体 CN Bold" panose="020B0800000000000000" pitchFamily="34" charset="-122"/>
                <a:ea typeface="思源黑体 CN Bold" panose="020B0800000000000000" pitchFamily="34" charset="-122"/>
              </a:rPr>
              <a:t>WORK PLAN</a:t>
            </a:r>
            <a:endParaRPr lang="zh-CN" altLang="en-US" sz="8800" dirty="0">
              <a:solidFill>
                <a:srgbClr val="DADDDD">
                  <a:alpha val="50000"/>
                </a:srgbClr>
              </a:solidFill>
              <a:latin typeface="思源黑体 CN Bold" panose="020B0800000000000000" pitchFamily="34" charset="-122"/>
              <a:ea typeface="思源黑体 CN Bold" panose="020B0800000000000000" pitchFamily="34" charset="-122"/>
            </a:endParaRPr>
          </a:p>
        </p:txBody>
      </p:sp>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94822" y="1265342"/>
            <a:ext cx="1439148" cy="14320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70000" y="2517775"/>
            <a:ext cx="1106488" cy="1106488"/>
            <a:chOff x="1270000" y="2517775"/>
            <a:chExt cx="1106488" cy="1106488"/>
          </a:xfrm>
          <a:effectLst>
            <a:outerShdw blurRad="50800" dist="38100" dir="5400000" algn="t" rotWithShape="0">
              <a:prstClr val="black">
                <a:alpha val="40000"/>
              </a:prstClr>
            </a:outerShdw>
          </a:effectLst>
        </p:grpSpPr>
        <p:sp>
          <p:nvSpPr>
            <p:cNvPr id="26630" name="Rounded Rectangle 5"/>
            <p:cNvSpPr>
              <a:spLocks noChangeArrowheads="1"/>
            </p:cNvSpPr>
            <p:nvPr/>
          </p:nvSpPr>
          <p:spPr bwMode="auto">
            <a:xfrm>
              <a:off x="1270000" y="2517775"/>
              <a:ext cx="1106488" cy="1106488"/>
            </a:xfrm>
            <a:prstGeom prst="roundRect">
              <a:avLst>
                <a:gd name="adj" fmla="val 16667"/>
              </a:avLst>
            </a:prstGeom>
            <a:solidFill>
              <a:srgbClr val="BE2327"/>
            </a:solidFill>
            <a:ln>
              <a:noFill/>
            </a:ln>
          </p:spPr>
          <p:txBody>
            <a:bodyPr anchor="ctr"/>
            <a:lstStyle/>
            <a:p>
              <a:pP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26636" name="Freeform 44"/>
            <p:cNvSpPr>
              <a:spLocks noEditPoints="1"/>
            </p:cNvSpPr>
            <p:nvPr/>
          </p:nvSpPr>
          <p:spPr bwMode="auto">
            <a:xfrm>
              <a:off x="1546225" y="2797175"/>
              <a:ext cx="530225" cy="522288"/>
            </a:xfrm>
            <a:custGeom>
              <a:avLst/>
              <a:gdLst>
                <a:gd name="T0" fmla="*/ 2147483647 w 121"/>
                <a:gd name="T1" fmla="*/ 2147483647 h 119"/>
                <a:gd name="T2" fmla="*/ 2147483647 w 121"/>
                <a:gd name="T3" fmla="*/ 2147483647 h 119"/>
                <a:gd name="T4" fmla="*/ 2147483647 w 121"/>
                <a:gd name="T5" fmla="*/ 2147483647 h 119"/>
                <a:gd name="T6" fmla="*/ 2147483647 w 121"/>
                <a:gd name="T7" fmla="*/ 2147483647 h 119"/>
                <a:gd name="T8" fmla="*/ 2147483647 w 121"/>
                <a:gd name="T9" fmla="*/ 2147483647 h 119"/>
                <a:gd name="T10" fmla="*/ 2147483647 w 121"/>
                <a:gd name="T11" fmla="*/ 2147483647 h 119"/>
                <a:gd name="T12" fmla="*/ 2147483647 w 121"/>
                <a:gd name="T13" fmla="*/ 2147483647 h 119"/>
                <a:gd name="T14" fmla="*/ 2147483647 w 121"/>
                <a:gd name="T15" fmla="*/ 2147483647 h 119"/>
                <a:gd name="T16" fmla="*/ 2147483647 w 121"/>
                <a:gd name="T17" fmla="*/ 2147483647 h 119"/>
                <a:gd name="T18" fmla="*/ 2147483647 w 121"/>
                <a:gd name="T19" fmla="*/ 2147483647 h 119"/>
                <a:gd name="T20" fmla="*/ 2147483647 w 121"/>
                <a:gd name="T21" fmla="*/ 2147483647 h 119"/>
                <a:gd name="T22" fmla="*/ 2147483647 w 121"/>
                <a:gd name="T23" fmla="*/ 2147483647 h 119"/>
                <a:gd name="T24" fmla="*/ 2147483647 w 121"/>
                <a:gd name="T25" fmla="*/ 2147483647 h 119"/>
                <a:gd name="T26" fmla="*/ 2147483647 w 121"/>
                <a:gd name="T27" fmla="*/ 2147483647 h 119"/>
                <a:gd name="T28" fmla="*/ 2147483647 w 121"/>
                <a:gd name="T29" fmla="*/ 2147483647 h 119"/>
                <a:gd name="T30" fmla="*/ 2147483647 w 121"/>
                <a:gd name="T31" fmla="*/ 2147483647 h 119"/>
                <a:gd name="T32" fmla="*/ 2147483647 w 121"/>
                <a:gd name="T33" fmla="*/ 2147483647 h 119"/>
                <a:gd name="T34" fmla="*/ 2147483647 w 121"/>
                <a:gd name="T35" fmla="*/ 2147483647 h 119"/>
                <a:gd name="T36" fmla="*/ 2147483647 w 121"/>
                <a:gd name="T37" fmla="*/ 2147483647 h 119"/>
                <a:gd name="T38" fmla="*/ 2147483647 w 121"/>
                <a:gd name="T39" fmla="*/ 2147483647 h 119"/>
                <a:gd name="T40" fmla="*/ 2147483647 w 121"/>
                <a:gd name="T41" fmla="*/ 2147483647 h 119"/>
                <a:gd name="T42" fmla="*/ 2147483647 w 121"/>
                <a:gd name="T43" fmla="*/ 2147483647 h 119"/>
                <a:gd name="T44" fmla="*/ 2147483647 w 121"/>
                <a:gd name="T45" fmla="*/ 2147483647 h 119"/>
                <a:gd name="T46" fmla="*/ 2147483647 w 121"/>
                <a:gd name="T47" fmla="*/ 2147483647 h 119"/>
                <a:gd name="T48" fmla="*/ 2147483647 w 121"/>
                <a:gd name="T49" fmla="*/ 2147483647 h 119"/>
                <a:gd name="T50" fmla="*/ 2147483647 w 121"/>
                <a:gd name="T51" fmla="*/ 2147483647 h 119"/>
                <a:gd name="T52" fmla="*/ 2147483647 w 121"/>
                <a:gd name="T53" fmla="*/ 2147483647 h 119"/>
                <a:gd name="T54" fmla="*/ 2147483647 w 121"/>
                <a:gd name="T55" fmla="*/ 2147483647 h 119"/>
                <a:gd name="T56" fmla="*/ 2147483647 w 121"/>
                <a:gd name="T57" fmla="*/ 2147483647 h 119"/>
                <a:gd name="T58" fmla="*/ 2147483647 w 121"/>
                <a:gd name="T59" fmla="*/ 2147483647 h 119"/>
                <a:gd name="T60" fmla="*/ 2147483647 w 121"/>
                <a:gd name="T61" fmla="*/ 2147483647 h 119"/>
                <a:gd name="T62" fmla="*/ 2147483647 w 121"/>
                <a:gd name="T63" fmla="*/ 2147483647 h 119"/>
                <a:gd name="T64" fmla="*/ 2147483647 w 121"/>
                <a:gd name="T65" fmla="*/ 2147483647 h 119"/>
                <a:gd name="T66" fmla="*/ 2147483647 w 121"/>
                <a:gd name="T67" fmla="*/ 2147483647 h 119"/>
                <a:gd name="T68" fmla="*/ 2147483647 w 121"/>
                <a:gd name="T69" fmla="*/ 2147483647 h 119"/>
                <a:gd name="T70" fmla="*/ 2147483647 w 121"/>
                <a:gd name="T71" fmla="*/ 2147483647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 name="组合 4"/>
          <p:cNvGrpSpPr/>
          <p:nvPr/>
        </p:nvGrpSpPr>
        <p:grpSpPr>
          <a:xfrm>
            <a:off x="4611688" y="2517775"/>
            <a:ext cx="1104900" cy="1106488"/>
            <a:chOff x="4611688" y="2517775"/>
            <a:chExt cx="1104900" cy="1106488"/>
          </a:xfrm>
          <a:effectLst>
            <a:outerShdw blurRad="50800" dist="38100" dir="5400000" algn="t" rotWithShape="0">
              <a:prstClr val="black">
                <a:alpha val="40000"/>
              </a:prstClr>
            </a:outerShdw>
          </a:effectLst>
        </p:grpSpPr>
        <p:sp>
          <p:nvSpPr>
            <p:cNvPr id="26631" name="Rounded Rectangle 11"/>
            <p:cNvSpPr>
              <a:spLocks noChangeArrowheads="1"/>
            </p:cNvSpPr>
            <p:nvPr/>
          </p:nvSpPr>
          <p:spPr bwMode="auto">
            <a:xfrm>
              <a:off x="4611688" y="2517775"/>
              <a:ext cx="1104900" cy="1106488"/>
            </a:xfrm>
            <a:prstGeom prst="roundRect">
              <a:avLst>
                <a:gd name="adj" fmla="val 16667"/>
              </a:avLst>
            </a:prstGeom>
            <a:solidFill>
              <a:srgbClr val="0D4D81"/>
            </a:solidFill>
            <a:ln>
              <a:noFill/>
            </a:ln>
          </p:spPr>
          <p:txBody>
            <a:bodyPr anchor="ctr"/>
            <a:lstStyle/>
            <a:p>
              <a:pPr>
                <a:buFont typeface="Arial" panose="020B0604020202090204" pitchFamily="34" charset="0"/>
                <a:buNone/>
              </a:pPr>
              <a:endParaRPr lang="en-US" altLang="zh-CN">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6637" name="Group 24"/>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95850" y="2822575"/>
              <a:ext cx="5413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8" name="TextBox 13"/>
          <p:cNvSpPr txBox="1">
            <a:spLocks noChangeArrowheads="1"/>
          </p:cNvSpPr>
          <p:nvPr/>
        </p:nvSpPr>
        <p:spPr bwMode="auto">
          <a:xfrm>
            <a:off x="2506663" y="2714625"/>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39" name="TextBox 13"/>
          <p:cNvSpPr txBox="1">
            <a:spLocks noChangeArrowheads="1"/>
          </p:cNvSpPr>
          <p:nvPr/>
        </p:nvSpPr>
        <p:spPr bwMode="auto">
          <a:xfrm>
            <a:off x="2492375" y="3024188"/>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0" name="TextBox 13"/>
          <p:cNvSpPr txBox="1">
            <a:spLocks noChangeArrowheads="1"/>
          </p:cNvSpPr>
          <p:nvPr/>
        </p:nvSpPr>
        <p:spPr bwMode="auto">
          <a:xfrm>
            <a:off x="5845175" y="2714625"/>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1" name="TextBox 13"/>
          <p:cNvSpPr txBox="1">
            <a:spLocks noChangeArrowheads="1"/>
          </p:cNvSpPr>
          <p:nvPr/>
        </p:nvSpPr>
        <p:spPr bwMode="auto">
          <a:xfrm>
            <a:off x="5830888" y="3024188"/>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2" name="TextBox 13"/>
          <p:cNvSpPr txBox="1">
            <a:spLocks noChangeArrowheads="1"/>
          </p:cNvSpPr>
          <p:nvPr/>
        </p:nvSpPr>
        <p:spPr bwMode="auto">
          <a:xfrm>
            <a:off x="9218613" y="2714625"/>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3" name="TextBox 13"/>
          <p:cNvSpPr txBox="1">
            <a:spLocks noChangeArrowheads="1"/>
          </p:cNvSpPr>
          <p:nvPr/>
        </p:nvSpPr>
        <p:spPr bwMode="auto">
          <a:xfrm>
            <a:off x="9202738" y="3024188"/>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4" name="TextBox 13"/>
          <p:cNvSpPr txBox="1">
            <a:spLocks noChangeArrowheads="1"/>
          </p:cNvSpPr>
          <p:nvPr/>
        </p:nvSpPr>
        <p:spPr bwMode="auto">
          <a:xfrm>
            <a:off x="2506663" y="4487863"/>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5" name="TextBox 13"/>
          <p:cNvSpPr txBox="1">
            <a:spLocks noChangeArrowheads="1"/>
          </p:cNvSpPr>
          <p:nvPr/>
        </p:nvSpPr>
        <p:spPr bwMode="auto">
          <a:xfrm>
            <a:off x="2492375" y="4797425"/>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6" name="TextBox 13"/>
          <p:cNvSpPr txBox="1">
            <a:spLocks noChangeArrowheads="1"/>
          </p:cNvSpPr>
          <p:nvPr/>
        </p:nvSpPr>
        <p:spPr bwMode="auto">
          <a:xfrm>
            <a:off x="5845175" y="4487863"/>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7" name="TextBox 13"/>
          <p:cNvSpPr txBox="1">
            <a:spLocks noChangeArrowheads="1"/>
          </p:cNvSpPr>
          <p:nvPr/>
        </p:nvSpPr>
        <p:spPr bwMode="auto">
          <a:xfrm>
            <a:off x="5830888" y="4797425"/>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8" name="TextBox 13"/>
          <p:cNvSpPr txBox="1">
            <a:spLocks noChangeArrowheads="1"/>
          </p:cNvSpPr>
          <p:nvPr/>
        </p:nvSpPr>
        <p:spPr bwMode="auto">
          <a:xfrm>
            <a:off x="9218613" y="4487863"/>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6649" name="TextBox 13"/>
          <p:cNvSpPr txBox="1">
            <a:spLocks noChangeArrowheads="1"/>
          </p:cNvSpPr>
          <p:nvPr/>
        </p:nvSpPr>
        <p:spPr bwMode="auto">
          <a:xfrm>
            <a:off x="9202738" y="4797425"/>
            <a:ext cx="15462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3" name="组合 2"/>
          <p:cNvGrpSpPr/>
          <p:nvPr/>
        </p:nvGrpSpPr>
        <p:grpSpPr>
          <a:xfrm>
            <a:off x="1270000" y="4297363"/>
            <a:ext cx="1106488" cy="1106487"/>
            <a:chOff x="1270000" y="4297363"/>
            <a:chExt cx="1106488" cy="1106487"/>
          </a:xfrm>
          <a:effectLst>
            <a:outerShdw blurRad="50800" dist="38100" dir="5400000" algn="t" rotWithShape="0">
              <a:prstClr val="black">
                <a:alpha val="40000"/>
              </a:prstClr>
            </a:outerShdw>
          </a:effectLst>
        </p:grpSpPr>
        <p:sp>
          <p:nvSpPr>
            <p:cNvPr id="26633" name="Rounded Rectangle 15"/>
            <p:cNvSpPr>
              <a:spLocks noChangeArrowheads="1"/>
            </p:cNvSpPr>
            <p:nvPr/>
          </p:nvSpPr>
          <p:spPr bwMode="auto">
            <a:xfrm>
              <a:off x="1270000" y="4297363"/>
              <a:ext cx="1106488" cy="1106487"/>
            </a:xfrm>
            <a:prstGeom prst="roundRect">
              <a:avLst>
                <a:gd name="adj" fmla="val 16667"/>
              </a:avLst>
            </a:prstGeom>
            <a:solidFill>
              <a:srgbClr val="0D4D81"/>
            </a:solidFill>
            <a:ln>
              <a:noFill/>
            </a:ln>
          </p:spPr>
          <p:txBody>
            <a:bodyPr anchor="ctr"/>
            <a:lstStyle/>
            <a:p>
              <a:pP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pic>
          <p:nvPicPr>
            <p:cNvPr id="26651" name="组合 47"/>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73213" y="4638675"/>
              <a:ext cx="5048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4611688" y="4297363"/>
            <a:ext cx="1104900" cy="1106487"/>
            <a:chOff x="4611688" y="4297363"/>
            <a:chExt cx="1104900" cy="1106487"/>
          </a:xfrm>
          <a:effectLst>
            <a:outerShdw blurRad="50800" dist="38100" dir="5400000" algn="t" rotWithShape="0">
              <a:prstClr val="black">
                <a:alpha val="40000"/>
              </a:prstClr>
            </a:outerShdw>
          </a:effectLst>
        </p:grpSpPr>
        <p:sp>
          <p:nvSpPr>
            <p:cNvPr id="26634" name="Rounded Rectangle 17"/>
            <p:cNvSpPr>
              <a:spLocks noChangeArrowheads="1"/>
            </p:cNvSpPr>
            <p:nvPr/>
          </p:nvSpPr>
          <p:spPr bwMode="auto">
            <a:xfrm>
              <a:off x="4611688" y="4297363"/>
              <a:ext cx="1104900" cy="1106487"/>
            </a:xfrm>
            <a:prstGeom prst="roundRect">
              <a:avLst>
                <a:gd name="adj" fmla="val 16667"/>
              </a:avLst>
            </a:prstGeom>
            <a:solidFill>
              <a:srgbClr val="BE2327"/>
            </a:solidFill>
            <a:ln>
              <a:noFill/>
            </a:ln>
          </p:spPr>
          <p:txBody>
            <a:bodyPr anchor="ctr"/>
            <a:lstStyle/>
            <a:p>
              <a:pPr>
                <a:buFont typeface="Arial" panose="020B0604020202090204" pitchFamily="34" charset="0"/>
                <a:buNone/>
              </a:pPr>
              <a:endParaRPr lang="en-US" altLang="zh-CN">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6652" name="组合 52"/>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895850" y="4559300"/>
              <a:ext cx="554038"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8005763" y="2517775"/>
            <a:ext cx="1106487" cy="1106488"/>
            <a:chOff x="8005763" y="2517775"/>
            <a:chExt cx="1106487" cy="1106488"/>
          </a:xfrm>
          <a:effectLst>
            <a:outerShdw blurRad="50800" dist="38100" dir="5400000" algn="t" rotWithShape="0">
              <a:prstClr val="black">
                <a:alpha val="40000"/>
              </a:prstClr>
            </a:outerShdw>
          </a:effectLst>
        </p:grpSpPr>
        <p:sp>
          <p:nvSpPr>
            <p:cNvPr id="26632" name="Rounded Rectangle 13"/>
            <p:cNvSpPr>
              <a:spLocks noChangeArrowheads="1"/>
            </p:cNvSpPr>
            <p:nvPr/>
          </p:nvSpPr>
          <p:spPr bwMode="auto">
            <a:xfrm>
              <a:off x="8005763" y="2517775"/>
              <a:ext cx="1106487" cy="1106488"/>
            </a:xfrm>
            <a:prstGeom prst="roundRect">
              <a:avLst>
                <a:gd name="adj" fmla="val 16667"/>
              </a:avLst>
            </a:prstGeom>
            <a:solidFill>
              <a:srgbClr val="BE2327"/>
            </a:solidFill>
            <a:ln>
              <a:noFill/>
            </a:ln>
          </p:spPr>
          <p:txBody>
            <a:bodyPr anchor="ctr"/>
            <a:lstStyle/>
            <a:p>
              <a:pPr>
                <a:buFont typeface="Arial" panose="020B0604020202090204" pitchFamily="34" charset="0"/>
                <a:buNone/>
              </a:pPr>
              <a:endParaRPr lang="en-US" altLang="zh-CN">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6653" name="组合 57"/>
            <p:cNvPicPr>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89925" y="2822575"/>
              <a:ext cx="585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8005763" y="4297363"/>
            <a:ext cx="1106487" cy="1106487"/>
            <a:chOff x="8005763" y="4297363"/>
            <a:chExt cx="1106487" cy="1106487"/>
          </a:xfrm>
          <a:effectLst>
            <a:outerShdw blurRad="50800" dist="38100" dir="5400000" algn="t" rotWithShape="0">
              <a:prstClr val="black">
                <a:alpha val="40000"/>
              </a:prstClr>
            </a:outerShdw>
          </a:effectLst>
        </p:grpSpPr>
        <p:sp>
          <p:nvSpPr>
            <p:cNvPr id="26635" name="Rounded Rectangle 19"/>
            <p:cNvSpPr>
              <a:spLocks noChangeArrowheads="1"/>
            </p:cNvSpPr>
            <p:nvPr/>
          </p:nvSpPr>
          <p:spPr bwMode="auto">
            <a:xfrm>
              <a:off x="8005763" y="4297363"/>
              <a:ext cx="1106487" cy="1106487"/>
            </a:xfrm>
            <a:prstGeom prst="roundRect">
              <a:avLst>
                <a:gd name="adj" fmla="val 16667"/>
              </a:avLst>
            </a:prstGeom>
            <a:solidFill>
              <a:srgbClr val="0D4D81"/>
            </a:solidFill>
            <a:ln>
              <a:noFill/>
            </a:ln>
          </p:spPr>
          <p:txBody>
            <a:bodyPr anchor="ctr"/>
            <a:lstStyle/>
            <a:p>
              <a:pPr>
                <a:buFont typeface="Arial" panose="020B0604020202090204" pitchFamily="34" charset="0"/>
                <a:buNone/>
              </a:pPr>
              <a:endParaRPr lang="en-US" altLang="zh-CN">
                <a:solidFill>
                  <a:srgbClr val="445469"/>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6654" name="组合 62"/>
            <p:cNvPicPr>
              <a:picLocks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266113" y="4595813"/>
              <a:ext cx="592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组合 36"/>
          <p:cNvGrpSpPr/>
          <p:nvPr/>
        </p:nvGrpSpPr>
        <p:grpSpPr>
          <a:xfrm>
            <a:off x="4950897" y="134060"/>
            <a:ext cx="2197945" cy="400110"/>
            <a:chOff x="4950897" y="134060"/>
            <a:chExt cx="2197945" cy="400110"/>
          </a:xfrm>
        </p:grpSpPr>
        <p:sp>
          <p:nvSpPr>
            <p:cNvPr id="43"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02</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44" name="组合 43"/>
            <p:cNvGrpSpPr/>
            <p:nvPr/>
          </p:nvGrpSpPr>
          <p:grpSpPr>
            <a:xfrm>
              <a:off x="5095783" y="533382"/>
              <a:ext cx="1913029" cy="509"/>
              <a:chOff x="5095783" y="594295"/>
              <a:chExt cx="1913029" cy="509"/>
            </a:xfrm>
          </p:grpSpPr>
          <p:cxnSp>
            <p:nvCxnSpPr>
              <p:cNvPr id="45" name="直接连接符 44"/>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8" name="图片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
                                        </p:tgtEl>
                                      </p:cBhvr>
                                    </p:animEffect>
                                  </p:childTnLst>
                                </p:cTn>
                              </p:par>
                              <p:par>
                                <p:cTn id="25" presetID="25"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par>
                                <p:cTn id="35" presetID="25"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0" dur="1000" fill="hold"/>
                                        <p:tgtEl>
                                          <p:spTgt spid="7"/>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gtEl>
                                      </p:cBhvr>
                                    </p:animEffect>
                                  </p:childTnLst>
                                </p:cTn>
                              </p:par>
                              <p:par>
                                <p:cTn id="45" presetID="25"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50" dur="1000" fill="hold"/>
                                        <p:tgtEl>
                                          <p:spTgt spid="4"/>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4"/>
                                        </p:tgtEl>
                                      </p:cBhvr>
                                    </p:animEffect>
                                  </p:childTnLst>
                                </p:cTn>
                              </p:par>
                              <p:par>
                                <p:cTn id="55" presetID="25"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60" dur="1000" fill="hold"/>
                                        <p:tgtEl>
                                          <p:spTgt spid="3"/>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3"/>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6638"/>
                                        </p:tgtEl>
                                        <p:attrNameLst>
                                          <p:attrName>style.visibility</p:attrName>
                                        </p:attrNameLst>
                                      </p:cBhvr>
                                      <p:to>
                                        <p:strVal val="visible"/>
                                      </p:to>
                                    </p:set>
                                    <p:animEffect transition="in" filter="wipe(left)">
                                      <p:cBhvr>
                                        <p:cTn id="68" dur="500"/>
                                        <p:tgtEl>
                                          <p:spTgt spid="2663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6639"/>
                                        </p:tgtEl>
                                        <p:attrNameLst>
                                          <p:attrName>style.visibility</p:attrName>
                                        </p:attrNameLst>
                                      </p:cBhvr>
                                      <p:to>
                                        <p:strVal val="visible"/>
                                      </p:to>
                                    </p:set>
                                    <p:animEffect transition="in" filter="wipe(left)">
                                      <p:cBhvr>
                                        <p:cTn id="71" dur="500"/>
                                        <p:tgtEl>
                                          <p:spTgt spid="26639"/>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6644"/>
                                        </p:tgtEl>
                                        <p:attrNameLst>
                                          <p:attrName>style.visibility</p:attrName>
                                        </p:attrNameLst>
                                      </p:cBhvr>
                                      <p:to>
                                        <p:strVal val="visible"/>
                                      </p:to>
                                    </p:set>
                                    <p:animEffect transition="in" filter="wipe(left)">
                                      <p:cBhvr>
                                        <p:cTn id="74" dur="500"/>
                                        <p:tgtEl>
                                          <p:spTgt spid="2664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6645"/>
                                        </p:tgtEl>
                                        <p:attrNameLst>
                                          <p:attrName>style.visibility</p:attrName>
                                        </p:attrNameLst>
                                      </p:cBhvr>
                                      <p:to>
                                        <p:strVal val="visible"/>
                                      </p:to>
                                    </p:set>
                                    <p:animEffect transition="in" filter="wipe(left)">
                                      <p:cBhvr>
                                        <p:cTn id="77" dur="500"/>
                                        <p:tgtEl>
                                          <p:spTgt spid="2664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6640"/>
                                        </p:tgtEl>
                                        <p:attrNameLst>
                                          <p:attrName>style.visibility</p:attrName>
                                        </p:attrNameLst>
                                      </p:cBhvr>
                                      <p:to>
                                        <p:strVal val="visible"/>
                                      </p:to>
                                    </p:set>
                                    <p:animEffect transition="in" filter="wipe(left)">
                                      <p:cBhvr>
                                        <p:cTn id="80" dur="500"/>
                                        <p:tgtEl>
                                          <p:spTgt spid="2664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6641"/>
                                        </p:tgtEl>
                                        <p:attrNameLst>
                                          <p:attrName>style.visibility</p:attrName>
                                        </p:attrNameLst>
                                      </p:cBhvr>
                                      <p:to>
                                        <p:strVal val="visible"/>
                                      </p:to>
                                    </p:set>
                                    <p:animEffect transition="in" filter="wipe(left)">
                                      <p:cBhvr>
                                        <p:cTn id="83" dur="500"/>
                                        <p:tgtEl>
                                          <p:spTgt spid="2664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6646"/>
                                        </p:tgtEl>
                                        <p:attrNameLst>
                                          <p:attrName>style.visibility</p:attrName>
                                        </p:attrNameLst>
                                      </p:cBhvr>
                                      <p:to>
                                        <p:strVal val="visible"/>
                                      </p:to>
                                    </p:set>
                                    <p:animEffect transition="in" filter="wipe(left)">
                                      <p:cBhvr>
                                        <p:cTn id="86" dur="500"/>
                                        <p:tgtEl>
                                          <p:spTgt spid="26646"/>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6647"/>
                                        </p:tgtEl>
                                        <p:attrNameLst>
                                          <p:attrName>style.visibility</p:attrName>
                                        </p:attrNameLst>
                                      </p:cBhvr>
                                      <p:to>
                                        <p:strVal val="visible"/>
                                      </p:to>
                                    </p:set>
                                    <p:animEffect transition="in" filter="wipe(left)">
                                      <p:cBhvr>
                                        <p:cTn id="89" dur="500"/>
                                        <p:tgtEl>
                                          <p:spTgt spid="26647"/>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6642"/>
                                        </p:tgtEl>
                                        <p:attrNameLst>
                                          <p:attrName>style.visibility</p:attrName>
                                        </p:attrNameLst>
                                      </p:cBhvr>
                                      <p:to>
                                        <p:strVal val="visible"/>
                                      </p:to>
                                    </p:set>
                                    <p:animEffect transition="in" filter="wipe(left)">
                                      <p:cBhvr>
                                        <p:cTn id="92" dur="500"/>
                                        <p:tgtEl>
                                          <p:spTgt spid="2664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6643"/>
                                        </p:tgtEl>
                                        <p:attrNameLst>
                                          <p:attrName>style.visibility</p:attrName>
                                        </p:attrNameLst>
                                      </p:cBhvr>
                                      <p:to>
                                        <p:strVal val="visible"/>
                                      </p:to>
                                    </p:set>
                                    <p:animEffect transition="in" filter="wipe(left)">
                                      <p:cBhvr>
                                        <p:cTn id="95" dur="500"/>
                                        <p:tgtEl>
                                          <p:spTgt spid="266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6648"/>
                                        </p:tgtEl>
                                        <p:attrNameLst>
                                          <p:attrName>style.visibility</p:attrName>
                                        </p:attrNameLst>
                                      </p:cBhvr>
                                      <p:to>
                                        <p:strVal val="visible"/>
                                      </p:to>
                                    </p:set>
                                    <p:animEffect transition="in" filter="wipe(left)">
                                      <p:cBhvr>
                                        <p:cTn id="98" dur="500"/>
                                        <p:tgtEl>
                                          <p:spTgt spid="26648"/>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6649"/>
                                        </p:tgtEl>
                                        <p:attrNameLst>
                                          <p:attrName>style.visibility</p:attrName>
                                        </p:attrNameLst>
                                      </p:cBhvr>
                                      <p:to>
                                        <p:strVal val="visible"/>
                                      </p:to>
                                    </p:set>
                                    <p:animEffect transition="in" filter="wipe(left)">
                                      <p:cBhvr>
                                        <p:cTn id="101" dur="500"/>
                                        <p:tgtEl>
                                          <p:spTgt spid="26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p:bldP spid="26639" grpId="0"/>
      <p:bldP spid="26640" grpId="0"/>
      <p:bldP spid="26641" grpId="0"/>
      <p:bldP spid="26642" grpId="0"/>
      <p:bldP spid="26643" grpId="0"/>
      <p:bldP spid="26644" grpId="0"/>
      <p:bldP spid="26645" grpId="0"/>
      <p:bldP spid="26646" grpId="0"/>
      <p:bldP spid="26647" grpId="0"/>
      <p:bldP spid="26648" grpId="0"/>
      <p:bldP spid="266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894638" y="2151063"/>
            <a:ext cx="1677987" cy="2853077"/>
            <a:chOff x="7894638" y="2151063"/>
            <a:chExt cx="1677987" cy="2853077"/>
          </a:xfrm>
        </p:grpSpPr>
        <p:sp>
          <p:nvSpPr>
            <p:cNvPr id="27668" name="Rounded Rectangle 140"/>
            <p:cNvSpPr>
              <a:spLocks noChangeArrowheads="1"/>
            </p:cNvSpPr>
            <p:nvPr/>
          </p:nvSpPr>
          <p:spPr bwMode="auto">
            <a:xfrm>
              <a:off x="7894638" y="2151063"/>
              <a:ext cx="1677987" cy="1704975"/>
            </a:xfrm>
            <a:prstGeom prst="roundRect">
              <a:avLst>
                <a:gd name="adj" fmla="val 5755"/>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69" name="Straight Connector 154"/>
            <p:cNvCxnSpPr>
              <a:cxnSpLocks noChangeShapeType="1"/>
            </p:cNvCxnSpPr>
            <p:nvPr/>
          </p:nvCxnSpPr>
          <p:spPr bwMode="auto">
            <a:xfrm>
              <a:off x="8056563" y="3937000"/>
              <a:ext cx="1354137" cy="0"/>
            </a:xfrm>
            <a:prstGeom prst="line">
              <a:avLst/>
            </a:prstGeom>
            <a:noFill/>
            <a:ln w="19050">
              <a:solidFill>
                <a:srgbClr val="0D4D81"/>
              </a:solidFill>
              <a:round/>
            </a:ln>
            <a:extLst>
              <a:ext uri="{909E8E84-426E-40DD-AFC4-6F175D3DCCD1}">
                <a14:hiddenFill xmlns:a14="http://schemas.microsoft.com/office/drawing/2010/main">
                  <a:noFill/>
                </a14:hiddenFill>
              </a:ext>
            </a:extLst>
          </p:spPr>
        </p:cxnSp>
        <p:sp>
          <p:nvSpPr>
            <p:cNvPr id="27670" name="Isosceles Triangle 155"/>
            <p:cNvSpPr>
              <a:spLocks noChangeArrowheads="1"/>
            </p:cNvSpPr>
            <p:nvPr/>
          </p:nvSpPr>
          <p:spPr bwMode="auto">
            <a:xfrm flipV="1">
              <a:off x="8616950" y="3937000"/>
              <a:ext cx="234950" cy="203200"/>
            </a:xfrm>
            <a:prstGeom prst="triangle">
              <a:avLst>
                <a:gd name="adj" fmla="val 50000"/>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76" name="Straight Connector 157"/>
            <p:cNvCxnSpPr>
              <a:cxnSpLocks noChangeShapeType="1"/>
            </p:cNvCxnSpPr>
            <p:nvPr/>
          </p:nvCxnSpPr>
          <p:spPr bwMode="auto">
            <a:xfrm>
              <a:off x="8056563" y="3260725"/>
              <a:ext cx="1354137"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sp>
          <p:nvSpPr>
            <p:cNvPr id="27677" name="Freeform 91"/>
            <p:cNvSpPr>
              <a:spLocks noEditPoints="1"/>
            </p:cNvSpPr>
            <p:nvPr/>
          </p:nvSpPr>
          <p:spPr bwMode="auto">
            <a:xfrm>
              <a:off x="8416925" y="2443163"/>
              <a:ext cx="633413" cy="635000"/>
            </a:xfrm>
            <a:custGeom>
              <a:avLst/>
              <a:gdLst>
                <a:gd name="T0" fmla="*/ 0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2147483647 w 62"/>
                <a:gd name="T11" fmla="*/ 2147483647 h 62"/>
                <a:gd name="T12" fmla="*/ 2147483647 w 62"/>
                <a:gd name="T13" fmla="*/ 2147483647 h 62"/>
                <a:gd name="T14" fmla="*/ 2147483647 w 62"/>
                <a:gd name="T15" fmla="*/ 2147483647 h 62"/>
                <a:gd name="T16" fmla="*/ 2147483647 w 62"/>
                <a:gd name="T17" fmla="*/ 2147483647 h 62"/>
                <a:gd name="T18" fmla="*/ 2147483647 w 62"/>
                <a:gd name="T19" fmla="*/ 2147483647 h 62"/>
                <a:gd name="T20" fmla="*/ 2147483647 w 62"/>
                <a:gd name="T21" fmla="*/ 2147483647 h 62"/>
                <a:gd name="T22" fmla="*/ 2147483647 w 62"/>
                <a:gd name="T23" fmla="*/ 2147483647 h 62"/>
                <a:gd name="T24" fmla="*/ 2147483647 w 62"/>
                <a:gd name="T25" fmla="*/ 2147483647 h 62"/>
                <a:gd name="T26" fmla="*/ 2147483647 w 62"/>
                <a:gd name="T27" fmla="*/ 2147483647 h 62"/>
                <a:gd name="T28" fmla="*/ 2147483647 w 62"/>
                <a:gd name="T29" fmla="*/ 2147483647 h 62"/>
                <a:gd name="T30" fmla="*/ 2147483647 w 62"/>
                <a:gd name="T31" fmla="*/ 2147483647 h 62"/>
                <a:gd name="T32" fmla="*/ 2147483647 w 62"/>
                <a:gd name="T33" fmla="*/ 2147483647 h 62"/>
                <a:gd name="T34" fmla="*/ 2147483647 w 62"/>
                <a:gd name="T35" fmla="*/ 2147483647 h 62"/>
                <a:gd name="T36" fmla="*/ 2147483647 w 62"/>
                <a:gd name="T37" fmla="*/ 2147483647 h 62"/>
                <a:gd name="T38" fmla="*/ 2147483647 w 62"/>
                <a:gd name="T39" fmla="*/ 2147483647 h 62"/>
                <a:gd name="T40" fmla="*/ 2147483647 w 62"/>
                <a:gd name="T41" fmla="*/ 2147483647 h 62"/>
                <a:gd name="T42" fmla="*/ 2147483647 w 62"/>
                <a:gd name="T43" fmla="*/ 2147483647 h 62"/>
                <a:gd name="T44" fmla="*/ 2147483647 w 62"/>
                <a:gd name="T45" fmla="*/ 2147483647 h 62"/>
                <a:gd name="T46" fmla="*/ 2147483647 w 62"/>
                <a:gd name="T47" fmla="*/ 2147483647 h 62"/>
                <a:gd name="T48" fmla="*/ 2147483647 w 62"/>
                <a:gd name="T49" fmla="*/ 2147483647 h 62"/>
                <a:gd name="T50" fmla="*/ 2147483647 w 62"/>
                <a:gd name="T51" fmla="*/ 2147483647 h 62"/>
                <a:gd name="T52" fmla="*/ 2147483647 w 62"/>
                <a:gd name="T53" fmla="*/ 2147483647 h 62"/>
                <a:gd name="T54" fmla="*/ 2147483647 w 62"/>
                <a:gd name="T55" fmla="*/ 2147483647 h 62"/>
                <a:gd name="T56" fmla="*/ 2147483647 w 62"/>
                <a:gd name="T57" fmla="*/ 2147483647 h 62"/>
                <a:gd name="T58" fmla="*/ 2147483647 w 62"/>
                <a:gd name="T59" fmla="*/ 2147483647 h 62"/>
                <a:gd name="T60" fmla="*/ 2147483647 w 62"/>
                <a:gd name="T61" fmla="*/ 2147483647 h 62"/>
                <a:gd name="T62" fmla="*/ 2147483647 w 62"/>
                <a:gd name="T63" fmla="*/ 2147483647 h 62"/>
                <a:gd name="T64" fmla="*/ 2147483647 w 62"/>
                <a:gd name="T65" fmla="*/ 2147483647 h 62"/>
                <a:gd name="T66" fmla="*/ 2147483647 w 62"/>
                <a:gd name="T67" fmla="*/ 2147483647 h 62"/>
                <a:gd name="T68" fmla="*/ 2147483647 w 62"/>
                <a:gd name="T69" fmla="*/ 2147483647 h 62"/>
                <a:gd name="T70" fmla="*/ 2147483647 w 62"/>
                <a:gd name="T71" fmla="*/ 2147483647 h 62"/>
                <a:gd name="T72" fmla="*/ 2147483647 w 62"/>
                <a:gd name="T73" fmla="*/ 2147483647 h 62"/>
                <a:gd name="T74" fmla="*/ 2147483647 w 62"/>
                <a:gd name="T75" fmla="*/ 2147483647 h 62"/>
                <a:gd name="T76" fmla="*/ 2147483647 w 62"/>
                <a:gd name="T77" fmla="*/ 2147483647 h 62"/>
                <a:gd name="T78" fmla="*/ 2147483647 w 62"/>
                <a:gd name="T79" fmla="*/ 2147483647 h 62"/>
                <a:gd name="T80" fmla="*/ 2147483647 w 62"/>
                <a:gd name="T81" fmla="*/ 2147483647 h 62"/>
                <a:gd name="T82" fmla="*/ 2147483647 w 62"/>
                <a:gd name="T83" fmla="*/ 2147483647 h 62"/>
                <a:gd name="T84" fmla="*/ 2147483647 w 62"/>
                <a:gd name="T85" fmla="*/ 2147483647 h 62"/>
                <a:gd name="T86" fmla="*/ 2147483647 w 62"/>
                <a:gd name="T87" fmla="*/ 2147483647 h 62"/>
                <a:gd name="T88" fmla="*/ 2147483647 w 62"/>
                <a:gd name="T89" fmla="*/ 2147483647 h 62"/>
                <a:gd name="T90" fmla="*/ 2147483647 w 62"/>
                <a:gd name="T91" fmla="*/ 2147483647 h 62"/>
                <a:gd name="T92" fmla="*/ 2147483647 w 62"/>
                <a:gd name="T93" fmla="*/ 2147483647 h 62"/>
                <a:gd name="T94" fmla="*/ 2147483647 w 62"/>
                <a:gd name="T95" fmla="*/ 2147483647 h 62"/>
                <a:gd name="T96" fmla="*/ 2147483647 w 62"/>
                <a:gd name="T97" fmla="*/ 2147483647 h 62"/>
                <a:gd name="T98" fmla="*/ 2147483647 w 62"/>
                <a:gd name="T99" fmla="*/ 2147483647 h 62"/>
                <a:gd name="T100" fmla="*/ 2147483647 w 62"/>
                <a:gd name="T101" fmla="*/ 2147483647 h 62"/>
                <a:gd name="T102" fmla="*/ 2147483647 w 62"/>
                <a:gd name="T103" fmla="*/ 2147483647 h 62"/>
                <a:gd name="T104" fmla="*/ 2147483647 w 62"/>
                <a:gd name="T105" fmla="*/ 2147483647 h 62"/>
                <a:gd name="T106" fmla="*/ 2147483647 w 62"/>
                <a:gd name="T107" fmla="*/ 2147483647 h 62"/>
                <a:gd name="T108" fmla="*/ 2147483647 w 62"/>
                <a:gd name="T109" fmla="*/ 2147483647 h 62"/>
                <a:gd name="T110" fmla="*/ 2147483647 w 62"/>
                <a:gd name="T111" fmla="*/ 2147483647 h 62"/>
                <a:gd name="T112" fmla="*/ 2147483647 w 62"/>
                <a:gd name="T113" fmla="*/ 2147483647 h 62"/>
                <a:gd name="T114" fmla="*/ 2147483647 w 62"/>
                <a:gd name="T115" fmla="*/ 2147483647 h 62"/>
                <a:gd name="T116" fmla="*/ 2147483647 w 62"/>
                <a:gd name="T117" fmla="*/ 2147483647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27681" name="TextBox 13"/>
            <p:cNvSpPr txBox="1">
              <a:spLocks noChangeArrowheads="1"/>
            </p:cNvSpPr>
            <p:nvPr/>
          </p:nvSpPr>
          <p:spPr bwMode="auto">
            <a:xfrm>
              <a:off x="8256588" y="3427413"/>
              <a:ext cx="941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0" name="TextBox 13"/>
            <p:cNvSpPr txBox="1">
              <a:spLocks noChangeArrowheads="1"/>
            </p:cNvSpPr>
            <p:nvPr/>
          </p:nvSpPr>
          <p:spPr bwMode="auto">
            <a:xfrm>
              <a:off x="8066088" y="4483100"/>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2" name="组合 1"/>
          <p:cNvGrpSpPr/>
          <p:nvPr/>
        </p:nvGrpSpPr>
        <p:grpSpPr>
          <a:xfrm>
            <a:off x="898525" y="2151063"/>
            <a:ext cx="1679575" cy="2853077"/>
            <a:chOff x="898525" y="2151063"/>
            <a:chExt cx="1679575" cy="2853077"/>
          </a:xfrm>
        </p:grpSpPr>
        <p:sp>
          <p:nvSpPr>
            <p:cNvPr id="27654" name="Rounded Rectangle 5"/>
            <p:cNvSpPr>
              <a:spLocks noChangeArrowheads="1"/>
            </p:cNvSpPr>
            <p:nvPr/>
          </p:nvSpPr>
          <p:spPr bwMode="auto">
            <a:xfrm>
              <a:off x="898525" y="2151063"/>
              <a:ext cx="1679575" cy="1704975"/>
            </a:xfrm>
            <a:prstGeom prst="roundRect">
              <a:avLst>
                <a:gd name="adj" fmla="val 5755"/>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55" name="Straight Connector 17"/>
            <p:cNvCxnSpPr>
              <a:cxnSpLocks noChangeShapeType="1"/>
            </p:cNvCxnSpPr>
            <p:nvPr/>
          </p:nvCxnSpPr>
          <p:spPr bwMode="auto">
            <a:xfrm>
              <a:off x="1062038" y="3260725"/>
              <a:ext cx="1354137"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cxnSp>
          <p:nvCxnSpPr>
            <p:cNvPr id="27656" name="Straight Connector 24"/>
            <p:cNvCxnSpPr>
              <a:cxnSpLocks noChangeShapeType="1"/>
            </p:cNvCxnSpPr>
            <p:nvPr/>
          </p:nvCxnSpPr>
          <p:spPr bwMode="auto">
            <a:xfrm>
              <a:off x="1062038" y="3937000"/>
              <a:ext cx="1354137" cy="0"/>
            </a:xfrm>
            <a:prstGeom prst="line">
              <a:avLst/>
            </a:prstGeom>
            <a:noFill/>
            <a:ln w="19050">
              <a:solidFill>
                <a:srgbClr val="0D4D81"/>
              </a:solidFill>
              <a:round/>
            </a:ln>
          </p:spPr>
        </p:cxnSp>
        <p:sp>
          <p:nvSpPr>
            <p:cNvPr id="27657" name="Isosceles Triangle 27"/>
            <p:cNvSpPr>
              <a:spLocks noChangeArrowheads="1"/>
            </p:cNvSpPr>
            <p:nvPr/>
          </p:nvSpPr>
          <p:spPr bwMode="auto">
            <a:xfrm flipV="1">
              <a:off x="1620838" y="3937000"/>
              <a:ext cx="234950" cy="203200"/>
            </a:xfrm>
            <a:prstGeom prst="triangle">
              <a:avLst>
                <a:gd name="adj" fmla="val 50000"/>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79" name="TextBox 13"/>
            <p:cNvSpPr txBox="1">
              <a:spLocks noChangeArrowheads="1"/>
            </p:cNvSpPr>
            <p:nvPr/>
          </p:nvSpPr>
          <p:spPr bwMode="auto">
            <a:xfrm>
              <a:off x="1268413" y="3427413"/>
              <a:ext cx="941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88" name="TextBox 13"/>
            <p:cNvSpPr txBox="1">
              <a:spLocks noChangeArrowheads="1"/>
            </p:cNvSpPr>
            <p:nvPr/>
          </p:nvSpPr>
          <p:spPr bwMode="auto">
            <a:xfrm>
              <a:off x="1112838" y="4483100"/>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2" name="Freeform 24"/>
            <p:cNvSpPr>
              <a:spLocks noEditPoints="1"/>
            </p:cNvSpPr>
            <p:nvPr/>
          </p:nvSpPr>
          <p:spPr bwMode="auto">
            <a:xfrm>
              <a:off x="1400175" y="2425700"/>
              <a:ext cx="669925" cy="673100"/>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47483647 h 200"/>
                <a:gd name="T8" fmla="*/ 2147483647 w 199"/>
                <a:gd name="T9" fmla="*/ 2147483647 h 200"/>
                <a:gd name="T10" fmla="*/ 2147483647 w 199"/>
                <a:gd name="T11" fmla="*/ 2147483647 h 200"/>
                <a:gd name="T12" fmla="*/ 2147483647 w 199"/>
                <a:gd name="T13" fmla="*/ 2147483647 h 200"/>
                <a:gd name="T14" fmla="*/ 2147483647 w 199"/>
                <a:gd name="T15" fmla="*/ 2147483647 h 200"/>
                <a:gd name="T16" fmla="*/ 2147483647 w 199"/>
                <a:gd name="T17" fmla="*/ 2147483647 h 200"/>
                <a:gd name="T18" fmla="*/ 2147483647 w 199"/>
                <a:gd name="T19" fmla="*/ 2147483647 h 200"/>
                <a:gd name="T20" fmla="*/ 2147483647 w 199"/>
                <a:gd name="T21" fmla="*/ 2147483647 h 200"/>
                <a:gd name="T22" fmla="*/ 2147483647 w 199"/>
                <a:gd name="T23" fmla="*/ 2147483647 h 200"/>
                <a:gd name="T24" fmla="*/ 2147483647 w 199"/>
                <a:gd name="T25" fmla="*/ 2147483647 h 200"/>
                <a:gd name="T26" fmla="*/ 2147483647 w 199"/>
                <a:gd name="T27" fmla="*/ 2147483647 h 200"/>
                <a:gd name="T28" fmla="*/ 2147483647 w 199"/>
                <a:gd name="T29" fmla="*/ 2147483647 h 200"/>
                <a:gd name="T30" fmla="*/ 2147483647 w 199"/>
                <a:gd name="T31" fmla="*/ 2147483647 h 200"/>
                <a:gd name="T32" fmla="*/ 2147483647 w 199"/>
                <a:gd name="T33" fmla="*/ 2147483647 h 200"/>
                <a:gd name="T34" fmla="*/ 2147483647 w 199"/>
                <a:gd name="T35" fmla="*/ 2147483647 h 200"/>
                <a:gd name="T36" fmla="*/ 2147483647 w 199"/>
                <a:gd name="T37" fmla="*/ 2147483647 h 200"/>
                <a:gd name="T38" fmla="*/ 2147483647 w 199"/>
                <a:gd name="T39" fmla="*/ 2147483647 h 200"/>
                <a:gd name="T40" fmla="*/ 2147483647 w 199"/>
                <a:gd name="T41" fmla="*/ 2147483647 h 200"/>
                <a:gd name="T42" fmla="*/ 2147483647 w 199"/>
                <a:gd name="T43" fmla="*/ 2147483647 h 200"/>
                <a:gd name="T44" fmla="*/ 2147483647 w 199"/>
                <a:gd name="T45" fmla="*/ 2147483647 h 200"/>
                <a:gd name="T46" fmla="*/ 2147483647 w 199"/>
                <a:gd name="T47" fmla="*/ 2147483647 h 200"/>
                <a:gd name="T48" fmla="*/ 2147483647 w 199"/>
                <a:gd name="T49" fmla="*/ 2147483647 h 200"/>
                <a:gd name="T50" fmla="*/ 2147483647 w 199"/>
                <a:gd name="T51" fmla="*/ 2147483647 h 200"/>
                <a:gd name="T52" fmla="*/ 2147483647 w 199"/>
                <a:gd name="T53" fmla="*/ 2147483647 h 200"/>
                <a:gd name="T54" fmla="*/ 2147483647 w 199"/>
                <a:gd name="T55" fmla="*/ 2147483647 h 200"/>
                <a:gd name="T56" fmla="*/ 2147483647 w 199"/>
                <a:gd name="T57" fmla="*/ 2147483647 h 200"/>
                <a:gd name="T58" fmla="*/ 2147483647 w 199"/>
                <a:gd name="T59" fmla="*/ 2147483647 h 200"/>
                <a:gd name="T60" fmla="*/ 2147483647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00">
                  <a:moveTo>
                    <a:pt x="82" y="104"/>
                  </a:moveTo>
                  <a:cubicBezTo>
                    <a:pt x="90" y="104"/>
                    <a:pt x="90" y="104"/>
                    <a:pt x="90" y="104"/>
                  </a:cubicBezTo>
                  <a:cubicBezTo>
                    <a:pt x="86" y="92"/>
                    <a:pt x="86" y="92"/>
                    <a:pt x="86" y="92"/>
                  </a:cubicBezTo>
                  <a:lnTo>
                    <a:pt x="82" y="104"/>
                  </a:lnTo>
                  <a:close/>
                  <a:moveTo>
                    <a:pt x="187" y="94"/>
                  </a:moveTo>
                  <a:cubicBezTo>
                    <a:pt x="194" y="86"/>
                    <a:pt x="196" y="74"/>
                    <a:pt x="191" y="63"/>
                  </a:cubicBezTo>
                  <a:cubicBezTo>
                    <a:pt x="187" y="51"/>
                    <a:pt x="176" y="44"/>
                    <a:pt x="164" y="44"/>
                  </a:cubicBezTo>
                  <a:cubicBezTo>
                    <a:pt x="165" y="32"/>
                    <a:pt x="160" y="20"/>
                    <a:pt x="149" y="14"/>
                  </a:cubicBezTo>
                  <a:cubicBezTo>
                    <a:pt x="139" y="8"/>
                    <a:pt x="127" y="9"/>
                    <a:pt x="118" y="15"/>
                  </a:cubicBezTo>
                  <a:cubicBezTo>
                    <a:pt x="112" y="6"/>
                    <a:pt x="101" y="0"/>
                    <a:pt x="89" y="1"/>
                  </a:cubicBezTo>
                  <a:cubicBezTo>
                    <a:pt x="78" y="3"/>
                    <a:pt x="69" y="10"/>
                    <a:pt x="64" y="20"/>
                  </a:cubicBezTo>
                  <a:cubicBezTo>
                    <a:pt x="54" y="16"/>
                    <a:pt x="42" y="18"/>
                    <a:pt x="34" y="26"/>
                  </a:cubicBezTo>
                  <a:cubicBezTo>
                    <a:pt x="25" y="34"/>
                    <a:pt x="22" y="45"/>
                    <a:pt x="24" y="56"/>
                  </a:cubicBezTo>
                  <a:cubicBezTo>
                    <a:pt x="14" y="59"/>
                    <a:pt x="5" y="67"/>
                    <a:pt x="3" y="78"/>
                  </a:cubicBezTo>
                  <a:cubicBezTo>
                    <a:pt x="0" y="90"/>
                    <a:pt x="4" y="101"/>
                    <a:pt x="12" y="108"/>
                  </a:cubicBezTo>
                  <a:cubicBezTo>
                    <a:pt x="6" y="117"/>
                    <a:pt x="4" y="128"/>
                    <a:pt x="8" y="139"/>
                  </a:cubicBezTo>
                  <a:cubicBezTo>
                    <a:pt x="13" y="150"/>
                    <a:pt x="23" y="156"/>
                    <a:pt x="33" y="157"/>
                  </a:cubicBezTo>
                  <a:cubicBezTo>
                    <a:pt x="33" y="168"/>
                    <a:pt x="38" y="179"/>
                    <a:pt x="48" y="185"/>
                  </a:cubicBezTo>
                  <a:cubicBezTo>
                    <a:pt x="58" y="191"/>
                    <a:pt x="70" y="191"/>
                    <a:pt x="79" y="185"/>
                  </a:cubicBezTo>
                  <a:cubicBezTo>
                    <a:pt x="85" y="194"/>
                    <a:pt x="96" y="200"/>
                    <a:pt x="107" y="199"/>
                  </a:cubicBezTo>
                  <a:cubicBezTo>
                    <a:pt x="119" y="198"/>
                    <a:pt x="129" y="191"/>
                    <a:pt x="133" y="181"/>
                  </a:cubicBezTo>
                  <a:cubicBezTo>
                    <a:pt x="143" y="185"/>
                    <a:pt x="155" y="183"/>
                    <a:pt x="164" y="176"/>
                  </a:cubicBezTo>
                  <a:cubicBezTo>
                    <a:pt x="173" y="168"/>
                    <a:pt x="176" y="157"/>
                    <a:pt x="174" y="146"/>
                  </a:cubicBezTo>
                  <a:cubicBezTo>
                    <a:pt x="184" y="143"/>
                    <a:pt x="193" y="135"/>
                    <a:pt x="196" y="124"/>
                  </a:cubicBezTo>
                  <a:cubicBezTo>
                    <a:pt x="199" y="113"/>
                    <a:pt x="195" y="101"/>
                    <a:pt x="187" y="94"/>
                  </a:cubicBezTo>
                  <a:close/>
                  <a:moveTo>
                    <a:pt x="63" y="116"/>
                  </a:moveTo>
                  <a:cubicBezTo>
                    <a:pt x="60" y="118"/>
                    <a:pt x="56" y="120"/>
                    <a:pt x="51" y="120"/>
                  </a:cubicBezTo>
                  <a:cubicBezTo>
                    <a:pt x="48" y="120"/>
                    <a:pt x="45" y="119"/>
                    <a:pt x="43" y="119"/>
                  </a:cubicBezTo>
                  <a:cubicBezTo>
                    <a:pt x="41" y="118"/>
                    <a:pt x="39" y="117"/>
                    <a:pt x="37" y="117"/>
                  </a:cubicBezTo>
                  <a:cubicBezTo>
                    <a:pt x="37" y="108"/>
                    <a:pt x="37" y="108"/>
                    <a:pt x="37" y="108"/>
                  </a:cubicBezTo>
                  <a:cubicBezTo>
                    <a:pt x="38" y="108"/>
                    <a:pt x="38" y="108"/>
                    <a:pt x="38" y="108"/>
                  </a:cubicBezTo>
                  <a:cubicBezTo>
                    <a:pt x="40" y="109"/>
                    <a:pt x="42" y="110"/>
                    <a:pt x="44" y="111"/>
                  </a:cubicBezTo>
                  <a:cubicBezTo>
                    <a:pt x="47" y="112"/>
                    <a:pt x="49" y="113"/>
                    <a:pt x="51" y="113"/>
                  </a:cubicBezTo>
                  <a:cubicBezTo>
                    <a:pt x="51" y="113"/>
                    <a:pt x="52" y="113"/>
                    <a:pt x="53" y="112"/>
                  </a:cubicBezTo>
                  <a:cubicBezTo>
                    <a:pt x="54" y="112"/>
                    <a:pt x="55" y="112"/>
                    <a:pt x="55" y="112"/>
                  </a:cubicBezTo>
                  <a:cubicBezTo>
                    <a:pt x="56" y="112"/>
                    <a:pt x="56" y="111"/>
                    <a:pt x="57" y="111"/>
                  </a:cubicBezTo>
                  <a:cubicBezTo>
                    <a:pt x="57" y="110"/>
                    <a:pt x="58" y="109"/>
                    <a:pt x="58" y="109"/>
                  </a:cubicBezTo>
                  <a:cubicBezTo>
                    <a:pt x="58" y="108"/>
                    <a:pt x="57" y="107"/>
                    <a:pt x="56" y="106"/>
                  </a:cubicBezTo>
                  <a:cubicBezTo>
                    <a:pt x="56" y="106"/>
                    <a:pt x="55" y="105"/>
                    <a:pt x="54" y="105"/>
                  </a:cubicBezTo>
                  <a:cubicBezTo>
                    <a:pt x="52" y="105"/>
                    <a:pt x="51" y="104"/>
                    <a:pt x="50" y="104"/>
                  </a:cubicBezTo>
                  <a:cubicBezTo>
                    <a:pt x="48" y="104"/>
                    <a:pt x="47" y="103"/>
                    <a:pt x="46" y="103"/>
                  </a:cubicBezTo>
                  <a:cubicBezTo>
                    <a:pt x="43" y="102"/>
                    <a:pt x="40" y="100"/>
                    <a:pt x="39" y="99"/>
                  </a:cubicBezTo>
                  <a:cubicBezTo>
                    <a:pt x="38" y="97"/>
                    <a:pt x="37" y="95"/>
                    <a:pt x="37" y="92"/>
                  </a:cubicBezTo>
                  <a:cubicBezTo>
                    <a:pt x="37" y="89"/>
                    <a:pt x="39" y="86"/>
                    <a:pt x="42" y="83"/>
                  </a:cubicBezTo>
                  <a:cubicBezTo>
                    <a:pt x="45" y="81"/>
                    <a:pt x="49" y="80"/>
                    <a:pt x="53" y="80"/>
                  </a:cubicBezTo>
                  <a:cubicBezTo>
                    <a:pt x="55" y="80"/>
                    <a:pt x="58" y="80"/>
                    <a:pt x="60" y="81"/>
                  </a:cubicBezTo>
                  <a:cubicBezTo>
                    <a:pt x="62" y="81"/>
                    <a:pt x="64" y="82"/>
                    <a:pt x="66" y="83"/>
                  </a:cubicBezTo>
                  <a:cubicBezTo>
                    <a:pt x="66" y="91"/>
                    <a:pt x="66" y="91"/>
                    <a:pt x="66" y="91"/>
                  </a:cubicBezTo>
                  <a:cubicBezTo>
                    <a:pt x="65" y="91"/>
                    <a:pt x="65" y="91"/>
                    <a:pt x="65" y="91"/>
                  </a:cubicBezTo>
                  <a:cubicBezTo>
                    <a:pt x="64" y="90"/>
                    <a:pt x="62" y="89"/>
                    <a:pt x="60" y="88"/>
                  </a:cubicBezTo>
                  <a:cubicBezTo>
                    <a:pt x="58" y="87"/>
                    <a:pt x="56" y="87"/>
                    <a:pt x="54" y="87"/>
                  </a:cubicBezTo>
                  <a:cubicBezTo>
                    <a:pt x="53" y="87"/>
                    <a:pt x="52" y="87"/>
                    <a:pt x="51" y="87"/>
                  </a:cubicBezTo>
                  <a:cubicBezTo>
                    <a:pt x="51" y="87"/>
                    <a:pt x="50" y="88"/>
                    <a:pt x="49" y="88"/>
                  </a:cubicBezTo>
                  <a:cubicBezTo>
                    <a:pt x="49" y="88"/>
                    <a:pt x="48" y="89"/>
                    <a:pt x="48" y="89"/>
                  </a:cubicBezTo>
                  <a:cubicBezTo>
                    <a:pt x="47" y="90"/>
                    <a:pt x="47" y="90"/>
                    <a:pt x="47" y="91"/>
                  </a:cubicBezTo>
                  <a:cubicBezTo>
                    <a:pt x="47" y="92"/>
                    <a:pt x="47" y="93"/>
                    <a:pt x="48" y="93"/>
                  </a:cubicBezTo>
                  <a:cubicBezTo>
                    <a:pt x="49" y="94"/>
                    <a:pt x="50" y="94"/>
                    <a:pt x="52" y="95"/>
                  </a:cubicBezTo>
                  <a:cubicBezTo>
                    <a:pt x="53" y="95"/>
                    <a:pt x="55" y="95"/>
                    <a:pt x="56" y="96"/>
                  </a:cubicBezTo>
                  <a:cubicBezTo>
                    <a:pt x="57" y="96"/>
                    <a:pt x="58" y="96"/>
                    <a:pt x="60" y="97"/>
                  </a:cubicBezTo>
                  <a:cubicBezTo>
                    <a:pt x="62" y="98"/>
                    <a:pt x="64" y="99"/>
                    <a:pt x="65" y="101"/>
                  </a:cubicBezTo>
                  <a:cubicBezTo>
                    <a:pt x="67" y="102"/>
                    <a:pt x="67" y="104"/>
                    <a:pt x="67" y="107"/>
                  </a:cubicBezTo>
                  <a:cubicBezTo>
                    <a:pt x="67" y="111"/>
                    <a:pt x="66" y="114"/>
                    <a:pt x="63" y="116"/>
                  </a:cubicBezTo>
                  <a:close/>
                  <a:moveTo>
                    <a:pt x="94" y="119"/>
                  </a:moveTo>
                  <a:cubicBezTo>
                    <a:pt x="92" y="111"/>
                    <a:pt x="92" y="111"/>
                    <a:pt x="92" y="111"/>
                  </a:cubicBezTo>
                  <a:cubicBezTo>
                    <a:pt x="80" y="111"/>
                    <a:pt x="80" y="111"/>
                    <a:pt x="80" y="111"/>
                  </a:cubicBezTo>
                  <a:cubicBezTo>
                    <a:pt x="77" y="119"/>
                    <a:pt x="77" y="119"/>
                    <a:pt x="77" y="119"/>
                  </a:cubicBezTo>
                  <a:cubicBezTo>
                    <a:pt x="68" y="119"/>
                    <a:pt x="68" y="119"/>
                    <a:pt x="68" y="119"/>
                  </a:cubicBezTo>
                  <a:cubicBezTo>
                    <a:pt x="81" y="81"/>
                    <a:pt x="81" y="81"/>
                    <a:pt x="81" y="81"/>
                  </a:cubicBezTo>
                  <a:cubicBezTo>
                    <a:pt x="91" y="81"/>
                    <a:pt x="91" y="81"/>
                    <a:pt x="91" y="81"/>
                  </a:cubicBezTo>
                  <a:cubicBezTo>
                    <a:pt x="104" y="119"/>
                    <a:pt x="104" y="119"/>
                    <a:pt x="104" y="119"/>
                  </a:cubicBezTo>
                  <a:lnTo>
                    <a:pt x="94" y="119"/>
                  </a:lnTo>
                  <a:close/>
                  <a:moveTo>
                    <a:pt x="133" y="119"/>
                  </a:moveTo>
                  <a:cubicBezTo>
                    <a:pt x="108" y="119"/>
                    <a:pt x="108" y="119"/>
                    <a:pt x="108" y="119"/>
                  </a:cubicBezTo>
                  <a:cubicBezTo>
                    <a:pt x="108" y="81"/>
                    <a:pt x="108" y="81"/>
                    <a:pt x="108" y="81"/>
                  </a:cubicBezTo>
                  <a:cubicBezTo>
                    <a:pt x="117" y="81"/>
                    <a:pt x="117" y="81"/>
                    <a:pt x="117" y="81"/>
                  </a:cubicBezTo>
                  <a:cubicBezTo>
                    <a:pt x="117" y="112"/>
                    <a:pt x="117" y="112"/>
                    <a:pt x="117" y="112"/>
                  </a:cubicBezTo>
                  <a:cubicBezTo>
                    <a:pt x="133" y="112"/>
                    <a:pt x="133" y="112"/>
                    <a:pt x="133" y="112"/>
                  </a:cubicBezTo>
                  <a:lnTo>
                    <a:pt x="133" y="119"/>
                  </a:lnTo>
                  <a:close/>
                  <a:moveTo>
                    <a:pt x="163" y="88"/>
                  </a:moveTo>
                  <a:cubicBezTo>
                    <a:pt x="147" y="88"/>
                    <a:pt x="147" y="88"/>
                    <a:pt x="147" y="88"/>
                  </a:cubicBezTo>
                  <a:cubicBezTo>
                    <a:pt x="147" y="95"/>
                    <a:pt x="147" y="95"/>
                    <a:pt x="147" y="95"/>
                  </a:cubicBezTo>
                  <a:cubicBezTo>
                    <a:pt x="162" y="95"/>
                    <a:pt x="162" y="95"/>
                    <a:pt x="162" y="95"/>
                  </a:cubicBezTo>
                  <a:cubicBezTo>
                    <a:pt x="162" y="102"/>
                    <a:pt x="162" y="102"/>
                    <a:pt x="162" y="102"/>
                  </a:cubicBezTo>
                  <a:cubicBezTo>
                    <a:pt x="147" y="102"/>
                    <a:pt x="147" y="102"/>
                    <a:pt x="147" y="102"/>
                  </a:cubicBezTo>
                  <a:cubicBezTo>
                    <a:pt x="147" y="112"/>
                    <a:pt x="147" y="112"/>
                    <a:pt x="147" y="112"/>
                  </a:cubicBezTo>
                  <a:cubicBezTo>
                    <a:pt x="163" y="112"/>
                    <a:pt x="163" y="112"/>
                    <a:pt x="163" y="112"/>
                  </a:cubicBezTo>
                  <a:cubicBezTo>
                    <a:pt x="163" y="119"/>
                    <a:pt x="163" y="119"/>
                    <a:pt x="163" y="119"/>
                  </a:cubicBezTo>
                  <a:cubicBezTo>
                    <a:pt x="137" y="119"/>
                    <a:pt x="137" y="119"/>
                    <a:pt x="137" y="119"/>
                  </a:cubicBezTo>
                  <a:cubicBezTo>
                    <a:pt x="137" y="81"/>
                    <a:pt x="137" y="81"/>
                    <a:pt x="137" y="81"/>
                  </a:cubicBezTo>
                  <a:cubicBezTo>
                    <a:pt x="163" y="81"/>
                    <a:pt x="163" y="81"/>
                    <a:pt x="163" y="81"/>
                  </a:cubicBezTo>
                  <a:lnTo>
                    <a:pt x="163"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4" name="组合 3"/>
          <p:cNvGrpSpPr/>
          <p:nvPr/>
        </p:nvGrpSpPr>
        <p:grpSpPr>
          <a:xfrm>
            <a:off x="4397375" y="2151063"/>
            <a:ext cx="1677988" cy="2853077"/>
            <a:chOff x="4397375" y="2151063"/>
            <a:chExt cx="1677988" cy="2853077"/>
          </a:xfrm>
        </p:grpSpPr>
        <p:sp>
          <p:nvSpPr>
            <p:cNvPr id="27662" name="Rounded Rectangle 120"/>
            <p:cNvSpPr>
              <a:spLocks noChangeArrowheads="1"/>
            </p:cNvSpPr>
            <p:nvPr/>
          </p:nvSpPr>
          <p:spPr bwMode="auto">
            <a:xfrm>
              <a:off x="4397375" y="2151063"/>
              <a:ext cx="1677988" cy="1704975"/>
            </a:xfrm>
            <a:prstGeom prst="roundRect">
              <a:avLst>
                <a:gd name="adj" fmla="val 5755"/>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63" name="Straight Connector 134"/>
            <p:cNvCxnSpPr>
              <a:cxnSpLocks noChangeShapeType="1"/>
            </p:cNvCxnSpPr>
            <p:nvPr/>
          </p:nvCxnSpPr>
          <p:spPr bwMode="auto">
            <a:xfrm>
              <a:off x="4559300" y="3937000"/>
              <a:ext cx="1354138" cy="0"/>
            </a:xfrm>
            <a:prstGeom prst="line">
              <a:avLst/>
            </a:prstGeom>
            <a:noFill/>
            <a:ln w="19050">
              <a:solidFill>
                <a:srgbClr val="0D4D81"/>
              </a:solidFill>
              <a:round/>
            </a:ln>
            <a:extLst>
              <a:ext uri="{909E8E84-426E-40DD-AFC4-6F175D3DCCD1}">
                <a14:hiddenFill xmlns:a14="http://schemas.microsoft.com/office/drawing/2010/main">
                  <a:noFill/>
                </a14:hiddenFill>
              </a:ext>
            </a:extLst>
          </p:spPr>
        </p:cxnSp>
        <p:sp>
          <p:nvSpPr>
            <p:cNvPr id="27664" name="Isosceles Triangle 135"/>
            <p:cNvSpPr>
              <a:spLocks noChangeArrowheads="1"/>
            </p:cNvSpPr>
            <p:nvPr/>
          </p:nvSpPr>
          <p:spPr bwMode="auto">
            <a:xfrm flipV="1">
              <a:off x="5118100" y="3937000"/>
              <a:ext cx="236538" cy="203200"/>
            </a:xfrm>
            <a:prstGeom prst="triangle">
              <a:avLst>
                <a:gd name="adj" fmla="val 50000"/>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74" name="Straight Connector 137"/>
            <p:cNvCxnSpPr>
              <a:cxnSpLocks noChangeShapeType="1"/>
            </p:cNvCxnSpPr>
            <p:nvPr/>
          </p:nvCxnSpPr>
          <p:spPr bwMode="auto">
            <a:xfrm>
              <a:off x="4559300" y="3260725"/>
              <a:ext cx="1354138"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sp>
          <p:nvSpPr>
            <p:cNvPr id="27680" name="TextBox 13"/>
            <p:cNvSpPr txBox="1">
              <a:spLocks noChangeArrowheads="1"/>
            </p:cNvSpPr>
            <p:nvPr/>
          </p:nvSpPr>
          <p:spPr bwMode="auto">
            <a:xfrm>
              <a:off x="4759325" y="3427413"/>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89" name="TextBox 13"/>
            <p:cNvSpPr txBox="1">
              <a:spLocks noChangeArrowheads="1"/>
            </p:cNvSpPr>
            <p:nvPr/>
          </p:nvSpPr>
          <p:spPr bwMode="auto">
            <a:xfrm>
              <a:off x="4578350" y="4483100"/>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3" name="Freeform 16"/>
            <p:cNvSpPr>
              <a:spLocks noEditPoints="1"/>
            </p:cNvSpPr>
            <p:nvPr/>
          </p:nvSpPr>
          <p:spPr bwMode="auto">
            <a:xfrm>
              <a:off x="4943475" y="2500313"/>
              <a:ext cx="539750" cy="528637"/>
            </a:xfrm>
            <a:custGeom>
              <a:avLst/>
              <a:gdLst>
                <a:gd name="T0" fmla="*/ 2147483647 w 197"/>
                <a:gd name="T1" fmla="*/ 2147483647 h 192"/>
                <a:gd name="T2" fmla="*/ 2147483647 w 197"/>
                <a:gd name="T3" fmla="*/ 2147483647 h 192"/>
                <a:gd name="T4" fmla="*/ 2147483647 w 197"/>
                <a:gd name="T5" fmla="*/ 2147483647 h 192"/>
                <a:gd name="T6" fmla="*/ 2147483647 w 197"/>
                <a:gd name="T7" fmla="*/ 2147483647 h 192"/>
                <a:gd name="T8" fmla="*/ 2147483647 w 197"/>
                <a:gd name="T9" fmla="*/ 2147483647 h 192"/>
                <a:gd name="T10" fmla="*/ 2147483647 w 197"/>
                <a:gd name="T11" fmla="*/ 2147483647 h 192"/>
                <a:gd name="T12" fmla="*/ 2147483647 w 197"/>
                <a:gd name="T13" fmla="*/ 2147483647 h 192"/>
                <a:gd name="T14" fmla="*/ 2147483647 w 197"/>
                <a:gd name="T15" fmla="*/ 2147483647 h 192"/>
                <a:gd name="T16" fmla="*/ 2147483647 w 197"/>
                <a:gd name="T17" fmla="*/ 2147483647 h 192"/>
                <a:gd name="T18" fmla="*/ 2147483647 w 197"/>
                <a:gd name="T19" fmla="*/ 2147483647 h 192"/>
                <a:gd name="T20" fmla="*/ 2147483647 w 197"/>
                <a:gd name="T21" fmla="*/ 2147483647 h 192"/>
                <a:gd name="T22" fmla="*/ 2147483647 w 197"/>
                <a:gd name="T23" fmla="*/ 2147483647 h 192"/>
                <a:gd name="T24" fmla="*/ 2147483647 w 197"/>
                <a:gd name="T25" fmla="*/ 2147483647 h 192"/>
                <a:gd name="T26" fmla="*/ 2147483647 w 197"/>
                <a:gd name="T27" fmla="*/ 2147483647 h 192"/>
                <a:gd name="T28" fmla="*/ 2147483647 w 197"/>
                <a:gd name="T29" fmla="*/ 2147483647 h 192"/>
                <a:gd name="T30" fmla="*/ 2147483647 w 197"/>
                <a:gd name="T31" fmla="*/ 2147483647 h 192"/>
                <a:gd name="T32" fmla="*/ 2147483647 w 197"/>
                <a:gd name="T33" fmla="*/ 2147483647 h 1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7" h="192">
                  <a:moveTo>
                    <a:pt x="194" y="65"/>
                  </a:moveTo>
                  <a:cubicBezTo>
                    <a:pt x="194" y="65"/>
                    <a:pt x="194" y="62"/>
                    <a:pt x="194" y="56"/>
                  </a:cubicBezTo>
                  <a:cubicBezTo>
                    <a:pt x="194" y="30"/>
                    <a:pt x="172" y="10"/>
                    <a:pt x="146" y="10"/>
                  </a:cubicBezTo>
                  <a:cubicBezTo>
                    <a:pt x="103" y="10"/>
                    <a:pt x="99" y="50"/>
                    <a:pt x="99" y="50"/>
                  </a:cubicBezTo>
                  <a:cubicBezTo>
                    <a:pt x="99" y="50"/>
                    <a:pt x="95" y="10"/>
                    <a:pt x="51" y="10"/>
                  </a:cubicBezTo>
                  <a:cubicBezTo>
                    <a:pt x="25" y="10"/>
                    <a:pt x="3" y="30"/>
                    <a:pt x="3" y="56"/>
                  </a:cubicBezTo>
                  <a:cubicBezTo>
                    <a:pt x="3" y="62"/>
                    <a:pt x="3" y="65"/>
                    <a:pt x="3" y="65"/>
                  </a:cubicBezTo>
                  <a:cubicBezTo>
                    <a:pt x="3" y="65"/>
                    <a:pt x="1" y="128"/>
                    <a:pt x="99" y="192"/>
                  </a:cubicBezTo>
                  <a:cubicBezTo>
                    <a:pt x="99" y="192"/>
                    <a:pt x="99" y="192"/>
                    <a:pt x="99" y="192"/>
                  </a:cubicBezTo>
                  <a:cubicBezTo>
                    <a:pt x="99" y="192"/>
                    <a:pt x="99" y="192"/>
                    <a:pt x="99" y="192"/>
                  </a:cubicBezTo>
                  <a:cubicBezTo>
                    <a:pt x="99" y="192"/>
                    <a:pt x="99" y="192"/>
                    <a:pt x="99" y="192"/>
                  </a:cubicBezTo>
                  <a:cubicBezTo>
                    <a:pt x="99" y="192"/>
                    <a:pt x="99" y="192"/>
                    <a:pt x="99" y="192"/>
                  </a:cubicBezTo>
                  <a:cubicBezTo>
                    <a:pt x="197" y="128"/>
                    <a:pt x="194" y="65"/>
                    <a:pt x="194" y="65"/>
                  </a:cubicBezTo>
                  <a:close/>
                  <a:moveTo>
                    <a:pt x="37" y="108"/>
                  </a:moveTo>
                  <a:cubicBezTo>
                    <a:pt x="39" y="112"/>
                    <a:pt x="0" y="67"/>
                    <a:pt x="27" y="32"/>
                  </a:cubicBezTo>
                  <a:cubicBezTo>
                    <a:pt x="59" y="5"/>
                    <a:pt x="81" y="44"/>
                    <a:pt x="81" y="44"/>
                  </a:cubicBezTo>
                  <a:cubicBezTo>
                    <a:pt x="81" y="44"/>
                    <a:pt x="5" y="0"/>
                    <a:pt x="3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3" name="组合 2"/>
          <p:cNvGrpSpPr/>
          <p:nvPr/>
        </p:nvGrpSpPr>
        <p:grpSpPr>
          <a:xfrm>
            <a:off x="2647950" y="2554288"/>
            <a:ext cx="1679575" cy="3190875"/>
            <a:chOff x="2647950" y="2554288"/>
            <a:chExt cx="1679575" cy="3190875"/>
          </a:xfrm>
        </p:grpSpPr>
        <p:cxnSp>
          <p:nvCxnSpPr>
            <p:cNvPr id="27658" name="Straight Connector 31"/>
            <p:cNvCxnSpPr>
              <a:cxnSpLocks noChangeShapeType="1"/>
            </p:cNvCxnSpPr>
            <p:nvPr/>
          </p:nvCxnSpPr>
          <p:spPr bwMode="auto">
            <a:xfrm flipV="1">
              <a:off x="2809875" y="3933825"/>
              <a:ext cx="1354138" cy="0"/>
            </a:xfrm>
            <a:prstGeom prst="line">
              <a:avLst/>
            </a:prstGeom>
            <a:noFill/>
            <a:ln w="19050">
              <a:solidFill>
                <a:srgbClr val="BE2327"/>
              </a:solidFill>
              <a:round/>
            </a:ln>
            <a:extLst>
              <a:ext uri="{909E8E84-426E-40DD-AFC4-6F175D3DCCD1}">
                <a14:hiddenFill xmlns:a14="http://schemas.microsoft.com/office/drawing/2010/main">
                  <a:noFill/>
                </a14:hiddenFill>
              </a:ext>
            </a:extLst>
          </p:spPr>
        </p:cxnSp>
        <p:sp>
          <p:nvSpPr>
            <p:cNvPr id="27659" name="Isosceles Triangle 32"/>
            <p:cNvSpPr>
              <a:spLocks noChangeArrowheads="1"/>
            </p:cNvSpPr>
            <p:nvPr/>
          </p:nvSpPr>
          <p:spPr bwMode="auto">
            <a:xfrm>
              <a:off x="3370263" y="3730625"/>
              <a:ext cx="234950" cy="203200"/>
            </a:xfrm>
            <a:prstGeom prst="triangle">
              <a:avLst>
                <a:gd name="adj" fmla="val 50000"/>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60" name="Rounded Rectangle 23"/>
            <p:cNvSpPr>
              <a:spLocks noChangeArrowheads="1"/>
            </p:cNvSpPr>
            <p:nvPr/>
          </p:nvSpPr>
          <p:spPr bwMode="auto">
            <a:xfrm flipV="1">
              <a:off x="2647950" y="4038600"/>
              <a:ext cx="1679575" cy="1706563"/>
            </a:xfrm>
            <a:prstGeom prst="roundRect">
              <a:avLst>
                <a:gd name="adj" fmla="val 5755"/>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61" name="Straight Connector 38"/>
            <p:cNvCxnSpPr>
              <a:cxnSpLocks noChangeShapeType="1"/>
            </p:cNvCxnSpPr>
            <p:nvPr/>
          </p:nvCxnSpPr>
          <p:spPr bwMode="auto">
            <a:xfrm>
              <a:off x="2809875" y="5121275"/>
              <a:ext cx="1354138"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sp>
          <p:nvSpPr>
            <p:cNvPr id="27682" name="TextBox 13"/>
            <p:cNvSpPr txBox="1">
              <a:spLocks noChangeArrowheads="1"/>
            </p:cNvSpPr>
            <p:nvPr/>
          </p:nvSpPr>
          <p:spPr bwMode="auto">
            <a:xfrm>
              <a:off x="3021013" y="5229225"/>
              <a:ext cx="9413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85" name="TextBox 13"/>
            <p:cNvSpPr txBox="1">
              <a:spLocks noChangeArrowheads="1"/>
            </p:cNvSpPr>
            <p:nvPr/>
          </p:nvSpPr>
          <p:spPr bwMode="auto">
            <a:xfrm>
              <a:off x="2809875" y="2554288"/>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4" name="Freeform 15"/>
            <p:cNvSpPr>
              <a:spLocks noEditPoints="1"/>
            </p:cNvSpPr>
            <p:nvPr/>
          </p:nvSpPr>
          <p:spPr bwMode="auto">
            <a:xfrm>
              <a:off x="3098800" y="4210050"/>
              <a:ext cx="722313" cy="742950"/>
            </a:xfrm>
            <a:custGeom>
              <a:avLst/>
              <a:gdLst>
                <a:gd name="T0" fmla="*/ 2147483647 w 185"/>
                <a:gd name="T1" fmla="*/ 2147483647 h 190"/>
                <a:gd name="T2" fmla="*/ 2147483647 w 185"/>
                <a:gd name="T3" fmla="*/ 2147483647 h 190"/>
                <a:gd name="T4" fmla="*/ 2147483647 w 185"/>
                <a:gd name="T5" fmla="*/ 0 h 190"/>
                <a:gd name="T6" fmla="*/ 2147483647 w 185"/>
                <a:gd name="T7" fmla="*/ 2147483647 h 190"/>
                <a:gd name="T8" fmla="*/ 2147483647 w 185"/>
                <a:gd name="T9" fmla="*/ 2147483647 h 190"/>
                <a:gd name="T10" fmla="*/ 2147483647 w 185"/>
                <a:gd name="T11" fmla="*/ 2147483647 h 190"/>
                <a:gd name="T12" fmla="*/ 2147483647 w 185"/>
                <a:gd name="T13" fmla="*/ 2147483647 h 190"/>
                <a:gd name="T14" fmla="*/ 2147483647 w 185"/>
                <a:gd name="T15" fmla="*/ 2147483647 h 190"/>
                <a:gd name="T16" fmla="*/ 2147483647 w 185"/>
                <a:gd name="T17" fmla="*/ 2147483647 h 190"/>
                <a:gd name="T18" fmla="*/ 2147483647 w 185"/>
                <a:gd name="T19" fmla="*/ 2147483647 h 190"/>
                <a:gd name="T20" fmla="*/ 2147483647 w 185"/>
                <a:gd name="T21" fmla="*/ 2147483647 h 190"/>
                <a:gd name="T22" fmla="*/ 2147483647 w 185"/>
                <a:gd name="T23" fmla="*/ 2147483647 h 190"/>
                <a:gd name="T24" fmla="*/ 2147483647 w 185"/>
                <a:gd name="T25" fmla="*/ 2147483647 h 190"/>
                <a:gd name="T26" fmla="*/ 2147483647 w 185"/>
                <a:gd name="T27" fmla="*/ 2147483647 h 190"/>
                <a:gd name="T28" fmla="*/ 2147483647 w 185"/>
                <a:gd name="T29" fmla="*/ 2147483647 h 190"/>
                <a:gd name="T30" fmla="*/ 2147483647 w 185"/>
                <a:gd name="T31" fmla="*/ 2147483647 h 190"/>
                <a:gd name="T32" fmla="*/ 2147483647 w 185"/>
                <a:gd name="T33" fmla="*/ 2147483647 h 190"/>
                <a:gd name="T34" fmla="*/ 2147483647 w 185"/>
                <a:gd name="T35" fmla="*/ 2147483647 h 190"/>
                <a:gd name="T36" fmla="*/ 2147483647 w 185"/>
                <a:gd name="T37" fmla="*/ 2147483647 h 190"/>
                <a:gd name="T38" fmla="*/ 2147483647 w 185"/>
                <a:gd name="T39" fmla="*/ 2147483647 h 190"/>
                <a:gd name="T40" fmla="*/ 2147483647 w 185"/>
                <a:gd name="T41" fmla="*/ 2147483647 h 190"/>
                <a:gd name="T42" fmla="*/ 2147483647 w 185"/>
                <a:gd name="T43" fmla="*/ 2147483647 h 190"/>
                <a:gd name="T44" fmla="*/ 2147483647 w 185"/>
                <a:gd name="T45" fmla="*/ 2147483647 h 190"/>
                <a:gd name="T46" fmla="*/ 2147483647 w 185"/>
                <a:gd name="T47" fmla="*/ 2147483647 h 190"/>
                <a:gd name="T48" fmla="*/ 0 w 185"/>
                <a:gd name="T49" fmla="*/ 2147483647 h 190"/>
                <a:gd name="T50" fmla="*/ 2147483647 w 185"/>
                <a:gd name="T51" fmla="*/ 2147483647 h 190"/>
                <a:gd name="T52" fmla="*/ 2147483647 w 185"/>
                <a:gd name="T53" fmla="*/ 2147483647 h 190"/>
                <a:gd name="T54" fmla="*/ 2147483647 w 185"/>
                <a:gd name="T55" fmla="*/ 2147483647 h 1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85" h="190">
                  <a:moveTo>
                    <a:pt x="92" y="40"/>
                  </a:moveTo>
                  <a:cubicBezTo>
                    <a:pt x="103" y="40"/>
                    <a:pt x="112" y="31"/>
                    <a:pt x="112" y="20"/>
                  </a:cubicBezTo>
                  <a:cubicBezTo>
                    <a:pt x="112" y="9"/>
                    <a:pt x="103" y="0"/>
                    <a:pt x="92" y="0"/>
                  </a:cubicBezTo>
                  <a:cubicBezTo>
                    <a:pt x="81" y="0"/>
                    <a:pt x="72" y="9"/>
                    <a:pt x="72" y="20"/>
                  </a:cubicBezTo>
                  <a:cubicBezTo>
                    <a:pt x="72" y="31"/>
                    <a:pt x="81" y="40"/>
                    <a:pt x="92" y="40"/>
                  </a:cubicBezTo>
                  <a:close/>
                  <a:moveTo>
                    <a:pt x="80" y="168"/>
                  </a:moveTo>
                  <a:cubicBezTo>
                    <a:pt x="92" y="168"/>
                    <a:pt x="92" y="168"/>
                    <a:pt x="92" y="168"/>
                  </a:cubicBezTo>
                  <a:cubicBezTo>
                    <a:pt x="92" y="168"/>
                    <a:pt x="92" y="168"/>
                    <a:pt x="92" y="168"/>
                  </a:cubicBezTo>
                  <a:cubicBezTo>
                    <a:pt x="104" y="168"/>
                    <a:pt x="104" y="168"/>
                    <a:pt x="104" y="168"/>
                  </a:cubicBezTo>
                  <a:cubicBezTo>
                    <a:pt x="109" y="108"/>
                    <a:pt x="109" y="108"/>
                    <a:pt x="109" y="108"/>
                  </a:cubicBezTo>
                  <a:cubicBezTo>
                    <a:pt x="128" y="108"/>
                    <a:pt x="128" y="108"/>
                    <a:pt x="128" y="108"/>
                  </a:cubicBezTo>
                  <a:cubicBezTo>
                    <a:pt x="128" y="108"/>
                    <a:pt x="128" y="74"/>
                    <a:pt x="128" y="60"/>
                  </a:cubicBezTo>
                  <a:cubicBezTo>
                    <a:pt x="128" y="47"/>
                    <a:pt x="95" y="48"/>
                    <a:pt x="92" y="48"/>
                  </a:cubicBezTo>
                  <a:cubicBezTo>
                    <a:pt x="89" y="48"/>
                    <a:pt x="56" y="47"/>
                    <a:pt x="56" y="60"/>
                  </a:cubicBezTo>
                  <a:cubicBezTo>
                    <a:pt x="56" y="74"/>
                    <a:pt x="56" y="108"/>
                    <a:pt x="56" y="108"/>
                  </a:cubicBezTo>
                  <a:cubicBezTo>
                    <a:pt x="75" y="108"/>
                    <a:pt x="75" y="108"/>
                    <a:pt x="75" y="108"/>
                  </a:cubicBezTo>
                  <a:lnTo>
                    <a:pt x="80" y="168"/>
                  </a:lnTo>
                  <a:close/>
                  <a:moveTo>
                    <a:pt x="121" y="132"/>
                  </a:moveTo>
                  <a:cubicBezTo>
                    <a:pt x="120" y="143"/>
                    <a:pt x="120" y="143"/>
                    <a:pt x="120" y="143"/>
                  </a:cubicBezTo>
                  <a:cubicBezTo>
                    <a:pt x="142" y="146"/>
                    <a:pt x="160" y="153"/>
                    <a:pt x="160" y="160"/>
                  </a:cubicBezTo>
                  <a:cubicBezTo>
                    <a:pt x="160" y="171"/>
                    <a:pt x="126" y="180"/>
                    <a:pt x="92" y="180"/>
                  </a:cubicBezTo>
                  <a:cubicBezTo>
                    <a:pt x="59" y="180"/>
                    <a:pt x="24" y="171"/>
                    <a:pt x="24" y="160"/>
                  </a:cubicBezTo>
                  <a:cubicBezTo>
                    <a:pt x="24" y="153"/>
                    <a:pt x="42" y="146"/>
                    <a:pt x="64" y="143"/>
                  </a:cubicBezTo>
                  <a:cubicBezTo>
                    <a:pt x="63" y="132"/>
                    <a:pt x="63" y="132"/>
                    <a:pt x="63" y="132"/>
                  </a:cubicBezTo>
                  <a:cubicBezTo>
                    <a:pt x="26" y="136"/>
                    <a:pt x="0" y="147"/>
                    <a:pt x="0" y="160"/>
                  </a:cubicBezTo>
                  <a:cubicBezTo>
                    <a:pt x="0" y="177"/>
                    <a:pt x="41" y="190"/>
                    <a:pt x="92" y="190"/>
                  </a:cubicBezTo>
                  <a:cubicBezTo>
                    <a:pt x="143" y="190"/>
                    <a:pt x="185" y="177"/>
                    <a:pt x="185" y="160"/>
                  </a:cubicBezTo>
                  <a:cubicBezTo>
                    <a:pt x="185" y="147"/>
                    <a:pt x="158" y="136"/>
                    <a:pt x="121" y="1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5" name="组合 4"/>
          <p:cNvGrpSpPr/>
          <p:nvPr/>
        </p:nvGrpSpPr>
        <p:grpSpPr>
          <a:xfrm>
            <a:off x="6145213" y="2554288"/>
            <a:ext cx="1679575" cy="3190875"/>
            <a:chOff x="6145213" y="2554288"/>
            <a:chExt cx="1679575" cy="3190875"/>
          </a:xfrm>
        </p:grpSpPr>
        <p:cxnSp>
          <p:nvCxnSpPr>
            <p:cNvPr id="27665" name="Straight Connector 132"/>
            <p:cNvCxnSpPr>
              <a:cxnSpLocks noChangeShapeType="1"/>
            </p:cNvCxnSpPr>
            <p:nvPr/>
          </p:nvCxnSpPr>
          <p:spPr bwMode="auto">
            <a:xfrm flipV="1">
              <a:off x="6308725" y="3933825"/>
              <a:ext cx="1354138" cy="0"/>
            </a:xfrm>
            <a:prstGeom prst="line">
              <a:avLst/>
            </a:prstGeom>
            <a:noFill/>
            <a:ln w="19050">
              <a:solidFill>
                <a:srgbClr val="BE2327"/>
              </a:solidFill>
              <a:round/>
            </a:ln>
            <a:extLst>
              <a:ext uri="{909E8E84-426E-40DD-AFC4-6F175D3DCCD1}">
                <a14:hiddenFill xmlns:a14="http://schemas.microsoft.com/office/drawing/2010/main">
                  <a:noFill/>
                </a14:hiddenFill>
              </a:ext>
            </a:extLst>
          </p:spPr>
        </p:cxnSp>
        <p:sp>
          <p:nvSpPr>
            <p:cNvPr id="27666" name="Isosceles Triangle 133"/>
            <p:cNvSpPr>
              <a:spLocks noChangeArrowheads="1"/>
            </p:cNvSpPr>
            <p:nvPr/>
          </p:nvSpPr>
          <p:spPr bwMode="auto">
            <a:xfrm>
              <a:off x="6867525" y="3730625"/>
              <a:ext cx="234950" cy="203200"/>
            </a:xfrm>
            <a:prstGeom prst="triangle">
              <a:avLst>
                <a:gd name="adj" fmla="val 50000"/>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67" name="Rounded Rectangle 127"/>
            <p:cNvSpPr>
              <a:spLocks noChangeArrowheads="1"/>
            </p:cNvSpPr>
            <p:nvPr/>
          </p:nvSpPr>
          <p:spPr bwMode="auto">
            <a:xfrm flipV="1">
              <a:off x="6145213" y="4038600"/>
              <a:ext cx="1679575" cy="1706563"/>
            </a:xfrm>
            <a:prstGeom prst="roundRect">
              <a:avLst>
                <a:gd name="adj" fmla="val 5755"/>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75" name="Straight Connector 129"/>
            <p:cNvCxnSpPr>
              <a:cxnSpLocks noChangeShapeType="1"/>
            </p:cNvCxnSpPr>
            <p:nvPr/>
          </p:nvCxnSpPr>
          <p:spPr bwMode="auto">
            <a:xfrm>
              <a:off x="6308725" y="5121275"/>
              <a:ext cx="1354138"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sp>
          <p:nvSpPr>
            <p:cNvPr id="27683" name="TextBox 13"/>
            <p:cNvSpPr txBox="1">
              <a:spLocks noChangeArrowheads="1"/>
            </p:cNvSpPr>
            <p:nvPr/>
          </p:nvSpPr>
          <p:spPr bwMode="auto">
            <a:xfrm>
              <a:off x="6511925" y="5229225"/>
              <a:ext cx="9413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86" name="TextBox 13"/>
            <p:cNvSpPr txBox="1">
              <a:spLocks noChangeArrowheads="1"/>
            </p:cNvSpPr>
            <p:nvPr/>
          </p:nvSpPr>
          <p:spPr bwMode="auto">
            <a:xfrm>
              <a:off x="6275388" y="2554288"/>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5" name="Freeform 13"/>
            <p:cNvSpPr>
              <a:spLocks noEditPoints="1"/>
            </p:cNvSpPr>
            <p:nvPr/>
          </p:nvSpPr>
          <p:spPr bwMode="auto">
            <a:xfrm>
              <a:off x="6694488" y="4278313"/>
              <a:ext cx="477837" cy="614362"/>
            </a:xfrm>
            <a:custGeom>
              <a:avLst/>
              <a:gdLst>
                <a:gd name="T0" fmla="*/ 2147483647 w 506"/>
                <a:gd name="T1" fmla="*/ 2147483647 h 650"/>
                <a:gd name="T2" fmla="*/ 2147483647 w 506"/>
                <a:gd name="T3" fmla="*/ 2147483647 h 650"/>
                <a:gd name="T4" fmla="*/ 2147483647 w 506"/>
                <a:gd name="T5" fmla="*/ 2147483647 h 650"/>
                <a:gd name="T6" fmla="*/ 2147483647 w 506"/>
                <a:gd name="T7" fmla="*/ 2147483647 h 650"/>
                <a:gd name="T8" fmla="*/ 2147483647 w 506"/>
                <a:gd name="T9" fmla="*/ 2147483647 h 650"/>
                <a:gd name="T10" fmla="*/ 2147483647 w 506"/>
                <a:gd name="T11" fmla="*/ 2147483647 h 650"/>
                <a:gd name="T12" fmla="*/ 2147483647 w 506"/>
                <a:gd name="T13" fmla="*/ 2147483647 h 650"/>
                <a:gd name="T14" fmla="*/ 2147483647 w 506"/>
                <a:gd name="T15" fmla="*/ 2147483647 h 650"/>
                <a:gd name="T16" fmla="*/ 2147483647 w 506"/>
                <a:gd name="T17" fmla="*/ 2147483647 h 650"/>
                <a:gd name="T18" fmla="*/ 2147483647 w 506"/>
                <a:gd name="T19" fmla="*/ 2147483647 h 650"/>
                <a:gd name="T20" fmla="*/ 2147483647 w 506"/>
                <a:gd name="T21" fmla="*/ 2147483647 h 650"/>
                <a:gd name="T22" fmla="*/ 2147483647 w 506"/>
                <a:gd name="T23" fmla="*/ 2147483647 h 650"/>
                <a:gd name="T24" fmla="*/ 2147483647 w 506"/>
                <a:gd name="T25" fmla="*/ 2147483647 h 650"/>
                <a:gd name="T26" fmla="*/ 2147483647 w 506"/>
                <a:gd name="T27" fmla="*/ 2147483647 h 650"/>
                <a:gd name="T28" fmla="*/ 2147483647 w 506"/>
                <a:gd name="T29" fmla="*/ 2147483647 h 650"/>
                <a:gd name="T30" fmla="*/ 2147483647 w 506"/>
                <a:gd name="T31" fmla="*/ 2147483647 h 650"/>
                <a:gd name="T32" fmla="*/ 2147483647 w 506"/>
                <a:gd name="T33" fmla="*/ 2147483647 h 650"/>
                <a:gd name="T34" fmla="*/ 2147483647 w 506"/>
                <a:gd name="T35" fmla="*/ 2147483647 h 650"/>
                <a:gd name="T36" fmla="*/ 2147483647 w 506"/>
                <a:gd name="T37" fmla="*/ 2147483647 h 650"/>
                <a:gd name="T38" fmla="*/ 2147483647 w 506"/>
                <a:gd name="T39" fmla="*/ 2147483647 h 650"/>
                <a:gd name="T40" fmla="*/ 2147483647 w 506"/>
                <a:gd name="T41" fmla="*/ 0 h 650"/>
                <a:gd name="T42" fmla="*/ 2147483647 w 506"/>
                <a:gd name="T43" fmla="*/ 2147483647 h 650"/>
                <a:gd name="T44" fmla="*/ 2147483647 w 506"/>
                <a:gd name="T45" fmla="*/ 2147483647 h 650"/>
                <a:gd name="T46" fmla="*/ 2147483647 w 506"/>
                <a:gd name="T47" fmla="*/ 2147483647 h 650"/>
                <a:gd name="T48" fmla="*/ 0 w 506"/>
                <a:gd name="T49" fmla="*/ 2147483647 h 650"/>
                <a:gd name="T50" fmla="*/ 0 w 506"/>
                <a:gd name="T51" fmla="*/ 2147483647 h 650"/>
                <a:gd name="T52" fmla="*/ 2147483647 w 506"/>
                <a:gd name="T53" fmla="*/ 2147483647 h 650"/>
                <a:gd name="T54" fmla="*/ 2147483647 w 506"/>
                <a:gd name="T55" fmla="*/ 2147483647 h 650"/>
                <a:gd name="T56" fmla="*/ 2147483647 w 506"/>
                <a:gd name="T57" fmla="*/ 2147483647 h 650"/>
                <a:gd name="T58" fmla="*/ 2147483647 w 506"/>
                <a:gd name="T59" fmla="*/ 2147483647 h 650"/>
                <a:gd name="T60" fmla="*/ 2147483647 w 506"/>
                <a:gd name="T61" fmla="*/ 2147483647 h 650"/>
                <a:gd name="T62" fmla="*/ 2147483647 w 506"/>
                <a:gd name="T63" fmla="*/ 2147483647 h 650"/>
                <a:gd name="T64" fmla="*/ 2147483647 w 506"/>
                <a:gd name="T65" fmla="*/ 2147483647 h 650"/>
                <a:gd name="T66" fmla="*/ 2147483647 w 506"/>
                <a:gd name="T67" fmla="*/ 2147483647 h 650"/>
                <a:gd name="T68" fmla="*/ 2147483647 w 506"/>
                <a:gd name="T69" fmla="*/ 2147483647 h 650"/>
                <a:gd name="T70" fmla="*/ 2147483647 w 506"/>
                <a:gd name="T71" fmla="*/ 2147483647 h 650"/>
                <a:gd name="T72" fmla="*/ 2147483647 w 506"/>
                <a:gd name="T73" fmla="*/ 2147483647 h 650"/>
                <a:gd name="T74" fmla="*/ 2147483647 w 506"/>
                <a:gd name="T75" fmla="*/ 2147483647 h 650"/>
                <a:gd name="T76" fmla="*/ 2147483647 w 506"/>
                <a:gd name="T77" fmla="*/ 2147483647 h 650"/>
                <a:gd name="T78" fmla="*/ 2147483647 w 506"/>
                <a:gd name="T79" fmla="*/ 2147483647 h 650"/>
                <a:gd name="T80" fmla="*/ 2147483647 w 506"/>
                <a:gd name="T81" fmla="*/ 2147483647 h 650"/>
                <a:gd name="T82" fmla="*/ 2147483647 w 506"/>
                <a:gd name="T83" fmla="*/ 2147483647 h 650"/>
                <a:gd name="T84" fmla="*/ 2147483647 w 506"/>
                <a:gd name="T85" fmla="*/ 2147483647 h 650"/>
                <a:gd name="T86" fmla="*/ 2147483647 w 506"/>
                <a:gd name="T87" fmla="*/ 2147483647 h 650"/>
                <a:gd name="T88" fmla="*/ 2147483647 w 506"/>
                <a:gd name="T89" fmla="*/ 2147483647 h 650"/>
                <a:gd name="T90" fmla="*/ 2147483647 w 506"/>
                <a:gd name="T91" fmla="*/ 2147483647 h 650"/>
                <a:gd name="T92" fmla="*/ 2147483647 w 506"/>
                <a:gd name="T93" fmla="*/ 2147483647 h 650"/>
                <a:gd name="T94" fmla="*/ 2147483647 w 506"/>
                <a:gd name="T95" fmla="*/ 2147483647 h 650"/>
                <a:gd name="T96" fmla="*/ 2147483647 w 506"/>
                <a:gd name="T97" fmla="*/ 2147483647 h 650"/>
                <a:gd name="T98" fmla="*/ 2147483647 w 506"/>
                <a:gd name="T99" fmla="*/ 2147483647 h 650"/>
                <a:gd name="T100" fmla="*/ 2147483647 w 506"/>
                <a:gd name="T101" fmla="*/ 2147483647 h 65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 h="650">
                  <a:moveTo>
                    <a:pt x="117" y="299"/>
                  </a:moveTo>
                  <a:lnTo>
                    <a:pt x="117" y="260"/>
                  </a:lnTo>
                  <a:lnTo>
                    <a:pt x="78" y="260"/>
                  </a:lnTo>
                  <a:lnTo>
                    <a:pt x="78" y="299"/>
                  </a:lnTo>
                  <a:lnTo>
                    <a:pt x="117" y="299"/>
                  </a:lnTo>
                  <a:close/>
                  <a:moveTo>
                    <a:pt x="39" y="338"/>
                  </a:moveTo>
                  <a:lnTo>
                    <a:pt x="39" y="377"/>
                  </a:lnTo>
                  <a:lnTo>
                    <a:pt x="78" y="377"/>
                  </a:lnTo>
                  <a:lnTo>
                    <a:pt x="78" y="338"/>
                  </a:lnTo>
                  <a:lnTo>
                    <a:pt x="39" y="338"/>
                  </a:lnTo>
                  <a:close/>
                  <a:moveTo>
                    <a:pt x="273" y="299"/>
                  </a:moveTo>
                  <a:lnTo>
                    <a:pt x="273" y="182"/>
                  </a:lnTo>
                  <a:lnTo>
                    <a:pt x="312" y="182"/>
                  </a:lnTo>
                  <a:lnTo>
                    <a:pt x="312" y="299"/>
                  </a:lnTo>
                  <a:lnTo>
                    <a:pt x="351" y="299"/>
                  </a:lnTo>
                  <a:lnTo>
                    <a:pt x="351" y="221"/>
                  </a:lnTo>
                  <a:lnTo>
                    <a:pt x="389" y="221"/>
                  </a:lnTo>
                  <a:lnTo>
                    <a:pt x="389" y="351"/>
                  </a:lnTo>
                  <a:lnTo>
                    <a:pt x="428" y="351"/>
                  </a:lnTo>
                  <a:lnTo>
                    <a:pt x="428" y="260"/>
                  </a:lnTo>
                  <a:lnTo>
                    <a:pt x="467" y="260"/>
                  </a:lnTo>
                  <a:lnTo>
                    <a:pt x="467" y="221"/>
                  </a:lnTo>
                  <a:lnTo>
                    <a:pt x="428" y="221"/>
                  </a:lnTo>
                  <a:lnTo>
                    <a:pt x="428" y="182"/>
                  </a:lnTo>
                  <a:lnTo>
                    <a:pt x="351" y="182"/>
                  </a:lnTo>
                  <a:lnTo>
                    <a:pt x="351" y="143"/>
                  </a:lnTo>
                  <a:lnTo>
                    <a:pt x="273" y="143"/>
                  </a:lnTo>
                  <a:lnTo>
                    <a:pt x="273" y="39"/>
                  </a:lnTo>
                  <a:lnTo>
                    <a:pt x="234" y="39"/>
                  </a:lnTo>
                  <a:lnTo>
                    <a:pt x="234" y="299"/>
                  </a:lnTo>
                  <a:lnTo>
                    <a:pt x="273" y="299"/>
                  </a:lnTo>
                  <a:close/>
                  <a:moveTo>
                    <a:pt x="156" y="338"/>
                  </a:moveTo>
                  <a:lnTo>
                    <a:pt x="156" y="377"/>
                  </a:lnTo>
                  <a:lnTo>
                    <a:pt x="195" y="377"/>
                  </a:lnTo>
                  <a:lnTo>
                    <a:pt x="195" y="39"/>
                  </a:lnTo>
                  <a:lnTo>
                    <a:pt x="156" y="39"/>
                  </a:lnTo>
                  <a:lnTo>
                    <a:pt x="156" y="299"/>
                  </a:lnTo>
                  <a:lnTo>
                    <a:pt x="117" y="299"/>
                  </a:lnTo>
                  <a:lnTo>
                    <a:pt x="117" y="338"/>
                  </a:lnTo>
                  <a:lnTo>
                    <a:pt x="156" y="338"/>
                  </a:lnTo>
                  <a:close/>
                  <a:moveTo>
                    <a:pt x="234" y="0"/>
                  </a:moveTo>
                  <a:lnTo>
                    <a:pt x="195" y="0"/>
                  </a:lnTo>
                  <a:lnTo>
                    <a:pt x="195" y="39"/>
                  </a:lnTo>
                  <a:lnTo>
                    <a:pt x="234" y="39"/>
                  </a:lnTo>
                  <a:lnTo>
                    <a:pt x="234" y="0"/>
                  </a:lnTo>
                  <a:close/>
                  <a:moveTo>
                    <a:pt x="39" y="260"/>
                  </a:moveTo>
                  <a:lnTo>
                    <a:pt x="78" y="260"/>
                  </a:lnTo>
                  <a:lnTo>
                    <a:pt x="78" y="221"/>
                  </a:lnTo>
                  <a:lnTo>
                    <a:pt x="39" y="221"/>
                  </a:lnTo>
                  <a:lnTo>
                    <a:pt x="0" y="221"/>
                  </a:lnTo>
                  <a:lnTo>
                    <a:pt x="0" y="260"/>
                  </a:lnTo>
                  <a:lnTo>
                    <a:pt x="0" y="299"/>
                  </a:lnTo>
                  <a:lnTo>
                    <a:pt x="0" y="338"/>
                  </a:lnTo>
                  <a:lnTo>
                    <a:pt x="39" y="338"/>
                  </a:lnTo>
                  <a:lnTo>
                    <a:pt x="39" y="299"/>
                  </a:lnTo>
                  <a:lnTo>
                    <a:pt x="39" y="260"/>
                  </a:lnTo>
                  <a:close/>
                  <a:moveTo>
                    <a:pt x="117" y="377"/>
                  </a:moveTo>
                  <a:lnTo>
                    <a:pt x="78" y="377"/>
                  </a:lnTo>
                  <a:lnTo>
                    <a:pt x="78" y="416"/>
                  </a:lnTo>
                  <a:lnTo>
                    <a:pt x="78" y="455"/>
                  </a:lnTo>
                  <a:lnTo>
                    <a:pt x="117" y="455"/>
                  </a:lnTo>
                  <a:lnTo>
                    <a:pt x="117" y="416"/>
                  </a:lnTo>
                  <a:lnTo>
                    <a:pt x="117" y="377"/>
                  </a:lnTo>
                  <a:close/>
                  <a:moveTo>
                    <a:pt x="467" y="260"/>
                  </a:moveTo>
                  <a:lnTo>
                    <a:pt x="467" y="276"/>
                  </a:lnTo>
                  <a:lnTo>
                    <a:pt x="467" y="299"/>
                  </a:lnTo>
                  <a:lnTo>
                    <a:pt x="467" y="416"/>
                  </a:lnTo>
                  <a:lnTo>
                    <a:pt x="467" y="455"/>
                  </a:lnTo>
                  <a:lnTo>
                    <a:pt x="506" y="455"/>
                  </a:lnTo>
                  <a:lnTo>
                    <a:pt x="506" y="416"/>
                  </a:lnTo>
                  <a:lnTo>
                    <a:pt x="506" y="299"/>
                  </a:lnTo>
                  <a:lnTo>
                    <a:pt x="506" y="276"/>
                  </a:lnTo>
                  <a:lnTo>
                    <a:pt x="506" y="260"/>
                  </a:lnTo>
                  <a:lnTo>
                    <a:pt x="467" y="260"/>
                  </a:lnTo>
                  <a:close/>
                  <a:moveTo>
                    <a:pt x="428" y="494"/>
                  </a:moveTo>
                  <a:lnTo>
                    <a:pt x="428" y="533"/>
                  </a:lnTo>
                  <a:lnTo>
                    <a:pt x="467" y="533"/>
                  </a:lnTo>
                  <a:lnTo>
                    <a:pt x="467" y="494"/>
                  </a:lnTo>
                  <a:lnTo>
                    <a:pt x="467" y="455"/>
                  </a:lnTo>
                  <a:lnTo>
                    <a:pt x="428" y="455"/>
                  </a:lnTo>
                  <a:lnTo>
                    <a:pt x="428" y="494"/>
                  </a:lnTo>
                  <a:close/>
                  <a:moveTo>
                    <a:pt x="389" y="572"/>
                  </a:moveTo>
                  <a:lnTo>
                    <a:pt x="389" y="611"/>
                  </a:lnTo>
                  <a:lnTo>
                    <a:pt x="195" y="611"/>
                  </a:lnTo>
                  <a:lnTo>
                    <a:pt x="195" y="572"/>
                  </a:lnTo>
                  <a:lnTo>
                    <a:pt x="195" y="533"/>
                  </a:lnTo>
                  <a:lnTo>
                    <a:pt x="156" y="533"/>
                  </a:lnTo>
                  <a:lnTo>
                    <a:pt x="156" y="572"/>
                  </a:lnTo>
                  <a:lnTo>
                    <a:pt x="156" y="611"/>
                  </a:lnTo>
                  <a:lnTo>
                    <a:pt x="156" y="650"/>
                  </a:lnTo>
                  <a:lnTo>
                    <a:pt x="428" y="650"/>
                  </a:lnTo>
                  <a:lnTo>
                    <a:pt x="428" y="611"/>
                  </a:lnTo>
                  <a:lnTo>
                    <a:pt x="428" y="572"/>
                  </a:lnTo>
                  <a:lnTo>
                    <a:pt x="428" y="533"/>
                  </a:lnTo>
                  <a:lnTo>
                    <a:pt x="389" y="533"/>
                  </a:lnTo>
                  <a:lnTo>
                    <a:pt x="389" y="572"/>
                  </a:lnTo>
                  <a:close/>
                  <a:moveTo>
                    <a:pt x="156" y="455"/>
                  </a:moveTo>
                  <a:lnTo>
                    <a:pt x="117" y="455"/>
                  </a:lnTo>
                  <a:lnTo>
                    <a:pt x="117" y="494"/>
                  </a:lnTo>
                  <a:lnTo>
                    <a:pt x="117" y="533"/>
                  </a:lnTo>
                  <a:lnTo>
                    <a:pt x="156" y="533"/>
                  </a:lnTo>
                  <a:lnTo>
                    <a:pt x="156" y="494"/>
                  </a:lnTo>
                  <a:lnTo>
                    <a:pt x="156" y="4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7" name="组合 6"/>
          <p:cNvGrpSpPr/>
          <p:nvPr/>
        </p:nvGrpSpPr>
        <p:grpSpPr>
          <a:xfrm>
            <a:off x="9642475" y="2554288"/>
            <a:ext cx="1679575" cy="3190875"/>
            <a:chOff x="9642475" y="2554288"/>
            <a:chExt cx="1679575" cy="3190875"/>
          </a:xfrm>
        </p:grpSpPr>
        <p:cxnSp>
          <p:nvCxnSpPr>
            <p:cNvPr id="27671" name="Straight Connector 152"/>
            <p:cNvCxnSpPr>
              <a:cxnSpLocks noChangeShapeType="1"/>
            </p:cNvCxnSpPr>
            <p:nvPr/>
          </p:nvCxnSpPr>
          <p:spPr bwMode="auto">
            <a:xfrm flipV="1">
              <a:off x="9805988" y="3933825"/>
              <a:ext cx="1354137" cy="0"/>
            </a:xfrm>
            <a:prstGeom prst="line">
              <a:avLst/>
            </a:prstGeom>
            <a:noFill/>
            <a:ln w="19050">
              <a:solidFill>
                <a:srgbClr val="BE2327"/>
              </a:solidFill>
              <a:round/>
            </a:ln>
            <a:extLst>
              <a:ext uri="{909E8E84-426E-40DD-AFC4-6F175D3DCCD1}">
                <a14:hiddenFill xmlns:a14="http://schemas.microsoft.com/office/drawing/2010/main">
                  <a:noFill/>
                </a14:hiddenFill>
              </a:ext>
            </a:extLst>
          </p:spPr>
        </p:cxnSp>
        <p:sp>
          <p:nvSpPr>
            <p:cNvPr id="27672" name="Isosceles Triangle 153"/>
            <p:cNvSpPr>
              <a:spLocks noChangeArrowheads="1"/>
            </p:cNvSpPr>
            <p:nvPr/>
          </p:nvSpPr>
          <p:spPr bwMode="auto">
            <a:xfrm>
              <a:off x="10364788" y="3730625"/>
              <a:ext cx="234950" cy="203200"/>
            </a:xfrm>
            <a:prstGeom prst="triangle">
              <a:avLst>
                <a:gd name="adj" fmla="val 50000"/>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73" name="Rounded Rectangle 147"/>
            <p:cNvSpPr>
              <a:spLocks noChangeArrowheads="1"/>
            </p:cNvSpPr>
            <p:nvPr/>
          </p:nvSpPr>
          <p:spPr bwMode="auto">
            <a:xfrm flipV="1">
              <a:off x="9642475" y="4038600"/>
              <a:ext cx="1679575" cy="1706563"/>
            </a:xfrm>
            <a:prstGeom prst="roundRect">
              <a:avLst>
                <a:gd name="adj" fmla="val 5755"/>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217295">
                <a:buFont typeface="Arial" panose="020B0604020202090204" pitchFamily="34" charset="0"/>
                <a:buNone/>
              </a:pPr>
              <a:endParaRPr lang="en-US" altLang="zh-CN" sz="31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27678" name="Straight Connector 149"/>
            <p:cNvCxnSpPr>
              <a:cxnSpLocks noChangeShapeType="1"/>
            </p:cNvCxnSpPr>
            <p:nvPr/>
          </p:nvCxnSpPr>
          <p:spPr bwMode="auto">
            <a:xfrm>
              <a:off x="9805988" y="5121275"/>
              <a:ext cx="1354137" cy="0"/>
            </a:xfrm>
            <a:prstGeom prst="line">
              <a:avLst/>
            </a:prstGeom>
            <a:noFill/>
            <a:ln w="19050">
              <a:solidFill>
                <a:srgbClr val="FFFFFF"/>
              </a:solidFill>
              <a:round/>
            </a:ln>
            <a:extLst>
              <a:ext uri="{909E8E84-426E-40DD-AFC4-6F175D3DCCD1}">
                <a14:hiddenFill xmlns:a14="http://schemas.microsoft.com/office/drawing/2010/main">
                  <a:noFill/>
                </a14:hiddenFill>
              </a:ext>
            </a:extLst>
          </p:spPr>
        </p:cxnSp>
        <p:sp>
          <p:nvSpPr>
            <p:cNvPr id="27684" name="TextBox 13"/>
            <p:cNvSpPr txBox="1">
              <a:spLocks noChangeArrowheads="1"/>
            </p:cNvSpPr>
            <p:nvPr/>
          </p:nvSpPr>
          <p:spPr bwMode="auto">
            <a:xfrm>
              <a:off x="10009188" y="5229225"/>
              <a:ext cx="9413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87" name="TextBox 13"/>
            <p:cNvSpPr txBox="1">
              <a:spLocks noChangeArrowheads="1"/>
            </p:cNvSpPr>
            <p:nvPr/>
          </p:nvSpPr>
          <p:spPr bwMode="auto">
            <a:xfrm>
              <a:off x="9763125" y="2554288"/>
              <a:ext cx="14319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7696" name="Freeform 16"/>
            <p:cNvSpPr>
              <a:spLocks noEditPoints="1"/>
            </p:cNvSpPr>
            <p:nvPr/>
          </p:nvSpPr>
          <p:spPr bwMode="auto">
            <a:xfrm>
              <a:off x="10193338" y="4186238"/>
              <a:ext cx="571500" cy="673100"/>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55" name="组合 54"/>
          <p:cNvGrpSpPr/>
          <p:nvPr/>
        </p:nvGrpSpPr>
        <p:grpSpPr>
          <a:xfrm>
            <a:off x="4950897" y="134060"/>
            <a:ext cx="2197945" cy="400110"/>
            <a:chOff x="4950897" y="134060"/>
            <a:chExt cx="2197945" cy="400110"/>
          </a:xfrm>
        </p:grpSpPr>
        <p:sp>
          <p:nvSpPr>
            <p:cNvPr id="61"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02</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62" name="组合 61"/>
            <p:cNvGrpSpPr/>
            <p:nvPr/>
          </p:nvGrpSpPr>
          <p:grpSpPr>
            <a:xfrm>
              <a:off x="5095783" y="533382"/>
              <a:ext cx="1913029" cy="509"/>
              <a:chOff x="5095783" y="594295"/>
              <a:chExt cx="1913029" cy="509"/>
            </a:xfrm>
          </p:grpSpPr>
          <p:cxnSp>
            <p:nvCxnSpPr>
              <p:cNvPr id="63" name="直接连接符 62"/>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56" name="图片 5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5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14:presetBounceEnd="50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50000">
                                          <p:cBhvr additive="base">
                                            <p:cTn id="19"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000">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14:bounceEnd="50000">
                                          <p:cBhvr additive="base">
                                            <p:cTn id="23"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000">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14:bounceEnd="50000">
                                          <p:cBhvr additive="base">
                                            <p:cTn id="27"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000" fill="hold"/>
                                            <p:tgtEl>
                                              <p:spTgt spid="7"/>
                                            </p:tgtEl>
                                            <p:attrNameLst>
                                              <p:attrName>ppt_x</p:attrName>
                                            </p:attrNameLst>
                                          </p:cBhvr>
                                          <p:tavLst>
                                            <p:tav tm="0">
                                              <p:val>
                                                <p:strVal val="#ppt_x"/>
                                              </p:val>
                                            </p:tav>
                                            <p:tav tm="100000">
                                              <p:val>
                                                <p:strVal val="#ppt_x"/>
                                              </p:val>
                                            </p:tav>
                                          </p:tavLst>
                                        </p:anim>
                                        <p:anim calcmode="lin" valueType="num">
                                          <p:cBhvr additive="base">
                                            <p:cTn id="2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27700" y="2787650"/>
            <a:ext cx="1749425" cy="2193925"/>
            <a:chOff x="5727700" y="2787650"/>
            <a:chExt cx="1749425" cy="2193925"/>
          </a:xfrm>
        </p:grpSpPr>
        <p:sp>
          <p:nvSpPr>
            <p:cNvPr id="28681" name="Oval 40"/>
            <p:cNvSpPr>
              <a:spLocks noChangeArrowheads="1"/>
            </p:cNvSpPr>
            <p:nvPr/>
          </p:nvSpPr>
          <p:spPr bwMode="auto">
            <a:xfrm rot="10800000">
              <a:off x="5727700" y="3425825"/>
              <a:ext cx="908050" cy="904875"/>
            </a:xfrm>
            <a:prstGeom prst="ellipse">
              <a:avLst/>
            </a:prstGeom>
            <a:noFill/>
            <a:ln w="12700">
              <a:solidFill>
                <a:srgbClr val="BE2327"/>
              </a:solidFill>
              <a:round/>
            </a:ln>
            <a:extLst>
              <a:ext uri="{909E8E84-426E-40DD-AFC4-6F175D3DCCD1}">
                <a14:hiddenFill xmlns:a14="http://schemas.microsoft.com/office/drawing/2010/main">
                  <a:solidFill>
                    <a:srgbClr val="FFFFFF"/>
                  </a:solidFill>
                </a14:hiddenFill>
              </a:ext>
            </a:extLst>
          </p:spPr>
          <p:txBody>
            <a:bodyPr anchor="ctr"/>
            <a:lstStyle/>
            <a:p>
              <a:pPr algn="ctr" defTabSz="949325">
                <a:buFont typeface="Arial" panose="020B0604020202090204" pitchFamily="34" charset="0"/>
                <a:buNone/>
              </a:pPr>
              <a:endParaRPr lang="zh-CN" altLang="zh-CN" sz="1600">
                <a:solidFill>
                  <a:srgbClr val="297F9D"/>
                </a:solidFill>
                <a:latin typeface="Arial" panose="020B0604020202090204" pitchFamily="34" charset="0"/>
                <a:ea typeface="微软雅黑" pitchFamily="34" charset="-122"/>
                <a:sym typeface="Arial" panose="020B0604020202090204" pitchFamily="34" charset="0"/>
              </a:endParaRPr>
            </a:p>
          </p:txBody>
        </p:sp>
        <p:sp>
          <p:nvSpPr>
            <p:cNvPr id="28682" name="Oval 41"/>
            <p:cNvSpPr>
              <a:spLocks noChangeArrowheads="1"/>
            </p:cNvSpPr>
            <p:nvPr/>
          </p:nvSpPr>
          <p:spPr bwMode="auto">
            <a:xfrm rot="10800000">
              <a:off x="5832475" y="3530600"/>
              <a:ext cx="696913" cy="695325"/>
            </a:xfrm>
            <a:prstGeom prst="ellipse">
              <a:avLst/>
            </a:prstGeom>
            <a:solidFill>
              <a:srgbClr val="BE2327"/>
            </a:solidFill>
            <a:ln>
              <a:noFill/>
            </a:ln>
          </p:spPr>
          <p:txBody>
            <a:bodyPr anchor="ctr"/>
            <a:lstStyle/>
            <a:p>
              <a:pPr algn="ctr" defTabSz="949325">
                <a:buFont typeface="Arial" panose="020B0604020202090204" pitchFamily="34" charset="0"/>
                <a:buNone/>
              </a:pPr>
              <a:endParaRPr lang="zh-CN" altLang="zh-CN" sz="1600">
                <a:solidFill>
                  <a:srgbClr val="297F9D"/>
                </a:solidFill>
                <a:latin typeface="Arial" panose="020B0604020202090204" pitchFamily="34" charset="0"/>
                <a:ea typeface="微软雅黑" pitchFamily="34" charset="-122"/>
                <a:sym typeface="Arial" panose="020B0604020202090204" pitchFamily="34" charset="0"/>
              </a:endParaRPr>
            </a:p>
          </p:txBody>
        </p:sp>
        <p:sp>
          <p:nvSpPr>
            <p:cNvPr id="28683" name="Freeform 21"/>
            <p:cNvSpPr>
              <a:spLocks noEditPoints="1"/>
            </p:cNvSpPr>
            <p:nvPr/>
          </p:nvSpPr>
          <p:spPr bwMode="auto">
            <a:xfrm>
              <a:off x="6010275" y="3692525"/>
              <a:ext cx="354013" cy="371475"/>
            </a:xfrm>
            <a:custGeom>
              <a:avLst/>
              <a:gdLst>
                <a:gd name="T0" fmla="*/ 2147483647 w 1670"/>
                <a:gd name="T1" fmla="*/ 2147483647 h 1762"/>
                <a:gd name="T2" fmla="*/ 2147483647 w 1670"/>
                <a:gd name="T3" fmla="*/ 2147483647 h 1762"/>
                <a:gd name="T4" fmla="*/ 2147483647 w 1670"/>
                <a:gd name="T5" fmla="*/ 2147483647 h 1762"/>
                <a:gd name="T6" fmla="*/ 2147483647 w 1670"/>
                <a:gd name="T7" fmla="*/ 2147483647 h 1762"/>
                <a:gd name="T8" fmla="*/ 2147483647 w 1670"/>
                <a:gd name="T9" fmla="*/ 2147483647 h 1762"/>
                <a:gd name="T10" fmla="*/ 2147483647 w 1670"/>
                <a:gd name="T11" fmla="*/ 2147483647 h 1762"/>
                <a:gd name="T12" fmla="*/ 2147483647 w 1670"/>
                <a:gd name="T13" fmla="*/ 2147483647 h 1762"/>
                <a:gd name="T14" fmla="*/ 2147483647 w 1670"/>
                <a:gd name="T15" fmla="*/ 2147483647 h 1762"/>
                <a:gd name="T16" fmla="*/ 2147483647 w 1670"/>
                <a:gd name="T17" fmla="*/ 2147483647 h 1762"/>
                <a:gd name="T18" fmla="*/ 2147483647 w 1670"/>
                <a:gd name="T19" fmla="*/ 2147483647 h 1762"/>
                <a:gd name="T20" fmla="*/ 2147483647 w 1670"/>
                <a:gd name="T21" fmla="*/ 2147483647 h 1762"/>
                <a:gd name="T22" fmla="*/ 2147483647 w 1670"/>
                <a:gd name="T23" fmla="*/ 2147483647 h 1762"/>
                <a:gd name="T24" fmla="*/ 2147483647 w 1670"/>
                <a:gd name="T25" fmla="*/ 2147483647 h 1762"/>
                <a:gd name="T26" fmla="*/ 2147483647 w 1670"/>
                <a:gd name="T27" fmla="*/ 2147483647 h 1762"/>
                <a:gd name="T28" fmla="*/ 2147483647 w 1670"/>
                <a:gd name="T29" fmla="*/ 2147483647 h 1762"/>
                <a:gd name="T30" fmla="*/ 2147483647 w 1670"/>
                <a:gd name="T31" fmla="*/ 2147483647 h 1762"/>
                <a:gd name="T32" fmla="*/ 2147483647 w 1670"/>
                <a:gd name="T33" fmla="*/ 2147483647 h 1762"/>
                <a:gd name="T34" fmla="*/ 2147483647 w 1670"/>
                <a:gd name="T35" fmla="*/ 2147483647 h 1762"/>
                <a:gd name="T36" fmla="*/ 2147483647 w 1670"/>
                <a:gd name="T37" fmla="*/ 2147483647 h 1762"/>
                <a:gd name="T38" fmla="*/ 2147483647 w 1670"/>
                <a:gd name="T39" fmla="*/ 2147483647 h 1762"/>
                <a:gd name="T40" fmla="*/ 2147483647 w 1670"/>
                <a:gd name="T41" fmla="*/ 2147483647 h 1762"/>
                <a:gd name="T42" fmla="*/ 2147483647 w 1670"/>
                <a:gd name="T43" fmla="*/ 2147483647 h 1762"/>
                <a:gd name="T44" fmla="*/ 2147483647 w 1670"/>
                <a:gd name="T45" fmla="*/ 2147483647 h 1762"/>
                <a:gd name="T46" fmla="*/ 2147483647 w 1670"/>
                <a:gd name="T47" fmla="*/ 2147483647 h 1762"/>
                <a:gd name="T48" fmla="*/ 2147483647 w 1670"/>
                <a:gd name="T49" fmla="*/ 2147483647 h 1762"/>
                <a:gd name="T50" fmla="*/ 2147483647 w 1670"/>
                <a:gd name="T51" fmla="*/ 2147483647 h 1762"/>
                <a:gd name="T52" fmla="*/ 2147483647 w 1670"/>
                <a:gd name="T53" fmla="*/ 2147483647 h 1762"/>
                <a:gd name="T54" fmla="*/ 2147483647 w 1670"/>
                <a:gd name="T55" fmla="*/ 2147483647 h 1762"/>
                <a:gd name="T56" fmla="*/ 2147483647 w 1670"/>
                <a:gd name="T57" fmla="*/ 2147483647 h 1762"/>
                <a:gd name="T58" fmla="*/ 2147483647 w 1670"/>
                <a:gd name="T59" fmla="*/ 2147483647 h 1762"/>
                <a:gd name="T60" fmla="*/ 2147483647 w 1670"/>
                <a:gd name="T61" fmla="*/ 2147483647 h 1762"/>
                <a:gd name="T62" fmla="*/ 2147483647 w 1670"/>
                <a:gd name="T63" fmla="*/ 2147483647 h 1762"/>
                <a:gd name="T64" fmla="*/ 2147483647 w 1670"/>
                <a:gd name="T65" fmla="*/ 2147483647 h 1762"/>
                <a:gd name="T66" fmla="*/ 2147483647 w 1670"/>
                <a:gd name="T67" fmla="*/ 2147483647 h 1762"/>
                <a:gd name="T68" fmla="*/ 2147483647 w 1670"/>
                <a:gd name="T69" fmla="*/ 2147483647 h 1762"/>
                <a:gd name="T70" fmla="*/ 2147483647 w 1670"/>
                <a:gd name="T71" fmla="*/ 2147483647 h 1762"/>
                <a:gd name="T72" fmla="*/ 2147483647 w 1670"/>
                <a:gd name="T73" fmla="*/ 2147483647 h 1762"/>
                <a:gd name="T74" fmla="*/ 2147483647 w 1670"/>
                <a:gd name="T75" fmla="*/ 2147483647 h 1762"/>
                <a:gd name="T76" fmla="*/ 2147483647 w 1670"/>
                <a:gd name="T77" fmla="*/ 2147483647 h 1762"/>
                <a:gd name="T78" fmla="*/ 2147483647 w 1670"/>
                <a:gd name="T79" fmla="*/ 2147483647 h 17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p>
          </p:txBody>
        </p:sp>
        <p:cxnSp>
          <p:nvCxnSpPr>
            <p:cNvPr id="28689" name="Straight Connector 42"/>
            <p:cNvCxnSpPr>
              <a:cxnSpLocks noChangeShapeType="1"/>
            </p:cNvCxnSpPr>
            <p:nvPr/>
          </p:nvCxnSpPr>
          <p:spPr bwMode="auto">
            <a:xfrm flipH="1">
              <a:off x="6686550" y="2787650"/>
              <a:ext cx="790575" cy="77787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8690" name="Straight Connector 43"/>
            <p:cNvCxnSpPr>
              <a:cxnSpLocks noChangeShapeType="1"/>
            </p:cNvCxnSpPr>
            <p:nvPr/>
          </p:nvCxnSpPr>
          <p:spPr bwMode="auto">
            <a:xfrm flipH="1" flipV="1">
              <a:off x="6716713" y="3890963"/>
              <a:ext cx="742950" cy="6350"/>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8691" name="Straight Connector 44"/>
            <p:cNvCxnSpPr>
              <a:cxnSpLocks noChangeShapeType="1"/>
            </p:cNvCxnSpPr>
            <p:nvPr/>
          </p:nvCxnSpPr>
          <p:spPr bwMode="auto">
            <a:xfrm>
              <a:off x="6673850" y="4203700"/>
              <a:ext cx="792163" cy="77787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grpSp>
      <p:pic>
        <p:nvPicPr>
          <p:cNvPr id="28698" name="图片 29"/>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027192" y="2417763"/>
            <a:ext cx="3906678" cy="300513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7607300" y="2430463"/>
            <a:ext cx="3132138" cy="3513477"/>
            <a:chOff x="7607300" y="2430463"/>
            <a:chExt cx="3132138" cy="3513477"/>
          </a:xfrm>
        </p:grpSpPr>
        <p:sp>
          <p:nvSpPr>
            <p:cNvPr id="28678" name="Round Same Side Corner Rectangle 3"/>
            <p:cNvSpPr/>
            <p:nvPr/>
          </p:nvSpPr>
          <p:spPr bwMode="auto">
            <a:xfrm rot="5400000">
              <a:off x="9013032" y="1662906"/>
              <a:ext cx="373062" cy="1908175"/>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79" name="Round Same Side Corner Rectangle 36"/>
            <p:cNvSpPr/>
            <p:nvPr/>
          </p:nvSpPr>
          <p:spPr bwMode="auto">
            <a:xfrm rot="5400000">
              <a:off x="9005094" y="2937669"/>
              <a:ext cx="371475" cy="1906587"/>
            </a:xfrm>
            <a:custGeom>
              <a:avLst/>
              <a:gdLst>
                <a:gd name="T0" fmla="*/ 185738 w 371475"/>
                <a:gd name="T1" fmla="*/ 0 h 1906587"/>
                <a:gd name="T2" fmla="*/ 185738 w 371475"/>
                <a:gd name="T3" fmla="*/ 0 h 1906587"/>
                <a:gd name="T4" fmla="*/ 371476 w 371475"/>
                <a:gd name="T5" fmla="*/ 185738 h 1906587"/>
                <a:gd name="T6" fmla="*/ 371475 w 371475"/>
                <a:gd name="T7" fmla="*/ 1906587 h 1906587"/>
                <a:gd name="T8" fmla="*/ 371475 w 371475"/>
                <a:gd name="T9" fmla="*/ 1906587 h 1906587"/>
                <a:gd name="T10" fmla="*/ 0 w 371475"/>
                <a:gd name="T11" fmla="*/ 1906587 h 1906587"/>
                <a:gd name="T12" fmla="*/ 0 w 371475"/>
                <a:gd name="T13" fmla="*/ 1906587 h 1906587"/>
                <a:gd name="T14" fmla="*/ 0 w 371475"/>
                <a:gd name="T15" fmla="*/ 185738 h 1906587"/>
                <a:gd name="T16" fmla="*/ 185738 w 371475"/>
                <a:gd name="T17" fmla="*/ 0 h 1906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6587">
                  <a:moveTo>
                    <a:pt x="185738" y="0"/>
                  </a:moveTo>
                  <a:lnTo>
                    <a:pt x="185738" y="0"/>
                  </a:lnTo>
                  <a:cubicBezTo>
                    <a:pt x="288318" y="0"/>
                    <a:pt x="371476" y="83158"/>
                    <a:pt x="371476" y="185738"/>
                  </a:cubicBezTo>
                  <a:cubicBezTo>
                    <a:pt x="371476" y="759354"/>
                    <a:pt x="371475" y="1332971"/>
                    <a:pt x="371475" y="1906587"/>
                  </a:cubicBezTo>
                  <a:lnTo>
                    <a:pt x="0" y="1906587"/>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80" name="Round Same Side Corner Rectangle 37"/>
            <p:cNvSpPr/>
            <p:nvPr/>
          </p:nvSpPr>
          <p:spPr bwMode="auto">
            <a:xfrm rot="5400000">
              <a:off x="9013825" y="4149725"/>
              <a:ext cx="371475" cy="1908175"/>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84" name="Round Same Side Corner Rectangle 79"/>
            <p:cNvSpPr/>
            <p:nvPr/>
          </p:nvSpPr>
          <p:spPr bwMode="auto">
            <a:xfrm rot="-5400000">
              <a:off x="7742238" y="2303463"/>
              <a:ext cx="373062" cy="627062"/>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0D4D81"/>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85" name="Round Same Side Corner Rectangle 80"/>
            <p:cNvSpPr/>
            <p:nvPr/>
          </p:nvSpPr>
          <p:spPr bwMode="auto">
            <a:xfrm rot="-5400000">
              <a:off x="7734300" y="3584575"/>
              <a:ext cx="371475" cy="625475"/>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0D4D81"/>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86" name="Round Same Side Corner Rectangle 81"/>
            <p:cNvSpPr/>
            <p:nvPr/>
          </p:nvSpPr>
          <p:spPr bwMode="auto">
            <a:xfrm rot="-5400000">
              <a:off x="7737475" y="4787900"/>
              <a:ext cx="373063" cy="627063"/>
            </a:xfrm>
            <a:custGeom>
              <a:avLst/>
              <a:gdLst>
                <a:gd name="T0" fmla="*/ 186532 w 373063"/>
                <a:gd name="T1" fmla="*/ 0 h 627063"/>
                <a:gd name="T2" fmla="*/ 186532 w 373063"/>
                <a:gd name="T3" fmla="*/ 0 h 627063"/>
                <a:gd name="T4" fmla="*/ 373064 w 373063"/>
                <a:gd name="T5" fmla="*/ 186532 h 627063"/>
                <a:gd name="T6" fmla="*/ 373063 w 373063"/>
                <a:gd name="T7" fmla="*/ 627063 h 627063"/>
                <a:gd name="T8" fmla="*/ 373063 w 373063"/>
                <a:gd name="T9" fmla="*/ 627063 h 627063"/>
                <a:gd name="T10" fmla="*/ 0 w 373063"/>
                <a:gd name="T11" fmla="*/ 627063 h 627063"/>
                <a:gd name="T12" fmla="*/ 0 w 373063"/>
                <a:gd name="T13" fmla="*/ 627063 h 627063"/>
                <a:gd name="T14" fmla="*/ 0 w 373063"/>
                <a:gd name="T15" fmla="*/ 186532 h 627063"/>
                <a:gd name="T16" fmla="*/ 186532 w 373063"/>
                <a:gd name="T17" fmla="*/ 0 h 6270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3" h="627063">
                  <a:moveTo>
                    <a:pt x="186532" y="0"/>
                  </a:moveTo>
                  <a:lnTo>
                    <a:pt x="186532" y="0"/>
                  </a:lnTo>
                  <a:cubicBezTo>
                    <a:pt x="289551" y="0"/>
                    <a:pt x="373064" y="83513"/>
                    <a:pt x="373064" y="186532"/>
                  </a:cubicBezTo>
                  <a:cubicBezTo>
                    <a:pt x="373064" y="333376"/>
                    <a:pt x="373063" y="480219"/>
                    <a:pt x="373063" y="627063"/>
                  </a:cubicBezTo>
                  <a:lnTo>
                    <a:pt x="0" y="627063"/>
                  </a:lnTo>
                  <a:lnTo>
                    <a:pt x="0" y="186532"/>
                  </a:lnTo>
                  <a:cubicBezTo>
                    <a:pt x="0" y="83513"/>
                    <a:pt x="83513" y="0"/>
                    <a:pt x="186532" y="0"/>
                  </a:cubicBezTo>
                  <a:close/>
                </a:path>
              </a:pathLst>
            </a:custGeom>
            <a:solidFill>
              <a:srgbClr val="0D4D81"/>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8687" name="Freeform 13"/>
            <p:cNvSpPr>
              <a:spLocks noEditPoints="1"/>
            </p:cNvSpPr>
            <p:nvPr/>
          </p:nvSpPr>
          <p:spPr bwMode="auto">
            <a:xfrm>
              <a:off x="7861300" y="2486025"/>
              <a:ext cx="222250" cy="254000"/>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latin typeface="思源黑体 CN Light" panose="020B0300000000000000" pitchFamily="34" charset="-122"/>
                <a:ea typeface="思源黑体 CN Light" panose="020B0300000000000000" pitchFamily="34" charset="-122"/>
              </a:endParaRPr>
            </a:p>
          </p:txBody>
        </p:sp>
        <p:sp>
          <p:nvSpPr>
            <p:cNvPr id="28688" name="Freeform 13"/>
            <p:cNvSpPr>
              <a:spLocks noEditPoints="1"/>
            </p:cNvSpPr>
            <p:nvPr/>
          </p:nvSpPr>
          <p:spPr bwMode="auto">
            <a:xfrm>
              <a:off x="7831138" y="4976813"/>
              <a:ext cx="261937" cy="261937"/>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latin typeface="思源黑体 CN Light" panose="020B0300000000000000" pitchFamily="34" charset="-122"/>
                <a:ea typeface="思源黑体 CN Light" panose="020B0300000000000000" pitchFamily="34" charset="-122"/>
              </a:endParaRPr>
            </a:p>
          </p:txBody>
        </p:sp>
        <p:sp>
          <p:nvSpPr>
            <p:cNvPr id="28692" name="TextBox 13"/>
            <p:cNvSpPr txBox="1">
              <a:spLocks noChangeArrowheads="1"/>
            </p:cNvSpPr>
            <p:nvPr/>
          </p:nvSpPr>
          <p:spPr bwMode="auto">
            <a:xfrm>
              <a:off x="8405813" y="2516188"/>
              <a:ext cx="19526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693" name="TextBox 13"/>
            <p:cNvSpPr txBox="1">
              <a:spLocks noChangeArrowheads="1"/>
            </p:cNvSpPr>
            <p:nvPr/>
          </p:nvSpPr>
          <p:spPr bwMode="auto">
            <a:xfrm>
              <a:off x="8405813" y="2933700"/>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694" name="TextBox 13"/>
            <p:cNvSpPr txBox="1">
              <a:spLocks noChangeArrowheads="1"/>
            </p:cNvSpPr>
            <p:nvPr/>
          </p:nvSpPr>
          <p:spPr bwMode="auto">
            <a:xfrm>
              <a:off x="8405813" y="37798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695" name="TextBox 13"/>
            <p:cNvSpPr txBox="1">
              <a:spLocks noChangeArrowheads="1"/>
            </p:cNvSpPr>
            <p:nvPr/>
          </p:nvSpPr>
          <p:spPr bwMode="auto">
            <a:xfrm>
              <a:off x="8405813" y="49926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696" name="TextBox 13"/>
            <p:cNvSpPr txBox="1">
              <a:spLocks noChangeArrowheads="1"/>
            </p:cNvSpPr>
            <p:nvPr/>
          </p:nvSpPr>
          <p:spPr bwMode="auto">
            <a:xfrm>
              <a:off x="8405813" y="5422900"/>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697" name="TextBox 13"/>
            <p:cNvSpPr txBox="1">
              <a:spLocks noChangeArrowheads="1"/>
            </p:cNvSpPr>
            <p:nvPr/>
          </p:nvSpPr>
          <p:spPr bwMode="auto">
            <a:xfrm>
              <a:off x="8405813" y="4164013"/>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8700" name="Freeform 16"/>
            <p:cNvSpPr>
              <a:spLocks noEditPoints="1"/>
            </p:cNvSpPr>
            <p:nvPr/>
          </p:nvSpPr>
          <p:spPr bwMode="auto">
            <a:xfrm>
              <a:off x="7832725" y="3690938"/>
              <a:ext cx="296863" cy="349250"/>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31" name="组合 30"/>
          <p:cNvGrpSpPr/>
          <p:nvPr/>
        </p:nvGrpSpPr>
        <p:grpSpPr>
          <a:xfrm>
            <a:off x="4950897" y="134060"/>
            <a:ext cx="2197945" cy="400110"/>
            <a:chOff x="4950897" y="134060"/>
            <a:chExt cx="2197945" cy="400110"/>
          </a:xfrm>
        </p:grpSpPr>
        <p:sp>
          <p:nvSpPr>
            <p:cNvPr id="32"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02</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8" name="组合 37"/>
            <p:cNvGrpSpPr/>
            <p:nvPr/>
          </p:nvGrpSpPr>
          <p:grpSpPr>
            <a:xfrm>
              <a:off x="5095783" y="533382"/>
              <a:ext cx="1913029" cy="509"/>
              <a:chOff x="5095783" y="594295"/>
              <a:chExt cx="1913029" cy="509"/>
            </a:xfrm>
          </p:grpSpPr>
          <p:cxnSp>
            <p:nvCxnSpPr>
              <p:cNvPr id="39" name="直接连接符 38"/>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8698"/>
                                        </p:tgtEl>
                                        <p:attrNameLst>
                                          <p:attrName>style.visibility</p:attrName>
                                        </p:attrNameLst>
                                      </p:cBhvr>
                                      <p:to>
                                        <p:strVal val="visible"/>
                                      </p:to>
                                    </p:set>
                                    <p:animEffect transition="in" filter="strips(downLeft)">
                                      <p:cBhvr>
                                        <p:cTn id="7" dur="500"/>
                                        <p:tgtEl>
                                          <p:spTgt spid="2869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矩形 7"/>
          <p:cNvSpPr>
            <a:spLocks noChangeArrowheads="1"/>
          </p:cNvSpPr>
          <p:nvPr/>
        </p:nvSpPr>
        <p:spPr bwMode="auto">
          <a:xfrm>
            <a:off x="1508125" y="2149475"/>
            <a:ext cx="2136775" cy="3833813"/>
          </a:xfrm>
          <a:prstGeom prst="rect">
            <a:avLst/>
          </a:prstGeom>
          <a:solidFill>
            <a:srgbClr val="FFFFFF"/>
          </a:solidFill>
          <a:ln w="25400">
            <a:solidFill>
              <a:srgbClr val="BE2327"/>
            </a:solidFill>
            <a:miter lim="800000"/>
          </a:ln>
        </p:spPr>
        <p:txBody>
          <a:bodyPr anchor="ctr"/>
          <a:lstStyle/>
          <a:p>
            <a:pPr algn="ctr" defTabSz="1216025">
              <a:buFont typeface="Arial" panose="020B0604020202090204" pitchFamily="34" charset="0"/>
              <a:buNone/>
            </a:pPr>
            <a:endParaRPr lang="zh-CN" altLang="en-US" sz="3100">
              <a:solidFill>
                <a:srgbClr val="000000"/>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3" name="Pentagon 2355_6"/>
          <p:cNvSpPr>
            <a:spLocks noChangeArrowheads="1"/>
          </p:cNvSpPr>
          <p:nvPr/>
        </p:nvSpPr>
        <p:spPr bwMode="auto">
          <a:xfrm rot="5400000">
            <a:off x="1868488" y="1771650"/>
            <a:ext cx="1398588" cy="2154237"/>
          </a:xfrm>
          <a:prstGeom prst="homePlate">
            <a:avLst>
              <a:gd name="adj" fmla="val 8079"/>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id-ID" altLang="en-US" sz="28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4" name="Rounded Rectangle 2359"/>
          <p:cNvSpPr>
            <a:spLocks noChangeArrowheads="1"/>
          </p:cNvSpPr>
          <p:nvPr/>
        </p:nvSpPr>
        <p:spPr bwMode="auto">
          <a:xfrm>
            <a:off x="1662113" y="5295900"/>
            <a:ext cx="1792287" cy="446088"/>
          </a:xfrm>
          <a:prstGeom prst="roundRect">
            <a:avLst>
              <a:gd name="adj" fmla="val 16667"/>
            </a:avLst>
          </a:prstGeom>
          <a:solidFill>
            <a:srgbClr val="BE2327"/>
          </a:solidFill>
          <a:ln>
            <a:noFill/>
          </a:ln>
        </p:spPr>
        <p:txBody>
          <a:bodyPr anchor="ctr"/>
          <a:lstStyle/>
          <a:p>
            <a:pPr algn="ctr">
              <a:buFont typeface="Arial" panose="020B0604020202090204" pitchFamily="34" charset="0"/>
              <a:buNone/>
            </a:pPr>
            <a:r>
              <a:rPr lang="zh-CN" alt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价格</a:t>
            </a:r>
            <a:endParaRPr 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5" name="文本框 10"/>
          <p:cNvSpPr txBox="1">
            <a:spLocks noChangeArrowheads="1"/>
          </p:cNvSpPr>
          <p:nvPr/>
        </p:nvSpPr>
        <p:spPr bwMode="auto">
          <a:xfrm>
            <a:off x="1960563"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anose="020B0604020202090204" pitchFamily="34" charset="0"/>
              <a:buNone/>
            </a:pPr>
            <a:r>
              <a:rPr lang="en-US" altLang="zh-CN"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01</a:t>
            </a:r>
            <a:endParaRPr lang="zh-CN" altLang="en-US"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6" name="矩形 11"/>
          <p:cNvSpPr>
            <a:spLocks noChangeArrowheads="1"/>
          </p:cNvSpPr>
          <p:nvPr/>
        </p:nvSpPr>
        <p:spPr bwMode="auto">
          <a:xfrm>
            <a:off x="3895725" y="2149475"/>
            <a:ext cx="2136775" cy="3833813"/>
          </a:xfrm>
          <a:prstGeom prst="rect">
            <a:avLst/>
          </a:prstGeom>
          <a:solidFill>
            <a:srgbClr val="FFFFFF"/>
          </a:solidFill>
          <a:ln w="25400">
            <a:solidFill>
              <a:srgbClr val="0D4D81"/>
            </a:solidFill>
            <a:miter lim="800000"/>
          </a:ln>
        </p:spPr>
        <p:txBody>
          <a:bodyPr anchor="ctr"/>
          <a:lstStyle/>
          <a:p>
            <a:pPr algn="ctr" defTabSz="1216025">
              <a:buFont typeface="Arial" panose="020B0604020202090204" pitchFamily="34" charset="0"/>
              <a:buNone/>
            </a:pPr>
            <a:endParaRPr lang="zh-CN" altLang="en-US" sz="3100">
              <a:solidFill>
                <a:srgbClr val="000000"/>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7" name="Pentagon 2355_10"/>
          <p:cNvSpPr>
            <a:spLocks noChangeArrowheads="1"/>
          </p:cNvSpPr>
          <p:nvPr/>
        </p:nvSpPr>
        <p:spPr bwMode="auto">
          <a:xfrm rot="5400000">
            <a:off x="4256881" y="1772444"/>
            <a:ext cx="1398588" cy="2152650"/>
          </a:xfrm>
          <a:prstGeom prst="homePlate">
            <a:avLst>
              <a:gd name="adj" fmla="val 8079"/>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id-ID" altLang="en-US" sz="28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8" name="Rounded Rectangle 2359"/>
          <p:cNvSpPr>
            <a:spLocks noChangeArrowheads="1"/>
          </p:cNvSpPr>
          <p:nvPr/>
        </p:nvSpPr>
        <p:spPr bwMode="auto">
          <a:xfrm>
            <a:off x="4049713" y="5295900"/>
            <a:ext cx="1793875" cy="446088"/>
          </a:xfrm>
          <a:prstGeom prst="roundRect">
            <a:avLst>
              <a:gd name="adj" fmla="val 16667"/>
            </a:avLst>
          </a:prstGeom>
          <a:solidFill>
            <a:srgbClr val="0D4D81"/>
          </a:solidFill>
          <a:ln>
            <a:noFill/>
          </a:ln>
        </p:spPr>
        <p:txBody>
          <a:bodyPr anchor="ctr"/>
          <a:lstStyle/>
          <a:p>
            <a:pPr algn="ctr">
              <a:buFont typeface="Arial" panose="020B0604020202090204" pitchFamily="34" charset="0"/>
              <a:buNone/>
            </a:pPr>
            <a:r>
              <a:rPr lang="zh-CN" alt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利润</a:t>
            </a:r>
            <a:endParaRPr 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09" name="文本框 14"/>
          <p:cNvSpPr txBox="1">
            <a:spLocks noChangeArrowheads="1"/>
          </p:cNvSpPr>
          <p:nvPr/>
        </p:nvSpPr>
        <p:spPr bwMode="auto">
          <a:xfrm>
            <a:off x="4348163"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anose="020B0604020202090204" pitchFamily="34" charset="0"/>
              <a:buNone/>
            </a:pPr>
            <a:r>
              <a:rPr lang="en-US" altLang="zh-CN"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02</a:t>
            </a:r>
            <a:endParaRPr lang="zh-CN" altLang="en-US"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0" name="矩形 15"/>
          <p:cNvSpPr>
            <a:spLocks noChangeArrowheads="1"/>
          </p:cNvSpPr>
          <p:nvPr/>
        </p:nvSpPr>
        <p:spPr bwMode="auto">
          <a:xfrm>
            <a:off x="6283325" y="2149475"/>
            <a:ext cx="2138363" cy="3833813"/>
          </a:xfrm>
          <a:prstGeom prst="rect">
            <a:avLst/>
          </a:prstGeom>
          <a:solidFill>
            <a:srgbClr val="FFFFFF"/>
          </a:solidFill>
          <a:ln w="25400">
            <a:solidFill>
              <a:srgbClr val="BE2327"/>
            </a:solidFill>
            <a:miter lim="800000"/>
          </a:ln>
        </p:spPr>
        <p:txBody>
          <a:bodyPr anchor="ctr"/>
          <a:lstStyle/>
          <a:p>
            <a:pPr algn="ctr" defTabSz="1216025">
              <a:buFont typeface="Arial" panose="020B0604020202090204" pitchFamily="34" charset="0"/>
              <a:buNone/>
            </a:pPr>
            <a:endParaRPr lang="zh-CN" altLang="en-US" sz="3100">
              <a:solidFill>
                <a:srgbClr val="000000"/>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1" name="Pentagon 2355"/>
          <p:cNvSpPr>
            <a:spLocks noChangeArrowheads="1"/>
          </p:cNvSpPr>
          <p:nvPr/>
        </p:nvSpPr>
        <p:spPr bwMode="auto">
          <a:xfrm rot="5400000">
            <a:off x="6645275" y="1771650"/>
            <a:ext cx="1398588" cy="2154238"/>
          </a:xfrm>
          <a:prstGeom prst="homePlate">
            <a:avLst>
              <a:gd name="adj" fmla="val 8079"/>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id-ID" altLang="en-US" sz="28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2" name="Rounded Rectangle 2359"/>
          <p:cNvSpPr>
            <a:spLocks noChangeArrowheads="1"/>
          </p:cNvSpPr>
          <p:nvPr/>
        </p:nvSpPr>
        <p:spPr bwMode="auto">
          <a:xfrm>
            <a:off x="6438900" y="5295900"/>
            <a:ext cx="1792288" cy="446088"/>
          </a:xfrm>
          <a:prstGeom prst="roundRect">
            <a:avLst>
              <a:gd name="adj" fmla="val 16667"/>
            </a:avLst>
          </a:prstGeom>
          <a:solidFill>
            <a:srgbClr val="BE2327"/>
          </a:solidFill>
          <a:ln>
            <a:noFill/>
          </a:ln>
        </p:spPr>
        <p:txBody>
          <a:bodyPr anchor="ctr"/>
          <a:lstStyle/>
          <a:p>
            <a:pPr algn="ctr">
              <a:buFont typeface="Arial" panose="020B0604020202090204" pitchFamily="34" charset="0"/>
              <a:buNone/>
            </a:pPr>
            <a:r>
              <a:rPr lang="zh-CN" alt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优势</a:t>
            </a:r>
            <a:endParaRPr 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3" name="文本框 18"/>
          <p:cNvSpPr txBox="1">
            <a:spLocks noChangeArrowheads="1"/>
          </p:cNvSpPr>
          <p:nvPr/>
        </p:nvSpPr>
        <p:spPr bwMode="auto">
          <a:xfrm>
            <a:off x="6735763" y="2428875"/>
            <a:ext cx="1198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anose="020B0604020202090204" pitchFamily="34" charset="0"/>
              <a:buNone/>
            </a:pPr>
            <a:r>
              <a:rPr lang="en-US" altLang="zh-CN"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03</a:t>
            </a:r>
            <a:endParaRPr lang="zh-CN" altLang="en-US"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4" name="矩形 19"/>
          <p:cNvSpPr>
            <a:spLocks noChangeArrowheads="1"/>
          </p:cNvSpPr>
          <p:nvPr/>
        </p:nvSpPr>
        <p:spPr bwMode="auto">
          <a:xfrm>
            <a:off x="8672513" y="2149475"/>
            <a:ext cx="2136775" cy="3833813"/>
          </a:xfrm>
          <a:prstGeom prst="rect">
            <a:avLst/>
          </a:prstGeom>
          <a:solidFill>
            <a:srgbClr val="FFFFFF"/>
          </a:solidFill>
          <a:ln w="25400">
            <a:solidFill>
              <a:srgbClr val="0D4D81"/>
            </a:solidFill>
            <a:miter lim="800000"/>
          </a:ln>
        </p:spPr>
        <p:txBody>
          <a:bodyPr anchor="ctr"/>
          <a:lstStyle/>
          <a:p>
            <a:pPr algn="ctr" defTabSz="1216025">
              <a:buFont typeface="Arial" panose="020B0604020202090204" pitchFamily="34" charset="0"/>
              <a:buNone/>
            </a:pPr>
            <a:endParaRPr lang="zh-CN" altLang="en-US" sz="3100">
              <a:solidFill>
                <a:srgbClr val="000000"/>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5" name="Pentagon 2355_18"/>
          <p:cNvSpPr>
            <a:spLocks noChangeArrowheads="1"/>
          </p:cNvSpPr>
          <p:nvPr/>
        </p:nvSpPr>
        <p:spPr bwMode="auto">
          <a:xfrm rot="5400000">
            <a:off x="9033669" y="1772444"/>
            <a:ext cx="1398588" cy="2152650"/>
          </a:xfrm>
          <a:prstGeom prst="homePlate">
            <a:avLst>
              <a:gd name="adj" fmla="val 8079"/>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id-ID" altLang="en-US" sz="28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6" name="Rounded Rectangle 2359"/>
          <p:cNvSpPr>
            <a:spLocks noChangeArrowheads="1"/>
          </p:cNvSpPr>
          <p:nvPr/>
        </p:nvSpPr>
        <p:spPr bwMode="auto">
          <a:xfrm>
            <a:off x="8826500" y="5295900"/>
            <a:ext cx="1793875" cy="446088"/>
          </a:xfrm>
          <a:prstGeom prst="roundRect">
            <a:avLst>
              <a:gd name="adj" fmla="val 16667"/>
            </a:avLst>
          </a:prstGeom>
          <a:solidFill>
            <a:srgbClr val="0D4D81"/>
          </a:solidFill>
          <a:ln>
            <a:noFill/>
          </a:ln>
        </p:spPr>
        <p:txBody>
          <a:bodyPr anchor="ctr"/>
          <a:lstStyle/>
          <a:p>
            <a:pPr algn="ctr">
              <a:buFont typeface="Arial" panose="020B0604020202090204" pitchFamily="34" charset="0"/>
              <a:buNone/>
            </a:pPr>
            <a:r>
              <a:rPr lang="zh-CN" alt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改进</a:t>
            </a:r>
            <a:endParaRPr lang="en-US" sz="16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7" name="文本框 22"/>
          <p:cNvSpPr txBox="1">
            <a:spLocks noChangeArrowheads="1"/>
          </p:cNvSpPr>
          <p:nvPr/>
        </p:nvSpPr>
        <p:spPr bwMode="auto">
          <a:xfrm>
            <a:off x="9124950"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anose="020B0604020202090204" pitchFamily="34" charset="0"/>
              <a:buNone/>
            </a:pPr>
            <a:r>
              <a:rPr lang="en-US" altLang="zh-CN"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04</a:t>
            </a:r>
            <a:endParaRPr lang="zh-CN" altLang="en-US" sz="4000"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8" name="TextBox 13"/>
          <p:cNvSpPr txBox="1">
            <a:spLocks noChangeArrowheads="1"/>
          </p:cNvSpPr>
          <p:nvPr/>
        </p:nvSpPr>
        <p:spPr bwMode="auto">
          <a:xfrm>
            <a:off x="1416052" y="3860801"/>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单击编辑标题</a:t>
            </a:r>
            <a:endParaRPr 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19" name="TextBox 13"/>
          <p:cNvSpPr txBox="1">
            <a:spLocks noChangeArrowheads="1"/>
          </p:cNvSpPr>
          <p:nvPr/>
        </p:nvSpPr>
        <p:spPr bwMode="auto">
          <a:xfrm>
            <a:off x="1960563" y="4247036"/>
            <a:ext cx="13843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0" name="TextBox 13"/>
          <p:cNvSpPr txBox="1">
            <a:spLocks noChangeArrowheads="1"/>
          </p:cNvSpPr>
          <p:nvPr/>
        </p:nvSpPr>
        <p:spPr bwMode="auto">
          <a:xfrm>
            <a:off x="3784602" y="3860801"/>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单击编辑标题</a:t>
            </a:r>
            <a:endParaRPr 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1" name="TextBox 13"/>
          <p:cNvSpPr txBox="1">
            <a:spLocks noChangeArrowheads="1"/>
          </p:cNvSpPr>
          <p:nvPr/>
        </p:nvSpPr>
        <p:spPr bwMode="auto">
          <a:xfrm>
            <a:off x="4327525" y="4247036"/>
            <a:ext cx="13843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2" name="TextBox 13"/>
          <p:cNvSpPr txBox="1">
            <a:spLocks noChangeArrowheads="1"/>
          </p:cNvSpPr>
          <p:nvPr/>
        </p:nvSpPr>
        <p:spPr bwMode="auto">
          <a:xfrm>
            <a:off x="6115052" y="3860801"/>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单击编辑标题</a:t>
            </a:r>
            <a:endParaRPr 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3" name="TextBox 13"/>
          <p:cNvSpPr txBox="1">
            <a:spLocks noChangeArrowheads="1"/>
          </p:cNvSpPr>
          <p:nvPr/>
        </p:nvSpPr>
        <p:spPr bwMode="auto">
          <a:xfrm>
            <a:off x="6659563" y="4247036"/>
            <a:ext cx="13843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4" name="TextBox 13"/>
          <p:cNvSpPr txBox="1">
            <a:spLocks noChangeArrowheads="1"/>
          </p:cNvSpPr>
          <p:nvPr/>
        </p:nvSpPr>
        <p:spPr bwMode="auto">
          <a:xfrm>
            <a:off x="8547102" y="3860801"/>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单击编辑标题</a:t>
            </a:r>
            <a:endParaRPr lang="en-US" sz="160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9725" name="TextBox 13"/>
          <p:cNvSpPr txBox="1">
            <a:spLocks noChangeArrowheads="1"/>
          </p:cNvSpPr>
          <p:nvPr/>
        </p:nvSpPr>
        <p:spPr bwMode="auto">
          <a:xfrm>
            <a:off x="9091613" y="4247036"/>
            <a:ext cx="13843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31" name="组合 30"/>
          <p:cNvGrpSpPr/>
          <p:nvPr/>
        </p:nvGrpSpPr>
        <p:grpSpPr>
          <a:xfrm>
            <a:off x="4950897" y="134060"/>
            <a:ext cx="2197945" cy="400110"/>
            <a:chOff x="4950897" y="134060"/>
            <a:chExt cx="2197945" cy="400110"/>
          </a:xfrm>
        </p:grpSpPr>
        <p:sp>
          <p:nvSpPr>
            <p:cNvPr id="32"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02</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3" name="组合 32"/>
            <p:cNvGrpSpPr/>
            <p:nvPr/>
          </p:nvGrpSpPr>
          <p:grpSpPr>
            <a:xfrm>
              <a:off x="5095783" y="533382"/>
              <a:ext cx="1913029" cy="509"/>
              <a:chOff x="5095783" y="594295"/>
              <a:chExt cx="1913029" cy="509"/>
            </a:xfrm>
          </p:grpSpPr>
          <p:cxnSp>
            <p:nvCxnSpPr>
              <p:cNvPr id="34" name="直接连接符 33"/>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6" name="图片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fade">
                                      <p:cBhvr>
                                        <p:cTn id="7" dur="800" decel="100000"/>
                                        <p:tgtEl>
                                          <p:spTgt spid="29702"/>
                                        </p:tgtEl>
                                      </p:cBhvr>
                                    </p:animEffect>
                                    <p:anim calcmode="lin" valueType="num">
                                      <p:cBhvr>
                                        <p:cTn id="8" dur="800" decel="100000" fill="hold"/>
                                        <p:tgtEl>
                                          <p:spTgt spid="29702"/>
                                        </p:tgtEl>
                                        <p:attrNameLst>
                                          <p:attrName>style.rotation</p:attrName>
                                        </p:attrNameLst>
                                      </p:cBhvr>
                                      <p:tavLst>
                                        <p:tav tm="0">
                                          <p:val>
                                            <p:fltVal val="-90"/>
                                          </p:val>
                                        </p:tav>
                                        <p:tav tm="100000">
                                          <p:val>
                                            <p:fltVal val="0"/>
                                          </p:val>
                                        </p:tav>
                                      </p:tavLst>
                                    </p:anim>
                                    <p:anim calcmode="lin" valueType="num">
                                      <p:cBhvr>
                                        <p:cTn id="9" dur="800" decel="100000" fill="hold"/>
                                        <p:tgtEl>
                                          <p:spTgt spid="29702"/>
                                        </p:tgtEl>
                                        <p:attrNameLst>
                                          <p:attrName>ppt_x</p:attrName>
                                        </p:attrNameLst>
                                      </p:cBhvr>
                                      <p:tavLst>
                                        <p:tav tm="0">
                                          <p:val>
                                            <p:strVal val="#ppt_x+0.4"/>
                                          </p:val>
                                        </p:tav>
                                        <p:tav tm="100000">
                                          <p:val>
                                            <p:strVal val="#ppt_x-0.05"/>
                                          </p:val>
                                        </p:tav>
                                      </p:tavLst>
                                    </p:anim>
                                    <p:anim calcmode="lin" valueType="num">
                                      <p:cBhvr>
                                        <p:cTn id="10" dur="800" decel="100000" fill="hold"/>
                                        <p:tgtEl>
                                          <p:spTgt spid="2970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970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9702"/>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9703"/>
                                        </p:tgtEl>
                                        <p:attrNameLst>
                                          <p:attrName>style.visibility</p:attrName>
                                        </p:attrNameLst>
                                      </p:cBhvr>
                                      <p:to>
                                        <p:strVal val="visible"/>
                                      </p:to>
                                    </p:set>
                                    <p:animEffect transition="in" filter="fade">
                                      <p:cBhvr>
                                        <p:cTn id="15" dur="800" decel="100000"/>
                                        <p:tgtEl>
                                          <p:spTgt spid="29703"/>
                                        </p:tgtEl>
                                      </p:cBhvr>
                                    </p:animEffect>
                                    <p:anim calcmode="lin" valueType="num">
                                      <p:cBhvr>
                                        <p:cTn id="16" dur="800" decel="100000" fill="hold"/>
                                        <p:tgtEl>
                                          <p:spTgt spid="29703"/>
                                        </p:tgtEl>
                                        <p:attrNameLst>
                                          <p:attrName>style.rotation</p:attrName>
                                        </p:attrNameLst>
                                      </p:cBhvr>
                                      <p:tavLst>
                                        <p:tav tm="0">
                                          <p:val>
                                            <p:fltVal val="-90"/>
                                          </p:val>
                                        </p:tav>
                                        <p:tav tm="100000">
                                          <p:val>
                                            <p:fltVal val="0"/>
                                          </p:val>
                                        </p:tav>
                                      </p:tavLst>
                                    </p:anim>
                                    <p:anim calcmode="lin" valueType="num">
                                      <p:cBhvr>
                                        <p:cTn id="17" dur="800" decel="100000" fill="hold"/>
                                        <p:tgtEl>
                                          <p:spTgt spid="29703"/>
                                        </p:tgtEl>
                                        <p:attrNameLst>
                                          <p:attrName>ppt_x</p:attrName>
                                        </p:attrNameLst>
                                      </p:cBhvr>
                                      <p:tavLst>
                                        <p:tav tm="0">
                                          <p:val>
                                            <p:strVal val="#ppt_x+0.4"/>
                                          </p:val>
                                        </p:tav>
                                        <p:tav tm="100000">
                                          <p:val>
                                            <p:strVal val="#ppt_x-0.05"/>
                                          </p:val>
                                        </p:tav>
                                      </p:tavLst>
                                    </p:anim>
                                    <p:anim calcmode="lin" valueType="num">
                                      <p:cBhvr>
                                        <p:cTn id="18" dur="800" decel="100000" fill="hold"/>
                                        <p:tgtEl>
                                          <p:spTgt spid="2970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970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9703"/>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29704"/>
                                        </p:tgtEl>
                                        <p:attrNameLst>
                                          <p:attrName>style.visibility</p:attrName>
                                        </p:attrNameLst>
                                      </p:cBhvr>
                                      <p:to>
                                        <p:strVal val="visible"/>
                                      </p:to>
                                    </p:set>
                                    <p:animEffect transition="in" filter="fade">
                                      <p:cBhvr>
                                        <p:cTn id="23" dur="800" decel="100000"/>
                                        <p:tgtEl>
                                          <p:spTgt spid="29704"/>
                                        </p:tgtEl>
                                      </p:cBhvr>
                                    </p:animEffect>
                                    <p:anim calcmode="lin" valueType="num">
                                      <p:cBhvr>
                                        <p:cTn id="24" dur="800" decel="100000" fill="hold"/>
                                        <p:tgtEl>
                                          <p:spTgt spid="29704"/>
                                        </p:tgtEl>
                                        <p:attrNameLst>
                                          <p:attrName>style.rotation</p:attrName>
                                        </p:attrNameLst>
                                      </p:cBhvr>
                                      <p:tavLst>
                                        <p:tav tm="0">
                                          <p:val>
                                            <p:fltVal val="-90"/>
                                          </p:val>
                                        </p:tav>
                                        <p:tav tm="100000">
                                          <p:val>
                                            <p:fltVal val="0"/>
                                          </p:val>
                                        </p:tav>
                                      </p:tavLst>
                                    </p:anim>
                                    <p:anim calcmode="lin" valueType="num">
                                      <p:cBhvr>
                                        <p:cTn id="25" dur="800" decel="100000" fill="hold"/>
                                        <p:tgtEl>
                                          <p:spTgt spid="29704"/>
                                        </p:tgtEl>
                                        <p:attrNameLst>
                                          <p:attrName>ppt_x</p:attrName>
                                        </p:attrNameLst>
                                      </p:cBhvr>
                                      <p:tavLst>
                                        <p:tav tm="0">
                                          <p:val>
                                            <p:strVal val="#ppt_x+0.4"/>
                                          </p:val>
                                        </p:tav>
                                        <p:tav tm="100000">
                                          <p:val>
                                            <p:strVal val="#ppt_x-0.05"/>
                                          </p:val>
                                        </p:tav>
                                      </p:tavLst>
                                    </p:anim>
                                    <p:anim calcmode="lin" valueType="num">
                                      <p:cBhvr>
                                        <p:cTn id="26" dur="800" decel="100000" fill="hold"/>
                                        <p:tgtEl>
                                          <p:spTgt spid="2970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970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9704"/>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29705"/>
                                        </p:tgtEl>
                                        <p:attrNameLst>
                                          <p:attrName>style.visibility</p:attrName>
                                        </p:attrNameLst>
                                      </p:cBhvr>
                                      <p:to>
                                        <p:strVal val="visible"/>
                                      </p:to>
                                    </p:set>
                                    <p:animEffect transition="in" filter="fade">
                                      <p:cBhvr>
                                        <p:cTn id="31" dur="800" decel="100000"/>
                                        <p:tgtEl>
                                          <p:spTgt spid="29705"/>
                                        </p:tgtEl>
                                      </p:cBhvr>
                                    </p:animEffect>
                                    <p:anim calcmode="lin" valueType="num">
                                      <p:cBhvr>
                                        <p:cTn id="32" dur="800" decel="100000" fill="hold"/>
                                        <p:tgtEl>
                                          <p:spTgt spid="29705"/>
                                        </p:tgtEl>
                                        <p:attrNameLst>
                                          <p:attrName>style.rotation</p:attrName>
                                        </p:attrNameLst>
                                      </p:cBhvr>
                                      <p:tavLst>
                                        <p:tav tm="0">
                                          <p:val>
                                            <p:fltVal val="-90"/>
                                          </p:val>
                                        </p:tav>
                                        <p:tav tm="100000">
                                          <p:val>
                                            <p:fltVal val="0"/>
                                          </p:val>
                                        </p:tav>
                                      </p:tavLst>
                                    </p:anim>
                                    <p:anim calcmode="lin" valueType="num">
                                      <p:cBhvr>
                                        <p:cTn id="33" dur="800" decel="100000" fill="hold"/>
                                        <p:tgtEl>
                                          <p:spTgt spid="29705"/>
                                        </p:tgtEl>
                                        <p:attrNameLst>
                                          <p:attrName>ppt_x</p:attrName>
                                        </p:attrNameLst>
                                      </p:cBhvr>
                                      <p:tavLst>
                                        <p:tav tm="0">
                                          <p:val>
                                            <p:strVal val="#ppt_x+0.4"/>
                                          </p:val>
                                        </p:tav>
                                        <p:tav tm="100000">
                                          <p:val>
                                            <p:strVal val="#ppt_x-0.05"/>
                                          </p:val>
                                        </p:tav>
                                      </p:tavLst>
                                    </p:anim>
                                    <p:anim calcmode="lin" valueType="num">
                                      <p:cBhvr>
                                        <p:cTn id="34" dur="800" decel="100000" fill="hold"/>
                                        <p:tgtEl>
                                          <p:spTgt spid="29705"/>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9705"/>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9705"/>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fade">
                                      <p:cBhvr>
                                        <p:cTn id="39" dur="800" decel="100000"/>
                                        <p:tgtEl>
                                          <p:spTgt spid="29706"/>
                                        </p:tgtEl>
                                      </p:cBhvr>
                                    </p:animEffect>
                                    <p:anim calcmode="lin" valueType="num">
                                      <p:cBhvr>
                                        <p:cTn id="40" dur="800" decel="100000" fill="hold"/>
                                        <p:tgtEl>
                                          <p:spTgt spid="29706"/>
                                        </p:tgtEl>
                                        <p:attrNameLst>
                                          <p:attrName>style.rotation</p:attrName>
                                        </p:attrNameLst>
                                      </p:cBhvr>
                                      <p:tavLst>
                                        <p:tav tm="0">
                                          <p:val>
                                            <p:fltVal val="-90"/>
                                          </p:val>
                                        </p:tav>
                                        <p:tav tm="100000">
                                          <p:val>
                                            <p:fltVal val="0"/>
                                          </p:val>
                                        </p:tav>
                                      </p:tavLst>
                                    </p:anim>
                                    <p:anim calcmode="lin" valueType="num">
                                      <p:cBhvr>
                                        <p:cTn id="41" dur="800" decel="100000" fill="hold"/>
                                        <p:tgtEl>
                                          <p:spTgt spid="29706"/>
                                        </p:tgtEl>
                                        <p:attrNameLst>
                                          <p:attrName>ppt_x</p:attrName>
                                        </p:attrNameLst>
                                      </p:cBhvr>
                                      <p:tavLst>
                                        <p:tav tm="0">
                                          <p:val>
                                            <p:strVal val="#ppt_x+0.4"/>
                                          </p:val>
                                        </p:tav>
                                        <p:tav tm="100000">
                                          <p:val>
                                            <p:strVal val="#ppt_x-0.05"/>
                                          </p:val>
                                        </p:tav>
                                      </p:tavLst>
                                    </p:anim>
                                    <p:anim calcmode="lin" valueType="num">
                                      <p:cBhvr>
                                        <p:cTn id="42" dur="800" decel="100000" fill="hold"/>
                                        <p:tgtEl>
                                          <p:spTgt spid="29706"/>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29706"/>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29706"/>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29707"/>
                                        </p:tgtEl>
                                        <p:attrNameLst>
                                          <p:attrName>style.visibility</p:attrName>
                                        </p:attrNameLst>
                                      </p:cBhvr>
                                      <p:to>
                                        <p:strVal val="visible"/>
                                      </p:to>
                                    </p:set>
                                    <p:animEffect transition="in" filter="fade">
                                      <p:cBhvr>
                                        <p:cTn id="47" dur="800" decel="100000"/>
                                        <p:tgtEl>
                                          <p:spTgt spid="29707"/>
                                        </p:tgtEl>
                                      </p:cBhvr>
                                    </p:animEffect>
                                    <p:anim calcmode="lin" valueType="num">
                                      <p:cBhvr>
                                        <p:cTn id="48" dur="800" decel="100000" fill="hold"/>
                                        <p:tgtEl>
                                          <p:spTgt spid="29707"/>
                                        </p:tgtEl>
                                        <p:attrNameLst>
                                          <p:attrName>style.rotation</p:attrName>
                                        </p:attrNameLst>
                                      </p:cBhvr>
                                      <p:tavLst>
                                        <p:tav tm="0">
                                          <p:val>
                                            <p:fltVal val="-90"/>
                                          </p:val>
                                        </p:tav>
                                        <p:tav tm="100000">
                                          <p:val>
                                            <p:fltVal val="0"/>
                                          </p:val>
                                        </p:tav>
                                      </p:tavLst>
                                    </p:anim>
                                    <p:anim calcmode="lin" valueType="num">
                                      <p:cBhvr>
                                        <p:cTn id="49" dur="800" decel="100000" fill="hold"/>
                                        <p:tgtEl>
                                          <p:spTgt spid="29707"/>
                                        </p:tgtEl>
                                        <p:attrNameLst>
                                          <p:attrName>ppt_x</p:attrName>
                                        </p:attrNameLst>
                                      </p:cBhvr>
                                      <p:tavLst>
                                        <p:tav tm="0">
                                          <p:val>
                                            <p:strVal val="#ppt_x+0.4"/>
                                          </p:val>
                                        </p:tav>
                                        <p:tav tm="100000">
                                          <p:val>
                                            <p:strVal val="#ppt_x-0.05"/>
                                          </p:val>
                                        </p:tav>
                                      </p:tavLst>
                                    </p:anim>
                                    <p:anim calcmode="lin" valueType="num">
                                      <p:cBhvr>
                                        <p:cTn id="50" dur="800" decel="100000" fill="hold"/>
                                        <p:tgtEl>
                                          <p:spTgt spid="29707"/>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9707"/>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9707"/>
                                        </p:tgtEl>
                                        <p:attrNameLst>
                                          <p:attrName>ppt_y</p:attrName>
                                        </p:attrNameLst>
                                      </p:cBhvr>
                                      <p:tavLst>
                                        <p:tav tm="0">
                                          <p:val>
                                            <p:strVal val="#ppt_y+0.1"/>
                                          </p:val>
                                        </p:tav>
                                        <p:tav tm="100000">
                                          <p:val>
                                            <p:strVal val="#ppt_y"/>
                                          </p:val>
                                        </p:tav>
                                      </p:tavLst>
                                    </p:anim>
                                  </p:childTnLst>
                                </p:cTn>
                              </p:par>
                              <p:par>
                                <p:cTn id="53" presetID="30" presetClass="entr" presetSubtype="0" fill="hold" grpId="0" nodeType="withEffect">
                                  <p:stCondLst>
                                    <p:cond delay="0"/>
                                  </p:stCondLst>
                                  <p:childTnLst>
                                    <p:set>
                                      <p:cBhvr>
                                        <p:cTn id="54" dur="1" fill="hold">
                                          <p:stCondLst>
                                            <p:cond delay="0"/>
                                          </p:stCondLst>
                                        </p:cTn>
                                        <p:tgtEl>
                                          <p:spTgt spid="29708"/>
                                        </p:tgtEl>
                                        <p:attrNameLst>
                                          <p:attrName>style.visibility</p:attrName>
                                        </p:attrNameLst>
                                      </p:cBhvr>
                                      <p:to>
                                        <p:strVal val="visible"/>
                                      </p:to>
                                    </p:set>
                                    <p:animEffect transition="in" filter="fade">
                                      <p:cBhvr>
                                        <p:cTn id="55" dur="800" decel="100000"/>
                                        <p:tgtEl>
                                          <p:spTgt spid="29708"/>
                                        </p:tgtEl>
                                      </p:cBhvr>
                                    </p:animEffect>
                                    <p:anim calcmode="lin" valueType="num">
                                      <p:cBhvr>
                                        <p:cTn id="56" dur="800" decel="100000" fill="hold"/>
                                        <p:tgtEl>
                                          <p:spTgt spid="29708"/>
                                        </p:tgtEl>
                                        <p:attrNameLst>
                                          <p:attrName>style.rotation</p:attrName>
                                        </p:attrNameLst>
                                      </p:cBhvr>
                                      <p:tavLst>
                                        <p:tav tm="0">
                                          <p:val>
                                            <p:fltVal val="-90"/>
                                          </p:val>
                                        </p:tav>
                                        <p:tav tm="100000">
                                          <p:val>
                                            <p:fltVal val="0"/>
                                          </p:val>
                                        </p:tav>
                                      </p:tavLst>
                                    </p:anim>
                                    <p:anim calcmode="lin" valueType="num">
                                      <p:cBhvr>
                                        <p:cTn id="57" dur="800" decel="100000" fill="hold"/>
                                        <p:tgtEl>
                                          <p:spTgt spid="29708"/>
                                        </p:tgtEl>
                                        <p:attrNameLst>
                                          <p:attrName>ppt_x</p:attrName>
                                        </p:attrNameLst>
                                      </p:cBhvr>
                                      <p:tavLst>
                                        <p:tav tm="0">
                                          <p:val>
                                            <p:strVal val="#ppt_x+0.4"/>
                                          </p:val>
                                        </p:tav>
                                        <p:tav tm="100000">
                                          <p:val>
                                            <p:strVal val="#ppt_x-0.05"/>
                                          </p:val>
                                        </p:tav>
                                      </p:tavLst>
                                    </p:anim>
                                    <p:anim calcmode="lin" valueType="num">
                                      <p:cBhvr>
                                        <p:cTn id="58" dur="800" decel="100000" fill="hold"/>
                                        <p:tgtEl>
                                          <p:spTgt spid="29708"/>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29708"/>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29708"/>
                                        </p:tgtEl>
                                        <p:attrNameLst>
                                          <p:attrName>ppt_y</p:attrName>
                                        </p:attrNameLst>
                                      </p:cBhvr>
                                      <p:tavLst>
                                        <p:tav tm="0">
                                          <p:val>
                                            <p:strVal val="#ppt_y+0.1"/>
                                          </p:val>
                                        </p:tav>
                                        <p:tav tm="100000">
                                          <p:val>
                                            <p:strVal val="#ppt_y"/>
                                          </p:val>
                                        </p:tav>
                                      </p:tavLst>
                                    </p:anim>
                                  </p:childTnLst>
                                </p:cTn>
                              </p:par>
                              <p:par>
                                <p:cTn id="61" presetID="30" presetClass="entr" presetSubtype="0" fill="hold" grpId="0" nodeType="withEffect">
                                  <p:stCondLst>
                                    <p:cond delay="0"/>
                                  </p:stCondLst>
                                  <p:childTnLst>
                                    <p:set>
                                      <p:cBhvr>
                                        <p:cTn id="62" dur="1" fill="hold">
                                          <p:stCondLst>
                                            <p:cond delay="0"/>
                                          </p:stCondLst>
                                        </p:cTn>
                                        <p:tgtEl>
                                          <p:spTgt spid="29709"/>
                                        </p:tgtEl>
                                        <p:attrNameLst>
                                          <p:attrName>style.visibility</p:attrName>
                                        </p:attrNameLst>
                                      </p:cBhvr>
                                      <p:to>
                                        <p:strVal val="visible"/>
                                      </p:to>
                                    </p:set>
                                    <p:animEffect transition="in" filter="fade">
                                      <p:cBhvr>
                                        <p:cTn id="63" dur="800" decel="100000"/>
                                        <p:tgtEl>
                                          <p:spTgt spid="29709"/>
                                        </p:tgtEl>
                                      </p:cBhvr>
                                    </p:animEffect>
                                    <p:anim calcmode="lin" valueType="num">
                                      <p:cBhvr>
                                        <p:cTn id="64" dur="800" decel="100000" fill="hold"/>
                                        <p:tgtEl>
                                          <p:spTgt spid="29709"/>
                                        </p:tgtEl>
                                        <p:attrNameLst>
                                          <p:attrName>style.rotation</p:attrName>
                                        </p:attrNameLst>
                                      </p:cBhvr>
                                      <p:tavLst>
                                        <p:tav tm="0">
                                          <p:val>
                                            <p:fltVal val="-90"/>
                                          </p:val>
                                        </p:tav>
                                        <p:tav tm="100000">
                                          <p:val>
                                            <p:fltVal val="0"/>
                                          </p:val>
                                        </p:tav>
                                      </p:tavLst>
                                    </p:anim>
                                    <p:anim calcmode="lin" valueType="num">
                                      <p:cBhvr>
                                        <p:cTn id="65" dur="800" decel="100000" fill="hold"/>
                                        <p:tgtEl>
                                          <p:spTgt spid="29709"/>
                                        </p:tgtEl>
                                        <p:attrNameLst>
                                          <p:attrName>ppt_x</p:attrName>
                                        </p:attrNameLst>
                                      </p:cBhvr>
                                      <p:tavLst>
                                        <p:tav tm="0">
                                          <p:val>
                                            <p:strVal val="#ppt_x+0.4"/>
                                          </p:val>
                                        </p:tav>
                                        <p:tav tm="100000">
                                          <p:val>
                                            <p:strVal val="#ppt_x-0.05"/>
                                          </p:val>
                                        </p:tav>
                                      </p:tavLst>
                                    </p:anim>
                                    <p:anim calcmode="lin" valueType="num">
                                      <p:cBhvr>
                                        <p:cTn id="66" dur="800" decel="100000" fill="hold"/>
                                        <p:tgtEl>
                                          <p:spTgt spid="29709"/>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9709"/>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9709"/>
                                        </p:tgtEl>
                                        <p:attrNameLst>
                                          <p:attrName>ppt_y</p:attrName>
                                        </p:attrNameLst>
                                      </p:cBhvr>
                                      <p:tavLst>
                                        <p:tav tm="0">
                                          <p:val>
                                            <p:strVal val="#ppt_y+0.1"/>
                                          </p:val>
                                        </p:tav>
                                        <p:tav tm="100000">
                                          <p:val>
                                            <p:strVal val="#ppt_y"/>
                                          </p:val>
                                        </p:tav>
                                      </p:tavLst>
                                    </p:anim>
                                  </p:childTnLst>
                                </p:cTn>
                              </p:par>
                              <p:par>
                                <p:cTn id="69" presetID="30" presetClass="entr" presetSubtype="0" fill="hold" grpId="0" nodeType="withEffect">
                                  <p:stCondLst>
                                    <p:cond delay="0"/>
                                  </p:stCondLst>
                                  <p:childTnLst>
                                    <p:set>
                                      <p:cBhvr>
                                        <p:cTn id="70" dur="1" fill="hold">
                                          <p:stCondLst>
                                            <p:cond delay="0"/>
                                          </p:stCondLst>
                                        </p:cTn>
                                        <p:tgtEl>
                                          <p:spTgt spid="29710"/>
                                        </p:tgtEl>
                                        <p:attrNameLst>
                                          <p:attrName>style.visibility</p:attrName>
                                        </p:attrNameLst>
                                      </p:cBhvr>
                                      <p:to>
                                        <p:strVal val="visible"/>
                                      </p:to>
                                    </p:set>
                                    <p:animEffect transition="in" filter="fade">
                                      <p:cBhvr>
                                        <p:cTn id="71" dur="800" decel="100000"/>
                                        <p:tgtEl>
                                          <p:spTgt spid="29710"/>
                                        </p:tgtEl>
                                      </p:cBhvr>
                                    </p:animEffect>
                                    <p:anim calcmode="lin" valueType="num">
                                      <p:cBhvr>
                                        <p:cTn id="72" dur="800" decel="100000" fill="hold"/>
                                        <p:tgtEl>
                                          <p:spTgt spid="29710"/>
                                        </p:tgtEl>
                                        <p:attrNameLst>
                                          <p:attrName>style.rotation</p:attrName>
                                        </p:attrNameLst>
                                      </p:cBhvr>
                                      <p:tavLst>
                                        <p:tav tm="0">
                                          <p:val>
                                            <p:fltVal val="-90"/>
                                          </p:val>
                                        </p:tav>
                                        <p:tav tm="100000">
                                          <p:val>
                                            <p:fltVal val="0"/>
                                          </p:val>
                                        </p:tav>
                                      </p:tavLst>
                                    </p:anim>
                                    <p:anim calcmode="lin" valueType="num">
                                      <p:cBhvr>
                                        <p:cTn id="73" dur="800" decel="100000" fill="hold"/>
                                        <p:tgtEl>
                                          <p:spTgt spid="29710"/>
                                        </p:tgtEl>
                                        <p:attrNameLst>
                                          <p:attrName>ppt_x</p:attrName>
                                        </p:attrNameLst>
                                      </p:cBhvr>
                                      <p:tavLst>
                                        <p:tav tm="0">
                                          <p:val>
                                            <p:strVal val="#ppt_x+0.4"/>
                                          </p:val>
                                        </p:tav>
                                        <p:tav tm="100000">
                                          <p:val>
                                            <p:strVal val="#ppt_x-0.05"/>
                                          </p:val>
                                        </p:tav>
                                      </p:tavLst>
                                    </p:anim>
                                    <p:anim calcmode="lin" valueType="num">
                                      <p:cBhvr>
                                        <p:cTn id="74" dur="800" decel="100000" fill="hold"/>
                                        <p:tgtEl>
                                          <p:spTgt spid="29710"/>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29710"/>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29710"/>
                                        </p:tgtEl>
                                        <p:attrNameLst>
                                          <p:attrName>ppt_y</p:attrName>
                                        </p:attrNameLst>
                                      </p:cBhvr>
                                      <p:tavLst>
                                        <p:tav tm="0">
                                          <p:val>
                                            <p:strVal val="#ppt_y+0.1"/>
                                          </p:val>
                                        </p:tav>
                                        <p:tav tm="100000">
                                          <p:val>
                                            <p:strVal val="#ppt_y"/>
                                          </p:val>
                                        </p:tav>
                                      </p:tavLst>
                                    </p:anim>
                                  </p:childTnLst>
                                </p:cTn>
                              </p:par>
                              <p:par>
                                <p:cTn id="77" presetID="30" presetClass="entr" presetSubtype="0" fill="hold" grpId="0" nodeType="withEffect">
                                  <p:stCondLst>
                                    <p:cond delay="0"/>
                                  </p:stCondLst>
                                  <p:childTnLst>
                                    <p:set>
                                      <p:cBhvr>
                                        <p:cTn id="78" dur="1" fill="hold">
                                          <p:stCondLst>
                                            <p:cond delay="0"/>
                                          </p:stCondLst>
                                        </p:cTn>
                                        <p:tgtEl>
                                          <p:spTgt spid="29711"/>
                                        </p:tgtEl>
                                        <p:attrNameLst>
                                          <p:attrName>style.visibility</p:attrName>
                                        </p:attrNameLst>
                                      </p:cBhvr>
                                      <p:to>
                                        <p:strVal val="visible"/>
                                      </p:to>
                                    </p:set>
                                    <p:animEffect transition="in" filter="fade">
                                      <p:cBhvr>
                                        <p:cTn id="79" dur="800" decel="100000"/>
                                        <p:tgtEl>
                                          <p:spTgt spid="29711"/>
                                        </p:tgtEl>
                                      </p:cBhvr>
                                    </p:animEffect>
                                    <p:anim calcmode="lin" valueType="num">
                                      <p:cBhvr>
                                        <p:cTn id="80" dur="800" decel="100000" fill="hold"/>
                                        <p:tgtEl>
                                          <p:spTgt spid="29711"/>
                                        </p:tgtEl>
                                        <p:attrNameLst>
                                          <p:attrName>style.rotation</p:attrName>
                                        </p:attrNameLst>
                                      </p:cBhvr>
                                      <p:tavLst>
                                        <p:tav tm="0">
                                          <p:val>
                                            <p:fltVal val="-90"/>
                                          </p:val>
                                        </p:tav>
                                        <p:tav tm="100000">
                                          <p:val>
                                            <p:fltVal val="0"/>
                                          </p:val>
                                        </p:tav>
                                      </p:tavLst>
                                    </p:anim>
                                    <p:anim calcmode="lin" valueType="num">
                                      <p:cBhvr>
                                        <p:cTn id="81" dur="800" decel="100000" fill="hold"/>
                                        <p:tgtEl>
                                          <p:spTgt spid="29711"/>
                                        </p:tgtEl>
                                        <p:attrNameLst>
                                          <p:attrName>ppt_x</p:attrName>
                                        </p:attrNameLst>
                                      </p:cBhvr>
                                      <p:tavLst>
                                        <p:tav tm="0">
                                          <p:val>
                                            <p:strVal val="#ppt_x+0.4"/>
                                          </p:val>
                                        </p:tav>
                                        <p:tav tm="100000">
                                          <p:val>
                                            <p:strVal val="#ppt_x-0.05"/>
                                          </p:val>
                                        </p:tav>
                                      </p:tavLst>
                                    </p:anim>
                                    <p:anim calcmode="lin" valueType="num">
                                      <p:cBhvr>
                                        <p:cTn id="82" dur="800" decel="100000" fill="hold"/>
                                        <p:tgtEl>
                                          <p:spTgt spid="29711"/>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29711"/>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29711"/>
                                        </p:tgtEl>
                                        <p:attrNameLst>
                                          <p:attrName>ppt_y</p:attrName>
                                        </p:attrNameLst>
                                      </p:cBhvr>
                                      <p:tavLst>
                                        <p:tav tm="0">
                                          <p:val>
                                            <p:strVal val="#ppt_y+0.1"/>
                                          </p:val>
                                        </p:tav>
                                        <p:tav tm="100000">
                                          <p:val>
                                            <p:strVal val="#ppt_y"/>
                                          </p:val>
                                        </p:tav>
                                      </p:tavLst>
                                    </p:anim>
                                  </p:childTnLst>
                                </p:cTn>
                              </p:par>
                              <p:par>
                                <p:cTn id="85" presetID="30" presetClass="entr" presetSubtype="0" fill="hold" grpId="0" nodeType="withEffect">
                                  <p:stCondLst>
                                    <p:cond delay="0"/>
                                  </p:stCondLst>
                                  <p:childTnLst>
                                    <p:set>
                                      <p:cBhvr>
                                        <p:cTn id="86" dur="1" fill="hold">
                                          <p:stCondLst>
                                            <p:cond delay="0"/>
                                          </p:stCondLst>
                                        </p:cTn>
                                        <p:tgtEl>
                                          <p:spTgt spid="29712"/>
                                        </p:tgtEl>
                                        <p:attrNameLst>
                                          <p:attrName>style.visibility</p:attrName>
                                        </p:attrNameLst>
                                      </p:cBhvr>
                                      <p:to>
                                        <p:strVal val="visible"/>
                                      </p:to>
                                    </p:set>
                                    <p:animEffect transition="in" filter="fade">
                                      <p:cBhvr>
                                        <p:cTn id="87" dur="800" decel="100000"/>
                                        <p:tgtEl>
                                          <p:spTgt spid="29712"/>
                                        </p:tgtEl>
                                      </p:cBhvr>
                                    </p:animEffect>
                                    <p:anim calcmode="lin" valueType="num">
                                      <p:cBhvr>
                                        <p:cTn id="88" dur="800" decel="100000" fill="hold"/>
                                        <p:tgtEl>
                                          <p:spTgt spid="29712"/>
                                        </p:tgtEl>
                                        <p:attrNameLst>
                                          <p:attrName>style.rotation</p:attrName>
                                        </p:attrNameLst>
                                      </p:cBhvr>
                                      <p:tavLst>
                                        <p:tav tm="0">
                                          <p:val>
                                            <p:fltVal val="-90"/>
                                          </p:val>
                                        </p:tav>
                                        <p:tav tm="100000">
                                          <p:val>
                                            <p:fltVal val="0"/>
                                          </p:val>
                                        </p:tav>
                                      </p:tavLst>
                                    </p:anim>
                                    <p:anim calcmode="lin" valueType="num">
                                      <p:cBhvr>
                                        <p:cTn id="89" dur="800" decel="100000" fill="hold"/>
                                        <p:tgtEl>
                                          <p:spTgt spid="29712"/>
                                        </p:tgtEl>
                                        <p:attrNameLst>
                                          <p:attrName>ppt_x</p:attrName>
                                        </p:attrNameLst>
                                      </p:cBhvr>
                                      <p:tavLst>
                                        <p:tav tm="0">
                                          <p:val>
                                            <p:strVal val="#ppt_x+0.4"/>
                                          </p:val>
                                        </p:tav>
                                        <p:tav tm="100000">
                                          <p:val>
                                            <p:strVal val="#ppt_x-0.05"/>
                                          </p:val>
                                        </p:tav>
                                      </p:tavLst>
                                    </p:anim>
                                    <p:anim calcmode="lin" valueType="num">
                                      <p:cBhvr>
                                        <p:cTn id="90" dur="800" decel="100000" fill="hold"/>
                                        <p:tgtEl>
                                          <p:spTgt spid="29712"/>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29712"/>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29712"/>
                                        </p:tgtEl>
                                        <p:attrNameLst>
                                          <p:attrName>ppt_y</p:attrName>
                                        </p:attrNameLst>
                                      </p:cBhvr>
                                      <p:tavLst>
                                        <p:tav tm="0">
                                          <p:val>
                                            <p:strVal val="#ppt_y+0.1"/>
                                          </p:val>
                                        </p:tav>
                                        <p:tav tm="100000">
                                          <p:val>
                                            <p:strVal val="#ppt_y"/>
                                          </p:val>
                                        </p:tav>
                                      </p:tavLst>
                                    </p:anim>
                                  </p:childTnLst>
                                </p:cTn>
                              </p:par>
                              <p:par>
                                <p:cTn id="93" presetID="30" presetClass="entr" presetSubtype="0" fill="hold" grpId="0" nodeType="withEffect">
                                  <p:stCondLst>
                                    <p:cond delay="0"/>
                                  </p:stCondLst>
                                  <p:childTnLst>
                                    <p:set>
                                      <p:cBhvr>
                                        <p:cTn id="94" dur="1" fill="hold">
                                          <p:stCondLst>
                                            <p:cond delay="0"/>
                                          </p:stCondLst>
                                        </p:cTn>
                                        <p:tgtEl>
                                          <p:spTgt spid="29713"/>
                                        </p:tgtEl>
                                        <p:attrNameLst>
                                          <p:attrName>style.visibility</p:attrName>
                                        </p:attrNameLst>
                                      </p:cBhvr>
                                      <p:to>
                                        <p:strVal val="visible"/>
                                      </p:to>
                                    </p:set>
                                    <p:animEffect transition="in" filter="fade">
                                      <p:cBhvr>
                                        <p:cTn id="95" dur="800" decel="100000"/>
                                        <p:tgtEl>
                                          <p:spTgt spid="29713"/>
                                        </p:tgtEl>
                                      </p:cBhvr>
                                    </p:animEffect>
                                    <p:anim calcmode="lin" valueType="num">
                                      <p:cBhvr>
                                        <p:cTn id="96" dur="800" decel="100000" fill="hold"/>
                                        <p:tgtEl>
                                          <p:spTgt spid="29713"/>
                                        </p:tgtEl>
                                        <p:attrNameLst>
                                          <p:attrName>style.rotation</p:attrName>
                                        </p:attrNameLst>
                                      </p:cBhvr>
                                      <p:tavLst>
                                        <p:tav tm="0">
                                          <p:val>
                                            <p:fltVal val="-90"/>
                                          </p:val>
                                        </p:tav>
                                        <p:tav tm="100000">
                                          <p:val>
                                            <p:fltVal val="0"/>
                                          </p:val>
                                        </p:tav>
                                      </p:tavLst>
                                    </p:anim>
                                    <p:anim calcmode="lin" valueType="num">
                                      <p:cBhvr>
                                        <p:cTn id="97" dur="800" decel="100000" fill="hold"/>
                                        <p:tgtEl>
                                          <p:spTgt spid="29713"/>
                                        </p:tgtEl>
                                        <p:attrNameLst>
                                          <p:attrName>ppt_x</p:attrName>
                                        </p:attrNameLst>
                                      </p:cBhvr>
                                      <p:tavLst>
                                        <p:tav tm="0">
                                          <p:val>
                                            <p:strVal val="#ppt_x+0.4"/>
                                          </p:val>
                                        </p:tav>
                                        <p:tav tm="100000">
                                          <p:val>
                                            <p:strVal val="#ppt_x-0.05"/>
                                          </p:val>
                                        </p:tav>
                                      </p:tavLst>
                                    </p:anim>
                                    <p:anim calcmode="lin" valueType="num">
                                      <p:cBhvr>
                                        <p:cTn id="98" dur="800" decel="100000" fill="hold"/>
                                        <p:tgtEl>
                                          <p:spTgt spid="29713"/>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29713"/>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29713"/>
                                        </p:tgtEl>
                                        <p:attrNameLst>
                                          <p:attrName>ppt_y</p:attrName>
                                        </p:attrNameLst>
                                      </p:cBhvr>
                                      <p:tavLst>
                                        <p:tav tm="0">
                                          <p:val>
                                            <p:strVal val="#ppt_y+0.1"/>
                                          </p:val>
                                        </p:tav>
                                        <p:tav tm="100000">
                                          <p:val>
                                            <p:strVal val="#ppt_y"/>
                                          </p:val>
                                        </p:tav>
                                      </p:tavLst>
                                    </p:anim>
                                  </p:childTnLst>
                                </p:cTn>
                              </p:par>
                              <p:par>
                                <p:cTn id="101" presetID="30" presetClass="entr" presetSubtype="0" fill="hold" grpId="0" nodeType="withEffect">
                                  <p:stCondLst>
                                    <p:cond delay="0"/>
                                  </p:stCondLst>
                                  <p:childTnLst>
                                    <p:set>
                                      <p:cBhvr>
                                        <p:cTn id="102" dur="1" fill="hold">
                                          <p:stCondLst>
                                            <p:cond delay="0"/>
                                          </p:stCondLst>
                                        </p:cTn>
                                        <p:tgtEl>
                                          <p:spTgt spid="29714"/>
                                        </p:tgtEl>
                                        <p:attrNameLst>
                                          <p:attrName>style.visibility</p:attrName>
                                        </p:attrNameLst>
                                      </p:cBhvr>
                                      <p:to>
                                        <p:strVal val="visible"/>
                                      </p:to>
                                    </p:set>
                                    <p:animEffect transition="in" filter="fade">
                                      <p:cBhvr>
                                        <p:cTn id="103" dur="800" decel="100000"/>
                                        <p:tgtEl>
                                          <p:spTgt spid="29714"/>
                                        </p:tgtEl>
                                      </p:cBhvr>
                                    </p:animEffect>
                                    <p:anim calcmode="lin" valueType="num">
                                      <p:cBhvr>
                                        <p:cTn id="104" dur="800" decel="100000" fill="hold"/>
                                        <p:tgtEl>
                                          <p:spTgt spid="29714"/>
                                        </p:tgtEl>
                                        <p:attrNameLst>
                                          <p:attrName>style.rotation</p:attrName>
                                        </p:attrNameLst>
                                      </p:cBhvr>
                                      <p:tavLst>
                                        <p:tav tm="0">
                                          <p:val>
                                            <p:fltVal val="-90"/>
                                          </p:val>
                                        </p:tav>
                                        <p:tav tm="100000">
                                          <p:val>
                                            <p:fltVal val="0"/>
                                          </p:val>
                                        </p:tav>
                                      </p:tavLst>
                                    </p:anim>
                                    <p:anim calcmode="lin" valueType="num">
                                      <p:cBhvr>
                                        <p:cTn id="105" dur="800" decel="100000" fill="hold"/>
                                        <p:tgtEl>
                                          <p:spTgt spid="29714"/>
                                        </p:tgtEl>
                                        <p:attrNameLst>
                                          <p:attrName>ppt_x</p:attrName>
                                        </p:attrNameLst>
                                      </p:cBhvr>
                                      <p:tavLst>
                                        <p:tav tm="0">
                                          <p:val>
                                            <p:strVal val="#ppt_x+0.4"/>
                                          </p:val>
                                        </p:tav>
                                        <p:tav tm="100000">
                                          <p:val>
                                            <p:strVal val="#ppt_x-0.05"/>
                                          </p:val>
                                        </p:tav>
                                      </p:tavLst>
                                    </p:anim>
                                    <p:anim calcmode="lin" valueType="num">
                                      <p:cBhvr>
                                        <p:cTn id="106" dur="800" decel="100000" fill="hold"/>
                                        <p:tgtEl>
                                          <p:spTgt spid="29714"/>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29714"/>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29714"/>
                                        </p:tgtEl>
                                        <p:attrNameLst>
                                          <p:attrName>ppt_y</p:attrName>
                                        </p:attrNameLst>
                                      </p:cBhvr>
                                      <p:tavLst>
                                        <p:tav tm="0">
                                          <p:val>
                                            <p:strVal val="#ppt_y+0.1"/>
                                          </p:val>
                                        </p:tav>
                                        <p:tav tm="100000">
                                          <p:val>
                                            <p:strVal val="#ppt_y"/>
                                          </p:val>
                                        </p:tav>
                                      </p:tavLst>
                                    </p:anim>
                                  </p:childTnLst>
                                </p:cTn>
                              </p:par>
                              <p:par>
                                <p:cTn id="109" presetID="30" presetClass="entr" presetSubtype="0" fill="hold" grpId="0" nodeType="withEffect">
                                  <p:stCondLst>
                                    <p:cond delay="0"/>
                                  </p:stCondLst>
                                  <p:childTnLst>
                                    <p:set>
                                      <p:cBhvr>
                                        <p:cTn id="110" dur="1" fill="hold">
                                          <p:stCondLst>
                                            <p:cond delay="0"/>
                                          </p:stCondLst>
                                        </p:cTn>
                                        <p:tgtEl>
                                          <p:spTgt spid="29715"/>
                                        </p:tgtEl>
                                        <p:attrNameLst>
                                          <p:attrName>style.visibility</p:attrName>
                                        </p:attrNameLst>
                                      </p:cBhvr>
                                      <p:to>
                                        <p:strVal val="visible"/>
                                      </p:to>
                                    </p:set>
                                    <p:animEffect transition="in" filter="fade">
                                      <p:cBhvr>
                                        <p:cTn id="111" dur="800" decel="100000"/>
                                        <p:tgtEl>
                                          <p:spTgt spid="29715"/>
                                        </p:tgtEl>
                                      </p:cBhvr>
                                    </p:animEffect>
                                    <p:anim calcmode="lin" valueType="num">
                                      <p:cBhvr>
                                        <p:cTn id="112" dur="800" decel="100000" fill="hold"/>
                                        <p:tgtEl>
                                          <p:spTgt spid="29715"/>
                                        </p:tgtEl>
                                        <p:attrNameLst>
                                          <p:attrName>style.rotation</p:attrName>
                                        </p:attrNameLst>
                                      </p:cBhvr>
                                      <p:tavLst>
                                        <p:tav tm="0">
                                          <p:val>
                                            <p:fltVal val="-90"/>
                                          </p:val>
                                        </p:tav>
                                        <p:tav tm="100000">
                                          <p:val>
                                            <p:fltVal val="0"/>
                                          </p:val>
                                        </p:tav>
                                      </p:tavLst>
                                    </p:anim>
                                    <p:anim calcmode="lin" valueType="num">
                                      <p:cBhvr>
                                        <p:cTn id="113" dur="800" decel="100000" fill="hold"/>
                                        <p:tgtEl>
                                          <p:spTgt spid="29715"/>
                                        </p:tgtEl>
                                        <p:attrNameLst>
                                          <p:attrName>ppt_x</p:attrName>
                                        </p:attrNameLst>
                                      </p:cBhvr>
                                      <p:tavLst>
                                        <p:tav tm="0">
                                          <p:val>
                                            <p:strVal val="#ppt_x+0.4"/>
                                          </p:val>
                                        </p:tav>
                                        <p:tav tm="100000">
                                          <p:val>
                                            <p:strVal val="#ppt_x-0.05"/>
                                          </p:val>
                                        </p:tav>
                                      </p:tavLst>
                                    </p:anim>
                                    <p:anim calcmode="lin" valueType="num">
                                      <p:cBhvr>
                                        <p:cTn id="114" dur="800" decel="100000" fill="hold"/>
                                        <p:tgtEl>
                                          <p:spTgt spid="29715"/>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29715"/>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29715"/>
                                        </p:tgtEl>
                                        <p:attrNameLst>
                                          <p:attrName>ppt_y</p:attrName>
                                        </p:attrNameLst>
                                      </p:cBhvr>
                                      <p:tavLst>
                                        <p:tav tm="0">
                                          <p:val>
                                            <p:strVal val="#ppt_y+0.1"/>
                                          </p:val>
                                        </p:tav>
                                        <p:tav tm="100000">
                                          <p:val>
                                            <p:strVal val="#ppt_y"/>
                                          </p:val>
                                        </p:tav>
                                      </p:tavLst>
                                    </p:anim>
                                  </p:childTnLst>
                                </p:cTn>
                              </p:par>
                              <p:par>
                                <p:cTn id="117" presetID="30" presetClass="entr" presetSubtype="0" fill="hold" grpId="0" nodeType="withEffect">
                                  <p:stCondLst>
                                    <p:cond delay="0"/>
                                  </p:stCondLst>
                                  <p:childTnLst>
                                    <p:set>
                                      <p:cBhvr>
                                        <p:cTn id="118" dur="1" fill="hold">
                                          <p:stCondLst>
                                            <p:cond delay="0"/>
                                          </p:stCondLst>
                                        </p:cTn>
                                        <p:tgtEl>
                                          <p:spTgt spid="29716"/>
                                        </p:tgtEl>
                                        <p:attrNameLst>
                                          <p:attrName>style.visibility</p:attrName>
                                        </p:attrNameLst>
                                      </p:cBhvr>
                                      <p:to>
                                        <p:strVal val="visible"/>
                                      </p:to>
                                    </p:set>
                                    <p:animEffect transition="in" filter="fade">
                                      <p:cBhvr>
                                        <p:cTn id="119" dur="800" decel="100000"/>
                                        <p:tgtEl>
                                          <p:spTgt spid="29716"/>
                                        </p:tgtEl>
                                      </p:cBhvr>
                                    </p:animEffect>
                                    <p:anim calcmode="lin" valueType="num">
                                      <p:cBhvr>
                                        <p:cTn id="120" dur="800" decel="100000" fill="hold"/>
                                        <p:tgtEl>
                                          <p:spTgt spid="29716"/>
                                        </p:tgtEl>
                                        <p:attrNameLst>
                                          <p:attrName>style.rotation</p:attrName>
                                        </p:attrNameLst>
                                      </p:cBhvr>
                                      <p:tavLst>
                                        <p:tav tm="0">
                                          <p:val>
                                            <p:fltVal val="-90"/>
                                          </p:val>
                                        </p:tav>
                                        <p:tav tm="100000">
                                          <p:val>
                                            <p:fltVal val="0"/>
                                          </p:val>
                                        </p:tav>
                                      </p:tavLst>
                                    </p:anim>
                                    <p:anim calcmode="lin" valueType="num">
                                      <p:cBhvr>
                                        <p:cTn id="121" dur="800" decel="100000" fill="hold"/>
                                        <p:tgtEl>
                                          <p:spTgt spid="29716"/>
                                        </p:tgtEl>
                                        <p:attrNameLst>
                                          <p:attrName>ppt_x</p:attrName>
                                        </p:attrNameLst>
                                      </p:cBhvr>
                                      <p:tavLst>
                                        <p:tav tm="0">
                                          <p:val>
                                            <p:strVal val="#ppt_x+0.4"/>
                                          </p:val>
                                        </p:tav>
                                        <p:tav tm="100000">
                                          <p:val>
                                            <p:strVal val="#ppt_x-0.05"/>
                                          </p:val>
                                        </p:tav>
                                      </p:tavLst>
                                    </p:anim>
                                    <p:anim calcmode="lin" valueType="num">
                                      <p:cBhvr>
                                        <p:cTn id="122" dur="800" decel="100000" fill="hold"/>
                                        <p:tgtEl>
                                          <p:spTgt spid="29716"/>
                                        </p:tgtEl>
                                        <p:attrNameLst>
                                          <p:attrName>ppt_y</p:attrName>
                                        </p:attrNameLst>
                                      </p:cBhvr>
                                      <p:tavLst>
                                        <p:tav tm="0">
                                          <p:val>
                                            <p:strVal val="#ppt_y-0.4"/>
                                          </p:val>
                                        </p:tav>
                                        <p:tav tm="100000">
                                          <p:val>
                                            <p:strVal val="#ppt_y+0.1"/>
                                          </p:val>
                                        </p:tav>
                                      </p:tavLst>
                                    </p:anim>
                                    <p:anim calcmode="lin" valueType="num">
                                      <p:cBhvr>
                                        <p:cTn id="123" dur="200" accel="100000" fill="hold">
                                          <p:stCondLst>
                                            <p:cond delay="800"/>
                                          </p:stCondLst>
                                        </p:cTn>
                                        <p:tgtEl>
                                          <p:spTgt spid="29716"/>
                                        </p:tgtEl>
                                        <p:attrNameLst>
                                          <p:attrName>ppt_x</p:attrName>
                                        </p:attrNameLst>
                                      </p:cBhvr>
                                      <p:tavLst>
                                        <p:tav tm="0">
                                          <p:val>
                                            <p:strVal val="#ppt_x-0.05"/>
                                          </p:val>
                                        </p:tav>
                                        <p:tav tm="100000">
                                          <p:val>
                                            <p:strVal val="#ppt_x"/>
                                          </p:val>
                                        </p:tav>
                                      </p:tavLst>
                                    </p:anim>
                                    <p:anim calcmode="lin" valueType="num">
                                      <p:cBhvr>
                                        <p:cTn id="124" dur="200" accel="100000" fill="hold">
                                          <p:stCondLst>
                                            <p:cond delay="800"/>
                                          </p:stCondLst>
                                        </p:cTn>
                                        <p:tgtEl>
                                          <p:spTgt spid="29716"/>
                                        </p:tgtEl>
                                        <p:attrNameLst>
                                          <p:attrName>ppt_y</p:attrName>
                                        </p:attrNameLst>
                                      </p:cBhvr>
                                      <p:tavLst>
                                        <p:tav tm="0">
                                          <p:val>
                                            <p:strVal val="#ppt_y+0.1"/>
                                          </p:val>
                                        </p:tav>
                                        <p:tav tm="100000">
                                          <p:val>
                                            <p:strVal val="#ppt_y"/>
                                          </p:val>
                                        </p:tav>
                                      </p:tavLst>
                                    </p:anim>
                                  </p:childTnLst>
                                </p:cTn>
                              </p:par>
                              <p:par>
                                <p:cTn id="125" presetID="30" presetClass="entr" presetSubtype="0" fill="hold" grpId="0" nodeType="withEffect">
                                  <p:stCondLst>
                                    <p:cond delay="0"/>
                                  </p:stCondLst>
                                  <p:childTnLst>
                                    <p:set>
                                      <p:cBhvr>
                                        <p:cTn id="126" dur="1" fill="hold">
                                          <p:stCondLst>
                                            <p:cond delay="0"/>
                                          </p:stCondLst>
                                        </p:cTn>
                                        <p:tgtEl>
                                          <p:spTgt spid="29717"/>
                                        </p:tgtEl>
                                        <p:attrNameLst>
                                          <p:attrName>style.visibility</p:attrName>
                                        </p:attrNameLst>
                                      </p:cBhvr>
                                      <p:to>
                                        <p:strVal val="visible"/>
                                      </p:to>
                                    </p:set>
                                    <p:animEffect transition="in" filter="fade">
                                      <p:cBhvr>
                                        <p:cTn id="127" dur="800" decel="100000"/>
                                        <p:tgtEl>
                                          <p:spTgt spid="29717"/>
                                        </p:tgtEl>
                                      </p:cBhvr>
                                    </p:animEffect>
                                    <p:anim calcmode="lin" valueType="num">
                                      <p:cBhvr>
                                        <p:cTn id="128" dur="800" decel="100000" fill="hold"/>
                                        <p:tgtEl>
                                          <p:spTgt spid="29717"/>
                                        </p:tgtEl>
                                        <p:attrNameLst>
                                          <p:attrName>style.rotation</p:attrName>
                                        </p:attrNameLst>
                                      </p:cBhvr>
                                      <p:tavLst>
                                        <p:tav tm="0">
                                          <p:val>
                                            <p:fltVal val="-90"/>
                                          </p:val>
                                        </p:tav>
                                        <p:tav tm="100000">
                                          <p:val>
                                            <p:fltVal val="0"/>
                                          </p:val>
                                        </p:tav>
                                      </p:tavLst>
                                    </p:anim>
                                    <p:anim calcmode="lin" valueType="num">
                                      <p:cBhvr>
                                        <p:cTn id="129" dur="800" decel="100000" fill="hold"/>
                                        <p:tgtEl>
                                          <p:spTgt spid="29717"/>
                                        </p:tgtEl>
                                        <p:attrNameLst>
                                          <p:attrName>ppt_x</p:attrName>
                                        </p:attrNameLst>
                                      </p:cBhvr>
                                      <p:tavLst>
                                        <p:tav tm="0">
                                          <p:val>
                                            <p:strVal val="#ppt_x+0.4"/>
                                          </p:val>
                                        </p:tav>
                                        <p:tav tm="100000">
                                          <p:val>
                                            <p:strVal val="#ppt_x-0.05"/>
                                          </p:val>
                                        </p:tav>
                                      </p:tavLst>
                                    </p:anim>
                                    <p:anim calcmode="lin" valueType="num">
                                      <p:cBhvr>
                                        <p:cTn id="130" dur="800" decel="100000" fill="hold"/>
                                        <p:tgtEl>
                                          <p:spTgt spid="29717"/>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29717"/>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29717"/>
                                        </p:tgtEl>
                                        <p:attrNameLst>
                                          <p:attrName>ppt_y</p:attrName>
                                        </p:attrNameLst>
                                      </p:cBhvr>
                                      <p:tavLst>
                                        <p:tav tm="0">
                                          <p:val>
                                            <p:strVal val="#ppt_y+0.1"/>
                                          </p:val>
                                        </p:tav>
                                        <p:tav tm="100000">
                                          <p:val>
                                            <p:strVal val="#ppt_y"/>
                                          </p:val>
                                        </p:tav>
                                      </p:tavLst>
                                    </p:anim>
                                  </p:childTnLst>
                                </p:cTn>
                              </p:par>
                              <p:par>
                                <p:cTn id="133" presetID="30" presetClass="entr" presetSubtype="0" fill="hold" grpId="0" nodeType="withEffect">
                                  <p:stCondLst>
                                    <p:cond delay="0"/>
                                  </p:stCondLst>
                                  <p:childTnLst>
                                    <p:set>
                                      <p:cBhvr>
                                        <p:cTn id="134" dur="1" fill="hold">
                                          <p:stCondLst>
                                            <p:cond delay="0"/>
                                          </p:stCondLst>
                                        </p:cTn>
                                        <p:tgtEl>
                                          <p:spTgt spid="29718"/>
                                        </p:tgtEl>
                                        <p:attrNameLst>
                                          <p:attrName>style.visibility</p:attrName>
                                        </p:attrNameLst>
                                      </p:cBhvr>
                                      <p:to>
                                        <p:strVal val="visible"/>
                                      </p:to>
                                    </p:set>
                                    <p:animEffect transition="in" filter="fade">
                                      <p:cBhvr>
                                        <p:cTn id="135" dur="800" decel="100000"/>
                                        <p:tgtEl>
                                          <p:spTgt spid="29718"/>
                                        </p:tgtEl>
                                      </p:cBhvr>
                                    </p:animEffect>
                                    <p:anim calcmode="lin" valueType="num">
                                      <p:cBhvr>
                                        <p:cTn id="136" dur="800" decel="100000" fill="hold"/>
                                        <p:tgtEl>
                                          <p:spTgt spid="29718"/>
                                        </p:tgtEl>
                                        <p:attrNameLst>
                                          <p:attrName>style.rotation</p:attrName>
                                        </p:attrNameLst>
                                      </p:cBhvr>
                                      <p:tavLst>
                                        <p:tav tm="0">
                                          <p:val>
                                            <p:fltVal val="-90"/>
                                          </p:val>
                                        </p:tav>
                                        <p:tav tm="100000">
                                          <p:val>
                                            <p:fltVal val="0"/>
                                          </p:val>
                                        </p:tav>
                                      </p:tavLst>
                                    </p:anim>
                                    <p:anim calcmode="lin" valueType="num">
                                      <p:cBhvr>
                                        <p:cTn id="137" dur="800" decel="100000" fill="hold"/>
                                        <p:tgtEl>
                                          <p:spTgt spid="29718"/>
                                        </p:tgtEl>
                                        <p:attrNameLst>
                                          <p:attrName>ppt_x</p:attrName>
                                        </p:attrNameLst>
                                      </p:cBhvr>
                                      <p:tavLst>
                                        <p:tav tm="0">
                                          <p:val>
                                            <p:strVal val="#ppt_x+0.4"/>
                                          </p:val>
                                        </p:tav>
                                        <p:tav tm="100000">
                                          <p:val>
                                            <p:strVal val="#ppt_x-0.05"/>
                                          </p:val>
                                        </p:tav>
                                      </p:tavLst>
                                    </p:anim>
                                    <p:anim calcmode="lin" valueType="num">
                                      <p:cBhvr>
                                        <p:cTn id="138" dur="800" decel="100000" fill="hold"/>
                                        <p:tgtEl>
                                          <p:spTgt spid="29718"/>
                                        </p:tgtEl>
                                        <p:attrNameLst>
                                          <p:attrName>ppt_y</p:attrName>
                                        </p:attrNameLst>
                                      </p:cBhvr>
                                      <p:tavLst>
                                        <p:tav tm="0">
                                          <p:val>
                                            <p:strVal val="#ppt_y-0.4"/>
                                          </p:val>
                                        </p:tav>
                                        <p:tav tm="100000">
                                          <p:val>
                                            <p:strVal val="#ppt_y+0.1"/>
                                          </p:val>
                                        </p:tav>
                                      </p:tavLst>
                                    </p:anim>
                                    <p:anim calcmode="lin" valueType="num">
                                      <p:cBhvr>
                                        <p:cTn id="139" dur="200" accel="100000" fill="hold">
                                          <p:stCondLst>
                                            <p:cond delay="800"/>
                                          </p:stCondLst>
                                        </p:cTn>
                                        <p:tgtEl>
                                          <p:spTgt spid="29718"/>
                                        </p:tgtEl>
                                        <p:attrNameLst>
                                          <p:attrName>ppt_x</p:attrName>
                                        </p:attrNameLst>
                                      </p:cBhvr>
                                      <p:tavLst>
                                        <p:tav tm="0">
                                          <p:val>
                                            <p:strVal val="#ppt_x-0.05"/>
                                          </p:val>
                                        </p:tav>
                                        <p:tav tm="100000">
                                          <p:val>
                                            <p:strVal val="#ppt_x"/>
                                          </p:val>
                                        </p:tav>
                                      </p:tavLst>
                                    </p:anim>
                                    <p:anim calcmode="lin" valueType="num">
                                      <p:cBhvr>
                                        <p:cTn id="140" dur="200" accel="100000" fill="hold">
                                          <p:stCondLst>
                                            <p:cond delay="800"/>
                                          </p:stCondLst>
                                        </p:cTn>
                                        <p:tgtEl>
                                          <p:spTgt spid="29718"/>
                                        </p:tgtEl>
                                        <p:attrNameLst>
                                          <p:attrName>ppt_y</p:attrName>
                                        </p:attrNameLst>
                                      </p:cBhvr>
                                      <p:tavLst>
                                        <p:tav tm="0">
                                          <p:val>
                                            <p:strVal val="#ppt_y+0.1"/>
                                          </p:val>
                                        </p:tav>
                                        <p:tav tm="100000">
                                          <p:val>
                                            <p:strVal val="#ppt_y"/>
                                          </p:val>
                                        </p:tav>
                                      </p:tavLst>
                                    </p:anim>
                                  </p:childTnLst>
                                </p:cTn>
                              </p:par>
                              <p:par>
                                <p:cTn id="141" presetID="30" presetClass="entr" presetSubtype="0" fill="hold" grpId="0" nodeType="withEffect">
                                  <p:stCondLst>
                                    <p:cond delay="0"/>
                                  </p:stCondLst>
                                  <p:childTnLst>
                                    <p:set>
                                      <p:cBhvr>
                                        <p:cTn id="142" dur="1" fill="hold">
                                          <p:stCondLst>
                                            <p:cond delay="0"/>
                                          </p:stCondLst>
                                        </p:cTn>
                                        <p:tgtEl>
                                          <p:spTgt spid="29719"/>
                                        </p:tgtEl>
                                        <p:attrNameLst>
                                          <p:attrName>style.visibility</p:attrName>
                                        </p:attrNameLst>
                                      </p:cBhvr>
                                      <p:to>
                                        <p:strVal val="visible"/>
                                      </p:to>
                                    </p:set>
                                    <p:animEffect transition="in" filter="fade">
                                      <p:cBhvr>
                                        <p:cTn id="143" dur="800" decel="100000"/>
                                        <p:tgtEl>
                                          <p:spTgt spid="29719"/>
                                        </p:tgtEl>
                                      </p:cBhvr>
                                    </p:animEffect>
                                    <p:anim calcmode="lin" valueType="num">
                                      <p:cBhvr>
                                        <p:cTn id="144" dur="800" decel="100000" fill="hold"/>
                                        <p:tgtEl>
                                          <p:spTgt spid="29719"/>
                                        </p:tgtEl>
                                        <p:attrNameLst>
                                          <p:attrName>style.rotation</p:attrName>
                                        </p:attrNameLst>
                                      </p:cBhvr>
                                      <p:tavLst>
                                        <p:tav tm="0">
                                          <p:val>
                                            <p:fltVal val="-90"/>
                                          </p:val>
                                        </p:tav>
                                        <p:tav tm="100000">
                                          <p:val>
                                            <p:fltVal val="0"/>
                                          </p:val>
                                        </p:tav>
                                      </p:tavLst>
                                    </p:anim>
                                    <p:anim calcmode="lin" valueType="num">
                                      <p:cBhvr>
                                        <p:cTn id="145" dur="800" decel="100000" fill="hold"/>
                                        <p:tgtEl>
                                          <p:spTgt spid="29719"/>
                                        </p:tgtEl>
                                        <p:attrNameLst>
                                          <p:attrName>ppt_x</p:attrName>
                                        </p:attrNameLst>
                                      </p:cBhvr>
                                      <p:tavLst>
                                        <p:tav tm="0">
                                          <p:val>
                                            <p:strVal val="#ppt_x+0.4"/>
                                          </p:val>
                                        </p:tav>
                                        <p:tav tm="100000">
                                          <p:val>
                                            <p:strVal val="#ppt_x-0.05"/>
                                          </p:val>
                                        </p:tav>
                                      </p:tavLst>
                                    </p:anim>
                                    <p:anim calcmode="lin" valueType="num">
                                      <p:cBhvr>
                                        <p:cTn id="146" dur="800" decel="100000" fill="hold"/>
                                        <p:tgtEl>
                                          <p:spTgt spid="29719"/>
                                        </p:tgtEl>
                                        <p:attrNameLst>
                                          <p:attrName>ppt_y</p:attrName>
                                        </p:attrNameLst>
                                      </p:cBhvr>
                                      <p:tavLst>
                                        <p:tav tm="0">
                                          <p:val>
                                            <p:strVal val="#ppt_y-0.4"/>
                                          </p:val>
                                        </p:tav>
                                        <p:tav tm="100000">
                                          <p:val>
                                            <p:strVal val="#ppt_y+0.1"/>
                                          </p:val>
                                        </p:tav>
                                      </p:tavLst>
                                    </p:anim>
                                    <p:anim calcmode="lin" valueType="num">
                                      <p:cBhvr>
                                        <p:cTn id="147" dur="200" accel="100000" fill="hold">
                                          <p:stCondLst>
                                            <p:cond delay="800"/>
                                          </p:stCondLst>
                                        </p:cTn>
                                        <p:tgtEl>
                                          <p:spTgt spid="29719"/>
                                        </p:tgtEl>
                                        <p:attrNameLst>
                                          <p:attrName>ppt_x</p:attrName>
                                        </p:attrNameLst>
                                      </p:cBhvr>
                                      <p:tavLst>
                                        <p:tav tm="0">
                                          <p:val>
                                            <p:strVal val="#ppt_x-0.05"/>
                                          </p:val>
                                        </p:tav>
                                        <p:tav tm="100000">
                                          <p:val>
                                            <p:strVal val="#ppt_x"/>
                                          </p:val>
                                        </p:tav>
                                      </p:tavLst>
                                    </p:anim>
                                    <p:anim calcmode="lin" valueType="num">
                                      <p:cBhvr>
                                        <p:cTn id="148" dur="200" accel="100000" fill="hold">
                                          <p:stCondLst>
                                            <p:cond delay="800"/>
                                          </p:stCondLst>
                                        </p:cTn>
                                        <p:tgtEl>
                                          <p:spTgt spid="29719"/>
                                        </p:tgtEl>
                                        <p:attrNameLst>
                                          <p:attrName>ppt_y</p:attrName>
                                        </p:attrNameLst>
                                      </p:cBhvr>
                                      <p:tavLst>
                                        <p:tav tm="0">
                                          <p:val>
                                            <p:strVal val="#ppt_y+0.1"/>
                                          </p:val>
                                        </p:tav>
                                        <p:tav tm="100000">
                                          <p:val>
                                            <p:strVal val="#ppt_y"/>
                                          </p:val>
                                        </p:tav>
                                      </p:tavLst>
                                    </p:anim>
                                  </p:childTnLst>
                                </p:cTn>
                              </p:par>
                              <p:par>
                                <p:cTn id="149" presetID="30" presetClass="entr" presetSubtype="0" fill="hold" grpId="0" nodeType="withEffect">
                                  <p:stCondLst>
                                    <p:cond delay="0"/>
                                  </p:stCondLst>
                                  <p:childTnLst>
                                    <p:set>
                                      <p:cBhvr>
                                        <p:cTn id="150" dur="1" fill="hold">
                                          <p:stCondLst>
                                            <p:cond delay="0"/>
                                          </p:stCondLst>
                                        </p:cTn>
                                        <p:tgtEl>
                                          <p:spTgt spid="29720"/>
                                        </p:tgtEl>
                                        <p:attrNameLst>
                                          <p:attrName>style.visibility</p:attrName>
                                        </p:attrNameLst>
                                      </p:cBhvr>
                                      <p:to>
                                        <p:strVal val="visible"/>
                                      </p:to>
                                    </p:set>
                                    <p:animEffect transition="in" filter="fade">
                                      <p:cBhvr>
                                        <p:cTn id="151" dur="800" decel="100000"/>
                                        <p:tgtEl>
                                          <p:spTgt spid="29720"/>
                                        </p:tgtEl>
                                      </p:cBhvr>
                                    </p:animEffect>
                                    <p:anim calcmode="lin" valueType="num">
                                      <p:cBhvr>
                                        <p:cTn id="152" dur="800" decel="100000" fill="hold"/>
                                        <p:tgtEl>
                                          <p:spTgt spid="29720"/>
                                        </p:tgtEl>
                                        <p:attrNameLst>
                                          <p:attrName>style.rotation</p:attrName>
                                        </p:attrNameLst>
                                      </p:cBhvr>
                                      <p:tavLst>
                                        <p:tav tm="0">
                                          <p:val>
                                            <p:fltVal val="-90"/>
                                          </p:val>
                                        </p:tav>
                                        <p:tav tm="100000">
                                          <p:val>
                                            <p:fltVal val="0"/>
                                          </p:val>
                                        </p:tav>
                                      </p:tavLst>
                                    </p:anim>
                                    <p:anim calcmode="lin" valueType="num">
                                      <p:cBhvr>
                                        <p:cTn id="153" dur="800" decel="100000" fill="hold"/>
                                        <p:tgtEl>
                                          <p:spTgt spid="29720"/>
                                        </p:tgtEl>
                                        <p:attrNameLst>
                                          <p:attrName>ppt_x</p:attrName>
                                        </p:attrNameLst>
                                      </p:cBhvr>
                                      <p:tavLst>
                                        <p:tav tm="0">
                                          <p:val>
                                            <p:strVal val="#ppt_x+0.4"/>
                                          </p:val>
                                        </p:tav>
                                        <p:tav tm="100000">
                                          <p:val>
                                            <p:strVal val="#ppt_x-0.05"/>
                                          </p:val>
                                        </p:tav>
                                      </p:tavLst>
                                    </p:anim>
                                    <p:anim calcmode="lin" valueType="num">
                                      <p:cBhvr>
                                        <p:cTn id="154" dur="800" decel="100000" fill="hold"/>
                                        <p:tgtEl>
                                          <p:spTgt spid="29720"/>
                                        </p:tgtEl>
                                        <p:attrNameLst>
                                          <p:attrName>ppt_y</p:attrName>
                                        </p:attrNameLst>
                                      </p:cBhvr>
                                      <p:tavLst>
                                        <p:tav tm="0">
                                          <p:val>
                                            <p:strVal val="#ppt_y-0.4"/>
                                          </p:val>
                                        </p:tav>
                                        <p:tav tm="100000">
                                          <p:val>
                                            <p:strVal val="#ppt_y+0.1"/>
                                          </p:val>
                                        </p:tav>
                                      </p:tavLst>
                                    </p:anim>
                                    <p:anim calcmode="lin" valueType="num">
                                      <p:cBhvr>
                                        <p:cTn id="155" dur="200" accel="100000" fill="hold">
                                          <p:stCondLst>
                                            <p:cond delay="800"/>
                                          </p:stCondLst>
                                        </p:cTn>
                                        <p:tgtEl>
                                          <p:spTgt spid="29720"/>
                                        </p:tgtEl>
                                        <p:attrNameLst>
                                          <p:attrName>ppt_x</p:attrName>
                                        </p:attrNameLst>
                                      </p:cBhvr>
                                      <p:tavLst>
                                        <p:tav tm="0">
                                          <p:val>
                                            <p:strVal val="#ppt_x-0.05"/>
                                          </p:val>
                                        </p:tav>
                                        <p:tav tm="100000">
                                          <p:val>
                                            <p:strVal val="#ppt_x"/>
                                          </p:val>
                                        </p:tav>
                                      </p:tavLst>
                                    </p:anim>
                                    <p:anim calcmode="lin" valueType="num">
                                      <p:cBhvr>
                                        <p:cTn id="156" dur="200" accel="100000" fill="hold">
                                          <p:stCondLst>
                                            <p:cond delay="800"/>
                                          </p:stCondLst>
                                        </p:cTn>
                                        <p:tgtEl>
                                          <p:spTgt spid="29720"/>
                                        </p:tgtEl>
                                        <p:attrNameLst>
                                          <p:attrName>ppt_y</p:attrName>
                                        </p:attrNameLst>
                                      </p:cBhvr>
                                      <p:tavLst>
                                        <p:tav tm="0">
                                          <p:val>
                                            <p:strVal val="#ppt_y+0.1"/>
                                          </p:val>
                                        </p:tav>
                                        <p:tav tm="100000">
                                          <p:val>
                                            <p:strVal val="#ppt_y"/>
                                          </p:val>
                                        </p:tav>
                                      </p:tavLst>
                                    </p:anim>
                                  </p:childTnLst>
                                </p:cTn>
                              </p:par>
                              <p:par>
                                <p:cTn id="157" presetID="30" presetClass="entr" presetSubtype="0" fill="hold" grpId="0" nodeType="withEffect">
                                  <p:stCondLst>
                                    <p:cond delay="0"/>
                                  </p:stCondLst>
                                  <p:childTnLst>
                                    <p:set>
                                      <p:cBhvr>
                                        <p:cTn id="158" dur="1" fill="hold">
                                          <p:stCondLst>
                                            <p:cond delay="0"/>
                                          </p:stCondLst>
                                        </p:cTn>
                                        <p:tgtEl>
                                          <p:spTgt spid="29721"/>
                                        </p:tgtEl>
                                        <p:attrNameLst>
                                          <p:attrName>style.visibility</p:attrName>
                                        </p:attrNameLst>
                                      </p:cBhvr>
                                      <p:to>
                                        <p:strVal val="visible"/>
                                      </p:to>
                                    </p:set>
                                    <p:animEffect transition="in" filter="fade">
                                      <p:cBhvr>
                                        <p:cTn id="159" dur="800" decel="100000"/>
                                        <p:tgtEl>
                                          <p:spTgt spid="29721"/>
                                        </p:tgtEl>
                                      </p:cBhvr>
                                    </p:animEffect>
                                    <p:anim calcmode="lin" valueType="num">
                                      <p:cBhvr>
                                        <p:cTn id="160" dur="800" decel="100000" fill="hold"/>
                                        <p:tgtEl>
                                          <p:spTgt spid="29721"/>
                                        </p:tgtEl>
                                        <p:attrNameLst>
                                          <p:attrName>style.rotation</p:attrName>
                                        </p:attrNameLst>
                                      </p:cBhvr>
                                      <p:tavLst>
                                        <p:tav tm="0">
                                          <p:val>
                                            <p:fltVal val="-90"/>
                                          </p:val>
                                        </p:tav>
                                        <p:tav tm="100000">
                                          <p:val>
                                            <p:fltVal val="0"/>
                                          </p:val>
                                        </p:tav>
                                      </p:tavLst>
                                    </p:anim>
                                    <p:anim calcmode="lin" valueType="num">
                                      <p:cBhvr>
                                        <p:cTn id="161" dur="800" decel="100000" fill="hold"/>
                                        <p:tgtEl>
                                          <p:spTgt spid="29721"/>
                                        </p:tgtEl>
                                        <p:attrNameLst>
                                          <p:attrName>ppt_x</p:attrName>
                                        </p:attrNameLst>
                                      </p:cBhvr>
                                      <p:tavLst>
                                        <p:tav tm="0">
                                          <p:val>
                                            <p:strVal val="#ppt_x+0.4"/>
                                          </p:val>
                                        </p:tav>
                                        <p:tav tm="100000">
                                          <p:val>
                                            <p:strVal val="#ppt_x-0.05"/>
                                          </p:val>
                                        </p:tav>
                                      </p:tavLst>
                                    </p:anim>
                                    <p:anim calcmode="lin" valueType="num">
                                      <p:cBhvr>
                                        <p:cTn id="162" dur="800" decel="100000" fill="hold"/>
                                        <p:tgtEl>
                                          <p:spTgt spid="29721"/>
                                        </p:tgtEl>
                                        <p:attrNameLst>
                                          <p:attrName>ppt_y</p:attrName>
                                        </p:attrNameLst>
                                      </p:cBhvr>
                                      <p:tavLst>
                                        <p:tav tm="0">
                                          <p:val>
                                            <p:strVal val="#ppt_y-0.4"/>
                                          </p:val>
                                        </p:tav>
                                        <p:tav tm="100000">
                                          <p:val>
                                            <p:strVal val="#ppt_y+0.1"/>
                                          </p:val>
                                        </p:tav>
                                      </p:tavLst>
                                    </p:anim>
                                    <p:anim calcmode="lin" valueType="num">
                                      <p:cBhvr>
                                        <p:cTn id="163" dur="200" accel="100000" fill="hold">
                                          <p:stCondLst>
                                            <p:cond delay="800"/>
                                          </p:stCondLst>
                                        </p:cTn>
                                        <p:tgtEl>
                                          <p:spTgt spid="29721"/>
                                        </p:tgtEl>
                                        <p:attrNameLst>
                                          <p:attrName>ppt_x</p:attrName>
                                        </p:attrNameLst>
                                      </p:cBhvr>
                                      <p:tavLst>
                                        <p:tav tm="0">
                                          <p:val>
                                            <p:strVal val="#ppt_x-0.05"/>
                                          </p:val>
                                        </p:tav>
                                        <p:tav tm="100000">
                                          <p:val>
                                            <p:strVal val="#ppt_x"/>
                                          </p:val>
                                        </p:tav>
                                      </p:tavLst>
                                    </p:anim>
                                    <p:anim calcmode="lin" valueType="num">
                                      <p:cBhvr>
                                        <p:cTn id="164" dur="200" accel="100000" fill="hold">
                                          <p:stCondLst>
                                            <p:cond delay="800"/>
                                          </p:stCondLst>
                                        </p:cTn>
                                        <p:tgtEl>
                                          <p:spTgt spid="29721"/>
                                        </p:tgtEl>
                                        <p:attrNameLst>
                                          <p:attrName>ppt_y</p:attrName>
                                        </p:attrNameLst>
                                      </p:cBhvr>
                                      <p:tavLst>
                                        <p:tav tm="0">
                                          <p:val>
                                            <p:strVal val="#ppt_y+0.1"/>
                                          </p:val>
                                        </p:tav>
                                        <p:tav tm="100000">
                                          <p:val>
                                            <p:strVal val="#ppt_y"/>
                                          </p:val>
                                        </p:tav>
                                      </p:tavLst>
                                    </p:anim>
                                  </p:childTnLst>
                                </p:cTn>
                              </p:par>
                              <p:par>
                                <p:cTn id="165" presetID="30" presetClass="entr" presetSubtype="0" fill="hold" grpId="0" nodeType="withEffect">
                                  <p:stCondLst>
                                    <p:cond delay="0"/>
                                  </p:stCondLst>
                                  <p:childTnLst>
                                    <p:set>
                                      <p:cBhvr>
                                        <p:cTn id="166" dur="1" fill="hold">
                                          <p:stCondLst>
                                            <p:cond delay="0"/>
                                          </p:stCondLst>
                                        </p:cTn>
                                        <p:tgtEl>
                                          <p:spTgt spid="29722"/>
                                        </p:tgtEl>
                                        <p:attrNameLst>
                                          <p:attrName>style.visibility</p:attrName>
                                        </p:attrNameLst>
                                      </p:cBhvr>
                                      <p:to>
                                        <p:strVal val="visible"/>
                                      </p:to>
                                    </p:set>
                                    <p:animEffect transition="in" filter="fade">
                                      <p:cBhvr>
                                        <p:cTn id="167" dur="800" decel="100000"/>
                                        <p:tgtEl>
                                          <p:spTgt spid="29722"/>
                                        </p:tgtEl>
                                      </p:cBhvr>
                                    </p:animEffect>
                                    <p:anim calcmode="lin" valueType="num">
                                      <p:cBhvr>
                                        <p:cTn id="168" dur="800" decel="100000" fill="hold"/>
                                        <p:tgtEl>
                                          <p:spTgt spid="29722"/>
                                        </p:tgtEl>
                                        <p:attrNameLst>
                                          <p:attrName>style.rotation</p:attrName>
                                        </p:attrNameLst>
                                      </p:cBhvr>
                                      <p:tavLst>
                                        <p:tav tm="0">
                                          <p:val>
                                            <p:fltVal val="-90"/>
                                          </p:val>
                                        </p:tav>
                                        <p:tav tm="100000">
                                          <p:val>
                                            <p:fltVal val="0"/>
                                          </p:val>
                                        </p:tav>
                                      </p:tavLst>
                                    </p:anim>
                                    <p:anim calcmode="lin" valueType="num">
                                      <p:cBhvr>
                                        <p:cTn id="169" dur="800" decel="100000" fill="hold"/>
                                        <p:tgtEl>
                                          <p:spTgt spid="29722"/>
                                        </p:tgtEl>
                                        <p:attrNameLst>
                                          <p:attrName>ppt_x</p:attrName>
                                        </p:attrNameLst>
                                      </p:cBhvr>
                                      <p:tavLst>
                                        <p:tav tm="0">
                                          <p:val>
                                            <p:strVal val="#ppt_x+0.4"/>
                                          </p:val>
                                        </p:tav>
                                        <p:tav tm="100000">
                                          <p:val>
                                            <p:strVal val="#ppt_x-0.05"/>
                                          </p:val>
                                        </p:tav>
                                      </p:tavLst>
                                    </p:anim>
                                    <p:anim calcmode="lin" valueType="num">
                                      <p:cBhvr>
                                        <p:cTn id="170" dur="800" decel="100000" fill="hold"/>
                                        <p:tgtEl>
                                          <p:spTgt spid="29722"/>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29722"/>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29722"/>
                                        </p:tgtEl>
                                        <p:attrNameLst>
                                          <p:attrName>ppt_y</p:attrName>
                                        </p:attrNameLst>
                                      </p:cBhvr>
                                      <p:tavLst>
                                        <p:tav tm="0">
                                          <p:val>
                                            <p:strVal val="#ppt_y+0.1"/>
                                          </p:val>
                                        </p:tav>
                                        <p:tav tm="100000">
                                          <p:val>
                                            <p:strVal val="#ppt_y"/>
                                          </p:val>
                                        </p:tav>
                                      </p:tavLst>
                                    </p:anim>
                                  </p:childTnLst>
                                </p:cTn>
                              </p:par>
                              <p:par>
                                <p:cTn id="173" presetID="30" presetClass="entr" presetSubtype="0" fill="hold" grpId="0" nodeType="withEffect">
                                  <p:stCondLst>
                                    <p:cond delay="0"/>
                                  </p:stCondLst>
                                  <p:childTnLst>
                                    <p:set>
                                      <p:cBhvr>
                                        <p:cTn id="174" dur="1" fill="hold">
                                          <p:stCondLst>
                                            <p:cond delay="0"/>
                                          </p:stCondLst>
                                        </p:cTn>
                                        <p:tgtEl>
                                          <p:spTgt spid="29723"/>
                                        </p:tgtEl>
                                        <p:attrNameLst>
                                          <p:attrName>style.visibility</p:attrName>
                                        </p:attrNameLst>
                                      </p:cBhvr>
                                      <p:to>
                                        <p:strVal val="visible"/>
                                      </p:to>
                                    </p:set>
                                    <p:animEffect transition="in" filter="fade">
                                      <p:cBhvr>
                                        <p:cTn id="175" dur="800" decel="100000"/>
                                        <p:tgtEl>
                                          <p:spTgt spid="29723"/>
                                        </p:tgtEl>
                                      </p:cBhvr>
                                    </p:animEffect>
                                    <p:anim calcmode="lin" valueType="num">
                                      <p:cBhvr>
                                        <p:cTn id="176" dur="800" decel="100000" fill="hold"/>
                                        <p:tgtEl>
                                          <p:spTgt spid="29723"/>
                                        </p:tgtEl>
                                        <p:attrNameLst>
                                          <p:attrName>style.rotation</p:attrName>
                                        </p:attrNameLst>
                                      </p:cBhvr>
                                      <p:tavLst>
                                        <p:tav tm="0">
                                          <p:val>
                                            <p:fltVal val="-90"/>
                                          </p:val>
                                        </p:tav>
                                        <p:tav tm="100000">
                                          <p:val>
                                            <p:fltVal val="0"/>
                                          </p:val>
                                        </p:tav>
                                      </p:tavLst>
                                    </p:anim>
                                    <p:anim calcmode="lin" valueType="num">
                                      <p:cBhvr>
                                        <p:cTn id="177" dur="800" decel="100000" fill="hold"/>
                                        <p:tgtEl>
                                          <p:spTgt spid="29723"/>
                                        </p:tgtEl>
                                        <p:attrNameLst>
                                          <p:attrName>ppt_x</p:attrName>
                                        </p:attrNameLst>
                                      </p:cBhvr>
                                      <p:tavLst>
                                        <p:tav tm="0">
                                          <p:val>
                                            <p:strVal val="#ppt_x+0.4"/>
                                          </p:val>
                                        </p:tav>
                                        <p:tav tm="100000">
                                          <p:val>
                                            <p:strVal val="#ppt_x-0.05"/>
                                          </p:val>
                                        </p:tav>
                                      </p:tavLst>
                                    </p:anim>
                                    <p:anim calcmode="lin" valueType="num">
                                      <p:cBhvr>
                                        <p:cTn id="178" dur="800" decel="100000" fill="hold"/>
                                        <p:tgtEl>
                                          <p:spTgt spid="29723"/>
                                        </p:tgtEl>
                                        <p:attrNameLst>
                                          <p:attrName>ppt_y</p:attrName>
                                        </p:attrNameLst>
                                      </p:cBhvr>
                                      <p:tavLst>
                                        <p:tav tm="0">
                                          <p:val>
                                            <p:strVal val="#ppt_y-0.4"/>
                                          </p:val>
                                        </p:tav>
                                        <p:tav tm="100000">
                                          <p:val>
                                            <p:strVal val="#ppt_y+0.1"/>
                                          </p:val>
                                        </p:tav>
                                      </p:tavLst>
                                    </p:anim>
                                    <p:anim calcmode="lin" valueType="num">
                                      <p:cBhvr>
                                        <p:cTn id="179" dur="200" accel="100000" fill="hold">
                                          <p:stCondLst>
                                            <p:cond delay="800"/>
                                          </p:stCondLst>
                                        </p:cTn>
                                        <p:tgtEl>
                                          <p:spTgt spid="29723"/>
                                        </p:tgtEl>
                                        <p:attrNameLst>
                                          <p:attrName>ppt_x</p:attrName>
                                        </p:attrNameLst>
                                      </p:cBhvr>
                                      <p:tavLst>
                                        <p:tav tm="0">
                                          <p:val>
                                            <p:strVal val="#ppt_x-0.05"/>
                                          </p:val>
                                        </p:tav>
                                        <p:tav tm="100000">
                                          <p:val>
                                            <p:strVal val="#ppt_x"/>
                                          </p:val>
                                        </p:tav>
                                      </p:tavLst>
                                    </p:anim>
                                    <p:anim calcmode="lin" valueType="num">
                                      <p:cBhvr>
                                        <p:cTn id="180" dur="200" accel="100000" fill="hold">
                                          <p:stCondLst>
                                            <p:cond delay="800"/>
                                          </p:stCondLst>
                                        </p:cTn>
                                        <p:tgtEl>
                                          <p:spTgt spid="29723"/>
                                        </p:tgtEl>
                                        <p:attrNameLst>
                                          <p:attrName>ppt_y</p:attrName>
                                        </p:attrNameLst>
                                      </p:cBhvr>
                                      <p:tavLst>
                                        <p:tav tm="0">
                                          <p:val>
                                            <p:strVal val="#ppt_y+0.1"/>
                                          </p:val>
                                        </p:tav>
                                        <p:tav tm="100000">
                                          <p:val>
                                            <p:strVal val="#ppt_y"/>
                                          </p:val>
                                        </p:tav>
                                      </p:tavLst>
                                    </p:anim>
                                  </p:childTnLst>
                                </p:cTn>
                              </p:par>
                              <p:par>
                                <p:cTn id="181" presetID="30" presetClass="entr" presetSubtype="0" fill="hold" grpId="0" nodeType="withEffect">
                                  <p:stCondLst>
                                    <p:cond delay="0"/>
                                  </p:stCondLst>
                                  <p:childTnLst>
                                    <p:set>
                                      <p:cBhvr>
                                        <p:cTn id="182" dur="1" fill="hold">
                                          <p:stCondLst>
                                            <p:cond delay="0"/>
                                          </p:stCondLst>
                                        </p:cTn>
                                        <p:tgtEl>
                                          <p:spTgt spid="29724"/>
                                        </p:tgtEl>
                                        <p:attrNameLst>
                                          <p:attrName>style.visibility</p:attrName>
                                        </p:attrNameLst>
                                      </p:cBhvr>
                                      <p:to>
                                        <p:strVal val="visible"/>
                                      </p:to>
                                    </p:set>
                                    <p:animEffect transition="in" filter="fade">
                                      <p:cBhvr>
                                        <p:cTn id="183" dur="800" decel="100000"/>
                                        <p:tgtEl>
                                          <p:spTgt spid="29724"/>
                                        </p:tgtEl>
                                      </p:cBhvr>
                                    </p:animEffect>
                                    <p:anim calcmode="lin" valueType="num">
                                      <p:cBhvr>
                                        <p:cTn id="184" dur="800" decel="100000" fill="hold"/>
                                        <p:tgtEl>
                                          <p:spTgt spid="29724"/>
                                        </p:tgtEl>
                                        <p:attrNameLst>
                                          <p:attrName>style.rotation</p:attrName>
                                        </p:attrNameLst>
                                      </p:cBhvr>
                                      <p:tavLst>
                                        <p:tav tm="0">
                                          <p:val>
                                            <p:fltVal val="-90"/>
                                          </p:val>
                                        </p:tav>
                                        <p:tav tm="100000">
                                          <p:val>
                                            <p:fltVal val="0"/>
                                          </p:val>
                                        </p:tav>
                                      </p:tavLst>
                                    </p:anim>
                                    <p:anim calcmode="lin" valueType="num">
                                      <p:cBhvr>
                                        <p:cTn id="185" dur="800" decel="100000" fill="hold"/>
                                        <p:tgtEl>
                                          <p:spTgt spid="29724"/>
                                        </p:tgtEl>
                                        <p:attrNameLst>
                                          <p:attrName>ppt_x</p:attrName>
                                        </p:attrNameLst>
                                      </p:cBhvr>
                                      <p:tavLst>
                                        <p:tav tm="0">
                                          <p:val>
                                            <p:strVal val="#ppt_x+0.4"/>
                                          </p:val>
                                        </p:tav>
                                        <p:tav tm="100000">
                                          <p:val>
                                            <p:strVal val="#ppt_x-0.05"/>
                                          </p:val>
                                        </p:tav>
                                      </p:tavLst>
                                    </p:anim>
                                    <p:anim calcmode="lin" valueType="num">
                                      <p:cBhvr>
                                        <p:cTn id="186" dur="800" decel="100000" fill="hold"/>
                                        <p:tgtEl>
                                          <p:spTgt spid="29724"/>
                                        </p:tgtEl>
                                        <p:attrNameLst>
                                          <p:attrName>ppt_y</p:attrName>
                                        </p:attrNameLst>
                                      </p:cBhvr>
                                      <p:tavLst>
                                        <p:tav tm="0">
                                          <p:val>
                                            <p:strVal val="#ppt_y-0.4"/>
                                          </p:val>
                                        </p:tav>
                                        <p:tav tm="100000">
                                          <p:val>
                                            <p:strVal val="#ppt_y+0.1"/>
                                          </p:val>
                                        </p:tav>
                                      </p:tavLst>
                                    </p:anim>
                                    <p:anim calcmode="lin" valueType="num">
                                      <p:cBhvr>
                                        <p:cTn id="187" dur="200" accel="100000" fill="hold">
                                          <p:stCondLst>
                                            <p:cond delay="800"/>
                                          </p:stCondLst>
                                        </p:cTn>
                                        <p:tgtEl>
                                          <p:spTgt spid="29724"/>
                                        </p:tgtEl>
                                        <p:attrNameLst>
                                          <p:attrName>ppt_x</p:attrName>
                                        </p:attrNameLst>
                                      </p:cBhvr>
                                      <p:tavLst>
                                        <p:tav tm="0">
                                          <p:val>
                                            <p:strVal val="#ppt_x-0.05"/>
                                          </p:val>
                                        </p:tav>
                                        <p:tav tm="100000">
                                          <p:val>
                                            <p:strVal val="#ppt_x"/>
                                          </p:val>
                                        </p:tav>
                                      </p:tavLst>
                                    </p:anim>
                                    <p:anim calcmode="lin" valueType="num">
                                      <p:cBhvr>
                                        <p:cTn id="188" dur="200" accel="100000" fill="hold">
                                          <p:stCondLst>
                                            <p:cond delay="800"/>
                                          </p:stCondLst>
                                        </p:cTn>
                                        <p:tgtEl>
                                          <p:spTgt spid="29724"/>
                                        </p:tgtEl>
                                        <p:attrNameLst>
                                          <p:attrName>ppt_y</p:attrName>
                                        </p:attrNameLst>
                                      </p:cBhvr>
                                      <p:tavLst>
                                        <p:tav tm="0">
                                          <p:val>
                                            <p:strVal val="#ppt_y+0.1"/>
                                          </p:val>
                                        </p:tav>
                                        <p:tav tm="100000">
                                          <p:val>
                                            <p:strVal val="#ppt_y"/>
                                          </p:val>
                                        </p:tav>
                                      </p:tavLst>
                                    </p:anim>
                                  </p:childTnLst>
                                </p:cTn>
                              </p:par>
                              <p:par>
                                <p:cTn id="189" presetID="30" presetClass="entr" presetSubtype="0" fill="hold" grpId="0" nodeType="withEffect">
                                  <p:stCondLst>
                                    <p:cond delay="0"/>
                                  </p:stCondLst>
                                  <p:childTnLst>
                                    <p:set>
                                      <p:cBhvr>
                                        <p:cTn id="190" dur="1" fill="hold">
                                          <p:stCondLst>
                                            <p:cond delay="0"/>
                                          </p:stCondLst>
                                        </p:cTn>
                                        <p:tgtEl>
                                          <p:spTgt spid="29725"/>
                                        </p:tgtEl>
                                        <p:attrNameLst>
                                          <p:attrName>style.visibility</p:attrName>
                                        </p:attrNameLst>
                                      </p:cBhvr>
                                      <p:to>
                                        <p:strVal val="visible"/>
                                      </p:to>
                                    </p:set>
                                    <p:animEffect transition="in" filter="fade">
                                      <p:cBhvr>
                                        <p:cTn id="191" dur="800" decel="100000"/>
                                        <p:tgtEl>
                                          <p:spTgt spid="29725"/>
                                        </p:tgtEl>
                                      </p:cBhvr>
                                    </p:animEffect>
                                    <p:anim calcmode="lin" valueType="num">
                                      <p:cBhvr>
                                        <p:cTn id="192" dur="800" decel="100000" fill="hold"/>
                                        <p:tgtEl>
                                          <p:spTgt spid="29725"/>
                                        </p:tgtEl>
                                        <p:attrNameLst>
                                          <p:attrName>style.rotation</p:attrName>
                                        </p:attrNameLst>
                                      </p:cBhvr>
                                      <p:tavLst>
                                        <p:tav tm="0">
                                          <p:val>
                                            <p:fltVal val="-90"/>
                                          </p:val>
                                        </p:tav>
                                        <p:tav tm="100000">
                                          <p:val>
                                            <p:fltVal val="0"/>
                                          </p:val>
                                        </p:tav>
                                      </p:tavLst>
                                    </p:anim>
                                    <p:anim calcmode="lin" valueType="num">
                                      <p:cBhvr>
                                        <p:cTn id="193" dur="800" decel="100000" fill="hold"/>
                                        <p:tgtEl>
                                          <p:spTgt spid="29725"/>
                                        </p:tgtEl>
                                        <p:attrNameLst>
                                          <p:attrName>ppt_x</p:attrName>
                                        </p:attrNameLst>
                                      </p:cBhvr>
                                      <p:tavLst>
                                        <p:tav tm="0">
                                          <p:val>
                                            <p:strVal val="#ppt_x+0.4"/>
                                          </p:val>
                                        </p:tav>
                                        <p:tav tm="100000">
                                          <p:val>
                                            <p:strVal val="#ppt_x-0.05"/>
                                          </p:val>
                                        </p:tav>
                                      </p:tavLst>
                                    </p:anim>
                                    <p:anim calcmode="lin" valueType="num">
                                      <p:cBhvr>
                                        <p:cTn id="194" dur="800" decel="100000" fill="hold"/>
                                        <p:tgtEl>
                                          <p:spTgt spid="29725"/>
                                        </p:tgtEl>
                                        <p:attrNameLst>
                                          <p:attrName>ppt_y</p:attrName>
                                        </p:attrNameLst>
                                      </p:cBhvr>
                                      <p:tavLst>
                                        <p:tav tm="0">
                                          <p:val>
                                            <p:strVal val="#ppt_y-0.4"/>
                                          </p:val>
                                        </p:tav>
                                        <p:tav tm="100000">
                                          <p:val>
                                            <p:strVal val="#ppt_y+0.1"/>
                                          </p:val>
                                        </p:tav>
                                      </p:tavLst>
                                    </p:anim>
                                    <p:anim calcmode="lin" valueType="num">
                                      <p:cBhvr>
                                        <p:cTn id="195" dur="200" accel="100000" fill="hold">
                                          <p:stCondLst>
                                            <p:cond delay="800"/>
                                          </p:stCondLst>
                                        </p:cTn>
                                        <p:tgtEl>
                                          <p:spTgt spid="29725"/>
                                        </p:tgtEl>
                                        <p:attrNameLst>
                                          <p:attrName>ppt_x</p:attrName>
                                        </p:attrNameLst>
                                      </p:cBhvr>
                                      <p:tavLst>
                                        <p:tav tm="0">
                                          <p:val>
                                            <p:strVal val="#ppt_x-0.05"/>
                                          </p:val>
                                        </p:tav>
                                        <p:tav tm="100000">
                                          <p:val>
                                            <p:strVal val="#ppt_x"/>
                                          </p:val>
                                        </p:tav>
                                      </p:tavLst>
                                    </p:anim>
                                    <p:anim calcmode="lin" valueType="num">
                                      <p:cBhvr>
                                        <p:cTn id="196" dur="200" accel="100000" fill="hold">
                                          <p:stCondLst>
                                            <p:cond delay="800"/>
                                          </p:stCondLst>
                                        </p:cTn>
                                        <p:tgtEl>
                                          <p:spTgt spid="2972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animBg="1"/>
      <p:bldP spid="29707" grpId="0" animBg="1"/>
      <p:bldP spid="29708" grpId="0" animBg="1"/>
      <p:bldP spid="29709" grpId="0"/>
      <p:bldP spid="29710" grpId="0" animBg="1"/>
      <p:bldP spid="29711" grpId="0" animBg="1"/>
      <p:bldP spid="29712" grpId="0" animBg="1"/>
      <p:bldP spid="29713" grpId="0"/>
      <p:bldP spid="29714" grpId="0" animBg="1"/>
      <p:bldP spid="29715" grpId="0" animBg="1"/>
      <p:bldP spid="29716" grpId="0" animBg="1"/>
      <p:bldP spid="29717" grpId="0"/>
      <p:bldP spid="29718" grpId="0"/>
      <p:bldP spid="29719" grpId="0"/>
      <p:bldP spid="29720" grpId="0"/>
      <p:bldP spid="29721" grpId="0"/>
      <p:bldP spid="29722" grpId="0"/>
      <p:bldP spid="29723" grpId="0"/>
      <p:bldP spid="29724" grpId="0"/>
      <p:bldP spid="2972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6" name="8d24aacf-efdf-482f-be20-0f984dda3e1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14434" y="2343164"/>
            <a:ext cx="4667441" cy="4090448"/>
            <a:chOff x="3503613" y="1177925"/>
            <a:chExt cx="5181600" cy="4541045"/>
          </a:xfrm>
        </p:grpSpPr>
        <p:sp>
          <p:nvSpPr>
            <p:cNvPr id="17" name="iśḷíḋè"/>
            <p:cNvSpPr/>
            <p:nvPr/>
          </p:nvSpPr>
          <p:spPr bwMode="auto">
            <a:xfrm>
              <a:off x="3743325" y="5250657"/>
              <a:ext cx="4727575" cy="468313"/>
            </a:xfrm>
            <a:custGeom>
              <a:avLst/>
              <a:gdLst>
                <a:gd name="T0" fmla="*/ 716 w 1432"/>
                <a:gd name="T1" fmla="*/ 0 h 142"/>
                <a:gd name="T2" fmla="*/ 0 w 1432"/>
                <a:gd name="T3" fmla="*/ 71 h 142"/>
                <a:gd name="T4" fmla="*/ 716 w 1432"/>
                <a:gd name="T5" fmla="*/ 142 h 142"/>
                <a:gd name="T6" fmla="*/ 1432 w 1432"/>
                <a:gd name="T7" fmla="*/ 71 h 142"/>
                <a:gd name="T8" fmla="*/ 1177 w 1432"/>
                <a:gd name="T9" fmla="*/ 17 h 142"/>
                <a:gd name="T10" fmla="*/ 1177 w 1432"/>
                <a:gd name="T11" fmla="*/ 41 h 142"/>
                <a:gd name="T12" fmla="*/ 1200 w 1432"/>
                <a:gd name="T13" fmla="*/ 45 h 142"/>
                <a:gd name="T14" fmla="*/ 1308 w 1432"/>
                <a:gd name="T15" fmla="*/ 62 h 142"/>
                <a:gd name="T16" fmla="*/ 1312 w 1432"/>
                <a:gd name="T17" fmla="*/ 67 h 142"/>
                <a:gd name="T18" fmla="*/ 1307 w 1432"/>
                <a:gd name="T19" fmla="*/ 72 h 142"/>
                <a:gd name="T20" fmla="*/ 1020 w 1432"/>
                <a:gd name="T21" fmla="*/ 72 h 142"/>
                <a:gd name="T22" fmla="*/ 1016 w 1432"/>
                <a:gd name="T23" fmla="*/ 67 h 142"/>
                <a:gd name="T24" fmla="*/ 1016 w 1432"/>
                <a:gd name="T25" fmla="*/ 67 h 142"/>
                <a:gd name="T26" fmla="*/ 1016 w 1432"/>
                <a:gd name="T27" fmla="*/ 67 h 142"/>
                <a:gd name="T28" fmla="*/ 1020 w 1432"/>
                <a:gd name="T29" fmla="*/ 62 h 142"/>
                <a:gd name="T30" fmla="*/ 1151 w 1432"/>
                <a:gd name="T31" fmla="*/ 41 h 142"/>
                <a:gd name="T32" fmla="*/ 1151 w 1432"/>
                <a:gd name="T33" fmla="*/ 15 h 142"/>
                <a:gd name="T34" fmla="*/ 965 w 1432"/>
                <a:gd name="T35" fmla="*/ 5 h 142"/>
                <a:gd name="T36" fmla="*/ 968 w 1432"/>
                <a:gd name="T37" fmla="*/ 11 h 142"/>
                <a:gd name="T38" fmla="*/ 976 w 1432"/>
                <a:gd name="T39" fmla="*/ 32 h 142"/>
                <a:gd name="T40" fmla="*/ 976 w 1432"/>
                <a:gd name="T41" fmla="*/ 44 h 142"/>
                <a:gd name="T42" fmla="*/ 947 w 1432"/>
                <a:gd name="T43" fmla="*/ 49 h 142"/>
                <a:gd name="T44" fmla="*/ 933 w 1432"/>
                <a:gd name="T45" fmla="*/ 48 h 142"/>
                <a:gd name="T46" fmla="*/ 920 w 1432"/>
                <a:gd name="T47" fmla="*/ 40 h 142"/>
                <a:gd name="T48" fmla="*/ 926 w 1432"/>
                <a:gd name="T49" fmla="*/ 11 h 142"/>
                <a:gd name="T50" fmla="*/ 928 w 1432"/>
                <a:gd name="T51" fmla="*/ 3 h 142"/>
                <a:gd name="T52" fmla="*/ 910 w 1432"/>
                <a:gd name="T53" fmla="*/ 3 h 142"/>
                <a:gd name="T54" fmla="*/ 910 w 1432"/>
                <a:gd name="T55" fmla="*/ 13 h 142"/>
                <a:gd name="T56" fmla="*/ 910 w 1432"/>
                <a:gd name="T57" fmla="*/ 13 h 142"/>
                <a:gd name="T58" fmla="*/ 910 w 1432"/>
                <a:gd name="T59" fmla="*/ 13 h 142"/>
                <a:gd name="T60" fmla="*/ 899 w 1432"/>
                <a:gd name="T61" fmla="*/ 16 h 142"/>
                <a:gd name="T62" fmla="*/ 893 w 1432"/>
                <a:gd name="T63" fmla="*/ 16 h 142"/>
                <a:gd name="T64" fmla="*/ 874 w 1432"/>
                <a:gd name="T65" fmla="*/ 15 h 142"/>
                <a:gd name="T66" fmla="*/ 871 w 1432"/>
                <a:gd name="T67" fmla="*/ 2 h 142"/>
                <a:gd name="T68" fmla="*/ 716 w 1432"/>
                <a:gd name="T6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2" h="142">
                  <a:moveTo>
                    <a:pt x="716" y="0"/>
                  </a:moveTo>
                  <a:cubicBezTo>
                    <a:pt x="321" y="0"/>
                    <a:pt x="0" y="32"/>
                    <a:pt x="0" y="71"/>
                  </a:cubicBezTo>
                  <a:cubicBezTo>
                    <a:pt x="0" y="111"/>
                    <a:pt x="321" y="142"/>
                    <a:pt x="716" y="142"/>
                  </a:cubicBezTo>
                  <a:cubicBezTo>
                    <a:pt x="1112" y="142"/>
                    <a:pt x="1432" y="111"/>
                    <a:pt x="1432" y="71"/>
                  </a:cubicBezTo>
                  <a:cubicBezTo>
                    <a:pt x="1432" y="49"/>
                    <a:pt x="1333" y="30"/>
                    <a:pt x="1177" y="17"/>
                  </a:cubicBezTo>
                  <a:cubicBezTo>
                    <a:pt x="1177" y="41"/>
                    <a:pt x="1177" y="41"/>
                    <a:pt x="1177" y="41"/>
                  </a:cubicBezTo>
                  <a:cubicBezTo>
                    <a:pt x="1200" y="45"/>
                    <a:pt x="1200" y="45"/>
                    <a:pt x="1200" y="45"/>
                  </a:cubicBezTo>
                  <a:cubicBezTo>
                    <a:pt x="1308" y="62"/>
                    <a:pt x="1308" y="62"/>
                    <a:pt x="1308" y="62"/>
                  </a:cubicBezTo>
                  <a:cubicBezTo>
                    <a:pt x="1310" y="63"/>
                    <a:pt x="1312" y="65"/>
                    <a:pt x="1312" y="67"/>
                  </a:cubicBezTo>
                  <a:cubicBezTo>
                    <a:pt x="1312" y="69"/>
                    <a:pt x="1310" y="72"/>
                    <a:pt x="1307" y="72"/>
                  </a:cubicBezTo>
                  <a:cubicBezTo>
                    <a:pt x="1020" y="72"/>
                    <a:pt x="1020" y="72"/>
                    <a:pt x="1020" y="72"/>
                  </a:cubicBezTo>
                  <a:cubicBezTo>
                    <a:pt x="1018" y="72"/>
                    <a:pt x="1016" y="69"/>
                    <a:pt x="1016" y="67"/>
                  </a:cubicBezTo>
                  <a:cubicBezTo>
                    <a:pt x="1016" y="67"/>
                    <a:pt x="1016" y="67"/>
                    <a:pt x="1016" y="67"/>
                  </a:cubicBezTo>
                  <a:cubicBezTo>
                    <a:pt x="1016" y="67"/>
                    <a:pt x="1016" y="67"/>
                    <a:pt x="1016" y="67"/>
                  </a:cubicBezTo>
                  <a:cubicBezTo>
                    <a:pt x="1016" y="65"/>
                    <a:pt x="1017" y="63"/>
                    <a:pt x="1020" y="62"/>
                  </a:cubicBezTo>
                  <a:cubicBezTo>
                    <a:pt x="1151" y="41"/>
                    <a:pt x="1151" y="41"/>
                    <a:pt x="1151" y="41"/>
                  </a:cubicBezTo>
                  <a:cubicBezTo>
                    <a:pt x="1151" y="15"/>
                    <a:pt x="1151" y="15"/>
                    <a:pt x="1151" y="15"/>
                  </a:cubicBezTo>
                  <a:cubicBezTo>
                    <a:pt x="1095" y="11"/>
                    <a:pt x="1033" y="7"/>
                    <a:pt x="965" y="5"/>
                  </a:cubicBezTo>
                  <a:cubicBezTo>
                    <a:pt x="966" y="7"/>
                    <a:pt x="967" y="9"/>
                    <a:pt x="968" y="11"/>
                  </a:cubicBezTo>
                  <a:cubicBezTo>
                    <a:pt x="972" y="19"/>
                    <a:pt x="974" y="23"/>
                    <a:pt x="976" y="32"/>
                  </a:cubicBezTo>
                  <a:cubicBezTo>
                    <a:pt x="976" y="35"/>
                    <a:pt x="976" y="37"/>
                    <a:pt x="976" y="44"/>
                  </a:cubicBezTo>
                  <a:cubicBezTo>
                    <a:pt x="967" y="47"/>
                    <a:pt x="956" y="49"/>
                    <a:pt x="947" y="49"/>
                  </a:cubicBezTo>
                  <a:cubicBezTo>
                    <a:pt x="941" y="49"/>
                    <a:pt x="937" y="49"/>
                    <a:pt x="933" y="48"/>
                  </a:cubicBezTo>
                  <a:cubicBezTo>
                    <a:pt x="927" y="46"/>
                    <a:pt x="923" y="44"/>
                    <a:pt x="920" y="40"/>
                  </a:cubicBezTo>
                  <a:cubicBezTo>
                    <a:pt x="922" y="29"/>
                    <a:pt x="925" y="16"/>
                    <a:pt x="926" y="11"/>
                  </a:cubicBezTo>
                  <a:cubicBezTo>
                    <a:pt x="927" y="8"/>
                    <a:pt x="928" y="5"/>
                    <a:pt x="928" y="3"/>
                  </a:cubicBezTo>
                  <a:cubicBezTo>
                    <a:pt x="922" y="3"/>
                    <a:pt x="916" y="3"/>
                    <a:pt x="910" y="3"/>
                  </a:cubicBezTo>
                  <a:cubicBezTo>
                    <a:pt x="910" y="9"/>
                    <a:pt x="910" y="13"/>
                    <a:pt x="910" y="13"/>
                  </a:cubicBezTo>
                  <a:cubicBezTo>
                    <a:pt x="910" y="13"/>
                    <a:pt x="910" y="13"/>
                    <a:pt x="910" y="13"/>
                  </a:cubicBezTo>
                  <a:cubicBezTo>
                    <a:pt x="910" y="13"/>
                    <a:pt x="910" y="13"/>
                    <a:pt x="910" y="13"/>
                  </a:cubicBezTo>
                  <a:cubicBezTo>
                    <a:pt x="910" y="13"/>
                    <a:pt x="905" y="15"/>
                    <a:pt x="899" y="16"/>
                  </a:cubicBezTo>
                  <a:cubicBezTo>
                    <a:pt x="897" y="16"/>
                    <a:pt x="895" y="16"/>
                    <a:pt x="893" y="16"/>
                  </a:cubicBezTo>
                  <a:cubicBezTo>
                    <a:pt x="885" y="16"/>
                    <a:pt x="874" y="15"/>
                    <a:pt x="874" y="15"/>
                  </a:cubicBezTo>
                  <a:cubicBezTo>
                    <a:pt x="874" y="15"/>
                    <a:pt x="873" y="10"/>
                    <a:pt x="871" y="2"/>
                  </a:cubicBezTo>
                  <a:cubicBezTo>
                    <a:pt x="821" y="1"/>
                    <a:pt x="770" y="0"/>
                    <a:pt x="716" y="0"/>
                  </a:cubicBezTo>
                </a:path>
              </a:pathLst>
            </a:custGeom>
            <a:solidFill>
              <a:srgbClr val="D8E1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ṡļidé"/>
            <p:cNvSpPr/>
            <p:nvPr/>
          </p:nvSpPr>
          <p:spPr bwMode="auto">
            <a:xfrm>
              <a:off x="6269038" y="1368425"/>
              <a:ext cx="762000" cy="850900"/>
            </a:xfrm>
            <a:custGeom>
              <a:avLst/>
              <a:gdLst>
                <a:gd name="T0" fmla="*/ 51 w 231"/>
                <a:gd name="T1" fmla="*/ 44 h 258"/>
                <a:gd name="T2" fmla="*/ 133 w 231"/>
                <a:gd name="T3" fmla="*/ 14 h 258"/>
                <a:gd name="T4" fmla="*/ 205 w 231"/>
                <a:gd name="T5" fmla="*/ 149 h 258"/>
                <a:gd name="T6" fmla="*/ 230 w 231"/>
                <a:gd name="T7" fmla="*/ 211 h 258"/>
                <a:gd name="T8" fmla="*/ 227 w 231"/>
                <a:gd name="T9" fmla="*/ 218 h 258"/>
                <a:gd name="T10" fmla="*/ 20 w 231"/>
                <a:gd name="T11" fmla="*/ 214 h 258"/>
                <a:gd name="T12" fmla="*/ 5 w 231"/>
                <a:gd name="T13" fmla="*/ 197 h 258"/>
                <a:gd name="T14" fmla="*/ 3 w 231"/>
                <a:gd name="T15" fmla="*/ 187 h 258"/>
                <a:gd name="T16" fmla="*/ 5 w 231"/>
                <a:gd name="T17" fmla="*/ 128 h 258"/>
                <a:gd name="T18" fmla="*/ 51 w 231"/>
                <a:gd name="T19" fmla="*/ 4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58">
                  <a:moveTo>
                    <a:pt x="51" y="44"/>
                  </a:moveTo>
                  <a:cubicBezTo>
                    <a:pt x="51" y="44"/>
                    <a:pt x="61" y="0"/>
                    <a:pt x="133" y="14"/>
                  </a:cubicBezTo>
                  <a:cubicBezTo>
                    <a:pt x="201" y="27"/>
                    <a:pt x="197" y="123"/>
                    <a:pt x="205" y="149"/>
                  </a:cubicBezTo>
                  <a:cubicBezTo>
                    <a:pt x="211" y="170"/>
                    <a:pt x="224" y="199"/>
                    <a:pt x="230" y="211"/>
                  </a:cubicBezTo>
                  <a:cubicBezTo>
                    <a:pt x="231" y="214"/>
                    <a:pt x="230" y="217"/>
                    <a:pt x="227" y="218"/>
                  </a:cubicBezTo>
                  <a:cubicBezTo>
                    <a:pt x="201" y="226"/>
                    <a:pt x="93" y="258"/>
                    <a:pt x="20" y="214"/>
                  </a:cubicBezTo>
                  <a:cubicBezTo>
                    <a:pt x="13" y="210"/>
                    <a:pt x="8" y="204"/>
                    <a:pt x="5" y="197"/>
                  </a:cubicBezTo>
                  <a:cubicBezTo>
                    <a:pt x="4" y="194"/>
                    <a:pt x="3" y="191"/>
                    <a:pt x="3" y="187"/>
                  </a:cubicBezTo>
                  <a:cubicBezTo>
                    <a:pt x="4" y="176"/>
                    <a:pt x="10" y="162"/>
                    <a:pt x="5" y="128"/>
                  </a:cubicBezTo>
                  <a:cubicBezTo>
                    <a:pt x="0" y="95"/>
                    <a:pt x="6" y="43"/>
                    <a:pt x="51" y="44"/>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ḻïḋe"/>
            <p:cNvSpPr/>
            <p:nvPr/>
          </p:nvSpPr>
          <p:spPr bwMode="auto">
            <a:xfrm>
              <a:off x="6335713" y="1806575"/>
              <a:ext cx="85725" cy="176213"/>
            </a:xfrm>
            <a:custGeom>
              <a:avLst/>
              <a:gdLst>
                <a:gd name="T0" fmla="*/ 9 w 26"/>
                <a:gd name="T1" fmla="*/ 3 h 53"/>
                <a:gd name="T2" fmla="*/ 4 w 26"/>
                <a:gd name="T3" fmla="*/ 34 h 53"/>
                <a:gd name="T4" fmla="*/ 24 w 26"/>
                <a:gd name="T5" fmla="*/ 52 h 53"/>
                <a:gd name="T6" fmla="*/ 26 w 26"/>
                <a:gd name="T7" fmla="*/ 33 h 53"/>
                <a:gd name="T8" fmla="*/ 21 w 26"/>
                <a:gd name="T9" fmla="*/ 0 h 53"/>
                <a:gd name="T10" fmla="*/ 9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9" y="3"/>
                  </a:moveTo>
                  <a:cubicBezTo>
                    <a:pt x="9" y="3"/>
                    <a:pt x="0" y="15"/>
                    <a:pt x="4" y="34"/>
                  </a:cubicBezTo>
                  <a:cubicBezTo>
                    <a:pt x="7" y="53"/>
                    <a:pt x="24" y="52"/>
                    <a:pt x="24" y="52"/>
                  </a:cubicBezTo>
                  <a:cubicBezTo>
                    <a:pt x="26" y="33"/>
                    <a:pt x="26" y="33"/>
                    <a:pt x="26" y="33"/>
                  </a:cubicBezTo>
                  <a:cubicBezTo>
                    <a:pt x="21" y="0"/>
                    <a:pt x="21" y="0"/>
                    <a:pt x="21" y="0"/>
                  </a:cubicBezTo>
                  <a:lnTo>
                    <a:pt x="9"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ľidê"/>
            <p:cNvSpPr/>
            <p:nvPr/>
          </p:nvSpPr>
          <p:spPr bwMode="auto">
            <a:xfrm>
              <a:off x="6843713" y="1806575"/>
              <a:ext cx="85725" cy="176213"/>
            </a:xfrm>
            <a:custGeom>
              <a:avLst/>
              <a:gdLst>
                <a:gd name="T0" fmla="*/ 16 w 26"/>
                <a:gd name="T1" fmla="*/ 3 h 53"/>
                <a:gd name="T2" fmla="*/ 22 w 26"/>
                <a:gd name="T3" fmla="*/ 34 h 53"/>
                <a:gd name="T4" fmla="*/ 2 w 26"/>
                <a:gd name="T5" fmla="*/ 52 h 53"/>
                <a:gd name="T6" fmla="*/ 0 w 26"/>
                <a:gd name="T7" fmla="*/ 33 h 53"/>
                <a:gd name="T8" fmla="*/ 5 w 26"/>
                <a:gd name="T9" fmla="*/ 0 h 53"/>
                <a:gd name="T10" fmla="*/ 16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16" y="3"/>
                  </a:moveTo>
                  <a:cubicBezTo>
                    <a:pt x="16" y="3"/>
                    <a:pt x="26" y="15"/>
                    <a:pt x="22" y="34"/>
                  </a:cubicBezTo>
                  <a:cubicBezTo>
                    <a:pt x="19" y="53"/>
                    <a:pt x="2" y="52"/>
                    <a:pt x="2" y="52"/>
                  </a:cubicBezTo>
                  <a:cubicBezTo>
                    <a:pt x="0" y="33"/>
                    <a:pt x="0" y="33"/>
                    <a:pt x="0" y="33"/>
                  </a:cubicBezTo>
                  <a:cubicBezTo>
                    <a:pt x="5" y="0"/>
                    <a:pt x="5" y="0"/>
                    <a:pt x="5" y="0"/>
                  </a:cubicBezTo>
                  <a:lnTo>
                    <a:pt x="16"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ḷïḋè"/>
            <p:cNvSpPr/>
            <p:nvPr/>
          </p:nvSpPr>
          <p:spPr bwMode="auto">
            <a:xfrm>
              <a:off x="6669088" y="3903663"/>
              <a:ext cx="322263" cy="1476375"/>
            </a:xfrm>
            <a:custGeom>
              <a:avLst/>
              <a:gdLst>
                <a:gd name="T0" fmla="*/ 86 w 98"/>
                <a:gd name="T1" fmla="*/ 429 h 448"/>
                <a:gd name="T2" fmla="*/ 86 w 98"/>
                <a:gd name="T3" fmla="*/ 441 h 448"/>
                <a:gd name="T4" fmla="*/ 43 w 98"/>
                <a:gd name="T5" fmla="*/ 445 h 448"/>
                <a:gd name="T6" fmla="*/ 30 w 98"/>
                <a:gd name="T7" fmla="*/ 437 h 448"/>
                <a:gd name="T8" fmla="*/ 36 w 98"/>
                <a:gd name="T9" fmla="*/ 408 h 448"/>
                <a:gd name="T10" fmla="*/ 38 w 98"/>
                <a:gd name="T11" fmla="*/ 396 h 448"/>
                <a:gd name="T12" fmla="*/ 19 w 98"/>
                <a:gd name="T13" fmla="*/ 282 h 448"/>
                <a:gd name="T14" fmla="*/ 4 w 98"/>
                <a:gd name="T15" fmla="*/ 157 h 448"/>
                <a:gd name="T16" fmla="*/ 0 w 98"/>
                <a:gd name="T17" fmla="*/ 124 h 448"/>
                <a:gd name="T18" fmla="*/ 9 w 98"/>
                <a:gd name="T19" fmla="*/ 8 h 448"/>
                <a:gd name="T20" fmla="*/ 96 w 98"/>
                <a:gd name="T21" fmla="*/ 22 h 448"/>
                <a:gd name="T22" fmla="*/ 71 w 98"/>
                <a:gd name="T23" fmla="*/ 125 h 448"/>
                <a:gd name="T24" fmla="*/ 65 w 98"/>
                <a:gd name="T25" fmla="*/ 172 h 448"/>
                <a:gd name="T26" fmla="*/ 70 w 98"/>
                <a:gd name="T27" fmla="*/ 273 h 448"/>
                <a:gd name="T28" fmla="*/ 71 w 98"/>
                <a:gd name="T29" fmla="*/ 385 h 448"/>
                <a:gd name="T30" fmla="*/ 78 w 98"/>
                <a:gd name="T31" fmla="*/ 408 h 448"/>
                <a:gd name="T32" fmla="*/ 86 w 98"/>
                <a:gd name="T33" fmla="*/ 429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48">
                  <a:moveTo>
                    <a:pt x="86" y="429"/>
                  </a:moveTo>
                  <a:cubicBezTo>
                    <a:pt x="86" y="432"/>
                    <a:pt x="86" y="434"/>
                    <a:pt x="86" y="441"/>
                  </a:cubicBezTo>
                  <a:cubicBezTo>
                    <a:pt x="73" y="447"/>
                    <a:pt x="53" y="448"/>
                    <a:pt x="43" y="445"/>
                  </a:cubicBezTo>
                  <a:cubicBezTo>
                    <a:pt x="37" y="443"/>
                    <a:pt x="33" y="441"/>
                    <a:pt x="30" y="437"/>
                  </a:cubicBezTo>
                  <a:cubicBezTo>
                    <a:pt x="32" y="426"/>
                    <a:pt x="35" y="413"/>
                    <a:pt x="36" y="408"/>
                  </a:cubicBezTo>
                  <a:cubicBezTo>
                    <a:pt x="38" y="402"/>
                    <a:pt x="38" y="399"/>
                    <a:pt x="38" y="396"/>
                  </a:cubicBezTo>
                  <a:cubicBezTo>
                    <a:pt x="34" y="367"/>
                    <a:pt x="24" y="314"/>
                    <a:pt x="19" y="282"/>
                  </a:cubicBezTo>
                  <a:cubicBezTo>
                    <a:pt x="15" y="249"/>
                    <a:pt x="5" y="168"/>
                    <a:pt x="4" y="157"/>
                  </a:cubicBezTo>
                  <a:cubicBezTo>
                    <a:pt x="3" y="150"/>
                    <a:pt x="0" y="140"/>
                    <a:pt x="0" y="124"/>
                  </a:cubicBezTo>
                  <a:cubicBezTo>
                    <a:pt x="2" y="80"/>
                    <a:pt x="9" y="8"/>
                    <a:pt x="9" y="8"/>
                  </a:cubicBezTo>
                  <a:cubicBezTo>
                    <a:pt x="9" y="8"/>
                    <a:pt x="94" y="0"/>
                    <a:pt x="96" y="22"/>
                  </a:cubicBezTo>
                  <a:cubicBezTo>
                    <a:pt x="98" y="45"/>
                    <a:pt x="71" y="125"/>
                    <a:pt x="71" y="125"/>
                  </a:cubicBezTo>
                  <a:cubicBezTo>
                    <a:pt x="71" y="125"/>
                    <a:pt x="69" y="145"/>
                    <a:pt x="65" y="172"/>
                  </a:cubicBezTo>
                  <a:cubicBezTo>
                    <a:pt x="65" y="190"/>
                    <a:pt x="69" y="241"/>
                    <a:pt x="70" y="273"/>
                  </a:cubicBezTo>
                  <a:cubicBezTo>
                    <a:pt x="71" y="304"/>
                    <a:pt x="69" y="367"/>
                    <a:pt x="71" y="385"/>
                  </a:cubicBezTo>
                  <a:cubicBezTo>
                    <a:pt x="72" y="393"/>
                    <a:pt x="75" y="401"/>
                    <a:pt x="78" y="408"/>
                  </a:cubicBezTo>
                  <a:cubicBezTo>
                    <a:pt x="82" y="416"/>
                    <a:pt x="84" y="420"/>
                    <a:pt x="86" y="4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s1îďe"/>
            <p:cNvSpPr/>
            <p:nvPr/>
          </p:nvSpPr>
          <p:spPr bwMode="auto">
            <a:xfrm>
              <a:off x="6357938" y="4206875"/>
              <a:ext cx="339725" cy="1222375"/>
            </a:xfrm>
            <a:custGeom>
              <a:avLst/>
              <a:gdLst>
                <a:gd name="T0" fmla="*/ 18 w 103"/>
                <a:gd name="T1" fmla="*/ 27 h 371"/>
                <a:gd name="T2" fmla="*/ 24 w 103"/>
                <a:gd name="T3" fmla="*/ 75 h 371"/>
                <a:gd name="T4" fmla="*/ 58 w 103"/>
                <a:gd name="T5" fmla="*/ 277 h 371"/>
                <a:gd name="T6" fmla="*/ 59 w 103"/>
                <a:gd name="T7" fmla="*/ 304 h 371"/>
                <a:gd name="T8" fmla="*/ 32 w 103"/>
                <a:gd name="T9" fmla="*/ 347 h 371"/>
                <a:gd name="T10" fmla="*/ 5 w 103"/>
                <a:gd name="T11" fmla="*/ 371 h 371"/>
                <a:gd name="T12" fmla="*/ 36 w 103"/>
                <a:gd name="T13" fmla="*/ 363 h 371"/>
                <a:gd name="T14" fmla="*/ 63 w 103"/>
                <a:gd name="T15" fmla="*/ 353 h 371"/>
                <a:gd name="T16" fmla="*/ 102 w 103"/>
                <a:gd name="T17" fmla="*/ 339 h 371"/>
                <a:gd name="T18" fmla="*/ 92 w 103"/>
                <a:gd name="T19" fmla="*/ 293 h 371"/>
                <a:gd name="T20" fmla="*/ 83 w 103"/>
                <a:gd name="T21" fmla="*/ 87 h 371"/>
                <a:gd name="T22" fmla="*/ 80 w 103"/>
                <a:gd name="T23" fmla="*/ 69 h 371"/>
                <a:gd name="T24" fmla="*/ 80 w 103"/>
                <a:gd name="T25" fmla="*/ 68 h 371"/>
                <a:gd name="T26" fmla="*/ 89 w 103"/>
                <a:gd name="T27" fmla="*/ 18 h 371"/>
                <a:gd name="T28" fmla="*/ 18 w 103"/>
                <a:gd name="T29" fmla="*/ 2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371">
                  <a:moveTo>
                    <a:pt x="18" y="27"/>
                  </a:moveTo>
                  <a:cubicBezTo>
                    <a:pt x="20" y="48"/>
                    <a:pt x="22" y="53"/>
                    <a:pt x="24" y="75"/>
                  </a:cubicBezTo>
                  <a:cubicBezTo>
                    <a:pt x="28" y="148"/>
                    <a:pt x="55" y="252"/>
                    <a:pt x="58" y="277"/>
                  </a:cubicBezTo>
                  <a:cubicBezTo>
                    <a:pt x="59" y="288"/>
                    <a:pt x="59" y="297"/>
                    <a:pt x="59" y="304"/>
                  </a:cubicBezTo>
                  <a:cubicBezTo>
                    <a:pt x="58" y="320"/>
                    <a:pt x="46" y="338"/>
                    <a:pt x="32" y="347"/>
                  </a:cubicBezTo>
                  <a:cubicBezTo>
                    <a:pt x="16" y="359"/>
                    <a:pt x="0" y="367"/>
                    <a:pt x="5" y="371"/>
                  </a:cubicBezTo>
                  <a:cubicBezTo>
                    <a:pt x="36" y="363"/>
                    <a:pt x="36" y="363"/>
                    <a:pt x="36" y="363"/>
                  </a:cubicBezTo>
                  <a:cubicBezTo>
                    <a:pt x="46" y="361"/>
                    <a:pt x="55" y="358"/>
                    <a:pt x="63" y="353"/>
                  </a:cubicBezTo>
                  <a:cubicBezTo>
                    <a:pt x="74" y="346"/>
                    <a:pt x="94" y="347"/>
                    <a:pt x="102" y="339"/>
                  </a:cubicBezTo>
                  <a:cubicBezTo>
                    <a:pt x="103" y="310"/>
                    <a:pt x="93" y="311"/>
                    <a:pt x="92" y="293"/>
                  </a:cubicBezTo>
                  <a:cubicBezTo>
                    <a:pt x="91" y="275"/>
                    <a:pt x="87" y="113"/>
                    <a:pt x="83" y="87"/>
                  </a:cubicBezTo>
                  <a:cubicBezTo>
                    <a:pt x="82" y="78"/>
                    <a:pt x="82" y="79"/>
                    <a:pt x="80" y="69"/>
                  </a:cubicBezTo>
                  <a:cubicBezTo>
                    <a:pt x="80" y="69"/>
                    <a:pt x="80" y="68"/>
                    <a:pt x="80" y="68"/>
                  </a:cubicBezTo>
                  <a:cubicBezTo>
                    <a:pt x="81" y="45"/>
                    <a:pt x="88" y="36"/>
                    <a:pt x="89" y="18"/>
                  </a:cubicBezTo>
                  <a:cubicBezTo>
                    <a:pt x="90" y="0"/>
                    <a:pt x="27" y="19"/>
                    <a:pt x="18"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ṥľíďe"/>
            <p:cNvSpPr/>
            <p:nvPr/>
          </p:nvSpPr>
          <p:spPr bwMode="auto">
            <a:xfrm>
              <a:off x="6275388" y="3382963"/>
              <a:ext cx="779463" cy="965200"/>
            </a:xfrm>
            <a:custGeom>
              <a:avLst/>
              <a:gdLst>
                <a:gd name="T0" fmla="*/ 216 w 236"/>
                <a:gd name="T1" fmla="*/ 204 h 293"/>
                <a:gd name="T2" fmla="*/ 189 w 236"/>
                <a:gd name="T3" fmla="*/ 285 h 293"/>
                <a:gd name="T4" fmla="*/ 175 w 236"/>
                <a:gd name="T5" fmla="*/ 287 h 293"/>
                <a:gd name="T6" fmla="*/ 114 w 236"/>
                <a:gd name="T7" fmla="*/ 293 h 293"/>
                <a:gd name="T8" fmla="*/ 41 w 236"/>
                <a:gd name="T9" fmla="*/ 285 h 293"/>
                <a:gd name="T10" fmla="*/ 25 w 236"/>
                <a:gd name="T11" fmla="*/ 234 h 293"/>
                <a:gd name="T12" fmla="*/ 0 w 236"/>
                <a:gd name="T13" fmla="*/ 113 h 293"/>
                <a:gd name="T14" fmla="*/ 12 w 236"/>
                <a:gd name="T15" fmla="*/ 8 h 293"/>
                <a:gd name="T16" fmla="*/ 14 w 236"/>
                <a:gd name="T17" fmla="*/ 0 h 293"/>
                <a:gd name="T18" fmla="*/ 213 w 236"/>
                <a:gd name="T19" fmla="*/ 0 h 293"/>
                <a:gd name="T20" fmla="*/ 233 w 236"/>
                <a:gd name="T21" fmla="*/ 95 h 293"/>
                <a:gd name="T22" fmla="*/ 216 w 236"/>
                <a:gd name="T23" fmla="*/ 20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3">
                  <a:moveTo>
                    <a:pt x="216" y="204"/>
                  </a:moveTo>
                  <a:cubicBezTo>
                    <a:pt x="211" y="221"/>
                    <a:pt x="189" y="285"/>
                    <a:pt x="189" y="285"/>
                  </a:cubicBezTo>
                  <a:cubicBezTo>
                    <a:pt x="189" y="285"/>
                    <a:pt x="184" y="286"/>
                    <a:pt x="175" y="287"/>
                  </a:cubicBezTo>
                  <a:cubicBezTo>
                    <a:pt x="160" y="290"/>
                    <a:pt x="135" y="293"/>
                    <a:pt x="114" y="293"/>
                  </a:cubicBezTo>
                  <a:cubicBezTo>
                    <a:pt x="80" y="293"/>
                    <a:pt x="41" y="285"/>
                    <a:pt x="41" y="285"/>
                  </a:cubicBezTo>
                  <a:cubicBezTo>
                    <a:pt x="41" y="285"/>
                    <a:pt x="29" y="249"/>
                    <a:pt x="25" y="234"/>
                  </a:cubicBezTo>
                  <a:cubicBezTo>
                    <a:pt x="20" y="218"/>
                    <a:pt x="1" y="150"/>
                    <a:pt x="0" y="113"/>
                  </a:cubicBezTo>
                  <a:cubicBezTo>
                    <a:pt x="0" y="84"/>
                    <a:pt x="9" y="29"/>
                    <a:pt x="12" y="8"/>
                  </a:cubicBezTo>
                  <a:cubicBezTo>
                    <a:pt x="13" y="3"/>
                    <a:pt x="14" y="0"/>
                    <a:pt x="14" y="0"/>
                  </a:cubicBezTo>
                  <a:cubicBezTo>
                    <a:pt x="213" y="0"/>
                    <a:pt x="213" y="0"/>
                    <a:pt x="213" y="0"/>
                  </a:cubicBezTo>
                  <a:cubicBezTo>
                    <a:pt x="213" y="0"/>
                    <a:pt x="229" y="46"/>
                    <a:pt x="233" y="95"/>
                  </a:cubicBezTo>
                  <a:cubicBezTo>
                    <a:pt x="236" y="125"/>
                    <a:pt x="229" y="157"/>
                    <a:pt x="216" y="204"/>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ṣ1îḍè"/>
            <p:cNvSpPr/>
            <p:nvPr/>
          </p:nvSpPr>
          <p:spPr bwMode="auto">
            <a:xfrm>
              <a:off x="6315076" y="3382963"/>
              <a:ext cx="739775" cy="946150"/>
            </a:xfrm>
            <a:custGeom>
              <a:avLst/>
              <a:gdLst>
                <a:gd name="T0" fmla="*/ 204 w 224"/>
                <a:gd name="T1" fmla="*/ 204 h 287"/>
                <a:gd name="T2" fmla="*/ 177 w 224"/>
                <a:gd name="T3" fmla="*/ 285 h 287"/>
                <a:gd name="T4" fmla="*/ 163 w 224"/>
                <a:gd name="T5" fmla="*/ 287 h 287"/>
                <a:gd name="T6" fmla="*/ 177 w 224"/>
                <a:gd name="T7" fmla="*/ 129 h 287"/>
                <a:gd name="T8" fmla="*/ 159 w 224"/>
                <a:gd name="T9" fmla="*/ 26 h 287"/>
                <a:gd name="T10" fmla="*/ 0 w 224"/>
                <a:gd name="T11" fmla="*/ 8 h 287"/>
                <a:gd name="T12" fmla="*/ 2 w 224"/>
                <a:gd name="T13" fmla="*/ 0 h 287"/>
                <a:gd name="T14" fmla="*/ 201 w 224"/>
                <a:gd name="T15" fmla="*/ 0 h 287"/>
                <a:gd name="T16" fmla="*/ 221 w 224"/>
                <a:gd name="T17" fmla="*/ 95 h 287"/>
                <a:gd name="T18" fmla="*/ 204 w 224"/>
                <a:gd name="T19" fmla="*/ 20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87">
                  <a:moveTo>
                    <a:pt x="204" y="204"/>
                  </a:moveTo>
                  <a:cubicBezTo>
                    <a:pt x="199" y="221"/>
                    <a:pt x="177" y="285"/>
                    <a:pt x="177" y="285"/>
                  </a:cubicBezTo>
                  <a:cubicBezTo>
                    <a:pt x="177" y="285"/>
                    <a:pt x="172" y="286"/>
                    <a:pt x="163" y="287"/>
                  </a:cubicBezTo>
                  <a:cubicBezTo>
                    <a:pt x="167" y="261"/>
                    <a:pt x="177" y="182"/>
                    <a:pt x="177" y="129"/>
                  </a:cubicBezTo>
                  <a:cubicBezTo>
                    <a:pt x="178" y="64"/>
                    <a:pt x="159" y="26"/>
                    <a:pt x="159" y="26"/>
                  </a:cubicBezTo>
                  <a:cubicBezTo>
                    <a:pt x="57" y="31"/>
                    <a:pt x="13" y="14"/>
                    <a:pt x="0" y="8"/>
                  </a:cubicBezTo>
                  <a:cubicBezTo>
                    <a:pt x="1" y="3"/>
                    <a:pt x="2" y="0"/>
                    <a:pt x="2" y="0"/>
                  </a:cubicBezTo>
                  <a:cubicBezTo>
                    <a:pt x="201" y="0"/>
                    <a:pt x="201" y="0"/>
                    <a:pt x="201" y="0"/>
                  </a:cubicBezTo>
                  <a:cubicBezTo>
                    <a:pt x="201" y="0"/>
                    <a:pt x="217" y="46"/>
                    <a:pt x="221" y="95"/>
                  </a:cubicBezTo>
                  <a:cubicBezTo>
                    <a:pt x="224" y="125"/>
                    <a:pt x="217" y="157"/>
                    <a:pt x="204" y="204"/>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sḷíḓé"/>
            <p:cNvSpPr/>
            <p:nvPr/>
          </p:nvSpPr>
          <p:spPr bwMode="auto">
            <a:xfrm>
              <a:off x="6269038" y="2228850"/>
              <a:ext cx="765175" cy="1236663"/>
            </a:xfrm>
            <a:custGeom>
              <a:avLst/>
              <a:gdLst>
                <a:gd name="T0" fmla="*/ 202 w 232"/>
                <a:gd name="T1" fmla="*/ 242 h 375"/>
                <a:gd name="T2" fmla="*/ 203 w 232"/>
                <a:gd name="T3" fmla="*/ 294 h 375"/>
                <a:gd name="T4" fmla="*/ 218 w 232"/>
                <a:gd name="T5" fmla="*/ 351 h 375"/>
                <a:gd name="T6" fmla="*/ 173 w 232"/>
                <a:gd name="T7" fmla="*/ 363 h 375"/>
                <a:gd name="T8" fmla="*/ 13 w 232"/>
                <a:gd name="T9" fmla="*/ 354 h 375"/>
                <a:gd name="T10" fmla="*/ 23 w 232"/>
                <a:gd name="T11" fmla="*/ 273 h 375"/>
                <a:gd name="T12" fmla="*/ 23 w 232"/>
                <a:gd name="T13" fmla="*/ 254 h 375"/>
                <a:gd name="T14" fmla="*/ 16 w 232"/>
                <a:gd name="T15" fmla="*/ 212 h 375"/>
                <a:gd name="T16" fmla="*/ 14 w 232"/>
                <a:gd name="T17" fmla="*/ 201 h 375"/>
                <a:gd name="T18" fmla="*/ 8 w 232"/>
                <a:gd name="T19" fmla="*/ 158 h 375"/>
                <a:gd name="T20" fmla="*/ 6 w 232"/>
                <a:gd name="T21" fmla="*/ 113 h 375"/>
                <a:gd name="T22" fmla="*/ 13 w 232"/>
                <a:gd name="T23" fmla="*/ 33 h 375"/>
                <a:gd name="T24" fmla="*/ 85 w 232"/>
                <a:gd name="T25" fmla="*/ 9 h 375"/>
                <a:gd name="T26" fmla="*/ 150 w 232"/>
                <a:gd name="T27" fmla="*/ 9 h 375"/>
                <a:gd name="T28" fmla="*/ 220 w 232"/>
                <a:gd name="T29" fmla="*/ 36 h 375"/>
                <a:gd name="T30" fmla="*/ 227 w 232"/>
                <a:gd name="T31" fmla="*/ 93 h 375"/>
                <a:gd name="T32" fmla="*/ 206 w 232"/>
                <a:gd name="T33" fmla="*/ 216 h 375"/>
                <a:gd name="T34" fmla="*/ 202 w 232"/>
                <a:gd name="T35" fmla="*/ 2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75">
                  <a:moveTo>
                    <a:pt x="202" y="242"/>
                  </a:moveTo>
                  <a:cubicBezTo>
                    <a:pt x="201" y="262"/>
                    <a:pt x="201" y="270"/>
                    <a:pt x="203" y="294"/>
                  </a:cubicBezTo>
                  <a:cubicBezTo>
                    <a:pt x="205" y="316"/>
                    <a:pt x="218" y="351"/>
                    <a:pt x="218" y="351"/>
                  </a:cubicBezTo>
                  <a:cubicBezTo>
                    <a:pt x="218" y="351"/>
                    <a:pt x="201" y="358"/>
                    <a:pt x="173" y="363"/>
                  </a:cubicBezTo>
                  <a:cubicBezTo>
                    <a:pt x="134" y="370"/>
                    <a:pt x="75" y="375"/>
                    <a:pt x="13" y="354"/>
                  </a:cubicBezTo>
                  <a:cubicBezTo>
                    <a:pt x="13" y="354"/>
                    <a:pt x="23" y="319"/>
                    <a:pt x="23" y="273"/>
                  </a:cubicBezTo>
                  <a:cubicBezTo>
                    <a:pt x="23" y="267"/>
                    <a:pt x="23" y="261"/>
                    <a:pt x="23" y="254"/>
                  </a:cubicBezTo>
                  <a:cubicBezTo>
                    <a:pt x="23" y="246"/>
                    <a:pt x="20" y="231"/>
                    <a:pt x="16" y="212"/>
                  </a:cubicBezTo>
                  <a:cubicBezTo>
                    <a:pt x="16" y="209"/>
                    <a:pt x="15" y="205"/>
                    <a:pt x="14" y="201"/>
                  </a:cubicBezTo>
                  <a:cubicBezTo>
                    <a:pt x="12" y="188"/>
                    <a:pt x="10" y="173"/>
                    <a:pt x="8" y="158"/>
                  </a:cubicBezTo>
                  <a:cubicBezTo>
                    <a:pt x="7" y="143"/>
                    <a:pt x="6" y="128"/>
                    <a:pt x="6" y="113"/>
                  </a:cubicBezTo>
                  <a:cubicBezTo>
                    <a:pt x="0" y="73"/>
                    <a:pt x="13" y="33"/>
                    <a:pt x="13" y="33"/>
                  </a:cubicBezTo>
                  <a:cubicBezTo>
                    <a:pt x="13" y="33"/>
                    <a:pt x="63" y="12"/>
                    <a:pt x="85" y="9"/>
                  </a:cubicBezTo>
                  <a:cubicBezTo>
                    <a:pt x="85" y="9"/>
                    <a:pt x="123" y="0"/>
                    <a:pt x="150" y="9"/>
                  </a:cubicBezTo>
                  <a:cubicBezTo>
                    <a:pt x="185" y="21"/>
                    <a:pt x="204" y="28"/>
                    <a:pt x="220" y="36"/>
                  </a:cubicBezTo>
                  <a:cubicBezTo>
                    <a:pt x="221" y="37"/>
                    <a:pt x="232" y="67"/>
                    <a:pt x="227" y="93"/>
                  </a:cubicBezTo>
                  <a:cubicBezTo>
                    <a:pt x="221" y="132"/>
                    <a:pt x="211" y="185"/>
                    <a:pt x="206" y="216"/>
                  </a:cubicBezTo>
                  <a:cubicBezTo>
                    <a:pt x="204" y="229"/>
                    <a:pt x="202" y="238"/>
                    <a:pt x="202" y="242"/>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Slïḓe"/>
            <p:cNvSpPr/>
            <p:nvPr/>
          </p:nvSpPr>
          <p:spPr bwMode="auto">
            <a:xfrm>
              <a:off x="6321426" y="2895600"/>
              <a:ext cx="666750" cy="530225"/>
            </a:xfrm>
            <a:custGeom>
              <a:avLst/>
              <a:gdLst>
                <a:gd name="T0" fmla="*/ 202 w 202"/>
                <a:gd name="T1" fmla="*/ 149 h 161"/>
                <a:gd name="T2" fmla="*/ 157 w 202"/>
                <a:gd name="T3" fmla="*/ 161 h 161"/>
                <a:gd name="T4" fmla="*/ 144 w 202"/>
                <a:gd name="T5" fmla="*/ 78 h 161"/>
                <a:gd name="T6" fmla="*/ 68 w 202"/>
                <a:gd name="T7" fmla="*/ 55 h 161"/>
                <a:gd name="T8" fmla="*/ 7 w 202"/>
                <a:gd name="T9" fmla="*/ 71 h 161"/>
                <a:gd name="T10" fmla="*/ 7 w 202"/>
                <a:gd name="T11" fmla="*/ 52 h 161"/>
                <a:gd name="T12" fmla="*/ 0 w 202"/>
                <a:gd name="T13" fmla="*/ 10 h 161"/>
                <a:gd name="T14" fmla="*/ 40 w 202"/>
                <a:gd name="T15" fmla="*/ 22 h 161"/>
                <a:gd name="T16" fmla="*/ 172 w 202"/>
                <a:gd name="T17" fmla="*/ 1 h 161"/>
                <a:gd name="T18" fmla="*/ 190 w 202"/>
                <a:gd name="T19" fmla="*/ 14 h 161"/>
                <a:gd name="T20" fmla="*/ 186 w 202"/>
                <a:gd name="T21" fmla="*/ 40 h 161"/>
                <a:gd name="T22" fmla="*/ 187 w 202"/>
                <a:gd name="T23" fmla="*/ 92 h 161"/>
                <a:gd name="T24" fmla="*/ 202 w 202"/>
                <a:gd name="T25"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61">
                  <a:moveTo>
                    <a:pt x="202" y="149"/>
                  </a:moveTo>
                  <a:cubicBezTo>
                    <a:pt x="202" y="149"/>
                    <a:pt x="185" y="156"/>
                    <a:pt x="157" y="161"/>
                  </a:cubicBezTo>
                  <a:cubicBezTo>
                    <a:pt x="146" y="133"/>
                    <a:pt x="144" y="78"/>
                    <a:pt x="144" y="78"/>
                  </a:cubicBezTo>
                  <a:cubicBezTo>
                    <a:pt x="114" y="73"/>
                    <a:pt x="68" y="55"/>
                    <a:pt x="68" y="55"/>
                  </a:cubicBezTo>
                  <a:cubicBezTo>
                    <a:pt x="56" y="61"/>
                    <a:pt x="19" y="69"/>
                    <a:pt x="7" y="71"/>
                  </a:cubicBezTo>
                  <a:cubicBezTo>
                    <a:pt x="7" y="65"/>
                    <a:pt x="7" y="59"/>
                    <a:pt x="7" y="52"/>
                  </a:cubicBezTo>
                  <a:cubicBezTo>
                    <a:pt x="7" y="44"/>
                    <a:pt x="4" y="29"/>
                    <a:pt x="0" y="10"/>
                  </a:cubicBezTo>
                  <a:cubicBezTo>
                    <a:pt x="14" y="0"/>
                    <a:pt x="40" y="22"/>
                    <a:pt x="40" y="22"/>
                  </a:cubicBezTo>
                  <a:cubicBezTo>
                    <a:pt x="172" y="1"/>
                    <a:pt x="172" y="1"/>
                    <a:pt x="172" y="1"/>
                  </a:cubicBezTo>
                  <a:cubicBezTo>
                    <a:pt x="172" y="1"/>
                    <a:pt x="182" y="7"/>
                    <a:pt x="190" y="14"/>
                  </a:cubicBezTo>
                  <a:cubicBezTo>
                    <a:pt x="188" y="27"/>
                    <a:pt x="186" y="36"/>
                    <a:pt x="186" y="40"/>
                  </a:cubicBezTo>
                  <a:cubicBezTo>
                    <a:pt x="185" y="60"/>
                    <a:pt x="185" y="68"/>
                    <a:pt x="187" y="92"/>
                  </a:cubicBezTo>
                  <a:cubicBezTo>
                    <a:pt x="189" y="114"/>
                    <a:pt x="202" y="149"/>
                    <a:pt x="202" y="149"/>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şliḍe"/>
            <p:cNvSpPr/>
            <p:nvPr/>
          </p:nvSpPr>
          <p:spPr bwMode="auto">
            <a:xfrm>
              <a:off x="6391276" y="1504950"/>
              <a:ext cx="488950" cy="947738"/>
            </a:xfrm>
            <a:custGeom>
              <a:avLst/>
              <a:gdLst>
                <a:gd name="T0" fmla="*/ 148 w 148"/>
                <a:gd name="T1" fmla="*/ 74 h 288"/>
                <a:gd name="T2" fmla="*/ 132 w 148"/>
                <a:gd name="T3" fmla="*/ 168 h 288"/>
                <a:gd name="T4" fmla="*/ 98 w 148"/>
                <a:gd name="T5" fmla="*/ 208 h 288"/>
                <a:gd name="T6" fmla="*/ 103 w 148"/>
                <a:gd name="T7" fmla="*/ 227 h 288"/>
                <a:gd name="T8" fmla="*/ 105 w 148"/>
                <a:gd name="T9" fmla="*/ 237 h 288"/>
                <a:gd name="T10" fmla="*/ 74 w 148"/>
                <a:gd name="T11" fmla="*/ 282 h 288"/>
                <a:gd name="T12" fmla="*/ 65 w 148"/>
                <a:gd name="T13" fmla="*/ 282 h 288"/>
                <a:gd name="T14" fmla="*/ 48 w 148"/>
                <a:gd name="T15" fmla="*/ 258 h 288"/>
                <a:gd name="T16" fmla="*/ 42 w 148"/>
                <a:gd name="T17" fmla="*/ 245 h 288"/>
                <a:gd name="T18" fmla="*/ 44 w 148"/>
                <a:gd name="T19" fmla="*/ 230 h 288"/>
                <a:gd name="T20" fmla="*/ 47 w 148"/>
                <a:gd name="T21" fmla="*/ 210 h 288"/>
                <a:gd name="T22" fmla="*/ 17 w 148"/>
                <a:gd name="T23" fmla="*/ 171 h 288"/>
                <a:gd name="T24" fmla="*/ 0 w 148"/>
                <a:gd name="T25" fmla="*/ 74 h 288"/>
                <a:gd name="T26" fmla="*/ 74 w 148"/>
                <a:gd name="T27" fmla="*/ 0 h 288"/>
                <a:gd name="T28" fmla="*/ 148 w 148"/>
                <a:gd name="T29" fmla="*/ 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288">
                  <a:moveTo>
                    <a:pt x="148" y="74"/>
                  </a:moveTo>
                  <a:cubicBezTo>
                    <a:pt x="148" y="93"/>
                    <a:pt x="144" y="138"/>
                    <a:pt x="132" y="168"/>
                  </a:cubicBezTo>
                  <a:cubicBezTo>
                    <a:pt x="124" y="187"/>
                    <a:pt x="111" y="200"/>
                    <a:pt x="98" y="208"/>
                  </a:cubicBezTo>
                  <a:cubicBezTo>
                    <a:pt x="97" y="216"/>
                    <a:pt x="97" y="226"/>
                    <a:pt x="103" y="227"/>
                  </a:cubicBezTo>
                  <a:cubicBezTo>
                    <a:pt x="104" y="230"/>
                    <a:pt x="106" y="231"/>
                    <a:pt x="105" y="237"/>
                  </a:cubicBezTo>
                  <a:cubicBezTo>
                    <a:pt x="101" y="256"/>
                    <a:pt x="79" y="277"/>
                    <a:pt x="74" y="282"/>
                  </a:cubicBezTo>
                  <a:cubicBezTo>
                    <a:pt x="68" y="288"/>
                    <a:pt x="65" y="282"/>
                    <a:pt x="65" y="282"/>
                  </a:cubicBezTo>
                  <a:cubicBezTo>
                    <a:pt x="58" y="275"/>
                    <a:pt x="53" y="266"/>
                    <a:pt x="48" y="258"/>
                  </a:cubicBezTo>
                  <a:cubicBezTo>
                    <a:pt x="46" y="253"/>
                    <a:pt x="43" y="248"/>
                    <a:pt x="42" y="245"/>
                  </a:cubicBezTo>
                  <a:cubicBezTo>
                    <a:pt x="39" y="237"/>
                    <a:pt x="44" y="230"/>
                    <a:pt x="44" y="230"/>
                  </a:cubicBezTo>
                  <a:cubicBezTo>
                    <a:pt x="50" y="229"/>
                    <a:pt x="47" y="216"/>
                    <a:pt x="47" y="210"/>
                  </a:cubicBezTo>
                  <a:cubicBezTo>
                    <a:pt x="35" y="201"/>
                    <a:pt x="25" y="187"/>
                    <a:pt x="17" y="171"/>
                  </a:cubicBezTo>
                  <a:cubicBezTo>
                    <a:pt x="1" y="138"/>
                    <a:pt x="0" y="96"/>
                    <a:pt x="0" y="74"/>
                  </a:cubicBezTo>
                  <a:cubicBezTo>
                    <a:pt x="0" y="33"/>
                    <a:pt x="33" y="0"/>
                    <a:pt x="74" y="0"/>
                  </a:cubicBezTo>
                  <a:cubicBezTo>
                    <a:pt x="115" y="0"/>
                    <a:pt x="148" y="33"/>
                    <a:pt x="148" y="74"/>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ṥlîḑê"/>
            <p:cNvSpPr/>
            <p:nvPr/>
          </p:nvSpPr>
          <p:spPr bwMode="auto">
            <a:xfrm>
              <a:off x="6519863" y="2192338"/>
              <a:ext cx="192088" cy="161925"/>
            </a:xfrm>
            <a:custGeom>
              <a:avLst/>
              <a:gdLst>
                <a:gd name="T0" fmla="*/ 58 w 58"/>
                <a:gd name="T1" fmla="*/ 0 h 49"/>
                <a:gd name="T2" fmla="*/ 32 w 58"/>
                <a:gd name="T3" fmla="*/ 16 h 49"/>
                <a:gd name="T4" fmla="*/ 22 w 58"/>
                <a:gd name="T5" fmla="*/ 42 h 49"/>
                <a:gd name="T6" fmla="*/ 9 w 58"/>
                <a:gd name="T7" fmla="*/ 49 h 49"/>
                <a:gd name="T8" fmla="*/ 3 w 58"/>
                <a:gd name="T9" fmla="*/ 36 h 49"/>
                <a:gd name="T10" fmla="*/ 5 w 58"/>
                <a:gd name="T11" fmla="*/ 21 h 49"/>
                <a:gd name="T12" fmla="*/ 8 w 58"/>
                <a:gd name="T13" fmla="*/ 1 h 49"/>
                <a:gd name="T14" fmla="*/ 31 w 58"/>
                <a:gd name="T15" fmla="*/ 5 h 49"/>
                <a:gd name="T16" fmla="*/ 58 w 58"/>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9">
                  <a:moveTo>
                    <a:pt x="58" y="0"/>
                  </a:moveTo>
                  <a:cubicBezTo>
                    <a:pt x="53" y="1"/>
                    <a:pt x="35" y="8"/>
                    <a:pt x="32" y="16"/>
                  </a:cubicBezTo>
                  <a:cubicBezTo>
                    <a:pt x="28" y="24"/>
                    <a:pt x="26" y="38"/>
                    <a:pt x="22" y="42"/>
                  </a:cubicBezTo>
                  <a:cubicBezTo>
                    <a:pt x="19" y="45"/>
                    <a:pt x="12" y="48"/>
                    <a:pt x="9" y="49"/>
                  </a:cubicBezTo>
                  <a:cubicBezTo>
                    <a:pt x="7" y="44"/>
                    <a:pt x="4" y="39"/>
                    <a:pt x="3" y="36"/>
                  </a:cubicBezTo>
                  <a:cubicBezTo>
                    <a:pt x="0" y="28"/>
                    <a:pt x="5" y="21"/>
                    <a:pt x="5" y="21"/>
                  </a:cubicBezTo>
                  <a:cubicBezTo>
                    <a:pt x="11" y="20"/>
                    <a:pt x="8" y="7"/>
                    <a:pt x="8" y="1"/>
                  </a:cubicBezTo>
                  <a:cubicBezTo>
                    <a:pt x="8" y="1"/>
                    <a:pt x="20" y="6"/>
                    <a:pt x="31" y="5"/>
                  </a:cubicBezTo>
                  <a:cubicBezTo>
                    <a:pt x="41" y="4"/>
                    <a:pt x="53" y="1"/>
                    <a:pt x="58"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ṩḻiďè"/>
            <p:cNvSpPr/>
            <p:nvPr/>
          </p:nvSpPr>
          <p:spPr bwMode="auto">
            <a:xfrm>
              <a:off x="6783388" y="2828925"/>
              <a:ext cx="79375" cy="112713"/>
            </a:xfrm>
            <a:custGeom>
              <a:avLst/>
              <a:gdLst>
                <a:gd name="T0" fmla="*/ 5 w 24"/>
                <a:gd name="T1" fmla="*/ 2 h 34"/>
                <a:gd name="T2" fmla="*/ 20 w 24"/>
                <a:gd name="T3" fmla="*/ 0 h 34"/>
                <a:gd name="T4" fmla="*/ 13 w 24"/>
                <a:gd name="T5" fmla="*/ 34 h 34"/>
                <a:gd name="T6" fmla="*/ 5 w 24"/>
                <a:gd name="T7" fmla="*/ 29 h 34"/>
                <a:gd name="T8" fmla="*/ 2 w 24"/>
                <a:gd name="T9" fmla="*/ 3 h 34"/>
                <a:gd name="T10" fmla="*/ 5 w 24"/>
                <a:gd name="T11" fmla="*/ 2 h 34"/>
              </a:gdLst>
              <a:ahLst/>
              <a:cxnLst>
                <a:cxn ang="0">
                  <a:pos x="T0" y="T1"/>
                </a:cxn>
                <a:cxn ang="0">
                  <a:pos x="T2" y="T3"/>
                </a:cxn>
                <a:cxn ang="0">
                  <a:pos x="T4" y="T5"/>
                </a:cxn>
                <a:cxn ang="0">
                  <a:pos x="T6" y="T7"/>
                </a:cxn>
                <a:cxn ang="0">
                  <a:pos x="T8" y="T9"/>
                </a:cxn>
                <a:cxn ang="0">
                  <a:pos x="T10" y="T11"/>
                </a:cxn>
              </a:cxnLst>
              <a:rect l="0" t="0" r="r" b="b"/>
              <a:pathLst>
                <a:path w="24" h="34">
                  <a:moveTo>
                    <a:pt x="5" y="2"/>
                  </a:moveTo>
                  <a:cubicBezTo>
                    <a:pt x="5" y="2"/>
                    <a:pt x="16" y="0"/>
                    <a:pt x="20" y="0"/>
                  </a:cubicBezTo>
                  <a:cubicBezTo>
                    <a:pt x="24" y="0"/>
                    <a:pt x="13" y="34"/>
                    <a:pt x="13" y="34"/>
                  </a:cubicBezTo>
                  <a:cubicBezTo>
                    <a:pt x="13" y="34"/>
                    <a:pt x="9" y="30"/>
                    <a:pt x="5" y="29"/>
                  </a:cubicBezTo>
                  <a:cubicBezTo>
                    <a:pt x="0" y="28"/>
                    <a:pt x="2" y="3"/>
                    <a:pt x="2" y="3"/>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şḷiḍe"/>
            <p:cNvSpPr/>
            <p:nvPr/>
          </p:nvSpPr>
          <p:spPr bwMode="auto">
            <a:xfrm>
              <a:off x="6354763" y="2347913"/>
              <a:ext cx="749300" cy="820738"/>
            </a:xfrm>
            <a:custGeom>
              <a:avLst/>
              <a:gdLst>
                <a:gd name="T0" fmla="*/ 194 w 227"/>
                <a:gd name="T1" fmla="*/ 0 h 249"/>
                <a:gd name="T2" fmla="*/ 225 w 227"/>
                <a:gd name="T3" fmla="*/ 44 h 249"/>
                <a:gd name="T4" fmla="*/ 177 w 227"/>
                <a:gd name="T5" fmla="*/ 230 h 249"/>
                <a:gd name="T6" fmla="*/ 0 w 227"/>
                <a:gd name="T7" fmla="*/ 192 h 249"/>
                <a:gd name="T8" fmla="*/ 10 w 227"/>
                <a:gd name="T9" fmla="*/ 163 h 249"/>
                <a:gd name="T10" fmla="*/ 142 w 227"/>
                <a:gd name="T11" fmla="*/ 182 h 249"/>
                <a:gd name="T12" fmla="*/ 173 w 227"/>
                <a:gd name="T13" fmla="*/ 49 h 249"/>
                <a:gd name="T14" fmla="*/ 194 w 227"/>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49">
                  <a:moveTo>
                    <a:pt x="194" y="0"/>
                  </a:moveTo>
                  <a:cubicBezTo>
                    <a:pt x="194" y="0"/>
                    <a:pt x="227" y="18"/>
                    <a:pt x="225" y="44"/>
                  </a:cubicBezTo>
                  <a:cubicBezTo>
                    <a:pt x="223" y="70"/>
                    <a:pt x="184" y="212"/>
                    <a:pt x="177" y="230"/>
                  </a:cubicBezTo>
                  <a:cubicBezTo>
                    <a:pt x="170" y="249"/>
                    <a:pt x="0" y="192"/>
                    <a:pt x="0" y="192"/>
                  </a:cubicBezTo>
                  <a:cubicBezTo>
                    <a:pt x="0" y="192"/>
                    <a:pt x="5" y="169"/>
                    <a:pt x="10" y="163"/>
                  </a:cubicBezTo>
                  <a:cubicBezTo>
                    <a:pt x="10" y="163"/>
                    <a:pt x="126" y="176"/>
                    <a:pt x="142" y="182"/>
                  </a:cubicBezTo>
                  <a:cubicBezTo>
                    <a:pt x="142" y="182"/>
                    <a:pt x="165" y="69"/>
                    <a:pt x="173" y="49"/>
                  </a:cubicBezTo>
                  <a:cubicBezTo>
                    <a:pt x="180" y="29"/>
                    <a:pt x="194" y="0"/>
                    <a:pt x="194" y="0"/>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ṩľíḓê"/>
            <p:cNvSpPr/>
            <p:nvPr/>
          </p:nvSpPr>
          <p:spPr bwMode="auto">
            <a:xfrm>
              <a:off x="6161088" y="2338388"/>
              <a:ext cx="655638" cy="809625"/>
            </a:xfrm>
            <a:custGeom>
              <a:avLst/>
              <a:gdLst>
                <a:gd name="T0" fmla="*/ 196 w 199"/>
                <a:gd name="T1" fmla="*/ 180 h 246"/>
                <a:gd name="T2" fmla="*/ 31 w 199"/>
                <a:gd name="T3" fmla="*/ 243 h 246"/>
                <a:gd name="T4" fmla="*/ 1 w 199"/>
                <a:gd name="T5" fmla="*/ 195 h 246"/>
                <a:gd name="T6" fmla="*/ 21 w 199"/>
                <a:gd name="T7" fmla="*/ 24 h 246"/>
                <a:gd name="T8" fmla="*/ 26 w 199"/>
                <a:gd name="T9" fmla="*/ 12 h 246"/>
                <a:gd name="T10" fmla="*/ 28 w 199"/>
                <a:gd name="T11" fmla="*/ 10 h 246"/>
                <a:gd name="T12" fmla="*/ 46 w 199"/>
                <a:gd name="T13" fmla="*/ 0 h 246"/>
                <a:gd name="T14" fmla="*/ 49 w 199"/>
                <a:gd name="T15" fmla="*/ 47 h 246"/>
                <a:gd name="T16" fmla="*/ 48 w 199"/>
                <a:gd name="T17" fmla="*/ 56 h 246"/>
                <a:gd name="T18" fmla="*/ 41 w 199"/>
                <a:gd name="T19" fmla="*/ 104 h 246"/>
                <a:gd name="T20" fmla="*/ 41 w 199"/>
                <a:gd name="T21" fmla="*/ 106 h 246"/>
                <a:gd name="T22" fmla="*/ 51 w 199"/>
                <a:gd name="T23" fmla="*/ 149 h 246"/>
                <a:gd name="T24" fmla="*/ 51 w 199"/>
                <a:gd name="T25" fmla="*/ 174 h 246"/>
                <a:gd name="T26" fmla="*/ 94 w 199"/>
                <a:gd name="T27" fmla="*/ 167 h 246"/>
                <a:gd name="T28" fmla="*/ 194 w 199"/>
                <a:gd name="T29" fmla="*/ 149 h 246"/>
                <a:gd name="T30" fmla="*/ 196 w 199"/>
                <a:gd name="T31" fmla="*/ 1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46">
                  <a:moveTo>
                    <a:pt x="196" y="180"/>
                  </a:moveTo>
                  <a:cubicBezTo>
                    <a:pt x="178" y="190"/>
                    <a:pt x="43" y="246"/>
                    <a:pt x="31" y="243"/>
                  </a:cubicBezTo>
                  <a:cubicBezTo>
                    <a:pt x="18" y="239"/>
                    <a:pt x="3" y="228"/>
                    <a:pt x="1" y="195"/>
                  </a:cubicBezTo>
                  <a:cubicBezTo>
                    <a:pt x="0" y="166"/>
                    <a:pt x="17" y="51"/>
                    <a:pt x="21" y="24"/>
                  </a:cubicBezTo>
                  <a:cubicBezTo>
                    <a:pt x="21" y="20"/>
                    <a:pt x="23" y="15"/>
                    <a:pt x="26" y="12"/>
                  </a:cubicBezTo>
                  <a:cubicBezTo>
                    <a:pt x="27" y="11"/>
                    <a:pt x="27" y="10"/>
                    <a:pt x="28" y="10"/>
                  </a:cubicBezTo>
                  <a:cubicBezTo>
                    <a:pt x="37" y="3"/>
                    <a:pt x="46" y="0"/>
                    <a:pt x="46" y="0"/>
                  </a:cubicBezTo>
                  <a:cubicBezTo>
                    <a:pt x="47" y="4"/>
                    <a:pt x="47" y="20"/>
                    <a:pt x="49" y="47"/>
                  </a:cubicBezTo>
                  <a:cubicBezTo>
                    <a:pt x="49" y="50"/>
                    <a:pt x="49" y="53"/>
                    <a:pt x="48" y="56"/>
                  </a:cubicBezTo>
                  <a:cubicBezTo>
                    <a:pt x="45" y="72"/>
                    <a:pt x="41" y="93"/>
                    <a:pt x="41" y="104"/>
                  </a:cubicBezTo>
                  <a:cubicBezTo>
                    <a:pt x="41" y="105"/>
                    <a:pt x="41" y="105"/>
                    <a:pt x="41" y="106"/>
                  </a:cubicBezTo>
                  <a:cubicBezTo>
                    <a:pt x="42" y="118"/>
                    <a:pt x="51" y="140"/>
                    <a:pt x="51" y="149"/>
                  </a:cubicBezTo>
                  <a:cubicBezTo>
                    <a:pt x="51" y="171"/>
                    <a:pt x="51" y="174"/>
                    <a:pt x="51" y="174"/>
                  </a:cubicBezTo>
                  <a:cubicBezTo>
                    <a:pt x="56" y="174"/>
                    <a:pt x="73" y="171"/>
                    <a:pt x="94" y="167"/>
                  </a:cubicBezTo>
                  <a:cubicBezTo>
                    <a:pt x="136" y="159"/>
                    <a:pt x="194" y="149"/>
                    <a:pt x="194" y="149"/>
                  </a:cubicBezTo>
                  <a:cubicBezTo>
                    <a:pt x="199" y="160"/>
                    <a:pt x="196" y="180"/>
                    <a:pt x="196" y="18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íḑê"/>
            <p:cNvSpPr/>
            <p:nvPr/>
          </p:nvSpPr>
          <p:spPr bwMode="auto">
            <a:xfrm>
              <a:off x="6342063" y="1411288"/>
              <a:ext cx="581025" cy="431800"/>
            </a:xfrm>
            <a:custGeom>
              <a:avLst/>
              <a:gdLst>
                <a:gd name="T0" fmla="*/ 0 w 176"/>
                <a:gd name="T1" fmla="*/ 131 h 131"/>
                <a:gd name="T2" fmla="*/ 37 w 176"/>
                <a:gd name="T3" fmla="*/ 109 h 131"/>
                <a:gd name="T4" fmla="*/ 53 w 176"/>
                <a:gd name="T5" fmla="*/ 76 h 131"/>
                <a:gd name="T6" fmla="*/ 89 w 176"/>
                <a:gd name="T7" fmla="*/ 107 h 131"/>
                <a:gd name="T8" fmla="*/ 174 w 176"/>
                <a:gd name="T9" fmla="*/ 131 h 131"/>
                <a:gd name="T10" fmla="*/ 155 w 176"/>
                <a:gd name="T11" fmla="*/ 41 h 131"/>
                <a:gd name="T12" fmla="*/ 42 w 176"/>
                <a:gd name="T13" fmla="*/ 22 h 131"/>
                <a:gd name="T14" fmla="*/ 0 w 176"/>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31">
                  <a:moveTo>
                    <a:pt x="0" y="131"/>
                  </a:moveTo>
                  <a:cubicBezTo>
                    <a:pt x="0" y="131"/>
                    <a:pt x="23" y="127"/>
                    <a:pt x="37" y="109"/>
                  </a:cubicBezTo>
                  <a:cubicBezTo>
                    <a:pt x="47" y="96"/>
                    <a:pt x="53" y="76"/>
                    <a:pt x="53" y="76"/>
                  </a:cubicBezTo>
                  <a:cubicBezTo>
                    <a:pt x="53" y="76"/>
                    <a:pt x="61" y="94"/>
                    <a:pt x="89" y="107"/>
                  </a:cubicBezTo>
                  <a:cubicBezTo>
                    <a:pt x="116" y="119"/>
                    <a:pt x="146" y="128"/>
                    <a:pt x="174" y="131"/>
                  </a:cubicBezTo>
                  <a:cubicBezTo>
                    <a:pt x="174" y="131"/>
                    <a:pt x="176" y="67"/>
                    <a:pt x="155" y="41"/>
                  </a:cubicBezTo>
                  <a:cubicBezTo>
                    <a:pt x="134" y="15"/>
                    <a:pt x="79" y="0"/>
                    <a:pt x="42" y="22"/>
                  </a:cubicBezTo>
                  <a:cubicBezTo>
                    <a:pt x="5" y="45"/>
                    <a:pt x="0" y="131"/>
                    <a:pt x="0" y="131"/>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sliďê"/>
            <p:cNvSpPr/>
            <p:nvPr/>
          </p:nvSpPr>
          <p:spPr bwMode="auto">
            <a:xfrm>
              <a:off x="6335713" y="5248275"/>
              <a:ext cx="376238" cy="196850"/>
            </a:xfrm>
            <a:custGeom>
              <a:avLst/>
              <a:gdLst>
                <a:gd name="T0" fmla="*/ 107 w 114"/>
                <a:gd name="T1" fmla="*/ 0 h 60"/>
                <a:gd name="T2" fmla="*/ 42 w 114"/>
                <a:gd name="T3" fmla="*/ 29 h 60"/>
                <a:gd name="T4" fmla="*/ 9 w 114"/>
                <a:gd name="T5" fmla="*/ 51 h 60"/>
                <a:gd name="T6" fmla="*/ 7 w 114"/>
                <a:gd name="T7" fmla="*/ 60 h 60"/>
                <a:gd name="T8" fmla="*/ 45 w 114"/>
                <a:gd name="T9" fmla="*/ 60 h 60"/>
                <a:gd name="T10" fmla="*/ 53 w 114"/>
                <a:gd name="T11" fmla="*/ 58 h 60"/>
                <a:gd name="T12" fmla="*/ 72 w 114"/>
                <a:gd name="T13" fmla="*/ 46 h 60"/>
                <a:gd name="T14" fmla="*/ 90 w 114"/>
                <a:gd name="T15" fmla="*/ 38 h 60"/>
                <a:gd name="T16" fmla="*/ 94 w 114"/>
                <a:gd name="T17" fmla="*/ 40 h 60"/>
                <a:gd name="T18" fmla="*/ 96 w 114"/>
                <a:gd name="T19" fmla="*/ 60 h 60"/>
                <a:gd name="T20" fmla="*/ 107 w 114"/>
                <a:gd name="T21" fmla="*/ 60 h 60"/>
                <a:gd name="T22" fmla="*/ 110 w 114"/>
                <a:gd name="T23" fmla="*/ 29 h 60"/>
                <a:gd name="T24" fmla="*/ 107 w 114"/>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60">
                  <a:moveTo>
                    <a:pt x="107" y="0"/>
                  </a:moveTo>
                  <a:cubicBezTo>
                    <a:pt x="107" y="0"/>
                    <a:pt x="90" y="33"/>
                    <a:pt x="42" y="29"/>
                  </a:cubicBezTo>
                  <a:cubicBezTo>
                    <a:pt x="42" y="29"/>
                    <a:pt x="17" y="44"/>
                    <a:pt x="9" y="51"/>
                  </a:cubicBezTo>
                  <a:cubicBezTo>
                    <a:pt x="0" y="58"/>
                    <a:pt x="6" y="60"/>
                    <a:pt x="7" y="60"/>
                  </a:cubicBezTo>
                  <a:cubicBezTo>
                    <a:pt x="45" y="60"/>
                    <a:pt x="45" y="60"/>
                    <a:pt x="45" y="60"/>
                  </a:cubicBezTo>
                  <a:cubicBezTo>
                    <a:pt x="48" y="60"/>
                    <a:pt x="51" y="59"/>
                    <a:pt x="53" y="58"/>
                  </a:cubicBezTo>
                  <a:cubicBezTo>
                    <a:pt x="56" y="55"/>
                    <a:pt x="63" y="51"/>
                    <a:pt x="72" y="46"/>
                  </a:cubicBezTo>
                  <a:cubicBezTo>
                    <a:pt x="80" y="42"/>
                    <a:pt x="85" y="40"/>
                    <a:pt x="90" y="38"/>
                  </a:cubicBezTo>
                  <a:cubicBezTo>
                    <a:pt x="92" y="38"/>
                    <a:pt x="94" y="39"/>
                    <a:pt x="94" y="40"/>
                  </a:cubicBezTo>
                  <a:cubicBezTo>
                    <a:pt x="96" y="60"/>
                    <a:pt x="96" y="60"/>
                    <a:pt x="96" y="60"/>
                  </a:cubicBezTo>
                  <a:cubicBezTo>
                    <a:pt x="107" y="60"/>
                    <a:pt x="107" y="60"/>
                    <a:pt x="107" y="60"/>
                  </a:cubicBezTo>
                  <a:cubicBezTo>
                    <a:pt x="107" y="60"/>
                    <a:pt x="109" y="46"/>
                    <a:pt x="110" y="29"/>
                  </a:cubicBezTo>
                  <a:cubicBezTo>
                    <a:pt x="112" y="17"/>
                    <a:pt x="114" y="10"/>
                    <a:pt x="107" y="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ṧļiḑe"/>
            <p:cNvSpPr/>
            <p:nvPr/>
          </p:nvSpPr>
          <p:spPr bwMode="auto">
            <a:xfrm>
              <a:off x="6791326" y="5407025"/>
              <a:ext cx="117475" cy="38100"/>
            </a:xfrm>
            <a:custGeom>
              <a:avLst/>
              <a:gdLst>
                <a:gd name="T0" fmla="*/ 0 w 74"/>
                <a:gd name="T1" fmla="*/ 0 h 24"/>
                <a:gd name="T2" fmla="*/ 10 w 74"/>
                <a:gd name="T3" fmla="*/ 24 h 24"/>
                <a:gd name="T4" fmla="*/ 70 w 74"/>
                <a:gd name="T5" fmla="*/ 24 h 24"/>
                <a:gd name="T6" fmla="*/ 74 w 74"/>
                <a:gd name="T7" fmla="*/ 0 h 24"/>
                <a:gd name="T8" fmla="*/ 0 w 74"/>
                <a:gd name="T9" fmla="*/ 0 h 24"/>
              </a:gdLst>
              <a:ahLst/>
              <a:cxnLst>
                <a:cxn ang="0">
                  <a:pos x="T0" y="T1"/>
                </a:cxn>
                <a:cxn ang="0">
                  <a:pos x="T2" y="T3"/>
                </a:cxn>
                <a:cxn ang="0">
                  <a:pos x="T4" y="T5"/>
                </a:cxn>
                <a:cxn ang="0">
                  <a:pos x="T6" y="T7"/>
                </a:cxn>
                <a:cxn ang="0">
                  <a:pos x="T8" y="T9"/>
                </a:cxn>
              </a:cxnLst>
              <a:rect l="0" t="0" r="r" b="b"/>
              <a:pathLst>
                <a:path w="74" h="24">
                  <a:moveTo>
                    <a:pt x="0" y="0"/>
                  </a:moveTo>
                  <a:lnTo>
                    <a:pt x="10" y="24"/>
                  </a:lnTo>
                  <a:lnTo>
                    <a:pt x="70" y="24"/>
                  </a:lnTo>
                  <a:lnTo>
                    <a:pt x="74" y="0"/>
                  </a:lnTo>
                  <a:lnTo>
                    <a:pt x="0"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ŝlîḋê"/>
            <p:cNvSpPr/>
            <p:nvPr/>
          </p:nvSpPr>
          <p:spPr bwMode="auto">
            <a:xfrm>
              <a:off x="6761163" y="5284788"/>
              <a:ext cx="198438" cy="160338"/>
            </a:xfrm>
            <a:custGeom>
              <a:avLst/>
              <a:gdLst>
                <a:gd name="T0" fmla="*/ 58 w 60"/>
                <a:gd name="T1" fmla="*/ 31 h 49"/>
                <a:gd name="T2" fmla="*/ 44 w 60"/>
                <a:gd name="T3" fmla="*/ 49 h 49"/>
                <a:gd name="T4" fmla="*/ 14 w 60"/>
                <a:gd name="T5" fmla="*/ 49 h 49"/>
                <a:gd name="T6" fmla="*/ 1 w 60"/>
                <a:gd name="T7" fmla="*/ 32 h 49"/>
                <a:gd name="T8" fmla="*/ 1 w 60"/>
                <a:gd name="T9" fmla="*/ 18 h 49"/>
                <a:gd name="T10" fmla="*/ 5 w 60"/>
                <a:gd name="T11" fmla="*/ 6 h 49"/>
                <a:gd name="T12" fmla="*/ 55 w 60"/>
                <a:gd name="T13" fmla="*/ 0 h 49"/>
                <a:gd name="T14" fmla="*/ 58 w 60"/>
                <a:gd name="T15" fmla="*/ 9 h 49"/>
                <a:gd name="T16" fmla="*/ 58 w 60"/>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58" y="31"/>
                  </a:moveTo>
                  <a:cubicBezTo>
                    <a:pt x="56" y="39"/>
                    <a:pt x="50" y="47"/>
                    <a:pt x="44" y="49"/>
                  </a:cubicBezTo>
                  <a:cubicBezTo>
                    <a:pt x="14" y="49"/>
                    <a:pt x="14" y="49"/>
                    <a:pt x="14" y="49"/>
                  </a:cubicBezTo>
                  <a:cubicBezTo>
                    <a:pt x="9" y="47"/>
                    <a:pt x="3" y="40"/>
                    <a:pt x="1" y="32"/>
                  </a:cubicBezTo>
                  <a:cubicBezTo>
                    <a:pt x="0" y="27"/>
                    <a:pt x="0" y="22"/>
                    <a:pt x="1" y="18"/>
                  </a:cubicBezTo>
                  <a:cubicBezTo>
                    <a:pt x="2" y="11"/>
                    <a:pt x="5" y="6"/>
                    <a:pt x="5" y="6"/>
                  </a:cubicBezTo>
                  <a:cubicBezTo>
                    <a:pt x="38" y="31"/>
                    <a:pt x="55" y="0"/>
                    <a:pt x="55" y="0"/>
                  </a:cubicBezTo>
                  <a:cubicBezTo>
                    <a:pt x="55" y="0"/>
                    <a:pt x="57" y="4"/>
                    <a:pt x="58" y="9"/>
                  </a:cubicBezTo>
                  <a:cubicBezTo>
                    <a:pt x="59" y="15"/>
                    <a:pt x="60" y="22"/>
                    <a:pt x="58" y="31"/>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ṥļiḓê"/>
            <p:cNvSpPr/>
            <p:nvPr/>
          </p:nvSpPr>
          <p:spPr bwMode="auto">
            <a:xfrm>
              <a:off x="6761163" y="5313363"/>
              <a:ext cx="198438" cy="131763"/>
            </a:xfrm>
            <a:custGeom>
              <a:avLst/>
              <a:gdLst>
                <a:gd name="T0" fmla="*/ 58 w 60"/>
                <a:gd name="T1" fmla="*/ 22 h 40"/>
                <a:gd name="T2" fmla="*/ 44 w 60"/>
                <a:gd name="T3" fmla="*/ 40 h 40"/>
                <a:gd name="T4" fmla="*/ 14 w 60"/>
                <a:gd name="T5" fmla="*/ 40 h 40"/>
                <a:gd name="T6" fmla="*/ 1 w 60"/>
                <a:gd name="T7" fmla="*/ 23 h 40"/>
                <a:gd name="T8" fmla="*/ 1 w 60"/>
                <a:gd name="T9" fmla="*/ 9 h 40"/>
                <a:gd name="T10" fmla="*/ 1 w 60"/>
                <a:gd name="T11" fmla="*/ 9 h 40"/>
                <a:gd name="T12" fmla="*/ 5 w 60"/>
                <a:gd name="T13" fmla="*/ 20 h 40"/>
                <a:gd name="T14" fmla="*/ 15 w 60"/>
                <a:gd name="T15" fmla="*/ 23 h 40"/>
                <a:gd name="T16" fmla="*/ 40 w 60"/>
                <a:gd name="T17" fmla="*/ 24 h 40"/>
                <a:gd name="T18" fmla="*/ 48 w 60"/>
                <a:gd name="T19" fmla="*/ 23 h 40"/>
                <a:gd name="T20" fmla="*/ 52 w 60"/>
                <a:gd name="T21" fmla="*/ 18 h 40"/>
                <a:gd name="T22" fmla="*/ 58 w 60"/>
                <a:gd name="T23" fmla="*/ 2 h 40"/>
                <a:gd name="T24" fmla="*/ 58 w 60"/>
                <a:gd name="T25" fmla="*/ 0 h 40"/>
                <a:gd name="T26" fmla="*/ 58 w 60"/>
                <a:gd name="T2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0">
                  <a:moveTo>
                    <a:pt x="58" y="22"/>
                  </a:moveTo>
                  <a:cubicBezTo>
                    <a:pt x="56" y="30"/>
                    <a:pt x="50" y="38"/>
                    <a:pt x="44" y="40"/>
                  </a:cubicBezTo>
                  <a:cubicBezTo>
                    <a:pt x="14" y="40"/>
                    <a:pt x="14" y="40"/>
                    <a:pt x="14" y="40"/>
                  </a:cubicBezTo>
                  <a:cubicBezTo>
                    <a:pt x="9" y="38"/>
                    <a:pt x="3" y="31"/>
                    <a:pt x="1" y="23"/>
                  </a:cubicBezTo>
                  <a:cubicBezTo>
                    <a:pt x="0" y="18"/>
                    <a:pt x="0" y="13"/>
                    <a:pt x="1" y="9"/>
                  </a:cubicBezTo>
                  <a:cubicBezTo>
                    <a:pt x="1" y="9"/>
                    <a:pt x="1" y="9"/>
                    <a:pt x="1" y="9"/>
                  </a:cubicBezTo>
                  <a:cubicBezTo>
                    <a:pt x="1" y="9"/>
                    <a:pt x="2" y="15"/>
                    <a:pt x="5" y="20"/>
                  </a:cubicBezTo>
                  <a:cubicBezTo>
                    <a:pt x="7" y="23"/>
                    <a:pt x="11" y="24"/>
                    <a:pt x="15" y="23"/>
                  </a:cubicBezTo>
                  <a:cubicBezTo>
                    <a:pt x="22" y="22"/>
                    <a:pt x="32" y="22"/>
                    <a:pt x="40" y="24"/>
                  </a:cubicBezTo>
                  <a:cubicBezTo>
                    <a:pt x="43" y="25"/>
                    <a:pt x="46" y="25"/>
                    <a:pt x="48" y="23"/>
                  </a:cubicBezTo>
                  <a:cubicBezTo>
                    <a:pt x="49" y="22"/>
                    <a:pt x="51" y="20"/>
                    <a:pt x="52" y="18"/>
                  </a:cubicBezTo>
                  <a:cubicBezTo>
                    <a:pt x="54" y="15"/>
                    <a:pt x="58" y="10"/>
                    <a:pt x="58" y="2"/>
                  </a:cubicBezTo>
                  <a:cubicBezTo>
                    <a:pt x="58" y="0"/>
                    <a:pt x="58" y="0"/>
                    <a:pt x="58" y="0"/>
                  </a:cubicBezTo>
                  <a:cubicBezTo>
                    <a:pt x="59" y="6"/>
                    <a:pt x="60" y="13"/>
                    <a:pt x="58" y="22"/>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ṡḻiḑe"/>
            <p:cNvSpPr/>
            <p:nvPr/>
          </p:nvSpPr>
          <p:spPr bwMode="auto">
            <a:xfrm>
              <a:off x="6489701" y="2255838"/>
              <a:ext cx="115888" cy="220663"/>
            </a:xfrm>
            <a:custGeom>
              <a:avLst/>
              <a:gdLst>
                <a:gd name="T0" fmla="*/ 14 w 35"/>
                <a:gd name="T1" fmla="*/ 1 h 67"/>
                <a:gd name="T2" fmla="*/ 35 w 35"/>
                <a:gd name="T3" fmla="*/ 54 h 67"/>
                <a:gd name="T4" fmla="*/ 19 w 35"/>
                <a:gd name="T5" fmla="*/ 65 h 67"/>
                <a:gd name="T6" fmla="*/ 14 w 35"/>
                <a:gd name="T7" fmla="*/ 64 h 67"/>
                <a:gd name="T8" fmla="*/ 6 w 35"/>
                <a:gd name="T9" fmla="*/ 4 h 67"/>
                <a:gd name="T10" fmla="*/ 14 w 35"/>
                <a:gd name="T11" fmla="*/ 1 h 67"/>
              </a:gdLst>
              <a:ahLst/>
              <a:cxnLst>
                <a:cxn ang="0">
                  <a:pos x="T0" y="T1"/>
                </a:cxn>
                <a:cxn ang="0">
                  <a:pos x="T2" y="T3"/>
                </a:cxn>
                <a:cxn ang="0">
                  <a:pos x="T4" y="T5"/>
                </a:cxn>
                <a:cxn ang="0">
                  <a:pos x="T6" y="T7"/>
                </a:cxn>
                <a:cxn ang="0">
                  <a:pos x="T8" y="T9"/>
                </a:cxn>
                <a:cxn ang="0">
                  <a:pos x="T10" y="T11"/>
                </a:cxn>
              </a:cxnLst>
              <a:rect l="0" t="0" r="r" b="b"/>
              <a:pathLst>
                <a:path w="35" h="67">
                  <a:moveTo>
                    <a:pt x="14" y="1"/>
                  </a:moveTo>
                  <a:cubicBezTo>
                    <a:pt x="14" y="1"/>
                    <a:pt x="18" y="36"/>
                    <a:pt x="35" y="54"/>
                  </a:cubicBezTo>
                  <a:cubicBezTo>
                    <a:pt x="35" y="54"/>
                    <a:pt x="29" y="53"/>
                    <a:pt x="19" y="65"/>
                  </a:cubicBezTo>
                  <a:cubicBezTo>
                    <a:pt x="17" y="67"/>
                    <a:pt x="14" y="66"/>
                    <a:pt x="14" y="64"/>
                  </a:cubicBezTo>
                  <a:cubicBezTo>
                    <a:pt x="11" y="50"/>
                    <a:pt x="0" y="16"/>
                    <a:pt x="6" y="4"/>
                  </a:cubicBezTo>
                  <a:cubicBezTo>
                    <a:pt x="6" y="4"/>
                    <a:pt x="9" y="0"/>
                    <a:pt x="14" y="1"/>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ṩḷiḋê"/>
            <p:cNvSpPr/>
            <p:nvPr/>
          </p:nvSpPr>
          <p:spPr bwMode="auto">
            <a:xfrm>
              <a:off x="6632576" y="2246313"/>
              <a:ext cx="125413" cy="233363"/>
            </a:xfrm>
            <a:custGeom>
              <a:avLst/>
              <a:gdLst>
                <a:gd name="T0" fmla="*/ 29 w 38"/>
                <a:gd name="T1" fmla="*/ 2 h 71"/>
                <a:gd name="T2" fmla="*/ 19 w 38"/>
                <a:gd name="T3" fmla="*/ 31 h 71"/>
                <a:gd name="T4" fmla="*/ 0 w 38"/>
                <a:gd name="T5" fmla="*/ 58 h 71"/>
                <a:gd name="T6" fmla="*/ 19 w 38"/>
                <a:gd name="T7" fmla="*/ 69 h 71"/>
                <a:gd name="T8" fmla="*/ 23 w 38"/>
                <a:gd name="T9" fmla="*/ 69 h 71"/>
                <a:gd name="T10" fmla="*/ 33 w 38"/>
                <a:gd name="T11" fmla="*/ 39 h 71"/>
                <a:gd name="T12" fmla="*/ 38 w 38"/>
                <a:gd name="T13" fmla="*/ 4 h 71"/>
                <a:gd name="T14" fmla="*/ 29 w 38"/>
                <a:gd name="T15" fmla="*/ 2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1">
                  <a:moveTo>
                    <a:pt x="29" y="2"/>
                  </a:moveTo>
                  <a:cubicBezTo>
                    <a:pt x="29" y="2"/>
                    <a:pt x="24" y="19"/>
                    <a:pt x="19" y="31"/>
                  </a:cubicBezTo>
                  <a:cubicBezTo>
                    <a:pt x="12" y="47"/>
                    <a:pt x="0" y="58"/>
                    <a:pt x="0" y="58"/>
                  </a:cubicBezTo>
                  <a:cubicBezTo>
                    <a:pt x="0" y="58"/>
                    <a:pt x="13" y="61"/>
                    <a:pt x="19" y="69"/>
                  </a:cubicBezTo>
                  <a:cubicBezTo>
                    <a:pt x="20" y="71"/>
                    <a:pt x="22" y="70"/>
                    <a:pt x="23" y="69"/>
                  </a:cubicBezTo>
                  <a:cubicBezTo>
                    <a:pt x="27" y="61"/>
                    <a:pt x="29" y="54"/>
                    <a:pt x="33" y="39"/>
                  </a:cubicBezTo>
                  <a:cubicBezTo>
                    <a:pt x="38" y="21"/>
                    <a:pt x="38" y="11"/>
                    <a:pt x="38" y="4"/>
                  </a:cubicBezTo>
                  <a:cubicBezTo>
                    <a:pt x="38" y="4"/>
                    <a:pt x="34" y="0"/>
                    <a:pt x="29" y="2"/>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ṣ1ïďé"/>
            <p:cNvSpPr/>
            <p:nvPr/>
          </p:nvSpPr>
          <p:spPr bwMode="auto">
            <a:xfrm>
              <a:off x="6253163" y="2687638"/>
              <a:ext cx="327025" cy="282575"/>
            </a:xfrm>
            <a:custGeom>
              <a:avLst/>
              <a:gdLst>
                <a:gd name="T0" fmla="*/ 14 w 99"/>
                <a:gd name="T1" fmla="*/ 78 h 86"/>
                <a:gd name="T2" fmla="*/ 15 w 99"/>
                <a:gd name="T3" fmla="*/ 36 h 86"/>
                <a:gd name="T4" fmla="*/ 13 w 99"/>
                <a:gd name="T5" fmla="*/ 19 h 86"/>
                <a:gd name="T6" fmla="*/ 13 w 99"/>
                <a:gd name="T7" fmla="*/ 0 h 86"/>
                <a:gd name="T8" fmla="*/ 23 w 99"/>
                <a:gd name="T9" fmla="*/ 43 h 86"/>
                <a:gd name="T10" fmla="*/ 23 w 99"/>
                <a:gd name="T11" fmla="*/ 68 h 86"/>
                <a:gd name="T12" fmla="*/ 94 w 99"/>
                <a:gd name="T13" fmla="*/ 56 h 86"/>
                <a:gd name="T14" fmla="*/ 14 w 99"/>
                <a:gd name="T15" fmla="*/ 78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6">
                  <a:moveTo>
                    <a:pt x="14" y="78"/>
                  </a:moveTo>
                  <a:cubicBezTo>
                    <a:pt x="0" y="66"/>
                    <a:pt x="16" y="44"/>
                    <a:pt x="15" y="36"/>
                  </a:cubicBezTo>
                  <a:cubicBezTo>
                    <a:pt x="14" y="28"/>
                    <a:pt x="14" y="27"/>
                    <a:pt x="13" y="19"/>
                  </a:cubicBezTo>
                  <a:cubicBezTo>
                    <a:pt x="13" y="15"/>
                    <a:pt x="12" y="6"/>
                    <a:pt x="13" y="0"/>
                  </a:cubicBezTo>
                  <a:cubicBezTo>
                    <a:pt x="14" y="12"/>
                    <a:pt x="23" y="34"/>
                    <a:pt x="23" y="43"/>
                  </a:cubicBezTo>
                  <a:cubicBezTo>
                    <a:pt x="23" y="65"/>
                    <a:pt x="23" y="68"/>
                    <a:pt x="23" y="68"/>
                  </a:cubicBezTo>
                  <a:cubicBezTo>
                    <a:pt x="28" y="68"/>
                    <a:pt x="73" y="60"/>
                    <a:pt x="94" y="56"/>
                  </a:cubicBezTo>
                  <a:cubicBezTo>
                    <a:pt x="99" y="58"/>
                    <a:pt x="23" y="86"/>
                    <a:pt x="14" y="78"/>
                  </a:cubicBezTo>
                  <a:close/>
                </a:path>
              </a:pathLst>
            </a:custGeom>
            <a:solidFill>
              <a:srgbClr val="AD34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ṩḷiḍê"/>
            <p:cNvSpPr/>
            <p:nvPr/>
          </p:nvSpPr>
          <p:spPr bwMode="auto">
            <a:xfrm>
              <a:off x="6153151" y="2806700"/>
              <a:ext cx="234950" cy="120650"/>
            </a:xfrm>
            <a:custGeom>
              <a:avLst/>
              <a:gdLst>
                <a:gd name="T0" fmla="*/ 68 w 71"/>
                <a:gd name="T1" fmla="*/ 30 h 37"/>
                <a:gd name="T2" fmla="*/ 53 w 71"/>
                <a:gd name="T3" fmla="*/ 32 h 37"/>
                <a:gd name="T4" fmla="*/ 26 w 71"/>
                <a:gd name="T5" fmla="*/ 32 h 37"/>
                <a:gd name="T6" fmla="*/ 6 w 71"/>
                <a:gd name="T7" fmla="*/ 36 h 37"/>
                <a:gd name="T8" fmla="*/ 2 w 71"/>
                <a:gd name="T9" fmla="*/ 34 h 37"/>
                <a:gd name="T10" fmla="*/ 0 w 71"/>
                <a:gd name="T11" fmla="*/ 19 h 37"/>
                <a:gd name="T12" fmla="*/ 4 w 71"/>
                <a:gd name="T13" fmla="*/ 5 h 37"/>
                <a:gd name="T14" fmla="*/ 8 w 71"/>
                <a:gd name="T15" fmla="*/ 2 h 37"/>
                <a:gd name="T16" fmla="*/ 29 w 71"/>
                <a:gd name="T17" fmla="*/ 1 h 37"/>
                <a:gd name="T18" fmla="*/ 50 w 71"/>
                <a:gd name="T19" fmla="*/ 12 h 37"/>
                <a:gd name="T20" fmla="*/ 56 w 71"/>
                <a:gd name="T21" fmla="*/ 19 h 37"/>
                <a:gd name="T22" fmla="*/ 63 w 71"/>
                <a:gd name="T23" fmla="*/ 23 h 37"/>
                <a:gd name="T24" fmla="*/ 71 w 71"/>
                <a:gd name="T25" fmla="*/ 25 h 37"/>
                <a:gd name="T26" fmla="*/ 69 w 71"/>
                <a:gd name="T27" fmla="*/ 27 h 37"/>
                <a:gd name="T28" fmla="*/ 68 w 71"/>
                <a:gd name="T2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7">
                  <a:moveTo>
                    <a:pt x="68" y="30"/>
                  </a:moveTo>
                  <a:cubicBezTo>
                    <a:pt x="53" y="32"/>
                    <a:pt x="53" y="32"/>
                    <a:pt x="53" y="32"/>
                  </a:cubicBezTo>
                  <a:cubicBezTo>
                    <a:pt x="53" y="32"/>
                    <a:pt x="37" y="31"/>
                    <a:pt x="26" y="32"/>
                  </a:cubicBezTo>
                  <a:cubicBezTo>
                    <a:pt x="19" y="32"/>
                    <a:pt x="10" y="35"/>
                    <a:pt x="6" y="36"/>
                  </a:cubicBezTo>
                  <a:cubicBezTo>
                    <a:pt x="4" y="37"/>
                    <a:pt x="3" y="35"/>
                    <a:pt x="2" y="34"/>
                  </a:cubicBezTo>
                  <a:cubicBezTo>
                    <a:pt x="1" y="31"/>
                    <a:pt x="0" y="24"/>
                    <a:pt x="0" y="19"/>
                  </a:cubicBezTo>
                  <a:cubicBezTo>
                    <a:pt x="1" y="14"/>
                    <a:pt x="3" y="8"/>
                    <a:pt x="4" y="5"/>
                  </a:cubicBezTo>
                  <a:cubicBezTo>
                    <a:pt x="5" y="3"/>
                    <a:pt x="6" y="2"/>
                    <a:pt x="8" y="2"/>
                  </a:cubicBezTo>
                  <a:cubicBezTo>
                    <a:pt x="13" y="0"/>
                    <a:pt x="19" y="0"/>
                    <a:pt x="29" y="1"/>
                  </a:cubicBezTo>
                  <a:cubicBezTo>
                    <a:pt x="40" y="2"/>
                    <a:pt x="45" y="5"/>
                    <a:pt x="50" y="12"/>
                  </a:cubicBezTo>
                  <a:cubicBezTo>
                    <a:pt x="56" y="19"/>
                    <a:pt x="56" y="19"/>
                    <a:pt x="56" y="19"/>
                  </a:cubicBezTo>
                  <a:cubicBezTo>
                    <a:pt x="58" y="21"/>
                    <a:pt x="60" y="22"/>
                    <a:pt x="63" y="23"/>
                  </a:cubicBezTo>
                  <a:cubicBezTo>
                    <a:pt x="71" y="25"/>
                    <a:pt x="71" y="25"/>
                    <a:pt x="71" y="25"/>
                  </a:cubicBezTo>
                  <a:cubicBezTo>
                    <a:pt x="71" y="25"/>
                    <a:pt x="70" y="26"/>
                    <a:pt x="69" y="27"/>
                  </a:cubicBezTo>
                  <a:cubicBezTo>
                    <a:pt x="68" y="29"/>
                    <a:pt x="68" y="30"/>
                    <a:pt x="68" y="30"/>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ṡlïde"/>
            <p:cNvSpPr/>
            <p:nvPr/>
          </p:nvSpPr>
          <p:spPr bwMode="auto">
            <a:xfrm>
              <a:off x="6497638" y="1873250"/>
              <a:ext cx="19050"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é"/>
            <p:cNvSpPr/>
            <p:nvPr/>
          </p:nvSpPr>
          <p:spPr bwMode="auto">
            <a:xfrm>
              <a:off x="6694488" y="1873250"/>
              <a:ext cx="20638"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Slîďe"/>
            <p:cNvSpPr/>
            <p:nvPr/>
          </p:nvSpPr>
          <p:spPr bwMode="auto">
            <a:xfrm>
              <a:off x="6483351" y="1830388"/>
              <a:ext cx="88900" cy="26988"/>
            </a:xfrm>
            <a:custGeom>
              <a:avLst/>
              <a:gdLst>
                <a:gd name="T0" fmla="*/ 3 w 27"/>
                <a:gd name="T1" fmla="*/ 6 h 8"/>
                <a:gd name="T2" fmla="*/ 3 w 27"/>
                <a:gd name="T3" fmla="*/ 6 h 8"/>
                <a:gd name="T4" fmla="*/ 12 w 27"/>
                <a:gd name="T5" fmla="*/ 4 h 8"/>
                <a:gd name="T6" fmla="*/ 24 w 27"/>
                <a:gd name="T7" fmla="*/ 7 h 8"/>
                <a:gd name="T8" fmla="*/ 26 w 27"/>
                <a:gd name="T9" fmla="*/ 6 h 8"/>
                <a:gd name="T10" fmla="*/ 26 w 27"/>
                <a:gd name="T11" fmla="*/ 4 h 8"/>
                <a:gd name="T12" fmla="*/ 12 w 27"/>
                <a:gd name="T13" fmla="*/ 0 h 8"/>
                <a:gd name="T14" fmla="*/ 1 w 27"/>
                <a:gd name="T15" fmla="*/ 3 h 8"/>
                <a:gd name="T16" fmla="*/ 0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3" y="6"/>
                    <a:pt x="7" y="4"/>
                    <a:pt x="12" y="4"/>
                  </a:cubicBezTo>
                  <a:cubicBezTo>
                    <a:pt x="15" y="4"/>
                    <a:pt x="19" y="4"/>
                    <a:pt x="24" y="7"/>
                  </a:cubicBezTo>
                  <a:cubicBezTo>
                    <a:pt x="25" y="8"/>
                    <a:pt x="26" y="7"/>
                    <a:pt x="26" y="6"/>
                  </a:cubicBezTo>
                  <a:cubicBezTo>
                    <a:pt x="27" y="6"/>
                    <a:pt x="27" y="4"/>
                    <a:pt x="26" y="4"/>
                  </a:cubicBezTo>
                  <a:cubicBezTo>
                    <a:pt x="21" y="1"/>
                    <a:pt x="16" y="0"/>
                    <a:pt x="12" y="0"/>
                  </a:cubicBezTo>
                  <a:cubicBezTo>
                    <a:pt x="5" y="0"/>
                    <a:pt x="1" y="3"/>
                    <a:pt x="1" y="3"/>
                  </a:cubicBezTo>
                  <a:cubicBezTo>
                    <a:pt x="0" y="4"/>
                    <a:pt x="0" y="5"/>
                    <a:pt x="0" y="6"/>
                  </a:cubicBezTo>
                  <a:cubicBezTo>
                    <a:pt x="1" y="7"/>
                    <a:pt x="2"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ṧľíḑé"/>
            <p:cNvSpPr/>
            <p:nvPr/>
          </p:nvSpPr>
          <p:spPr bwMode="auto">
            <a:xfrm>
              <a:off x="6678613" y="1830388"/>
              <a:ext cx="88900" cy="26988"/>
            </a:xfrm>
            <a:custGeom>
              <a:avLst/>
              <a:gdLst>
                <a:gd name="T0" fmla="*/ 3 w 27"/>
                <a:gd name="T1" fmla="*/ 6 h 8"/>
                <a:gd name="T2" fmla="*/ 3 w 27"/>
                <a:gd name="T3" fmla="*/ 6 h 8"/>
                <a:gd name="T4" fmla="*/ 13 w 27"/>
                <a:gd name="T5" fmla="*/ 4 h 8"/>
                <a:gd name="T6" fmla="*/ 24 w 27"/>
                <a:gd name="T7" fmla="*/ 7 h 8"/>
                <a:gd name="T8" fmla="*/ 27 w 27"/>
                <a:gd name="T9" fmla="*/ 6 h 8"/>
                <a:gd name="T10" fmla="*/ 26 w 27"/>
                <a:gd name="T11" fmla="*/ 4 h 8"/>
                <a:gd name="T12" fmla="*/ 13 w 27"/>
                <a:gd name="T13" fmla="*/ 0 h 8"/>
                <a:gd name="T14" fmla="*/ 1 w 27"/>
                <a:gd name="T15" fmla="*/ 3 h 8"/>
                <a:gd name="T16" fmla="*/ 1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4" y="6"/>
                    <a:pt x="7" y="4"/>
                    <a:pt x="13" y="4"/>
                  </a:cubicBezTo>
                  <a:cubicBezTo>
                    <a:pt x="16" y="4"/>
                    <a:pt x="19" y="4"/>
                    <a:pt x="24" y="7"/>
                  </a:cubicBezTo>
                  <a:cubicBezTo>
                    <a:pt x="25" y="8"/>
                    <a:pt x="26" y="7"/>
                    <a:pt x="27" y="6"/>
                  </a:cubicBezTo>
                  <a:cubicBezTo>
                    <a:pt x="27" y="6"/>
                    <a:pt x="27" y="4"/>
                    <a:pt x="26" y="4"/>
                  </a:cubicBezTo>
                  <a:cubicBezTo>
                    <a:pt x="21" y="1"/>
                    <a:pt x="16" y="0"/>
                    <a:pt x="13" y="0"/>
                  </a:cubicBezTo>
                  <a:cubicBezTo>
                    <a:pt x="5" y="0"/>
                    <a:pt x="1" y="3"/>
                    <a:pt x="1" y="3"/>
                  </a:cubicBezTo>
                  <a:cubicBezTo>
                    <a:pt x="0" y="4"/>
                    <a:pt x="0" y="5"/>
                    <a:pt x="1" y="6"/>
                  </a:cubicBezTo>
                  <a:cubicBezTo>
                    <a:pt x="1" y="7"/>
                    <a:pt x="3"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ṡļiḓe"/>
            <p:cNvSpPr/>
            <p:nvPr/>
          </p:nvSpPr>
          <p:spPr bwMode="auto">
            <a:xfrm>
              <a:off x="6556376" y="2081213"/>
              <a:ext cx="131763" cy="25400"/>
            </a:xfrm>
            <a:custGeom>
              <a:avLst/>
              <a:gdLst>
                <a:gd name="T0" fmla="*/ 1 w 40"/>
                <a:gd name="T1" fmla="*/ 4 h 8"/>
                <a:gd name="T2" fmla="*/ 20 w 40"/>
                <a:gd name="T3" fmla="*/ 8 h 8"/>
                <a:gd name="T4" fmla="*/ 39 w 40"/>
                <a:gd name="T5" fmla="*/ 6 h 8"/>
                <a:gd name="T6" fmla="*/ 40 w 40"/>
                <a:gd name="T7" fmla="*/ 3 h 8"/>
                <a:gd name="T8" fmla="*/ 38 w 40"/>
                <a:gd name="T9" fmla="*/ 2 h 8"/>
                <a:gd name="T10" fmla="*/ 20 w 40"/>
                <a:gd name="T11" fmla="*/ 4 h 8"/>
                <a:gd name="T12" fmla="*/ 7 w 40"/>
                <a:gd name="T13" fmla="*/ 2 h 8"/>
                <a:gd name="T14" fmla="*/ 4 w 40"/>
                <a:gd name="T15" fmla="*/ 1 h 8"/>
                <a:gd name="T16" fmla="*/ 4 w 40"/>
                <a:gd name="T17" fmla="*/ 1 h 8"/>
                <a:gd name="T18" fmla="*/ 4 w 40"/>
                <a:gd name="T19" fmla="*/ 1 h 8"/>
                <a:gd name="T20" fmla="*/ 4 w 40"/>
                <a:gd name="T21" fmla="*/ 1 h 8"/>
                <a:gd name="T22" fmla="*/ 3 w 40"/>
                <a:gd name="T23" fmla="*/ 1 h 8"/>
                <a:gd name="T24" fmla="*/ 4 w 40"/>
                <a:gd name="T25" fmla="*/ 1 h 8"/>
                <a:gd name="T26" fmla="*/ 4 w 40"/>
                <a:gd name="T27" fmla="*/ 1 h 8"/>
                <a:gd name="T28" fmla="*/ 3 w 40"/>
                <a:gd name="T29" fmla="*/ 1 h 8"/>
                <a:gd name="T30" fmla="*/ 4 w 40"/>
                <a:gd name="T31" fmla="*/ 1 h 8"/>
                <a:gd name="T32" fmla="*/ 1 w 40"/>
                <a:gd name="T33" fmla="*/ 1 h 8"/>
                <a:gd name="T34" fmla="*/ 1 w 4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8">
                  <a:moveTo>
                    <a:pt x="1" y="4"/>
                  </a:moveTo>
                  <a:cubicBezTo>
                    <a:pt x="2" y="4"/>
                    <a:pt x="8" y="8"/>
                    <a:pt x="20" y="8"/>
                  </a:cubicBezTo>
                  <a:cubicBezTo>
                    <a:pt x="25" y="8"/>
                    <a:pt x="31" y="7"/>
                    <a:pt x="39" y="6"/>
                  </a:cubicBezTo>
                  <a:cubicBezTo>
                    <a:pt x="40" y="6"/>
                    <a:pt x="40" y="4"/>
                    <a:pt x="40" y="3"/>
                  </a:cubicBezTo>
                  <a:cubicBezTo>
                    <a:pt x="40" y="2"/>
                    <a:pt x="39" y="2"/>
                    <a:pt x="38" y="2"/>
                  </a:cubicBezTo>
                  <a:cubicBezTo>
                    <a:pt x="31" y="4"/>
                    <a:pt x="25" y="4"/>
                    <a:pt x="20" y="4"/>
                  </a:cubicBezTo>
                  <a:cubicBezTo>
                    <a:pt x="14" y="4"/>
                    <a:pt x="10" y="3"/>
                    <a:pt x="7" y="2"/>
                  </a:cubicBezTo>
                  <a:cubicBezTo>
                    <a:pt x="6" y="2"/>
                    <a:pt x="5" y="2"/>
                    <a:pt x="4" y="1"/>
                  </a:cubicBezTo>
                  <a:cubicBezTo>
                    <a:pt x="4" y="1"/>
                    <a:pt x="4" y="1"/>
                    <a:pt x="4" y="1"/>
                  </a:cubicBezTo>
                  <a:cubicBezTo>
                    <a:pt x="4" y="1"/>
                    <a:pt x="4" y="1"/>
                    <a:pt x="4" y="1"/>
                  </a:cubicBezTo>
                  <a:cubicBezTo>
                    <a:pt x="4" y="1"/>
                    <a:pt x="4" y="1"/>
                    <a:pt x="4" y="1"/>
                  </a:cubicBezTo>
                  <a:cubicBezTo>
                    <a:pt x="3" y="1"/>
                    <a:pt x="3" y="1"/>
                    <a:pt x="3" y="1"/>
                  </a:cubicBezTo>
                  <a:cubicBezTo>
                    <a:pt x="4" y="1"/>
                    <a:pt x="4" y="1"/>
                    <a:pt x="4" y="1"/>
                  </a:cubicBezTo>
                  <a:cubicBezTo>
                    <a:pt x="4" y="1"/>
                    <a:pt x="4" y="1"/>
                    <a:pt x="4" y="1"/>
                  </a:cubicBezTo>
                  <a:cubicBezTo>
                    <a:pt x="3" y="1"/>
                    <a:pt x="3" y="1"/>
                    <a:pt x="3" y="1"/>
                  </a:cubicBezTo>
                  <a:cubicBezTo>
                    <a:pt x="4" y="1"/>
                    <a:pt x="4" y="1"/>
                    <a:pt x="4" y="1"/>
                  </a:cubicBezTo>
                  <a:cubicBezTo>
                    <a:pt x="3" y="0"/>
                    <a:pt x="1" y="1"/>
                    <a:pt x="1" y="1"/>
                  </a:cubicBezTo>
                  <a:cubicBezTo>
                    <a:pt x="0" y="2"/>
                    <a:pt x="0" y="4"/>
                    <a:pt x="1" y="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ṡḻïḍe"/>
            <p:cNvSpPr/>
            <p:nvPr/>
          </p:nvSpPr>
          <p:spPr bwMode="auto">
            <a:xfrm>
              <a:off x="6586538" y="1943100"/>
              <a:ext cx="31750" cy="77788"/>
            </a:xfrm>
            <a:custGeom>
              <a:avLst/>
              <a:gdLst>
                <a:gd name="T0" fmla="*/ 7 w 10"/>
                <a:gd name="T1" fmla="*/ 1 h 24"/>
                <a:gd name="T2" fmla="*/ 4 w 10"/>
                <a:gd name="T3" fmla="*/ 4 h 24"/>
                <a:gd name="T4" fmla="*/ 0 w 10"/>
                <a:gd name="T5" fmla="*/ 13 h 24"/>
                <a:gd name="T6" fmla="*/ 7 w 10"/>
                <a:gd name="T7" fmla="*/ 23 h 24"/>
                <a:gd name="T8" fmla="*/ 9 w 10"/>
                <a:gd name="T9" fmla="*/ 23 h 24"/>
                <a:gd name="T10" fmla="*/ 9 w 10"/>
                <a:gd name="T11" fmla="*/ 20 h 24"/>
                <a:gd name="T12" fmla="*/ 4 w 10"/>
                <a:gd name="T13" fmla="*/ 13 h 24"/>
                <a:gd name="T14" fmla="*/ 7 w 10"/>
                <a:gd name="T15" fmla="*/ 7 h 24"/>
                <a:gd name="T16" fmla="*/ 8 w 10"/>
                <a:gd name="T17" fmla="*/ 5 h 24"/>
                <a:gd name="T18" fmla="*/ 9 w 10"/>
                <a:gd name="T19" fmla="*/ 4 h 24"/>
                <a:gd name="T20" fmla="*/ 9 w 10"/>
                <a:gd name="T21" fmla="*/ 4 h 24"/>
                <a:gd name="T22" fmla="*/ 9 w 10"/>
                <a:gd name="T23" fmla="*/ 4 h 24"/>
                <a:gd name="T24" fmla="*/ 9 w 10"/>
                <a:gd name="T25" fmla="*/ 1 h 24"/>
                <a:gd name="T26" fmla="*/ 7 w 1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4">
                  <a:moveTo>
                    <a:pt x="7" y="1"/>
                  </a:moveTo>
                  <a:cubicBezTo>
                    <a:pt x="6" y="1"/>
                    <a:pt x="5" y="2"/>
                    <a:pt x="4" y="4"/>
                  </a:cubicBezTo>
                  <a:cubicBezTo>
                    <a:pt x="2" y="6"/>
                    <a:pt x="1" y="9"/>
                    <a:pt x="0" y="13"/>
                  </a:cubicBezTo>
                  <a:cubicBezTo>
                    <a:pt x="0" y="16"/>
                    <a:pt x="2" y="20"/>
                    <a:pt x="7" y="23"/>
                  </a:cubicBezTo>
                  <a:cubicBezTo>
                    <a:pt x="8" y="24"/>
                    <a:pt x="9" y="24"/>
                    <a:pt x="9" y="23"/>
                  </a:cubicBezTo>
                  <a:cubicBezTo>
                    <a:pt x="10" y="22"/>
                    <a:pt x="10" y="21"/>
                    <a:pt x="9" y="20"/>
                  </a:cubicBezTo>
                  <a:cubicBezTo>
                    <a:pt x="5" y="17"/>
                    <a:pt x="5" y="15"/>
                    <a:pt x="4" y="13"/>
                  </a:cubicBezTo>
                  <a:cubicBezTo>
                    <a:pt x="4" y="10"/>
                    <a:pt x="6" y="8"/>
                    <a:pt x="7" y="7"/>
                  </a:cubicBezTo>
                  <a:cubicBezTo>
                    <a:pt x="7" y="6"/>
                    <a:pt x="8" y="5"/>
                    <a:pt x="8" y="5"/>
                  </a:cubicBezTo>
                  <a:cubicBezTo>
                    <a:pt x="9" y="4"/>
                    <a:pt x="9" y="4"/>
                    <a:pt x="9" y="4"/>
                  </a:cubicBezTo>
                  <a:cubicBezTo>
                    <a:pt x="9" y="4"/>
                    <a:pt x="9" y="4"/>
                    <a:pt x="9" y="4"/>
                  </a:cubicBezTo>
                  <a:cubicBezTo>
                    <a:pt x="9" y="4"/>
                    <a:pt x="9" y="4"/>
                    <a:pt x="9" y="4"/>
                  </a:cubicBezTo>
                  <a:cubicBezTo>
                    <a:pt x="10" y="3"/>
                    <a:pt x="10" y="2"/>
                    <a:pt x="9" y="1"/>
                  </a:cubicBezTo>
                  <a:cubicBezTo>
                    <a:pt x="9" y="0"/>
                    <a:pt x="7" y="0"/>
                    <a:pt x="7" y="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ľîḓé"/>
            <p:cNvSpPr/>
            <p:nvPr/>
          </p:nvSpPr>
          <p:spPr bwMode="auto">
            <a:xfrm>
              <a:off x="3952876" y="3976688"/>
              <a:ext cx="46038" cy="1468438"/>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íṧ1îďê"/>
            <p:cNvSpPr/>
            <p:nvPr/>
          </p:nvSpPr>
          <p:spPr bwMode="auto">
            <a:xfrm>
              <a:off x="3935413" y="5407025"/>
              <a:ext cx="79375" cy="42863"/>
            </a:xfrm>
            <a:custGeom>
              <a:avLst/>
              <a:gdLst>
                <a:gd name="T0" fmla="*/ 19 w 24"/>
                <a:gd name="T1" fmla="*/ 13 h 13"/>
                <a:gd name="T2" fmla="*/ 4 w 24"/>
                <a:gd name="T3" fmla="*/ 13 h 13"/>
                <a:gd name="T4" fmla="*/ 0 w 24"/>
                <a:gd name="T5" fmla="*/ 8 h 13"/>
                <a:gd name="T6" fmla="*/ 0 w 24"/>
                <a:gd name="T7" fmla="*/ 5 h 13"/>
                <a:gd name="T8" fmla="*/ 4 w 24"/>
                <a:gd name="T9" fmla="*/ 0 h 13"/>
                <a:gd name="T10" fmla="*/ 19 w 24"/>
                <a:gd name="T11" fmla="*/ 0 h 13"/>
                <a:gd name="T12" fmla="*/ 24 w 24"/>
                <a:gd name="T13" fmla="*/ 5 h 13"/>
                <a:gd name="T14" fmla="*/ 24 w 24"/>
                <a:gd name="T15" fmla="*/ 8 h 13"/>
                <a:gd name="T16" fmla="*/ 19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19" y="13"/>
                  </a:moveTo>
                  <a:cubicBezTo>
                    <a:pt x="4" y="13"/>
                    <a:pt x="4" y="13"/>
                    <a:pt x="4" y="13"/>
                  </a:cubicBezTo>
                  <a:cubicBezTo>
                    <a:pt x="2" y="13"/>
                    <a:pt x="0" y="11"/>
                    <a:pt x="0" y="8"/>
                  </a:cubicBezTo>
                  <a:cubicBezTo>
                    <a:pt x="0" y="5"/>
                    <a:pt x="0" y="5"/>
                    <a:pt x="0" y="5"/>
                  </a:cubicBezTo>
                  <a:cubicBezTo>
                    <a:pt x="0" y="2"/>
                    <a:pt x="2" y="0"/>
                    <a:pt x="4" y="0"/>
                  </a:cubicBezTo>
                  <a:cubicBezTo>
                    <a:pt x="19" y="0"/>
                    <a:pt x="19" y="0"/>
                    <a:pt x="19" y="0"/>
                  </a:cubicBezTo>
                  <a:cubicBezTo>
                    <a:pt x="22" y="0"/>
                    <a:pt x="24" y="2"/>
                    <a:pt x="24" y="5"/>
                  </a:cubicBezTo>
                  <a:cubicBezTo>
                    <a:pt x="24" y="8"/>
                    <a:pt x="24" y="8"/>
                    <a:pt x="24" y="8"/>
                  </a:cubicBezTo>
                  <a:cubicBezTo>
                    <a:pt x="24" y="11"/>
                    <a:pt x="22" y="13"/>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ṧļîďé"/>
            <p:cNvSpPr/>
            <p:nvPr/>
          </p:nvSpPr>
          <p:spPr bwMode="auto">
            <a:xfrm>
              <a:off x="8235951" y="3976688"/>
              <a:ext cx="46038" cy="145256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îśḷîḋé"/>
            <p:cNvSpPr/>
            <p:nvPr/>
          </p:nvSpPr>
          <p:spPr bwMode="auto">
            <a:xfrm>
              <a:off x="8220076" y="5407025"/>
              <a:ext cx="79375" cy="42863"/>
            </a:xfrm>
            <a:custGeom>
              <a:avLst/>
              <a:gdLst>
                <a:gd name="T0" fmla="*/ 20 w 24"/>
                <a:gd name="T1" fmla="*/ 13 h 13"/>
                <a:gd name="T2" fmla="*/ 5 w 24"/>
                <a:gd name="T3" fmla="*/ 13 h 13"/>
                <a:gd name="T4" fmla="*/ 0 w 24"/>
                <a:gd name="T5" fmla="*/ 8 h 13"/>
                <a:gd name="T6" fmla="*/ 0 w 24"/>
                <a:gd name="T7" fmla="*/ 5 h 13"/>
                <a:gd name="T8" fmla="*/ 5 w 24"/>
                <a:gd name="T9" fmla="*/ 0 h 13"/>
                <a:gd name="T10" fmla="*/ 20 w 24"/>
                <a:gd name="T11" fmla="*/ 0 h 13"/>
                <a:gd name="T12" fmla="*/ 24 w 24"/>
                <a:gd name="T13" fmla="*/ 5 h 13"/>
                <a:gd name="T14" fmla="*/ 24 w 24"/>
                <a:gd name="T15" fmla="*/ 8 h 13"/>
                <a:gd name="T16" fmla="*/ 20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0" y="13"/>
                  </a:moveTo>
                  <a:cubicBezTo>
                    <a:pt x="5" y="13"/>
                    <a:pt x="5" y="13"/>
                    <a:pt x="5" y="13"/>
                  </a:cubicBezTo>
                  <a:cubicBezTo>
                    <a:pt x="2" y="13"/>
                    <a:pt x="0" y="11"/>
                    <a:pt x="0" y="8"/>
                  </a:cubicBezTo>
                  <a:cubicBezTo>
                    <a:pt x="0" y="5"/>
                    <a:pt x="0" y="5"/>
                    <a:pt x="0" y="5"/>
                  </a:cubicBezTo>
                  <a:cubicBezTo>
                    <a:pt x="0" y="2"/>
                    <a:pt x="2" y="0"/>
                    <a:pt x="5" y="0"/>
                  </a:cubicBezTo>
                  <a:cubicBezTo>
                    <a:pt x="20" y="0"/>
                    <a:pt x="20" y="0"/>
                    <a:pt x="20" y="0"/>
                  </a:cubicBezTo>
                  <a:cubicBezTo>
                    <a:pt x="22" y="0"/>
                    <a:pt x="24" y="2"/>
                    <a:pt x="24" y="5"/>
                  </a:cubicBezTo>
                  <a:cubicBezTo>
                    <a:pt x="24" y="8"/>
                    <a:pt x="24" y="8"/>
                    <a:pt x="24" y="8"/>
                  </a:cubicBezTo>
                  <a:cubicBezTo>
                    <a:pt x="24" y="11"/>
                    <a:pt x="22"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sḻiḋe"/>
            <p:cNvSpPr/>
            <p:nvPr/>
          </p:nvSpPr>
          <p:spPr bwMode="auto">
            <a:xfrm>
              <a:off x="3503613" y="3903663"/>
              <a:ext cx="5181600" cy="85725"/>
            </a:xfrm>
            <a:custGeom>
              <a:avLst/>
              <a:gdLst>
                <a:gd name="T0" fmla="*/ 1557 w 1570"/>
                <a:gd name="T1" fmla="*/ 26 h 26"/>
                <a:gd name="T2" fmla="*/ 14 w 1570"/>
                <a:gd name="T3" fmla="*/ 26 h 26"/>
                <a:gd name="T4" fmla="*/ 0 w 1570"/>
                <a:gd name="T5" fmla="*/ 13 h 26"/>
                <a:gd name="T6" fmla="*/ 14 w 1570"/>
                <a:gd name="T7" fmla="*/ 0 h 26"/>
                <a:gd name="T8" fmla="*/ 1557 w 1570"/>
                <a:gd name="T9" fmla="*/ 0 h 26"/>
                <a:gd name="T10" fmla="*/ 1570 w 1570"/>
                <a:gd name="T11" fmla="*/ 13 h 26"/>
                <a:gd name="T12" fmla="*/ 1557 w 157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570" h="26">
                  <a:moveTo>
                    <a:pt x="1557" y="26"/>
                  </a:moveTo>
                  <a:cubicBezTo>
                    <a:pt x="14" y="26"/>
                    <a:pt x="14" y="26"/>
                    <a:pt x="14" y="26"/>
                  </a:cubicBezTo>
                  <a:cubicBezTo>
                    <a:pt x="6" y="26"/>
                    <a:pt x="0" y="20"/>
                    <a:pt x="0" y="13"/>
                  </a:cubicBezTo>
                  <a:cubicBezTo>
                    <a:pt x="0" y="6"/>
                    <a:pt x="6" y="0"/>
                    <a:pt x="14" y="0"/>
                  </a:cubicBezTo>
                  <a:cubicBezTo>
                    <a:pt x="1557" y="0"/>
                    <a:pt x="1557" y="0"/>
                    <a:pt x="1557" y="0"/>
                  </a:cubicBezTo>
                  <a:cubicBezTo>
                    <a:pt x="1565" y="0"/>
                    <a:pt x="1570" y="6"/>
                    <a:pt x="1570" y="13"/>
                  </a:cubicBezTo>
                  <a:cubicBezTo>
                    <a:pt x="1570" y="20"/>
                    <a:pt x="1565" y="26"/>
                    <a:pt x="1557" y="26"/>
                  </a:cubicBezTo>
                </a:path>
              </a:pathLst>
            </a:custGeom>
            <a:solidFill>
              <a:srgbClr val="D19F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sļiḑé"/>
            <p:cNvSpPr/>
            <p:nvPr/>
          </p:nvSpPr>
          <p:spPr bwMode="auto">
            <a:xfrm>
              <a:off x="5338763" y="1870075"/>
              <a:ext cx="373063" cy="349250"/>
            </a:xfrm>
            <a:custGeom>
              <a:avLst/>
              <a:gdLst>
                <a:gd name="T0" fmla="*/ 86 w 113"/>
                <a:gd name="T1" fmla="*/ 73 h 106"/>
                <a:gd name="T2" fmla="*/ 60 w 113"/>
                <a:gd name="T3" fmla="*/ 54 h 106"/>
                <a:gd name="T4" fmla="*/ 85 w 113"/>
                <a:gd name="T5" fmla="*/ 35 h 106"/>
                <a:gd name="T6" fmla="*/ 92 w 113"/>
                <a:gd name="T7" fmla="*/ 54 h 106"/>
                <a:gd name="T8" fmla="*/ 86 w 113"/>
                <a:gd name="T9" fmla="*/ 73 h 106"/>
                <a:gd name="T10" fmla="*/ 53 w 113"/>
                <a:gd name="T11" fmla="*/ 86 h 106"/>
                <a:gd name="T12" fmla="*/ 21 w 113"/>
                <a:gd name="T13" fmla="*/ 53 h 106"/>
                <a:gd name="T14" fmla="*/ 53 w 113"/>
                <a:gd name="T15" fmla="*/ 23 h 106"/>
                <a:gd name="T16" fmla="*/ 53 w 113"/>
                <a:gd name="T17" fmla="*/ 23 h 106"/>
                <a:gd name="T18" fmla="*/ 78 w 113"/>
                <a:gd name="T19" fmla="*/ 35 h 106"/>
                <a:gd name="T20" fmla="*/ 53 w 113"/>
                <a:gd name="T21" fmla="*/ 54 h 106"/>
                <a:gd name="T22" fmla="*/ 79 w 113"/>
                <a:gd name="T23" fmla="*/ 73 h 106"/>
                <a:gd name="T24" fmla="*/ 53 w 113"/>
                <a:gd name="T25" fmla="*/ 86 h 106"/>
                <a:gd name="T26" fmla="*/ 79 w 113"/>
                <a:gd name="T27" fmla="*/ 0 h 106"/>
                <a:gd name="T28" fmla="*/ 34 w 113"/>
                <a:gd name="T29" fmla="*/ 0 h 106"/>
                <a:gd name="T30" fmla="*/ 0 w 113"/>
                <a:gd name="T31" fmla="*/ 34 h 106"/>
                <a:gd name="T32" fmla="*/ 0 w 113"/>
                <a:gd name="T33" fmla="*/ 72 h 106"/>
                <a:gd name="T34" fmla="*/ 34 w 113"/>
                <a:gd name="T35" fmla="*/ 106 h 106"/>
                <a:gd name="T36" fmla="*/ 79 w 113"/>
                <a:gd name="T37" fmla="*/ 106 h 106"/>
                <a:gd name="T38" fmla="*/ 84 w 113"/>
                <a:gd name="T39" fmla="*/ 105 h 106"/>
                <a:gd name="T40" fmla="*/ 101 w 113"/>
                <a:gd name="T41" fmla="*/ 97 h 106"/>
                <a:gd name="T42" fmla="*/ 103 w 113"/>
                <a:gd name="T43" fmla="*/ 95 h 106"/>
                <a:gd name="T44" fmla="*/ 113 w 113"/>
                <a:gd name="T45" fmla="*/ 72 h 106"/>
                <a:gd name="T46" fmla="*/ 113 w 113"/>
                <a:gd name="T47" fmla="*/ 72 h 106"/>
                <a:gd name="T48" fmla="*/ 113 w 113"/>
                <a:gd name="T49" fmla="*/ 34 h 106"/>
                <a:gd name="T50" fmla="*/ 79 w 113"/>
                <a:gd name="T5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106">
                  <a:moveTo>
                    <a:pt x="86" y="73"/>
                  </a:moveTo>
                  <a:cubicBezTo>
                    <a:pt x="60" y="54"/>
                    <a:pt x="60" y="54"/>
                    <a:pt x="60" y="54"/>
                  </a:cubicBezTo>
                  <a:cubicBezTo>
                    <a:pt x="85" y="35"/>
                    <a:pt x="85" y="35"/>
                    <a:pt x="85" y="35"/>
                  </a:cubicBezTo>
                  <a:cubicBezTo>
                    <a:pt x="90" y="41"/>
                    <a:pt x="92" y="47"/>
                    <a:pt x="92" y="54"/>
                  </a:cubicBezTo>
                  <a:cubicBezTo>
                    <a:pt x="92" y="61"/>
                    <a:pt x="90" y="67"/>
                    <a:pt x="86" y="73"/>
                  </a:cubicBezTo>
                  <a:moveTo>
                    <a:pt x="53" y="86"/>
                  </a:moveTo>
                  <a:cubicBezTo>
                    <a:pt x="35" y="86"/>
                    <a:pt x="20" y="71"/>
                    <a:pt x="21" y="53"/>
                  </a:cubicBezTo>
                  <a:cubicBezTo>
                    <a:pt x="22" y="36"/>
                    <a:pt x="36" y="23"/>
                    <a:pt x="53" y="23"/>
                  </a:cubicBezTo>
                  <a:cubicBezTo>
                    <a:pt x="53" y="23"/>
                    <a:pt x="53" y="23"/>
                    <a:pt x="53" y="23"/>
                  </a:cubicBezTo>
                  <a:cubicBezTo>
                    <a:pt x="63" y="23"/>
                    <a:pt x="72" y="28"/>
                    <a:pt x="78" y="35"/>
                  </a:cubicBezTo>
                  <a:cubicBezTo>
                    <a:pt x="53" y="54"/>
                    <a:pt x="53" y="54"/>
                    <a:pt x="53" y="54"/>
                  </a:cubicBezTo>
                  <a:cubicBezTo>
                    <a:pt x="79" y="73"/>
                    <a:pt x="79" y="73"/>
                    <a:pt x="79" y="73"/>
                  </a:cubicBezTo>
                  <a:cubicBezTo>
                    <a:pt x="73" y="81"/>
                    <a:pt x="64" y="86"/>
                    <a:pt x="53" y="86"/>
                  </a:cubicBezTo>
                  <a:moveTo>
                    <a:pt x="79" y="0"/>
                  </a:moveTo>
                  <a:cubicBezTo>
                    <a:pt x="34" y="0"/>
                    <a:pt x="34" y="0"/>
                    <a:pt x="34" y="0"/>
                  </a:cubicBezTo>
                  <a:cubicBezTo>
                    <a:pt x="15" y="0"/>
                    <a:pt x="0" y="15"/>
                    <a:pt x="0" y="34"/>
                  </a:cubicBezTo>
                  <a:cubicBezTo>
                    <a:pt x="0" y="72"/>
                    <a:pt x="0" y="72"/>
                    <a:pt x="0" y="72"/>
                  </a:cubicBezTo>
                  <a:cubicBezTo>
                    <a:pt x="0" y="91"/>
                    <a:pt x="15" y="106"/>
                    <a:pt x="34" y="106"/>
                  </a:cubicBezTo>
                  <a:cubicBezTo>
                    <a:pt x="79" y="106"/>
                    <a:pt x="79" y="106"/>
                    <a:pt x="79" y="106"/>
                  </a:cubicBezTo>
                  <a:cubicBezTo>
                    <a:pt x="80" y="106"/>
                    <a:pt x="82" y="106"/>
                    <a:pt x="84" y="105"/>
                  </a:cubicBezTo>
                  <a:cubicBezTo>
                    <a:pt x="90" y="104"/>
                    <a:pt x="96" y="101"/>
                    <a:pt x="101" y="97"/>
                  </a:cubicBezTo>
                  <a:cubicBezTo>
                    <a:pt x="103" y="95"/>
                    <a:pt x="103" y="95"/>
                    <a:pt x="103" y="95"/>
                  </a:cubicBezTo>
                  <a:cubicBezTo>
                    <a:pt x="109" y="89"/>
                    <a:pt x="113" y="81"/>
                    <a:pt x="113" y="72"/>
                  </a:cubicBezTo>
                  <a:cubicBezTo>
                    <a:pt x="113" y="72"/>
                    <a:pt x="113" y="72"/>
                    <a:pt x="113" y="72"/>
                  </a:cubicBezTo>
                  <a:cubicBezTo>
                    <a:pt x="113" y="34"/>
                    <a:pt x="113" y="34"/>
                    <a:pt x="113" y="34"/>
                  </a:cubicBezTo>
                  <a:cubicBezTo>
                    <a:pt x="113" y="15"/>
                    <a:pt x="97" y="0"/>
                    <a:pt x="79" y="0"/>
                  </a:cubicBezTo>
                </a:path>
              </a:pathLst>
            </a:custGeom>
            <a:solidFill>
              <a:schemeClr val="bg1">
                <a:lumMod val="85000"/>
              </a:schemeClr>
            </a:solidFill>
            <a:ln>
              <a:noFill/>
            </a:ln>
          </p:spPr>
          <p:txBody>
            <a:bodyPr anchor="ctr"/>
            <a:lstStyle/>
            <a:p>
              <a:pPr algn="ctr"/>
              <a:endParaRPr/>
            </a:p>
          </p:txBody>
        </p:sp>
        <p:sp>
          <p:nvSpPr>
            <p:cNvPr id="65" name="ïŝ1ïdê"/>
            <p:cNvSpPr/>
            <p:nvPr/>
          </p:nvSpPr>
          <p:spPr bwMode="auto">
            <a:xfrm>
              <a:off x="5403851" y="1946275"/>
              <a:ext cx="195263" cy="206375"/>
            </a:xfrm>
            <a:custGeom>
              <a:avLst/>
              <a:gdLst>
                <a:gd name="T0" fmla="*/ 33 w 59"/>
                <a:gd name="T1" fmla="*/ 0 h 63"/>
                <a:gd name="T2" fmla="*/ 33 w 59"/>
                <a:gd name="T3" fmla="*/ 0 h 63"/>
                <a:gd name="T4" fmla="*/ 1 w 59"/>
                <a:gd name="T5" fmla="*/ 30 h 63"/>
                <a:gd name="T6" fmla="*/ 33 w 59"/>
                <a:gd name="T7" fmla="*/ 63 h 63"/>
                <a:gd name="T8" fmla="*/ 59 w 59"/>
                <a:gd name="T9" fmla="*/ 50 h 63"/>
                <a:gd name="T10" fmla="*/ 33 w 59"/>
                <a:gd name="T11" fmla="*/ 31 h 63"/>
                <a:gd name="T12" fmla="*/ 58 w 59"/>
                <a:gd name="T13" fmla="*/ 12 h 63"/>
                <a:gd name="T14" fmla="*/ 33 w 5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3">
                  <a:moveTo>
                    <a:pt x="33" y="0"/>
                  </a:moveTo>
                  <a:cubicBezTo>
                    <a:pt x="33" y="0"/>
                    <a:pt x="33" y="0"/>
                    <a:pt x="33" y="0"/>
                  </a:cubicBezTo>
                  <a:cubicBezTo>
                    <a:pt x="16" y="0"/>
                    <a:pt x="2" y="13"/>
                    <a:pt x="1" y="30"/>
                  </a:cubicBezTo>
                  <a:cubicBezTo>
                    <a:pt x="0" y="48"/>
                    <a:pt x="15" y="63"/>
                    <a:pt x="33" y="63"/>
                  </a:cubicBezTo>
                  <a:cubicBezTo>
                    <a:pt x="44" y="63"/>
                    <a:pt x="53" y="58"/>
                    <a:pt x="59" y="50"/>
                  </a:cubicBezTo>
                  <a:cubicBezTo>
                    <a:pt x="33" y="31"/>
                    <a:pt x="33" y="31"/>
                    <a:pt x="33" y="31"/>
                  </a:cubicBezTo>
                  <a:cubicBezTo>
                    <a:pt x="58" y="12"/>
                    <a:pt x="58" y="12"/>
                    <a:pt x="58" y="12"/>
                  </a:cubicBezTo>
                  <a:cubicBezTo>
                    <a:pt x="52" y="5"/>
                    <a:pt x="43" y="0"/>
                    <a:pt x="33" y="0"/>
                  </a:cubicBezTo>
                </a:path>
              </a:pathLst>
            </a:custGeom>
            <a:solidFill>
              <a:srgbClr val="C4C4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sļîḓê"/>
            <p:cNvSpPr/>
            <p:nvPr/>
          </p:nvSpPr>
          <p:spPr bwMode="auto">
            <a:xfrm>
              <a:off x="5537201" y="1985963"/>
              <a:ext cx="104775" cy="123825"/>
            </a:xfrm>
            <a:custGeom>
              <a:avLst/>
              <a:gdLst>
                <a:gd name="T0" fmla="*/ 25 w 32"/>
                <a:gd name="T1" fmla="*/ 0 h 38"/>
                <a:gd name="T2" fmla="*/ 0 w 32"/>
                <a:gd name="T3" fmla="*/ 19 h 38"/>
                <a:gd name="T4" fmla="*/ 26 w 32"/>
                <a:gd name="T5" fmla="*/ 38 h 38"/>
                <a:gd name="T6" fmla="*/ 32 w 32"/>
                <a:gd name="T7" fmla="*/ 19 h 38"/>
                <a:gd name="T8" fmla="*/ 25 w 32"/>
                <a:gd name="T9" fmla="*/ 0 h 38"/>
              </a:gdLst>
              <a:ahLst/>
              <a:cxnLst>
                <a:cxn ang="0">
                  <a:pos x="T0" y="T1"/>
                </a:cxn>
                <a:cxn ang="0">
                  <a:pos x="T2" y="T3"/>
                </a:cxn>
                <a:cxn ang="0">
                  <a:pos x="T4" y="T5"/>
                </a:cxn>
                <a:cxn ang="0">
                  <a:pos x="T6" y="T7"/>
                </a:cxn>
                <a:cxn ang="0">
                  <a:pos x="T8" y="T9"/>
                </a:cxn>
              </a:cxnLst>
              <a:rect l="0" t="0" r="r" b="b"/>
              <a:pathLst>
                <a:path w="32" h="38">
                  <a:moveTo>
                    <a:pt x="25" y="0"/>
                  </a:moveTo>
                  <a:cubicBezTo>
                    <a:pt x="0" y="19"/>
                    <a:pt x="0" y="19"/>
                    <a:pt x="0" y="19"/>
                  </a:cubicBezTo>
                  <a:cubicBezTo>
                    <a:pt x="26" y="38"/>
                    <a:pt x="26" y="38"/>
                    <a:pt x="26" y="38"/>
                  </a:cubicBezTo>
                  <a:cubicBezTo>
                    <a:pt x="30" y="32"/>
                    <a:pt x="32" y="26"/>
                    <a:pt x="32" y="19"/>
                  </a:cubicBezTo>
                  <a:cubicBezTo>
                    <a:pt x="32" y="12"/>
                    <a:pt x="30" y="6"/>
                    <a:pt x="25" y="0"/>
                  </a:cubicBezTo>
                </a:path>
              </a:pathLst>
            </a:custGeom>
            <a:solidFill>
              <a:srgbClr val="F3C4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ṩļíḋe"/>
            <p:cNvSpPr/>
            <p:nvPr/>
          </p:nvSpPr>
          <p:spPr bwMode="auto">
            <a:xfrm>
              <a:off x="7226301" y="1208088"/>
              <a:ext cx="898525" cy="606425"/>
            </a:xfrm>
            <a:custGeom>
              <a:avLst/>
              <a:gdLst>
                <a:gd name="T0" fmla="*/ 219 w 272"/>
                <a:gd name="T1" fmla="*/ 0 h 184"/>
                <a:gd name="T2" fmla="*/ 68 w 272"/>
                <a:gd name="T3" fmla="*/ 0 h 184"/>
                <a:gd name="T4" fmla="*/ 15 w 272"/>
                <a:gd name="T5" fmla="*/ 53 h 184"/>
                <a:gd name="T6" fmla="*/ 15 w 272"/>
                <a:gd name="T7" fmla="*/ 113 h 184"/>
                <a:gd name="T8" fmla="*/ 24 w 272"/>
                <a:gd name="T9" fmla="*/ 143 h 184"/>
                <a:gd name="T10" fmla="*/ 0 w 272"/>
                <a:gd name="T11" fmla="*/ 184 h 184"/>
                <a:gd name="T12" fmla="*/ 39 w 272"/>
                <a:gd name="T13" fmla="*/ 158 h 184"/>
                <a:gd name="T14" fmla="*/ 68 w 272"/>
                <a:gd name="T15" fmla="*/ 166 h 184"/>
                <a:gd name="T16" fmla="*/ 219 w 272"/>
                <a:gd name="T17" fmla="*/ 166 h 184"/>
                <a:gd name="T18" fmla="*/ 272 w 272"/>
                <a:gd name="T19" fmla="*/ 113 h 184"/>
                <a:gd name="T20" fmla="*/ 272 w 272"/>
                <a:gd name="T21" fmla="*/ 53 h 184"/>
                <a:gd name="T22" fmla="*/ 219 w 27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184">
                  <a:moveTo>
                    <a:pt x="219" y="0"/>
                  </a:moveTo>
                  <a:cubicBezTo>
                    <a:pt x="68" y="0"/>
                    <a:pt x="68" y="0"/>
                    <a:pt x="68" y="0"/>
                  </a:cubicBezTo>
                  <a:cubicBezTo>
                    <a:pt x="39" y="0"/>
                    <a:pt x="15" y="24"/>
                    <a:pt x="15" y="53"/>
                  </a:cubicBezTo>
                  <a:cubicBezTo>
                    <a:pt x="15" y="113"/>
                    <a:pt x="15" y="113"/>
                    <a:pt x="15" y="113"/>
                  </a:cubicBezTo>
                  <a:cubicBezTo>
                    <a:pt x="15" y="124"/>
                    <a:pt x="18" y="134"/>
                    <a:pt x="24" y="143"/>
                  </a:cubicBezTo>
                  <a:cubicBezTo>
                    <a:pt x="0" y="184"/>
                    <a:pt x="0" y="184"/>
                    <a:pt x="0" y="184"/>
                  </a:cubicBezTo>
                  <a:cubicBezTo>
                    <a:pt x="39" y="158"/>
                    <a:pt x="39" y="158"/>
                    <a:pt x="39" y="158"/>
                  </a:cubicBezTo>
                  <a:cubicBezTo>
                    <a:pt x="48" y="163"/>
                    <a:pt x="57" y="166"/>
                    <a:pt x="68" y="166"/>
                  </a:cubicBezTo>
                  <a:cubicBezTo>
                    <a:pt x="219" y="166"/>
                    <a:pt x="219" y="166"/>
                    <a:pt x="219" y="166"/>
                  </a:cubicBezTo>
                  <a:cubicBezTo>
                    <a:pt x="249" y="166"/>
                    <a:pt x="272" y="142"/>
                    <a:pt x="272" y="113"/>
                  </a:cubicBezTo>
                  <a:cubicBezTo>
                    <a:pt x="272" y="53"/>
                    <a:pt x="272" y="53"/>
                    <a:pt x="272" y="53"/>
                  </a:cubicBezTo>
                  <a:cubicBezTo>
                    <a:pt x="272" y="24"/>
                    <a:pt x="249" y="0"/>
                    <a:pt x="219" y="0"/>
                  </a:cubicBezTo>
                  <a:close/>
                </a:path>
              </a:pathLst>
            </a:custGeom>
            <a:solidFill>
              <a:schemeClr val="bg1">
                <a:lumMod val="85000"/>
              </a:schemeClr>
            </a:solidFill>
            <a:ln>
              <a:noFill/>
            </a:ln>
          </p:spPr>
          <p:txBody>
            <a:bodyPr anchor="ctr"/>
            <a:lstStyle/>
            <a:p>
              <a:pPr algn="ctr"/>
              <a:endParaRPr/>
            </a:p>
          </p:txBody>
        </p:sp>
        <p:sp>
          <p:nvSpPr>
            <p:cNvPr id="68" name="íṡḻîdé"/>
            <p:cNvSpPr/>
            <p:nvPr/>
          </p:nvSpPr>
          <p:spPr bwMode="auto">
            <a:xfrm>
              <a:off x="7473951" y="1358900"/>
              <a:ext cx="88900" cy="260350"/>
            </a:xfrm>
            <a:custGeom>
              <a:avLst/>
              <a:gdLst>
                <a:gd name="T0" fmla="*/ 24 w 27"/>
                <a:gd name="T1" fmla="*/ 79 h 79"/>
                <a:gd name="T2" fmla="*/ 4 w 27"/>
                <a:gd name="T3" fmla="*/ 79 h 79"/>
                <a:gd name="T4" fmla="*/ 0 w 27"/>
                <a:gd name="T5" fmla="*/ 75 h 79"/>
                <a:gd name="T6" fmla="*/ 0 w 27"/>
                <a:gd name="T7" fmla="*/ 3 h 79"/>
                <a:gd name="T8" fmla="*/ 4 w 27"/>
                <a:gd name="T9" fmla="*/ 0 h 79"/>
                <a:gd name="T10" fmla="*/ 24 w 27"/>
                <a:gd name="T11" fmla="*/ 0 h 79"/>
                <a:gd name="T12" fmla="*/ 27 w 27"/>
                <a:gd name="T13" fmla="*/ 3 h 79"/>
                <a:gd name="T14" fmla="*/ 27 w 27"/>
                <a:gd name="T15" fmla="*/ 75 h 79"/>
                <a:gd name="T16" fmla="*/ 24 w 27"/>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9">
                  <a:moveTo>
                    <a:pt x="24" y="79"/>
                  </a:moveTo>
                  <a:cubicBezTo>
                    <a:pt x="4" y="79"/>
                    <a:pt x="4" y="79"/>
                    <a:pt x="4" y="79"/>
                  </a:cubicBezTo>
                  <a:cubicBezTo>
                    <a:pt x="2" y="79"/>
                    <a:pt x="0" y="77"/>
                    <a:pt x="0" y="75"/>
                  </a:cubicBezTo>
                  <a:cubicBezTo>
                    <a:pt x="0" y="3"/>
                    <a:pt x="0" y="3"/>
                    <a:pt x="0" y="3"/>
                  </a:cubicBezTo>
                  <a:cubicBezTo>
                    <a:pt x="0" y="1"/>
                    <a:pt x="2" y="0"/>
                    <a:pt x="4" y="0"/>
                  </a:cubicBezTo>
                  <a:cubicBezTo>
                    <a:pt x="24" y="0"/>
                    <a:pt x="24" y="0"/>
                    <a:pt x="24" y="0"/>
                  </a:cubicBezTo>
                  <a:cubicBezTo>
                    <a:pt x="25" y="0"/>
                    <a:pt x="27" y="1"/>
                    <a:pt x="27" y="3"/>
                  </a:cubicBezTo>
                  <a:cubicBezTo>
                    <a:pt x="27" y="75"/>
                    <a:pt x="27" y="75"/>
                    <a:pt x="27" y="75"/>
                  </a:cubicBezTo>
                  <a:cubicBezTo>
                    <a:pt x="27" y="77"/>
                    <a:pt x="25" y="79"/>
                    <a:pt x="24" y="7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sľïďê"/>
            <p:cNvSpPr/>
            <p:nvPr/>
          </p:nvSpPr>
          <p:spPr bwMode="auto">
            <a:xfrm>
              <a:off x="7596188" y="1425575"/>
              <a:ext cx="88900" cy="193675"/>
            </a:xfrm>
            <a:custGeom>
              <a:avLst/>
              <a:gdLst>
                <a:gd name="T0" fmla="*/ 23 w 27"/>
                <a:gd name="T1" fmla="*/ 59 h 59"/>
                <a:gd name="T2" fmla="*/ 3 w 27"/>
                <a:gd name="T3" fmla="*/ 59 h 59"/>
                <a:gd name="T4" fmla="*/ 0 w 27"/>
                <a:gd name="T5" fmla="*/ 55 h 59"/>
                <a:gd name="T6" fmla="*/ 0 w 27"/>
                <a:gd name="T7" fmla="*/ 3 h 59"/>
                <a:gd name="T8" fmla="*/ 3 w 27"/>
                <a:gd name="T9" fmla="*/ 0 h 59"/>
                <a:gd name="T10" fmla="*/ 23 w 27"/>
                <a:gd name="T11" fmla="*/ 0 h 59"/>
                <a:gd name="T12" fmla="*/ 27 w 27"/>
                <a:gd name="T13" fmla="*/ 3 h 59"/>
                <a:gd name="T14" fmla="*/ 27 w 27"/>
                <a:gd name="T15" fmla="*/ 55 h 59"/>
                <a:gd name="T16" fmla="*/ 23 w 27"/>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9">
                  <a:moveTo>
                    <a:pt x="23" y="59"/>
                  </a:moveTo>
                  <a:cubicBezTo>
                    <a:pt x="3" y="59"/>
                    <a:pt x="3" y="59"/>
                    <a:pt x="3" y="59"/>
                  </a:cubicBezTo>
                  <a:cubicBezTo>
                    <a:pt x="1" y="59"/>
                    <a:pt x="0" y="57"/>
                    <a:pt x="0" y="55"/>
                  </a:cubicBezTo>
                  <a:cubicBezTo>
                    <a:pt x="0" y="3"/>
                    <a:pt x="0" y="3"/>
                    <a:pt x="0" y="3"/>
                  </a:cubicBezTo>
                  <a:cubicBezTo>
                    <a:pt x="0" y="1"/>
                    <a:pt x="1" y="0"/>
                    <a:pt x="3" y="0"/>
                  </a:cubicBezTo>
                  <a:cubicBezTo>
                    <a:pt x="23" y="0"/>
                    <a:pt x="23" y="0"/>
                    <a:pt x="23" y="0"/>
                  </a:cubicBezTo>
                  <a:cubicBezTo>
                    <a:pt x="25" y="0"/>
                    <a:pt x="27" y="1"/>
                    <a:pt x="27" y="3"/>
                  </a:cubicBezTo>
                  <a:cubicBezTo>
                    <a:pt x="27" y="55"/>
                    <a:pt x="27" y="55"/>
                    <a:pt x="27" y="55"/>
                  </a:cubicBezTo>
                  <a:cubicBezTo>
                    <a:pt x="27" y="57"/>
                    <a:pt x="25" y="59"/>
                    <a:pt x="23" y="5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lïḓe"/>
            <p:cNvSpPr/>
            <p:nvPr/>
          </p:nvSpPr>
          <p:spPr bwMode="auto">
            <a:xfrm>
              <a:off x="7718426" y="1309688"/>
              <a:ext cx="85725" cy="309563"/>
            </a:xfrm>
            <a:custGeom>
              <a:avLst/>
              <a:gdLst>
                <a:gd name="T0" fmla="*/ 23 w 26"/>
                <a:gd name="T1" fmla="*/ 94 h 94"/>
                <a:gd name="T2" fmla="*/ 3 w 26"/>
                <a:gd name="T3" fmla="*/ 94 h 94"/>
                <a:gd name="T4" fmla="*/ 0 w 26"/>
                <a:gd name="T5" fmla="*/ 90 h 94"/>
                <a:gd name="T6" fmla="*/ 0 w 26"/>
                <a:gd name="T7" fmla="*/ 3 h 94"/>
                <a:gd name="T8" fmla="*/ 3 w 26"/>
                <a:gd name="T9" fmla="*/ 0 h 94"/>
                <a:gd name="T10" fmla="*/ 23 w 26"/>
                <a:gd name="T11" fmla="*/ 0 h 94"/>
                <a:gd name="T12" fmla="*/ 26 w 26"/>
                <a:gd name="T13" fmla="*/ 3 h 94"/>
                <a:gd name="T14" fmla="*/ 26 w 26"/>
                <a:gd name="T15" fmla="*/ 90 h 94"/>
                <a:gd name="T16" fmla="*/ 23 w 26"/>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3" y="94"/>
                  </a:moveTo>
                  <a:cubicBezTo>
                    <a:pt x="3" y="94"/>
                    <a:pt x="3" y="94"/>
                    <a:pt x="3" y="94"/>
                  </a:cubicBezTo>
                  <a:cubicBezTo>
                    <a:pt x="1" y="94"/>
                    <a:pt x="0" y="92"/>
                    <a:pt x="0" y="90"/>
                  </a:cubicBezTo>
                  <a:cubicBezTo>
                    <a:pt x="0" y="3"/>
                    <a:pt x="0" y="3"/>
                    <a:pt x="0" y="3"/>
                  </a:cubicBezTo>
                  <a:cubicBezTo>
                    <a:pt x="0" y="1"/>
                    <a:pt x="1" y="0"/>
                    <a:pt x="3" y="0"/>
                  </a:cubicBezTo>
                  <a:cubicBezTo>
                    <a:pt x="23" y="0"/>
                    <a:pt x="23" y="0"/>
                    <a:pt x="23" y="0"/>
                  </a:cubicBezTo>
                  <a:cubicBezTo>
                    <a:pt x="25" y="0"/>
                    <a:pt x="26" y="1"/>
                    <a:pt x="26" y="3"/>
                  </a:cubicBezTo>
                  <a:cubicBezTo>
                    <a:pt x="26" y="90"/>
                    <a:pt x="26" y="90"/>
                    <a:pt x="26" y="90"/>
                  </a:cubicBezTo>
                  <a:cubicBezTo>
                    <a:pt x="26" y="92"/>
                    <a:pt x="25" y="94"/>
                    <a:pt x="23" y="94"/>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ṧlide"/>
            <p:cNvSpPr/>
            <p:nvPr/>
          </p:nvSpPr>
          <p:spPr bwMode="auto">
            <a:xfrm>
              <a:off x="7837488" y="1392238"/>
              <a:ext cx="88900" cy="227013"/>
            </a:xfrm>
            <a:custGeom>
              <a:avLst/>
              <a:gdLst>
                <a:gd name="T0" fmla="*/ 24 w 27"/>
                <a:gd name="T1" fmla="*/ 69 h 69"/>
                <a:gd name="T2" fmla="*/ 4 w 27"/>
                <a:gd name="T3" fmla="*/ 69 h 69"/>
                <a:gd name="T4" fmla="*/ 0 w 27"/>
                <a:gd name="T5" fmla="*/ 65 h 69"/>
                <a:gd name="T6" fmla="*/ 0 w 27"/>
                <a:gd name="T7" fmla="*/ 3 h 69"/>
                <a:gd name="T8" fmla="*/ 4 w 27"/>
                <a:gd name="T9" fmla="*/ 0 h 69"/>
                <a:gd name="T10" fmla="*/ 24 w 27"/>
                <a:gd name="T11" fmla="*/ 0 h 69"/>
                <a:gd name="T12" fmla="*/ 27 w 27"/>
                <a:gd name="T13" fmla="*/ 3 h 69"/>
                <a:gd name="T14" fmla="*/ 27 w 27"/>
                <a:gd name="T15" fmla="*/ 65 h 69"/>
                <a:gd name="T16" fmla="*/ 24 w 27"/>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9">
                  <a:moveTo>
                    <a:pt x="24" y="69"/>
                  </a:moveTo>
                  <a:cubicBezTo>
                    <a:pt x="4" y="69"/>
                    <a:pt x="4" y="69"/>
                    <a:pt x="4" y="69"/>
                  </a:cubicBezTo>
                  <a:cubicBezTo>
                    <a:pt x="2" y="69"/>
                    <a:pt x="0" y="67"/>
                    <a:pt x="0" y="65"/>
                  </a:cubicBezTo>
                  <a:cubicBezTo>
                    <a:pt x="0" y="3"/>
                    <a:pt x="0" y="3"/>
                    <a:pt x="0" y="3"/>
                  </a:cubicBezTo>
                  <a:cubicBezTo>
                    <a:pt x="0" y="1"/>
                    <a:pt x="2" y="0"/>
                    <a:pt x="4" y="0"/>
                  </a:cubicBezTo>
                  <a:cubicBezTo>
                    <a:pt x="24" y="0"/>
                    <a:pt x="24" y="0"/>
                    <a:pt x="24" y="0"/>
                  </a:cubicBezTo>
                  <a:cubicBezTo>
                    <a:pt x="25" y="0"/>
                    <a:pt x="27" y="1"/>
                    <a:pt x="27" y="3"/>
                  </a:cubicBezTo>
                  <a:cubicBezTo>
                    <a:pt x="27" y="65"/>
                    <a:pt x="27" y="65"/>
                    <a:pt x="27" y="65"/>
                  </a:cubicBezTo>
                  <a:cubicBezTo>
                    <a:pt x="27" y="67"/>
                    <a:pt x="25" y="69"/>
                    <a:pt x="24" y="6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şlïḑê"/>
            <p:cNvSpPr/>
            <p:nvPr/>
          </p:nvSpPr>
          <p:spPr bwMode="auto">
            <a:xfrm>
              <a:off x="3721101" y="1247775"/>
              <a:ext cx="676275" cy="395288"/>
            </a:xfrm>
            <a:custGeom>
              <a:avLst/>
              <a:gdLst>
                <a:gd name="T0" fmla="*/ 34 w 205"/>
                <a:gd name="T1" fmla="*/ 0 h 120"/>
                <a:gd name="T2" fmla="*/ 160 w 205"/>
                <a:gd name="T3" fmla="*/ 0 h 120"/>
                <a:gd name="T4" fmla="*/ 195 w 205"/>
                <a:gd name="T5" fmla="*/ 35 h 120"/>
                <a:gd name="T6" fmla="*/ 195 w 205"/>
                <a:gd name="T7" fmla="*/ 74 h 120"/>
                <a:gd name="T8" fmla="*/ 189 w 205"/>
                <a:gd name="T9" fmla="*/ 94 h 120"/>
                <a:gd name="T10" fmla="*/ 205 w 205"/>
                <a:gd name="T11" fmla="*/ 120 h 120"/>
                <a:gd name="T12" fmla="*/ 178 w 205"/>
                <a:gd name="T13" fmla="*/ 103 h 120"/>
                <a:gd name="T14" fmla="*/ 160 w 205"/>
                <a:gd name="T15" fmla="*/ 109 h 120"/>
                <a:gd name="T16" fmla="*/ 34 w 205"/>
                <a:gd name="T17" fmla="*/ 109 h 120"/>
                <a:gd name="T18" fmla="*/ 0 w 205"/>
                <a:gd name="T19" fmla="*/ 74 h 120"/>
                <a:gd name="T20" fmla="*/ 0 w 205"/>
                <a:gd name="T21" fmla="*/ 35 h 120"/>
                <a:gd name="T22" fmla="*/ 34 w 20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 h="120">
                  <a:moveTo>
                    <a:pt x="34" y="0"/>
                  </a:moveTo>
                  <a:cubicBezTo>
                    <a:pt x="160" y="0"/>
                    <a:pt x="160" y="0"/>
                    <a:pt x="160" y="0"/>
                  </a:cubicBezTo>
                  <a:cubicBezTo>
                    <a:pt x="179" y="0"/>
                    <a:pt x="195" y="15"/>
                    <a:pt x="195" y="35"/>
                  </a:cubicBezTo>
                  <a:cubicBezTo>
                    <a:pt x="195" y="74"/>
                    <a:pt x="195" y="74"/>
                    <a:pt x="195" y="74"/>
                  </a:cubicBezTo>
                  <a:cubicBezTo>
                    <a:pt x="195" y="81"/>
                    <a:pt x="192" y="88"/>
                    <a:pt x="189" y="94"/>
                  </a:cubicBezTo>
                  <a:cubicBezTo>
                    <a:pt x="205" y="120"/>
                    <a:pt x="205" y="120"/>
                    <a:pt x="205" y="120"/>
                  </a:cubicBezTo>
                  <a:cubicBezTo>
                    <a:pt x="178" y="103"/>
                    <a:pt x="178" y="103"/>
                    <a:pt x="178" y="103"/>
                  </a:cubicBezTo>
                  <a:cubicBezTo>
                    <a:pt x="173" y="107"/>
                    <a:pt x="167" y="109"/>
                    <a:pt x="160" y="109"/>
                  </a:cubicBezTo>
                  <a:cubicBezTo>
                    <a:pt x="34" y="109"/>
                    <a:pt x="34" y="109"/>
                    <a:pt x="34" y="109"/>
                  </a:cubicBezTo>
                  <a:cubicBezTo>
                    <a:pt x="15" y="109"/>
                    <a:pt x="0" y="93"/>
                    <a:pt x="0" y="74"/>
                  </a:cubicBezTo>
                  <a:cubicBezTo>
                    <a:pt x="0" y="35"/>
                    <a:pt x="0" y="35"/>
                    <a:pt x="0" y="35"/>
                  </a:cubicBezTo>
                  <a:cubicBezTo>
                    <a:pt x="0" y="15"/>
                    <a:pt x="15" y="0"/>
                    <a:pt x="34" y="0"/>
                  </a:cubicBezTo>
                  <a:close/>
                </a:path>
              </a:pathLst>
            </a:custGeom>
            <a:solidFill>
              <a:schemeClr val="bg1">
                <a:lumMod val="85000"/>
              </a:schemeClr>
            </a:solidFill>
            <a:ln>
              <a:noFill/>
            </a:ln>
          </p:spPr>
          <p:txBody>
            <a:bodyPr anchor="ctr"/>
            <a:lstStyle/>
            <a:p>
              <a:pPr algn="ctr"/>
              <a:endParaRPr/>
            </a:p>
          </p:txBody>
        </p:sp>
        <p:sp>
          <p:nvSpPr>
            <p:cNvPr id="73" name="îśḷíḑè"/>
            <p:cNvSpPr/>
            <p:nvPr/>
          </p:nvSpPr>
          <p:spPr bwMode="auto">
            <a:xfrm>
              <a:off x="3813176" y="1395413"/>
              <a:ext cx="455613" cy="134938"/>
            </a:xfrm>
            <a:custGeom>
              <a:avLst/>
              <a:gdLst>
                <a:gd name="T0" fmla="*/ 96 w 138"/>
                <a:gd name="T1" fmla="*/ 41 h 41"/>
                <a:gd name="T2" fmla="*/ 3 w 138"/>
                <a:gd name="T3" fmla="*/ 41 h 41"/>
                <a:gd name="T4" fmla="*/ 0 w 138"/>
                <a:gd name="T5" fmla="*/ 38 h 41"/>
                <a:gd name="T6" fmla="*/ 3 w 138"/>
                <a:gd name="T7" fmla="*/ 36 h 41"/>
                <a:gd name="T8" fmla="*/ 94 w 138"/>
                <a:gd name="T9" fmla="*/ 36 h 41"/>
                <a:gd name="T10" fmla="*/ 133 w 138"/>
                <a:gd name="T11" fmla="*/ 1 h 41"/>
                <a:gd name="T12" fmla="*/ 137 w 138"/>
                <a:gd name="T13" fmla="*/ 1 h 41"/>
                <a:gd name="T14" fmla="*/ 137 w 138"/>
                <a:gd name="T15" fmla="*/ 5 h 41"/>
                <a:gd name="T16" fmla="*/ 96 w 13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1">
                  <a:moveTo>
                    <a:pt x="96" y="41"/>
                  </a:moveTo>
                  <a:cubicBezTo>
                    <a:pt x="3" y="41"/>
                    <a:pt x="3" y="41"/>
                    <a:pt x="3" y="41"/>
                  </a:cubicBezTo>
                  <a:cubicBezTo>
                    <a:pt x="1" y="41"/>
                    <a:pt x="0" y="40"/>
                    <a:pt x="0" y="38"/>
                  </a:cubicBezTo>
                  <a:cubicBezTo>
                    <a:pt x="0" y="37"/>
                    <a:pt x="1" y="36"/>
                    <a:pt x="3" y="36"/>
                  </a:cubicBezTo>
                  <a:cubicBezTo>
                    <a:pt x="94" y="36"/>
                    <a:pt x="94" y="36"/>
                    <a:pt x="94" y="36"/>
                  </a:cubicBezTo>
                  <a:cubicBezTo>
                    <a:pt x="133" y="1"/>
                    <a:pt x="133" y="1"/>
                    <a:pt x="133" y="1"/>
                  </a:cubicBezTo>
                  <a:cubicBezTo>
                    <a:pt x="134" y="0"/>
                    <a:pt x="136" y="0"/>
                    <a:pt x="137" y="1"/>
                  </a:cubicBezTo>
                  <a:cubicBezTo>
                    <a:pt x="138" y="2"/>
                    <a:pt x="138" y="4"/>
                    <a:pt x="137" y="5"/>
                  </a:cubicBezTo>
                  <a:lnTo>
                    <a:pt x="96" y="41"/>
                  </a:ln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sļídê"/>
            <p:cNvSpPr/>
            <p:nvPr/>
          </p:nvSpPr>
          <p:spPr bwMode="auto">
            <a:xfrm>
              <a:off x="4192588" y="1392238"/>
              <a:ext cx="76200" cy="76200"/>
            </a:xfrm>
            <a:custGeom>
              <a:avLst/>
              <a:gdLst>
                <a:gd name="T0" fmla="*/ 20 w 23"/>
                <a:gd name="T1" fmla="*/ 23 h 23"/>
                <a:gd name="T2" fmla="*/ 20 w 23"/>
                <a:gd name="T3" fmla="*/ 23 h 23"/>
                <a:gd name="T4" fmla="*/ 18 w 23"/>
                <a:gd name="T5" fmla="*/ 21 h 23"/>
                <a:gd name="T6" fmla="*/ 18 w 23"/>
                <a:gd name="T7" fmla="*/ 6 h 23"/>
                <a:gd name="T8" fmla="*/ 3 w 23"/>
                <a:gd name="T9" fmla="*/ 6 h 23"/>
                <a:gd name="T10" fmla="*/ 0 w 23"/>
                <a:gd name="T11" fmla="*/ 3 h 23"/>
                <a:gd name="T12" fmla="*/ 3 w 23"/>
                <a:gd name="T13" fmla="*/ 0 h 23"/>
                <a:gd name="T14" fmla="*/ 3 w 23"/>
                <a:gd name="T15" fmla="*/ 0 h 23"/>
                <a:gd name="T16" fmla="*/ 23 w 23"/>
                <a:gd name="T17" fmla="*/ 0 h 23"/>
                <a:gd name="T18" fmla="*/ 23 w 23"/>
                <a:gd name="T19" fmla="*/ 21 h 23"/>
                <a:gd name="T20" fmla="*/ 20 w 23"/>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20" y="23"/>
                  </a:moveTo>
                  <a:cubicBezTo>
                    <a:pt x="20" y="23"/>
                    <a:pt x="20" y="23"/>
                    <a:pt x="20" y="23"/>
                  </a:cubicBezTo>
                  <a:cubicBezTo>
                    <a:pt x="19" y="23"/>
                    <a:pt x="18" y="22"/>
                    <a:pt x="18" y="21"/>
                  </a:cubicBezTo>
                  <a:cubicBezTo>
                    <a:pt x="18" y="6"/>
                    <a:pt x="18" y="6"/>
                    <a:pt x="18" y="6"/>
                  </a:cubicBezTo>
                  <a:cubicBezTo>
                    <a:pt x="3" y="6"/>
                    <a:pt x="3" y="6"/>
                    <a:pt x="3" y="6"/>
                  </a:cubicBezTo>
                  <a:cubicBezTo>
                    <a:pt x="1" y="6"/>
                    <a:pt x="0" y="5"/>
                    <a:pt x="0" y="3"/>
                  </a:cubicBezTo>
                  <a:cubicBezTo>
                    <a:pt x="0" y="2"/>
                    <a:pt x="1" y="0"/>
                    <a:pt x="3" y="0"/>
                  </a:cubicBezTo>
                  <a:cubicBezTo>
                    <a:pt x="3" y="0"/>
                    <a:pt x="3" y="0"/>
                    <a:pt x="3" y="0"/>
                  </a:cubicBezTo>
                  <a:cubicBezTo>
                    <a:pt x="23" y="0"/>
                    <a:pt x="23" y="0"/>
                    <a:pt x="23" y="0"/>
                  </a:cubicBezTo>
                  <a:cubicBezTo>
                    <a:pt x="23" y="21"/>
                    <a:pt x="23" y="21"/>
                    <a:pt x="23" y="21"/>
                  </a:cubicBezTo>
                  <a:cubicBezTo>
                    <a:pt x="23" y="22"/>
                    <a:pt x="22" y="23"/>
                    <a:pt x="20" y="23"/>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ṥlîḋé"/>
            <p:cNvSpPr/>
            <p:nvPr/>
          </p:nvSpPr>
          <p:spPr bwMode="auto">
            <a:xfrm>
              <a:off x="4121151" y="1290638"/>
              <a:ext cx="61913" cy="98425"/>
            </a:xfrm>
            <a:custGeom>
              <a:avLst/>
              <a:gdLst>
                <a:gd name="T0" fmla="*/ 3 w 19"/>
                <a:gd name="T1" fmla="*/ 30 h 30"/>
                <a:gd name="T2" fmla="*/ 1 w 19"/>
                <a:gd name="T3" fmla="*/ 29 h 30"/>
                <a:gd name="T4" fmla="*/ 1 w 19"/>
                <a:gd name="T5" fmla="*/ 26 h 30"/>
                <a:gd name="T6" fmla="*/ 12 w 19"/>
                <a:gd name="T7" fmla="*/ 15 h 30"/>
                <a:gd name="T8" fmla="*/ 1 w 19"/>
                <a:gd name="T9" fmla="*/ 4 h 30"/>
                <a:gd name="T10" fmla="*/ 1 w 19"/>
                <a:gd name="T11" fmla="*/ 1 h 30"/>
                <a:gd name="T12" fmla="*/ 5 w 19"/>
                <a:gd name="T13" fmla="*/ 1 h 30"/>
                <a:gd name="T14" fmla="*/ 19 w 19"/>
                <a:gd name="T15" fmla="*/ 15 h 30"/>
                <a:gd name="T16" fmla="*/ 5 w 19"/>
                <a:gd name="T17" fmla="*/ 29 h 30"/>
                <a:gd name="T18" fmla="*/ 3 w 19"/>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0">
                  <a:moveTo>
                    <a:pt x="3" y="30"/>
                  </a:moveTo>
                  <a:cubicBezTo>
                    <a:pt x="2" y="30"/>
                    <a:pt x="2" y="30"/>
                    <a:pt x="1" y="29"/>
                  </a:cubicBezTo>
                  <a:cubicBezTo>
                    <a:pt x="0" y="28"/>
                    <a:pt x="0" y="27"/>
                    <a:pt x="1" y="26"/>
                  </a:cubicBezTo>
                  <a:cubicBezTo>
                    <a:pt x="12" y="15"/>
                    <a:pt x="12" y="15"/>
                    <a:pt x="12" y="15"/>
                  </a:cubicBezTo>
                  <a:cubicBezTo>
                    <a:pt x="1" y="4"/>
                    <a:pt x="1" y="4"/>
                    <a:pt x="1" y="4"/>
                  </a:cubicBezTo>
                  <a:cubicBezTo>
                    <a:pt x="0" y="3"/>
                    <a:pt x="0" y="2"/>
                    <a:pt x="1" y="1"/>
                  </a:cubicBezTo>
                  <a:cubicBezTo>
                    <a:pt x="2" y="0"/>
                    <a:pt x="4" y="0"/>
                    <a:pt x="5" y="1"/>
                  </a:cubicBezTo>
                  <a:cubicBezTo>
                    <a:pt x="19" y="15"/>
                    <a:pt x="19" y="15"/>
                    <a:pt x="19" y="15"/>
                  </a:cubicBezTo>
                  <a:cubicBezTo>
                    <a:pt x="5" y="29"/>
                    <a:pt x="5" y="29"/>
                    <a:pt x="5" y="29"/>
                  </a:cubicBezTo>
                  <a:cubicBezTo>
                    <a:pt x="5" y="30"/>
                    <a:pt x="4" y="30"/>
                    <a:pt x="3" y="3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ŝḷíḓé"/>
            <p:cNvSpPr/>
            <p:nvPr/>
          </p:nvSpPr>
          <p:spPr bwMode="auto">
            <a:xfrm>
              <a:off x="3813176" y="1328738"/>
              <a:ext cx="357188" cy="201613"/>
            </a:xfrm>
            <a:custGeom>
              <a:avLst/>
              <a:gdLst>
                <a:gd name="T0" fmla="*/ 3 w 108"/>
                <a:gd name="T1" fmla="*/ 61 h 61"/>
                <a:gd name="T2" fmla="*/ 1 w 108"/>
                <a:gd name="T3" fmla="*/ 61 h 61"/>
                <a:gd name="T4" fmla="*/ 0 w 108"/>
                <a:gd name="T5" fmla="*/ 57 h 61"/>
                <a:gd name="T6" fmla="*/ 23 w 108"/>
                <a:gd name="T7" fmla="*/ 23 h 61"/>
                <a:gd name="T8" fmla="*/ 48 w 108"/>
                <a:gd name="T9" fmla="*/ 34 h 61"/>
                <a:gd name="T10" fmla="*/ 62 w 108"/>
                <a:gd name="T11" fmla="*/ 0 h 61"/>
                <a:gd name="T12" fmla="*/ 105 w 108"/>
                <a:gd name="T13" fmla="*/ 0 h 61"/>
                <a:gd name="T14" fmla="*/ 108 w 108"/>
                <a:gd name="T15" fmla="*/ 3 h 61"/>
                <a:gd name="T16" fmla="*/ 105 w 108"/>
                <a:gd name="T17" fmla="*/ 6 h 61"/>
                <a:gd name="T18" fmla="*/ 65 w 108"/>
                <a:gd name="T19" fmla="*/ 6 h 61"/>
                <a:gd name="T20" fmla="*/ 51 w 108"/>
                <a:gd name="T21" fmla="*/ 41 h 61"/>
                <a:gd name="T22" fmla="*/ 25 w 108"/>
                <a:gd name="T23" fmla="*/ 30 h 61"/>
                <a:gd name="T24" fmla="*/ 5 w 108"/>
                <a:gd name="T25" fmla="*/ 60 h 61"/>
                <a:gd name="T26" fmla="*/ 3 w 108"/>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1">
                  <a:moveTo>
                    <a:pt x="3" y="61"/>
                  </a:moveTo>
                  <a:cubicBezTo>
                    <a:pt x="2" y="61"/>
                    <a:pt x="2" y="61"/>
                    <a:pt x="1" y="61"/>
                  </a:cubicBezTo>
                  <a:cubicBezTo>
                    <a:pt x="0" y="60"/>
                    <a:pt x="0" y="58"/>
                    <a:pt x="0" y="57"/>
                  </a:cubicBezTo>
                  <a:cubicBezTo>
                    <a:pt x="23" y="23"/>
                    <a:pt x="23" y="23"/>
                    <a:pt x="23" y="23"/>
                  </a:cubicBezTo>
                  <a:cubicBezTo>
                    <a:pt x="48" y="34"/>
                    <a:pt x="48" y="34"/>
                    <a:pt x="48" y="34"/>
                  </a:cubicBezTo>
                  <a:cubicBezTo>
                    <a:pt x="62" y="0"/>
                    <a:pt x="62" y="0"/>
                    <a:pt x="62" y="0"/>
                  </a:cubicBezTo>
                  <a:cubicBezTo>
                    <a:pt x="105" y="0"/>
                    <a:pt x="105" y="0"/>
                    <a:pt x="105" y="0"/>
                  </a:cubicBezTo>
                  <a:cubicBezTo>
                    <a:pt x="107" y="0"/>
                    <a:pt x="108" y="2"/>
                    <a:pt x="108" y="3"/>
                  </a:cubicBezTo>
                  <a:cubicBezTo>
                    <a:pt x="108" y="4"/>
                    <a:pt x="107" y="6"/>
                    <a:pt x="105" y="6"/>
                  </a:cubicBezTo>
                  <a:cubicBezTo>
                    <a:pt x="65" y="6"/>
                    <a:pt x="65" y="6"/>
                    <a:pt x="65" y="6"/>
                  </a:cubicBezTo>
                  <a:cubicBezTo>
                    <a:pt x="51" y="41"/>
                    <a:pt x="51" y="41"/>
                    <a:pt x="51" y="41"/>
                  </a:cubicBezTo>
                  <a:cubicBezTo>
                    <a:pt x="25" y="30"/>
                    <a:pt x="25" y="30"/>
                    <a:pt x="25" y="30"/>
                  </a:cubicBezTo>
                  <a:cubicBezTo>
                    <a:pt x="5" y="60"/>
                    <a:pt x="5" y="60"/>
                    <a:pt x="5" y="60"/>
                  </a:cubicBezTo>
                  <a:cubicBezTo>
                    <a:pt x="4" y="61"/>
                    <a:pt x="3" y="61"/>
                    <a:pt x="3" y="61"/>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ṡľïḑe"/>
            <p:cNvSpPr/>
            <p:nvPr/>
          </p:nvSpPr>
          <p:spPr bwMode="auto">
            <a:xfrm>
              <a:off x="7893051" y="2403475"/>
              <a:ext cx="785813" cy="603250"/>
            </a:xfrm>
            <a:custGeom>
              <a:avLst/>
              <a:gdLst>
                <a:gd name="T0" fmla="*/ 185 w 238"/>
                <a:gd name="T1" fmla="*/ 0 h 183"/>
                <a:gd name="T2" fmla="*/ 68 w 238"/>
                <a:gd name="T3" fmla="*/ 0 h 183"/>
                <a:gd name="T4" fmla="*/ 15 w 238"/>
                <a:gd name="T5" fmla="*/ 53 h 183"/>
                <a:gd name="T6" fmla="*/ 15 w 238"/>
                <a:gd name="T7" fmla="*/ 113 h 183"/>
                <a:gd name="T8" fmla="*/ 24 w 238"/>
                <a:gd name="T9" fmla="*/ 142 h 183"/>
                <a:gd name="T10" fmla="*/ 0 w 238"/>
                <a:gd name="T11" fmla="*/ 183 h 183"/>
                <a:gd name="T12" fmla="*/ 40 w 238"/>
                <a:gd name="T13" fmla="*/ 157 h 183"/>
                <a:gd name="T14" fmla="*/ 68 w 238"/>
                <a:gd name="T15" fmla="*/ 166 h 183"/>
                <a:gd name="T16" fmla="*/ 185 w 238"/>
                <a:gd name="T17" fmla="*/ 166 h 183"/>
                <a:gd name="T18" fmla="*/ 238 w 238"/>
                <a:gd name="T19" fmla="*/ 113 h 183"/>
                <a:gd name="T20" fmla="*/ 238 w 238"/>
                <a:gd name="T21" fmla="*/ 53 h 183"/>
                <a:gd name="T22" fmla="*/ 185 w 238"/>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83">
                  <a:moveTo>
                    <a:pt x="185" y="0"/>
                  </a:moveTo>
                  <a:cubicBezTo>
                    <a:pt x="68" y="0"/>
                    <a:pt x="68" y="0"/>
                    <a:pt x="68" y="0"/>
                  </a:cubicBezTo>
                  <a:cubicBezTo>
                    <a:pt x="39" y="0"/>
                    <a:pt x="15" y="23"/>
                    <a:pt x="15" y="53"/>
                  </a:cubicBezTo>
                  <a:cubicBezTo>
                    <a:pt x="15" y="113"/>
                    <a:pt x="15" y="113"/>
                    <a:pt x="15" y="113"/>
                  </a:cubicBezTo>
                  <a:cubicBezTo>
                    <a:pt x="15" y="124"/>
                    <a:pt x="19" y="134"/>
                    <a:pt x="24" y="142"/>
                  </a:cubicBezTo>
                  <a:cubicBezTo>
                    <a:pt x="0" y="183"/>
                    <a:pt x="0" y="183"/>
                    <a:pt x="0" y="183"/>
                  </a:cubicBezTo>
                  <a:cubicBezTo>
                    <a:pt x="40" y="157"/>
                    <a:pt x="40" y="157"/>
                    <a:pt x="40" y="157"/>
                  </a:cubicBezTo>
                  <a:cubicBezTo>
                    <a:pt x="48" y="163"/>
                    <a:pt x="58" y="166"/>
                    <a:pt x="68" y="166"/>
                  </a:cubicBezTo>
                  <a:cubicBezTo>
                    <a:pt x="185" y="166"/>
                    <a:pt x="185" y="166"/>
                    <a:pt x="185" y="166"/>
                  </a:cubicBezTo>
                  <a:cubicBezTo>
                    <a:pt x="215" y="166"/>
                    <a:pt x="238" y="142"/>
                    <a:pt x="238" y="113"/>
                  </a:cubicBezTo>
                  <a:cubicBezTo>
                    <a:pt x="238" y="53"/>
                    <a:pt x="238" y="53"/>
                    <a:pt x="238" y="53"/>
                  </a:cubicBezTo>
                  <a:cubicBezTo>
                    <a:pt x="238" y="23"/>
                    <a:pt x="215" y="0"/>
                    <a:pt x="185" y="0"/>
                  </a:cubicBezTo>
                  <a:close/>
                </a:path>
              </a:pathLst>
            </a:custGeom>
            <a:solidFill>
              <a:schemeClr val="bg1">
                <a:lumMod val="85000"/>
              </a:schemeClr>
            </a:solidFill>
            <a:ln>
              <a:noFill/>
            </a:ln>
          </p:spPr>
          <p:txBody>
            <a:bodyPr anchor="ctr"/>
            <a:lstStyle/>
            <a:p>
              <a:pPr algn="ctr"/>
              <a:endParaRPr/>
            </a:p>
          </p:txBody>
        </p:sp>
        <p:sp>
          <p:nvSpPr>
            <p:cNvPr id="78" name="íšļîḍé"/>
            <p:cNvSpPr/>
            <p:nvPr/>
          </p:nvSpPr>
          <p:spPr bwMode="auto">
            <a:xfrm>
              <a:off x="8034338" y="2522538"/>
              <a:ext cx="155575" cy="193675"/>
            </a:xfrm>
            <a:custGeom>
              <a:avLst/>
              <a:gdLst>
                <a:gd name="T0" fmla="*/ 12 w 47"/>
                <a:gd name="T1" fmla="*/ 57 h 59"/>
                <a:gd name="T2" fmla="*/ 3 w 47"/>
                <a:gd name="T3" fmla="*/ 51 h 59"/>
                <a:gd name="T4" fmla="*/ 1 w 47"/>
                <a:gd name="T5" fmla="*/ 45 h 59"/>
                <a:gd name="T6" fmla="*/ 29 w 47"/>
                <a:gd name="T7" fmla="*/ 2 h 59"/>
                <a:gd name="T8" fmla="*/ 35 w 47"/>
                <a:gd name="T9" fmla="*/ 1 h 59"/>
                <a:gd name="T10" fmla="*/ 45 w 47"/>
                <a:gd name="T11" fmla="*/ 7 h 59"/>
                <a:gd name="T12" fmla="*/ 46 w 47"/>
                <a:gd name="T13" fmla="*/ 13 h 59"/>
                <a:gd name="T14" fmla="*/ 18 w 47"/>
                <a:gd name="T15" fmla="*/ 56 h 59"/>
                <a:gd name="T16" fmla="*/ 12 w 47"/>
                <a:gd name="T17"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12" y="57"/>
                  </a:moveTo>
                  <a:cubicBezTo>
                    <a:pt x="3" y="51"/>
                    <a:pt x="3" y="51"/>
                    <a:pt x="3" y="51"/>
                  </a:cubicBezTo>
                  <a:cubicBezTo>
                    <a:pt x="1" y="50"/>
                    <a:pt x="0" y="47"/>
                    <a:pt x="1" y="45"/>
                  </a:cubicBezTo>
                  <a:cubicBezTo>
                    <a:pt x="29" y="2"/>
                    <a:pt x="29" y="2"/>
                    <a:pt x="29" y="2"/>
                  </a:cubicBezTo>
                  <a:cubicBezTo>
                    <a:pt x="31" y="1"/>
                    <a:pt x="33" y="0"/>
                    <a:pt x="35" y="1"/>
                  </a:cubicBezTo>
                  <a:cubicBezTo>
                    <a:pt x="45" y="7"/>
                    <a:pt x="45" y="7"/>
                    <a:pt x="45" y="7"/>
                  </a:cubicBezTo>
                  <a:cubicBezTo>
                    <a:pt x="47" y="9"/>
                    <a:pt x="47" y="11"/>
                    <a:pt x="46" y="13"/>
                  </a:cubicBezTo>
                  <a:cubicBezTo>
                    <a:pt x="18" y="56"/>
                    <a:pt x="18" y="56"/>
                    <a:pt x="18" y="56"/>
                  </a:cubicBezTo>
                  <a:cubicBezTo>
                    <a:pt x="17" y="58"/>
                    <a:pt x="14" y="59"/>
                    <a:pt x="12" y="57"/>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ïdé"/>
            <p:cNvSpPr/>
            <p:nvPr/>
          </p:nvSpPr>
          <p:spPr bwMode="auto">
            <a:xfrm>
              <a:off x="8480426" y="2519363"/>
              <a:ext cx="155575" cy="193675"/>
            </a:xfrm>
            <a:custGeom>
              <a:avLst/>
              <a:gdLst>
                <a:gd name="T0" fmla="*/ 35 w 47"/>
                <a:gd name="T1" fmla="*/ 58 h 59"/>
                <a:gd name="T2" fmla="*/ 45 w 47"/>
                <a:gd name="T3" fmla="*/ 51 h 59"/>
                <a:gd name="T4" fmla="*/ 46 w 47"/>
                <a:gd name="T5" fmla="*/ 46 h 59"/>
                <a:gd name="T6" fmla="*/ 18 w 47"/>
                <a:gd name="T7" fmla="*/ 3 h 59"/>
                <a:gd name="T8" fmla="*/ 12 w 47"/>
                <a:gd name="T9" fmla="*/ 2 h 59"/>
                <a:gd name="T10" fmla="*/ 3 w 47"/>
                <a:gd name="T11" fmla="*/ 8 h 59"/>
                <a:gd name="T12" fmla="*/ 2 w 47"/>
                <a:gd name="T13" fmla="*/ 14 h 59"/>
                <a:gd name="T14" fmla="*/ 30 w 47"/>
                <a:gd name="T15" fmla="*/ 56 h 59"/>
                <a:gd name="T16" fmla="*/ 35 w 47"/>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35" y="58"/>
                  </a:moveTo>
                  <a:cubicBezTo>
                    <a:pt x="45" y="51"/>
                    <a:pt x="45" y="51"/>
                    <a:pt x="45" y="51"/>
                  </a:cubicBezTo>
                  <a:cubicBezTo>
                    <a:pt x="47" y="50"/>
                    <a:pt x="47" y="48"/>
                    <a:pt x="46" y="46"/>
                  </a:cubicBezTo>
                  <a:cubicBezTo>
                    <a:pt x="18" y="3"/>
                    <a:pt x="18" y="3"/>
                    <a:pt x="18" y="3"/>
                  </a:cubicBezTo>
                  <a:cubicBezTo>
                    <a:pt x="17" y="1"/>
                    <a:pt x="14" y="0"/>
                    <a:pt x="12" y="2"/>
                  </a:cubicBezTo>
                  <a:cubicBezTo>
                    <a:pt x="3" y="8"/>
                    <a:pt x="3" y="8"/>
                    <a:pt x="3" y="8"/>
                  </a:cubicBezTo>
                  <a:cubicBezTo>
                    <a:pt x="1" y="9"/>
                    <a:pt x="0" y="12"/>
                    <a:pt x="2" y="14"/>
                  </a:cubicBezTo>
                  <a:cubicBezTo>
                    <a:pt x="30" y="56"/>
                    <a:pt x="30" y="56"/>
                    <a:pt x="30" y="56"/>
                  </a:cubicBezTo>
                  <a:cubicBezTo>
                    <a:pt x="31" y="58"/>
                    <a:pt x="34" y="59"/>
                    <a:pt x="35" y="58"/>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î$ḷíḓé"/>
            <p:cNvSpPr/>
            <p:nvPr/>
          </p:nvSpPr>
          <p:spPr bwMode="auto">
            <a:xfrm>
              <a:off x="8107363" y="2571750"/>
              <a:ext cx="354013" cy="293688"/>
            </a:xfrm>
            <a:custGeom>
              <a:avLst/>
              <a:gdLst>
                <a:gd name="T0" fmla="*/ 26 w 107"/>
                <a:gd name="T1" fmla="*/ 1 h 89"/>
                <a:gd name="T2" fmla="*/ 0 w 107"/>
                <a:gd name="T3" fmla="*/ 40 h 89"/>
                <a:gd name="T4" fmla="*/ 0 w 107"/>
                <a:gd name="T5" fmla="*/ 43 h 89"/>
                <a:gd name="T6" fmla="*/ 64 w 107"/>
                <a:gd name="T7" fmla="*/ 89 h 89"/>
                <a:gd name="T8" fmla="*/ 105 w 107"/>
                <a:gd name="T9" fmla="*/ 58 h 89"/>
                <a:gd name="T10" fmla="*/ 106 w 107"/>
                <a:gd name="T11" fmla="*/ 54 h 89"/>
                <a:gd name="T12" fmla="*/ 106 w 107"/>
                <a:gd name="T13" fmla="*/ 52 h 89"/>
                <a:gd name="T14" fmla="*/ 62 w 107"/>
                <a:gd name="T15" fmla="*/ 8 h 89"/>
                <a:gd name="T16" fmla="*/ 40 w 107"/>
                <a:gd name="T17" fmla="*/ 10 h 89"/>
                <a:gd name="T18" fmla="*/ 27 w 107"/>
                <a:gd name="T19" fmla="*/ 1 h 89"/>
                <a:gd name="T20" fmla="*/ 26 w 107"/>
                <a:gd name="T21"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9">
                  <a:moveTo>
                    <a:pt x="26" y="1"/>
                  </a:moveTo>
                  <a:cubicBezTo>
                    <a:pt x="0" y="40"/>
                    <a:pt x="0" y="40"/>
                    <a:pt x="0" y="40"/>
                  </a:cubicBezTo>
                  <a:cubicBezTo>
                    <a:pt x="0" y="41"/>
                    <a:pt x="0" y="42"/>
                    <a:pt x="0" y="43"/>
                  </a:cubicBezTo>
                  <a:cubicBezTo>
                    <a:pt x="8" y="50"/>
                    <a:pt x="46" y="87"/>
                    <a:pt x="64" y="89"/>
                  </a:cubicBezTo>
                  <a:cubicBezTo>
                    <a:pt x="64" y="89"/>
                    <a:pt x="85" y="86"/>
                    <a:pt x="105" y="58"/>
                  </a:cubicBezTo>
                  <a:cubicBezTo>
                    <a:pt x="106" y="57"/>
                    <a:pt x="107" y="56"/>
                    <a:pt x="106" y="54"/>
                  </a:cubicBezTo>
                  <a:cubicBezTo>
                    <a:pt x="106" y="53"/>
                    <a:pt x="106" y="53"/>
                    <a:pt x="106" y="52"/>
                  </a:cubicBezTo>
                  <a:cubicBezTo>
                    <a:pt x="105" y="49"/>
                    <a:pt x="62" y="8"/>
                    <a:pt x="62" y="8"/>
                  </a:cubicBezTo>
                  <a:cubicBezTo>
                    <a:pt x="62" y="8"/>
                    <a:pt x="46" y="10"/>
                    <a:pt x="40" y="10"/>
                  </a:cubicBezTo>
                  <a:cubicBezTo>
                    <a:pt x="35" y="9"/>
                    <a:pt x="30" y="3"/>
                    <a:pt x="27" y="1"/>
                  </a:cubicBezTo>
                  <a:cubicBezTo>
                    <a:pt x="27" y="0"/>
                    <a:pt x="26" y="0"/>
                    <a:pt x="26" y="1"/>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ṩḷïdê"/>
            <p:cNvSpPr/>
            <p:nvPr/>
          </p:nvSpPr>
          <p:spPr bwMode="auto">
            <a:xfrm>
              <a:off x="8235951" y="2571750"/>
              <a:ext cx="333375" cy="171450"/>
            </a:xfrm>
            <a:custGeom>
              <a:avLst/>
              <a:gdLst>
                <a:gd name="T0" fmla="*/ 75 w 101"/>
                <a:gd name="T1" fmla="*/ 1 h 52"/>
                <a:gd name="T2" fmla="*/ 100 w 101"/>
                <a:gd name="T3" fmla="*/ 40 h 52"/>
                <a:gd name="T4" fmla="*/ 99 w 101"/>
                <a:gd name="T5" fmla="*/ 42 h 52"/>
                <a:gd name="T6" fmla="*/ 67 w 101"/>
                <a:gd name="T7" fmla="*/ 52 h 52"/>
                <a:gd name="T8" fmla="*/ 29 w 101"/>
                <a:gd name="T9" fmla="*/ 26 h 52"/>
                <a:gd name="T10" fmla="*/ 1 w 101"/>
                <a:gd name="T11" fmla="*/ 33 h 52"/>
                <a:gd name="T12" fmla="*/ 1 w 101"/>
                <a:gd name="T13" fmla="*/ 30 h 52"/>
                <a:gd name="T14" fmla="*/ 26 w 101"/>
                <a:gd name="T15" fmla="*/ 6 h 52"/>
                <a:gd name="T16" fmla="*/ 54 w 101"/>
                <a:gd name="T17" fmla="*/ 9 h 52"/>
                <a:gd name="T18" fmla="*/ 57 w 101"/>
                <a:gd name="T19" fmla="*/ 9 h 52"/>
                <a:gd name="T20" fmla="*/ 73 w 101"/>
                <a:gd name="T21" fmla="*/ 0 h 52"/>
                <a:gd name="T22" fmla="*/ 75 w 101"/>
                <a:gd name="T23"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52">
                  <a:moveTo>
                    <a:pt x="75" y="1"/>
                  </a:moveTo>
                  <a:cubicBezTo>
                    <a:pt x="100" y="40"/>
                    <a:pt x="100" y="40"/>
                    <a:pt x="100" y="40"/>
                  </a:cubicBezTo>
                  <a:cubicBezTo>
                    <a:pt x="101" y="40"/>
                    <a:pt x="100" y="41"/>
                    <a:pt x="99" y="42"/>
                  </a:cubicBezTo>
                  <a:cubicBezTo>
                    <a:pt x="94" y="44"/>
                    <a:pt x="77" y="50"/>
                    <a:pt x="67" y="52"/>
                  </a:cubicBezTo>
                  <a:cubicBezTo>
                    <a:pt x="29" y="26"/>
                    <a:pt x="29" y="26"/>
                    <a:pt x="29" y="26"/>
                  </a:cubicBezTo>
                  <a:cubicBezTo>
                    <a:pt x="29" y="26"/>
                    <a:pt x="16" y="42"/>
                    <a:pt x="1" y="33"/>
                  </a:cubicBezTo>
                  <a:cubicBezTo>
                    <a:pt x="0" y="32"/>
                    <a:pt x="0" y="31"/>
                    <a:pt x="1" y="30"/>
                  </a:cubicBezTo>
                  <a:cubicBezTo>
                    <a:pt x="6" y="24"/>
                    <a:pt x="21" y="9"/>
                    <a:pt x="26" y="6"/>
                  </a:cubicBezTo>
                  <a:cubicBezTo>
                    <a:pt x="31" y="2"/>
                    <a:pt x="47" y="8"/>
                    <a:pt x="54" y="9"/>
                  </a:cubicBezTo>
                  <a:cubicBezTo>
                    <a:pt x="55" y="10"/>
                    <a:pt x="56" y="10"/>
                    <a:pt x="57" y="9"/>
                  </a:cubicBezTo>
                  <a:cubicBezTo>
                    <a:pt x="62" y="7"/>
                    <a:pt x="70" y="2"/>
                    <a:pt x="73" y="0"/>
                  </a:cubicBezTo>
                  <a:cubicBezTo>
                    <a:pt x="74" y="0"/>
                    <a:pt x="75" y="0"/>
                    <a:pt x="75" y="1"/>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ļíḍe"/>
            <p:cNvSpPr/>
            <p:nvPr/>
          </p:nvSpPr>
          <p:spPr bwMode="auto">
            <a:xfrm>
              <a:off x="8170863" y="2713038"/>
              <a:ext cx="177800" cy="168275"/>
            </a:xfrm>
            <a:custGeom>
              <a:avLst/>
              <a:gdLst>
                <a:gd name="T0" fmla="*/ 2 w 54"/>
                <a:gd name="T1" fmla="*/ 25 h 51"/>
                <a:gd name="T2" fmla="*/ 1 w 54"/>
                <a:gd name="T3" fmla="*/ 20 h 51"/>
                <a:gd name="T4" fmla="*/ 10 w 54"/>
                <a:gd name="T5" fmla="*/ 7 h 51"/>
                <a:gd name="T6" fmla="*/ 53 w 54"/>
                <a:gd name="T7" fmla="*/ 33 h 51"/>
                <a:gd name="T8" fmla="*/ 41 w 54"/>
                <a:gd name="T9" fmla="*/ 49 h 51"/>
                <a:gd name="T10" fmla="*/ 2 w 54"/>
                <a:gd name="T11" fmla="*/ 25 h 51"/>
              </a:gdLst>
              <a:ahLst/>
              <a:cxnLst>
                <a:cxn ang="0">
                  <a:pos x="T0" y="T1"/>
                </a:cxn>
                <a:cxn ang="0">
                  <a:pos x="T2" y="T3"/>
                </a:cxn>
                <a:cxn ang="0">
                  <a:pos x="T4" y="T5"/>
                </a:cxn>
                <a:cxn ang="0">
                  <a:pos x="T6" y="T7"/>
                </a:cxn>
                <a:cxn ang="0">
                  <a:pos x="T8" y="T9"/>
                </a:cxn>
                <a:cxn ang="0">
                  <a:pos x="T10" y="T11"/>
                </a:cxn>
              </a:cxnLst>
              <a:rect l="0" t="0" r="r" b="b"/>
              <a:pathLst>
                <a:path w="54" h="51">
                  <a:moveTo>
                    <a:pt x="2" y="25"/>
                  </a:moveTo>
                  <a:cubicBezTo>
                    <a:pt x="1" y="24"/>
                    <a:pt x="0" y="22"/>
                    <a:pt x="1" y="20"/>
                  </a:cubicBezTo>
                  <a:cubicBezTo>
                    <a:pt x="3" y="17"/>
                    <a:pt x="6" y="12"/>
                    <a:pt x="10" y="7"/>
                  </a:cubicBezTo>
                  <a:cubicBezTo>
                    <a:pt x="17" y="0"/>
                    <a:pt x="54" y="29"/>
                    <a:pt x="53" y="33"/>
                  </a:cubicBezTo>
                  <a:cubicBezTo>
                    <a:pt x="52" y="37"/>
                    <a:pt x="45" y="48"/>
                    <a:pt x="41" y="49"/>
                  </a:cubicBezTo>
                  <a:cubicBezTo>
                    <a:pt x="38" y="51"/>
                    <a:pt x="14" y="35"/>
                    <a:pt x="2" y="25"/>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ṧļíde"/>
            <p:cNvSpPr/>
            <p:nvPr/>
          </p:nvSpPr>
          <p:spPr bwMode="auto">
            <a:xfrm>
              <a:off x="5351463" y="1177925"/>
              <a:ext cx="742950" cy="434975"/>
            </a:xfrm>
            <a:custGeom>
              <a:avLst/>
              <a:gdLst>
                <a:gd name="T0" fmla="*/ 41 w 225"/>
                <a:gd name="T1" fmla="*/ 98 h 132"/>
                <a:gd name="T2" fmla="*/ 37 w 225"/>
                <a:gd name="T3" fmla="*/ 95 h 132"/>
                <a:gd name="T4" fmla="*/ 41 w 225"/>
                <a:gd name="T5" fmla="*/ 91 h 132"/>
                <a:gd name="T6" fmla="*/ 173 w 225"/>
                <a:gd name="T7" fmla="*/ 91 h 132"/>
                <a:gd name="T8" fmla="*/ 176 w 225"/>
                <a:gd name="T9" fmla="*/ 95 h 132"/>
                <a:gd name="T10" fmla="*/ 173 w 225"/>
                <a:gd name="T11" fmla="*/ 98 h 132"/>
                <a:gd name="T12" fmla="*/ 41 w 225"/>
                <a:gd name="T13" fmla="*/ 98 h 132"/>
                <a:gd name="T14" fmla="*/ 41 w 225"/>
                <a:gd name="T15" fmla="*/ 80 h 132"/>
                <a:gd name="T16" fmla="*/ 37 w 225"/>
                <a:gd name="T17" fmla="*/ 77 h 132"/>
                <a:gd name="T18" fmla="*/ 41 w 225"/>
                <a:gd name="T19" fmla="*/ 74 h 132"/>
                <a:gd name="T20" fmla="*/ 110 w 225"/>
                <a:gd name="T21" fmla="*/ 74 h 132"/>
                <a:gd name="T22" fmla="*/ 114 w 225"/>
                <a:gd name="T23" fmla="*/ 77 h 132"/>
                <a:gd name="T24" fmla="*/ 110 w 225"/>
                <a:gd name="T25" fmla="*/ 80 h 132"/>
                <a:gd name="T26" fmla="*/ 41 w 225"/>
                <a:gd name="T27" fmla="*/ 80 h 132"/>
                <a:gd name="T28" fmla="*/ 41 w 225"/>
                <a:gd name="T29" fmla="*/ 63 h 132"/>
                <a:gd name="T30" fmla="*/ 37 w 225"/>
                <a:gd name="T31" fmla="*/ 59 h 132"/>
                <a:gd name="T32" fmla="*/ 41 w 225"/>
                <a:gd name="T33" fmla="*/ 56 h 132"/>
                <a:gd name="T34" fmla="*/ 173 w 225"/>
                <a:gd name="T35" fmla="*/ 56 h 132"/>
                <a:gd name="T36" fmla="*/ 176 w 225"/>
                <a:gd name="T37" fmla="*/ 59 h 132"/>
                <a:gd name="T38" fmla="*/ 173 w 225"/>
                <a:gd name="T39" fmla="*/ 63 h 132"/>
                <a:gd name="T40" fmla="*/ 41 w 225"/>
                <a:gd name="T41" fmla="*/ 63 h 132"/>
                <a:gd name="T42" fmla="*/ 41 w 225"/>
                <a:gd name="T43" fmla="*/ 45 h 132"/>
                <a:gd name="T44" fmla="*/ 37 w 225"/>
                <a:gd name="T45" fmla="*/ 41 h 132"/>
                <a:gd name="T46" fmla="*/ 41 w 225"/>
                <a:gd name="T47" fmla="*/ 38 h 132"/>
                <a:gd name="T48" fmla="*/ 138 w 225"/>
                <a:gd name="T49" fmla="*/ 38 h 132"/>
                <a:gd name="T50" fmla="*/ 141 w 225"/>
                <a:gd name="T51" fmla="*/ 41 h 132"/>
                <a:gd name="T52" fmla="*/ 138 w 225"/>
                <a:gd name="T53" fmla="*/ 45 h 132"/>
                <a:gd name="T54" fmla="*/ 41 w 225"/>
                <a:gd name="T55" fmla="*/ 45 h 132"/>
                <a:gd name="T56" fmla="*/ 41 w 225"/>
                <a:gd name="T57" fmla="*/ 27 h 132"/>
                <a:gd name="T58" fmla="*/ 37 w 225"/>
                <a:gd name="T59" fmla="*/ 24 h 132"/>
                <a:gd name="T60" fmla="*/ 41 w 225"/>
                <a:gd name="T61" fmla="*/ 20 h 132"/>
                <a:gd name="T62" fmla="*/ 173 w 225"/>
                <a:gd name="T63" fmla="*/ 20 h 132"/>
                <a:gd name="T64" fmla="*/ 176 w 225"/>
                <a:gd name="T65" fmla="*/ 24 h 132"/>
                <a:gd name="T66" fmla="*/ 173 w 225"/>
                <a:gd name="T67" fmla="*/ 27 h 132"/>
                <a:gd name="T68" fmla="*/ 41 w 225"/>
                <a:gd name="T69" fmla="*/ 27 h 132"/>
                <a:gd name="T70" fmla="*/ 176 w 225"/>
                <a:gd name="T71" fmla="*/ 0 h 132"/>
                <a:gd name="T72" fmla="*/ 39 w 225"/>
                <a:gd name="T73" fmla="*/ 0 h 132"/>
                <a:gd name="T74" fmla="*/ 0 w 225"/>
                <a:gd name="T75" fmla="*/ 38 h 132"/>
                <a:gd name="T76" fmla="*/ 0 w 225"/>
                <a:gd name="T77" fmla="*/ 81 h 132"/>
                <a:gd name="T78" fmla="*/ 39 w 225"/>
                <a:gd name="T79" fmla="*/ 119 h 132"/>
                <a:gd name="T80" fmla="*/ 176 w 225"/>
                <a:gd name="T81" fmla="*/ 119 h 132"/>
                <a:gd name="T82" fmla="*/ 196 w 225"/>
                <a:gd name="T83" fmla="*/ 113 h 132"/>
                <a:gd name="T84" fmla="*/ 225 w 225"/>
                <a:gd name="T85" fmla="*/ 132 h 132"/>
                <a:gd name="T86" fmla="*/ 208 w 225"/>
                <a:gd name="T87" fmla="*/ 103 h 132"/>
                <a:gd name="T88" fmla="*/ 214 w 225"/>
                <a:gd name="T89" fmla="*/ 81 h 132"/>
                <a:gd name="T90" fmla="*/ 214 w 225"/>
                <a:gd name="T91" fmla="*/ 38 h 132"/>
                <a:gd name="T92" fmla="*/ 176 w 225"/>
                <a:gd name="T9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32">
                  <a:moveTo>
                    <a:pt x="41" y="98"/>
                  </a:moveTo>
                  <a:cubicBezTo>
                    <a:pt x="39" y="98"/>
                    <a:pt x="37" y="97"/>
                    <a:pt x="37" y="95"/>
                  </a:cubicBezTo>
                  <a:cubicBezTo>
                    <a:pt x="37" y="93"/>
                    <a:pt x="39" y="91"/>
                    <a:pt x="41" y="91"/>
                  </a:cubicBezTo>
                  <a:cubicBezTo>
                    <a:pt x="173" y="91"/>
                    <a:pt x="173" y="91"/>
                    <a:pt x="173" y="91"/>
                  </a:cubicBezTo>
                  <a:cubicBezTo>
                    <a:pt x="175" y="91"/>
                    <a:pt x="176" y="93"/>
                    <a:pt x="176" y="95"/>
                  </a:cubicBezTo>
                  <a:cubicBezTo>
                    <a:pt x="176" y="97"/>
                    <a:pt x="175" y="98"/>
                    <a:pt x="173" y="98"/>
                  </a:cubicBezTo>
                  <a:cubicBezTo>
                    <a:pt x="41" y="98"/>
                    <a:pt x="41" y="98"/>
                    <a:pt x="41" y="98"/>
                  </a:cubicBezTo>
                  <a:moveTo>
                    <a:pt x="41" y="80"/>
                  </a:moveTo>
                  <a:cubicBezTo>
                    <a:pt x="39" y="80"/>
                    <a:pt x="37" y="79"/>
                    <a:pt x="37" y="77"/>
                  </a:cubicBezTo>
                  <a:cubicBezTo>
                    <a:pt x="37" y="75"/>
                    <a:pt x="39" y="74"/>
                    <a:pt x="41" y="74"/>
                  </a:cubicBezTo>
                  <a:cubicBezTo>
                    <a:pt x="110" y="74"/>
                    <a:pt x="110" y="74"/>
                    <a:pt x="110" y="74"/>
                  </a:cubicBezTo>
                  <a:cubicBezTo>
                    <a:pt x="112" y="74"/>
                    <a:pt x="114" y="75"/>
                    <a:pt x="114" y="77"/>
                  </a:cubicBezTo>
                  <a:cubicBezTo>
                    <a:pt x="114" y="79"/>
                    <a:pt x="112" y="80"/>
                    <a:pt x="110" y="80"/>
                  </a:cubicBezTo>
                  <a:cubicBezTo>
                    <a:pt x="41" y="80"/>
                    <a:pt x="41" y="80"/>
                    <a:pt x="41" y="80"/>
                  </a:cubicBezTo>
                  <a:moveTo>
                    <a:pt x="41" y="63"/>
                  </a:moveTo>
                  <a:cubicBezTo>
                    <a:pt x="39" y="63"/>
                    <a:pt x="37" y="61"/>
                    <a:pt x="37" y="59"/>
                  </a:cubicBezTo>
                  <a:cubicBezTo>
                    <a:pt x="37" y="57"/>
                    <a:pt x="39" y="56"/>
                    <a:pt x="41" y="56"/>
                  </a:cubicBezTo>
                  <a:cubicBezTo>
                    <a:pt x="173" y="56"/>
                    <a:pt x="173" y="56"/>
                    <a:pt x="173" y="56"/>
                  </a:cubicBezTo>
                  <a:cubicBezTo>
                    <a:pt x="175" y="56"/>
                    <a:pt x="176" y="57"/>
                    <a:pt x="176" y="59"/>
                  </a:cubicBezTo>
                  <a:cubicBezTo>
                    <a:pt x="176" y="61"/>
                    <a:pt x="175" y="63"/>
                    <a:pt x="173" y="63"/>
                  </a:cubicBezTo>
                  <a:cubicBezTo>
                    <a:pt x="41" y="63"/>
                    <a:pt x="41" y="63"/>
                    <a:pt x="41" y="63"/>
                  </a:cubicBezTo>
                  <a:moveTo>
                    <a:pt x="41" y="45"/>
                  </a:moveTo>
                  <a:cubicBezTo>
                    <a:pt x="39" y="45"/>
                    <a:pt x="37" y="43"/>
                    <a:pt x="37" y="41"/>
                  </a:cubicBezTo>
                  <a:cubicBezTo>
                    <a:pt x="37" y="39"/>
                    <a:pt x="39" y="38"/>
                    <a:pt x="41" y="38"/>
                  </a:cubicBezTo>
                  <a:cubicBezTo>
                    <a:pt x="138" y="38"/>
                    <a:pt x="138" y="38"/>
                    <a:pt x="138" y="38"/>
                  </a:cubicBezTo>
                  <a:cubicBezTo>
                    <a:pt x="140" y="38"/>
                    <a:pt x="141" y="39"/>
                    <a:pt x="141" y="41"/>
                  </a:cubicBezTo>
                  <a:cubicBezTo>
                    <a:pt x="141" y="43"/>
                    <a:pt x="140" y="45"/>
                    <a:pt x="138" y="45"/>
                  </a:cubicBezTo>
                  <a:cubicBezTo>
                    <a:pt x="41" y="45"/>
                    <a:pt x="41" y="45"/>
                    <a:pt x="41" y="45"/>
                  </a:cubicBezTo>
                  <a:moveTo>
                    <a:pt x="41" y="27"/>
                  </a:moveTo>
                  <a:cubicBezTo>
                    <a:pt x="39" y="27"/>
                    <a:pt x="37" y="25"/>
                    <a:pt x="37" y="24"/>
                  </a:cubicBezTo>
                  <a:cubicBezTo>
                    <a:pt x="37" y="22"/>
                    <a:pt x="39" y="20"/>
                    <a:pt x="41" y="20"/>
                  </a:cubicBezTo>
                  <a:cubicBezTo>
                    <a:pt x="173" y="20"/>
                    <a:pt x="173" y="20"/>
                    <a:pt x="173" y="20"/>
                  </a:cubicBezTo>
                  <a:cubicBezTo>
                    <a:pt x="175" y="20"/>
                    <a:pt x="176" y="22"/>
                    <a:pt x="176" y="24"/>
                  </a:cubicBezTo>
                  <a:cubicBezTo>
                    <a:pt x="176" y="25"/>
                    <a:pt x="175" y="27"/>
                    <a:pt x="173" y="27"/>
                  </a:cubicBezTo>
                  <a:cubicBezTo>
                    <a:pt x="41" y="27"/>
                    <a:pt x="41" y="27"/>
                    <a:pt x="41" y="27"/>
                  </a:cubicBezTo>
                  <a:moveTo>
                    <a:pt x="176" y="0"/>
                  </a:moveTo>
                  <a:cubicBezTo>
                    <a:pt x="39" y="0"/>
                    <a:pt x="39" y="0"/>
                    <a:pt x="39" y="0"/>
                  </a:cubicBezTo>
                  <a:cubicBezTo>
                    <a:pt x="18" y="0"/>
                    <a:pt x="0" y="17"/>
                    <a:pt x="0" y="38"/>
                  </a:cubicBezTo>
                  <a:cubicBezTo>
                    <a:pt x="0" y="81"/>
                    <a:pt x="0" y="81"/>
                    <a:pt x="0" y="81"/>
                  </a:cubicBezTo>
                  <a:cubicBezTo>
                    <a:pt x="0" y="102"/>
                    <a:pt x="18" y="119"/>
                    <a:pt x="39" y="119"/>
                  </a:cubicBezTo>
                  <a:cubicBezTo>
                    <a:pt x="176" y="119"/>
                    <a:pt x="176" y="119"/>
                    <a:pt x="176" y="119"/>
                  </a:cubicBezTo>
                  <a:cubicBezTo>
                    <a:pt x="184" y="119"/>
                    <a:pt x="191" y="117"/>
                    <a:pt x="196" y="113"/>
                  </a:cubicBezTo>
                  <a:cubicBezTo>
                    <a:pt x="225" y="132"/>
                    <a:pt x="225" y="132"/>
                    <a:pt x="225" y="132"/>
                  </a:cubicBezTo>
                  <a:cubicBezTo>
                    <a:pt x="208" y="103"/>
                    <a:pt x="208" y="103"/>
                    <a:pt x="208" y="103"/>
                  </a:cubicBezTo>
                  <a:cubicBezTo>
                    <a:pt x="212" y="97"/>
                    <a:pt x="214" y="89"/>
                    <a:pt x="214" y="81"/>
                  </a:cubicBezTo>
                  <a:cubicBezTo>
                    <a:pt x="214" y="38"/>
                    <a:pt x="214" y="38"/>
                    <a:pt x="214" y="38"/>
                  </a:cubicBezTo>
                  <a:cubicBezTo>
                    <a:pt x="214" y="17"/>
                    <a:pt x="197" y="0"/>
                    <a:pt x="176" y="0"/>
                  </a:cubicBezTo>
                </a:path>
              </a:pathLst>
            </a:custGeom>
            <a:solidFill>
              <a:schemeClr val="bg1">
                <a:lumMod val="85000"/>
              </a:schemeClr>
            </a:solidFill>
            <a:ln>
              <a:noFill/>
            </a:ln>
          </p:spPr>
          <p:txBody>
            <a:bodyPr anchor="ctr"/>
            <a:lstStyle/>
            <a:p>
              <a:pPr algn="ctr"/>
              <a:endParaRPr/>
            </a:p>
          </p:txBody>
        </p:sp>
        <p:sp>
          <p:nvSpPr>
            <p:cNvPr id="84" name="íṣ1îḓe"/>
            <p:cNvSpPr/>
            <p:nvPr/>
          </p:nvSpPr>
          <p:spPr bwMode="auto">
            <a:xfrm>
              <a:off x="3629026" y="2400300"/>
              <a:ext cx="571500" cy="550863"/>
            </a:xfrm>
            <a:custGeom>
              <a:avLst/>
              <a:gdLst>
                <a:gd name="T0" fmla="*/ 83 w 173"/>
                <a:gd name="T1" fmla="*/ 95 h 167"/>
                <a:gd name="T2" fmla="*/ 83 w 173"/>
                <a:gd name="T3" fmla="*/ 90 h 167"/>
                <a:gd name="T4" fmla="*/ 83 w 173"/>
                <a:gd name="T5" fmla="*/ 119 h 167"/>
                <a:gd name="T6" fmla="*/ 83 w 173"/>
                <a:gd name="T7" fmla="*/ 90 h 167"/>
                <a:gd name="T8" fmla="*/ 108 w 173"/>
                <a:gd name="T9" fmla="*/ 54 h 167"/>
                <a:gd name="T10" fmla="*/ 108 w 173"/>
                <a:gd name="T11" fmla="*/ 50 h 167"/>
                <a:gd name="T12" fmla="*/ 108 w 173"/>
                <a:gd name="T13" fmla="*/ 80 h 167"/>
                <a:gd name="T14" fmla="*/ 108 w 173"/>
                <a:gd name="T15" fmla="*/ 50 h 167"/>
                <a:gd name="T16" fmla="*/ 54 w 173"/>
                <a:gd name="T17" fmla="*/ 41 h 167"/>
                <a:gd name="T18" fmla="*/ 54 w 173"/>
                <a:gd name="T19" fmla="*/ 34 h 167"/>
                <a:gd name="T20" fmla="*/ 54 w 173"/>
                <a:gd name="T21" fmla="*/ 77 h 167"/>
                <a:gd name="T22" fmla="*/ 54 w 173"/>
                <a:gd name="T23" fmla="*/ 34 h 167"/>
                <a:gd name="T24" fmla="*/ 81 w 173"/>
                <a:gd name="T25" fmla="*/ 83 h 167"/>
                <a:gd name="T26" fmla="*/ 95 w 173"/>
                <a:gd name="T27" fmla="*/ 89 h 167"/>
                <a:gd name="T28" fmla="*/ 99 w 173"/>
                <a:gd name="T29" fmla="*/ 93 h 167"/>
                <a:gd name="T30" fmla="*/ 105 w 173"/>
                <a:gd name="T31" fmla="*/ 107 h 167"/>
                <a:gd name="T32" fmla="*/ 100 w 173"/>
                <a:gd name="T33" fmla="*/ 117 h 167"/>
                <a:gd name="T34" fmla="*/ 86 w 173"/>
                <a:gd name="T35" fmla="*/ 123 h 167"/>
                <a:gd name="T36" fmla="*/ 81 w 173"/>
                <a:gd name="T37" fmla="*/ 123 h 167"/>
                <a:gd name="T38" fmla="*/ 67 w 173"/>
                <a:gd name="T39" fmla="*/ 117 h 167"/>
                <a:gd name="T40" fmla="*/ 62 w 173"/>
                <a:gd name="T41" fmla="*/ 107 h 167"/>
                <a:gd name="T42" fmla="*/ 68 w 173"/>
                <a:gd name="T43" fmla="*/ 93 h 167"/>
                <a:gd name="T44" fmla="*/ 72 w 173"/>
                <a:gd name="T45" fmla="*/ 89 h 167"/>
                <a:gd name="T46" fmla="*/ 105 w 173"/>
                <a:gd name="T47" fmla="*/ 43 h 167"/>
                <a:gd name="T48" fmla="*/ 120 w 173"/>
                <a:gd name="T49" fmla="*/ 49 h 167"/>
                <a:gd name="T50" fmla="*/ 124 w 173"/>
                <a:gd name="T51" fmla="*/ 53 h 167"/>
                <a:gd name="T52" fmla="*/ 130 w 173"/>
                <a:gd name="T53" fmla="*/ 68 h 167"/>
                <a:gd name="T54" fmla="*/ 126 w 173"/>
                <a:gd name="T55" fmla="*/ 78 h 167"/>
                <a:gd name="T56" fmla="*/ 111 w 173"/>
                <a:gd name="T57" fmla="*/ 84 h 167"/>
                <a:gd name="T58" fmla="*/ 105 w 173"/>
                <a:gd name="T59" fmla="*/ 84 h 167"/>
                <a:gd name="T60" fmla="*/ 91 w 173"/>
                <a:gd name="T61" fmla="*/ 78 h 167"/>
                <a:gd name="T62" fmla="*/ 86 w 173"/>
                <a:gd name="T63" fmla="*/ 68 h 167"/>
                <a:gd name="T64" fmla="*/ 92 w 173"/>
                <a:gd name="T65" fmla="*/ 53 h 167"/>
                <a:gd name="T66" fmla="*/ 97 w 173"/>
                <a:gd name="T67" fmla="*/ 49 h 167"/>
                <a:gd name="T68" fmla="*/ 50 w 173"/>
                <a:gd name="T69" fmla="*/ 24 h 167"/>
                <a:gd name="T70" fmla="*/ 71 w 173"/>
                <a:gd name="T71" fmla="*/ 33 h 167"/>
                <a:gd name="T72" fmla="*/ 77 w 173"/>
                <a:gd name="T73" fmla="*/ 39 h 167"/>
                <a:gd name="T74" fmla="*/ 86 w 173"/>
                <a:gd name="T75" fmla="*/ 60 h 167"/>
                <a:gd name="T76" fmla="*/ 80 w 173"/>
                <a:gd name="T77" fmla="*/ 75 h 167"/>
                <a:gd name="T78" fmla="*/ 59 w 173"/>
                <a:gd name="T79" fmla="*/ 84 h 167"/>
                <a:gd name="T80" fmla="*/ 50 w 173"/>
                <a:gd name="T81" fmla="*/ 84 h 167"/>
                <a:gd name="T82" fmla="*/ 29 w 173"/>
                <a:gd name="T83" fmla="*/ 75 h 167"/>
                <a:gd name="T84" fmla="*/ 22 w 173"/>
                <a:gd name="T85" fmla="*/ 60 h 167"/>
                <a:gd name="T86" fmla="*/ 31 w 173"/>
                <a:gd name="T87" fmla="*/ 39 h 167"/>
                <a:gd name="T88" fmla="*/ 37 w 173"/>
                <a:gd name="T89" fmla="*/ 33 h 167"/>
                <a:gd name="T90" fmla="*/ 0 w 173"/>
                <a:gd name="T91" fmla="*/ 48 h 167"/>
                <a:gd name="T92" fmla="*/ 111 w 173"/>
                <a:gd name="T93" fmla="*/ 151 h 167"/>
                <a:gd name="T94" fmla="*/ 151 w 173"/>
                <a:gd name="T95" fmla="*/ 129 h 167"/>
                <a:gd name="T96" fmla="*/ 111 w 173"/>
                <a:gd name="T9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3" y="114"/>
                  </a:moveTo>
                  <a:cubicBezTo>
                    <a:pt x="78" y="114"/>
                    <a:pt x="74" y="110"/>
                    <a:pt x="74" y="105"/>
                  </a:cubicBezTo>
                  <a:cubicBezTo>
                    <a:pt x="74" y="99"/>
                    <a:pt x="78" y="95"/>
                    <a:pt x="83" y="95"/>
                  </a:cubicBezTo>
                  <a:cubicBezTo>
                    <a:pt x="89" y="95"/>
                    <a:pt x="93" y="99"/>
                    <a:pt x="93" y="105"/>
                  </a:cubicBezTo>
                  <a:cubicBezTo>
                    <a:pt x="93" y="110"/>
                    <a:pt x="89" y="114"/>
                    <a:pt x="83" y="114"/>
                  </a:cubicBezTo>
                  <a:moveTo>
                    <a:pt x="83" y="90"/>
                  </a:moveTo>
                  <a:cubicBezTo>
                    <a:pt x="83" y="90"/>
                    <a:pt x="82" y="90"/>
                    <a:pt x="82" y="90"/>
                  </a:cubicBezTo>
                  <a:cubicBezTo>
                    <a:pt x="75" y="91"/>
                    <a:pt x="70" y="97"/>
                    <a:pt x="69" y="103"/>
                  </a:cubicBezTo>
                  <a:cubicBezTo>
                    <a:pt x="68" y="112"/>
                    <a:pt x="75" y="119"/>
                    <a:pt x="83" y="119"/>
                  </a:cubicBezTo>
                  <a:cubicBezTo>
                    <a:pt x="84" y="119"/>
                    <a:pt x="84" y="119"/>
                    <a:pt x="85" y="119"/>
                  </a:cubicBezTo>
                  <a:cubicBezTo>
                    <a:pt x="91" y="118"/>
                    <a:pt x="97" y="113"/>
                    <a:pt x="98" y="106"/>
                  </a:cubicBezTo>
                  <a:cubicBezTo>
                    <a:pt x="99" y="98"/>
                    <a:pt x="92" y="90"/>
                    <a:pt x="83" y="90"/>
                  </a:cubicBezTo>
                  <a:moveTo>
                    <a:pt x="108" y="75"/>
                  </a:moveTo>
                  <a:cubicBezTo>
                    <a:pt x="103" y="75"/>
                    <a:pt x="98" y="70"/>
                    <a:pt x="98" y="65"/>
                  </a:cubicBezTo>
                  <a:cubicBezTo>
                    <a:pt x="98" y="59"/>
                    <a:pt x="103" y="54"/>
                    <a:pt x="108" y="54"/>
                  </a:cubicBezTo>
                  <a:cubicBezTo>
                    <a:pt x="114" y="54"/>
                    <a:pt x="119" y="59"/>
                    <a:pt x="119" y="65"/>
                  </a:cubicBezTo>
                  <a:cubicBezTo>
                    <a:pt x="119" y="70"/>
                    <a:pt x="114" y="75"/>
                    <a:pt x="108" y="75"/>
                  </a:cubicBezTo>
                  <a:moveTo>
                    <a:pt x="108" y="50"/>
                  </a:moveTo>
                  <a:cubicBezTo>
                    <a:pt x="108" y="50"/>
                    <a:pt x="107" y="50"/>
                    <a:pt x="106" y="50"/>
                  </a:cubicBezTo>
                  <a:cubicBezTo>
                    <a:pt x="100" y="51"/>
                    <a:pt x="94" y="56"/>
                    <a:pt x="93" y="63"/>
                  </a:cubicBezTo>
                  <a:cubicBezTo>
                    <a:pt x="93" y="72"/>
                    <a:pt x="100" y="80"/>
                    <a:pt x="108" y="80"/>
                  </a:cubicBezTo>
                  <a:cubicBezTo>
                    <a:pt x="109" y="80"/>
                    <a:pt x="109" y="80"/>
                    <a:pt x="110" y="79"/>
                  </a:cubicBezTo>
                  <a:cubicBezTo>
                    <a:pt x="117" y="79"/>
                    <a:pt x="122" y="73"/>
                    <a:pt x="123" y="67"/>
                  </a:cubicBezTo>
                  <a:cubicBezTo>
                    <a:pt x="124" y="58"/>
                    <a:pt x="117" y="50"/>
                    <a:pt x="108" y="50"/>
                  </a:cubicBezTo>
                  <a:moveTo>
                    <a:pt x="54" y="71"/>
                  </a:moveTo>
                  <a:cubicBezTo>
                    <a:pt x="46" y="71"/>
                    <a:pt x="39" y="64"/>
                    <a:pt x="39" y="56"/>
                  </a:cubicBezTo>
                  <a:cubicBezTo>
                    <a:pt x="39" y="48"/>
                    <a:pt x="46" y="41"/>
                    <a:pt x="54" y="41"/>
                  </a:cubicBezTo>
                  <a:cubicBezTo>
                    <a:pt x="62" y="41"/>
                    <a:pt x="69" y="48"/>
                    <a:pt x="69" y="56"/>
                  </a:cubicBezTo>
                  <a:cubicBezTo>
                    <a:pt x="69" y="64"/>
                    <a:pt x="62" y="71"/>
                    <a:pt x="54" y="71"/>
                  </a:cubicBezTo>
                  <a:moveTo>
                    <a:pt x="54" y="34"/>
                  </a:moveTo>
                  <a:cubicBezTo>
                    <a:pt x="53" y="34"/>
                    <a:pt x="52" y="34"/>
                    <a:pt x="51" y="34"/>
                  </a:cubicBezTo>
                  <a:cubicBezTo>
                    <a:pt x="42" y="36"/>
                    <a:pt x="34" y="44"/>
                    <a:pt x="33" y="54"/>
                  </a:cubicBezTo>
                  <a:cubicBezTo>
                    <a:pt x="32" y="66"/>
                    <a:pt x="42" y="77"/>
                    <a:pt x="54" y="77"/>
                  </a:cubicBezTo>
                  <a:cubicBezTo>
                    <a:pt x="55" y="77"/>
                    <a:pt x="56" y="77"/>
                    <a:pt x="56" y="77"/>
                  </a:cubicBezTo>
                  <a:cubicBezTo>
                    <a:pt x="66" y="76"/>
                    <a:pt x="74" y="68"/>
                    <a:pt x="76" y="59"/>
                  </a:cubicBezTo>
                  <a:cubicBezTo>
                    <a:pt x="77" y="45"/>
                    <a:pt x="67" y="34"/>
                    <a:pt x="54" y="34"/>
                  </a:cubicBezTo>
                  <a:moveTo>
                    <a:pt x="72" y="89"/>
                  </a:moveTo>
                  <a:cubicBezTo>
                    <a:pt x="75" y="87"/>
                    <a:pt x="78" y="86"/>
                    <a:pt x="81" y="86"/>
                  </a:cubicBezTo>
                  <a:cubicBezTo>
                    <a:pt x="81" y="83"/>
                    <a:pt x="81" y="83"/>
                    <a:pt x="81" y="83"/>
                  </a:cubicBezTo>
                  <a:cubicBezTo>
                    <a:pt x="86" y="83"/>
                    <a:pt x="86" y="83"/>
                    <a:pt x="86" y="83"/>
                  </a:cubicBezTo>
                  <a:cubicBezTo>
                    <a:pt x="86" y="86"/>
                    <a:pt x="86" y="86"/>
                    <a:pt x="86" y="86"/>
                  </a:cubicBezTo>
                  <a:cubicBezTo>
                    <a:pt x="89" y="86"/>
                    <a:pt x="92" y="87"/>
                    <a:pt x="95" y="89"/>
                  </a:cubicBezTo>
                  <a:cubicBezTo>
                    <a:pt x="96" y="88"/>
                    <a:pt x="96" y="88"/>
                    <a:pt x="96" y="88"/>
                  </a:cubicBezTo>
                  <a:cubicBezTo>
                    <a:pt x="100" y="92"/>
                    <a:pt x="100" y="92"/>
                    <a:pt x="100" y="92"/>
                  </a:cubicBezTo>
                  <a:cubicBezTo>
                    <a:pt x="99" y="93"/>
                    <a:pt x="99" y="93"/>
                    <a:pt x="99" y="93"/>
                  </a:cubicBezTo>
                  <a:cubicBezTo>
                    <a:pt x="100" y="96"/>
                    <a:pt x="102" y="99"/>
                    <a:pt x="102" y="102"/>
                  </a:cubicBezTo>
                  <a:cubicBezTo>
                    <a:pt x="105" y="102"/>
                    <a:pt x="105" y="102"/>
                    <a:pt x="105" y="102"/>
                  </a:cubicBezTo>
                  <a:cubicBezTo>
                    <a:pt x="105" y="107"/>
                    <a:pt x="105" y="107"/>
                    <a:pt x="105" y="107"/>
                  </a:cubicBezTo>
                  <a:cubicBezTo>
                    <a:pt x="102" y="107"/>
                    <a:pt x="102" y="107"/>
                    <a:pt x="102" y="107"/>
                  </a:cubicBezTo>
                  <a:cubicBezTo>
                    <a:pt x="102" y="110"/>
                    <a:pt x="100" y="113"/>
                    <a:pt x="99" y="116"/>
                  </a:cubicBezTo>
                  <a:cubicBezTo>
                    <a:pt x="100" y="117"/>
                    <a:pt x="100" y="117"/>
                    <a:pt x="100" y="117"/>
                  </a:cubicBezTo>
                  <a:cubicBezTo>
                    <a:pt x="96" y="121"/>
                    <a:pt x="96" y="121"/>
                    <a:pt x="96" y="121"/>
                  </a:cubicBezTo>
                  <a:cubicBezTo>
                    <a:pt x="95" y="120"/>
                    <a:pt x="95" y="120"/>
                    <a:pt x="95" y="120"/>
                  </a:cubicBezTo>
                  <a:cubicBezTo>
                    <a:pt x="92" y="122"/>
                    <a:pt x="89" y="123"/>
                    <a:pt x="86" y="123"/>
                  </a:cubicBezTo>
                  <a:cubicBezTo>
                    <a:pt x="86" y="126"/>
                    <a:pt x="86" y="126"/>
                    <a:pt x="86" y="126"/>
                  </a:cubicBezTo>
                  <a:cubicBezTo>
                    <a:pt x="81" y="126"/>
                    <a:pt x="81" y="126"/>
                    <a:pt x="81" y="126"/>
                  </a:cubicBezTo>
                  <a:cubicBezTo>
                    <a:pt x="81" y="123"/>
                    <a:pt x="81" y="123"/>
                    <a:pt x="81" y="123"/>
                  </a:cubicBezTo>
                  <a:cubicBezTo>
                    <a:pt x="78" y="123"/>
                    <a:pt x="75" y="122"/>
                    <a:pt x="72" y="120"/>
                  </a:cubicBezTo>
                  <a:cubicBezTo>
                    <a:pt x="70" y="121"/>
                    <a:pt x="70" y="121"/>
                    <a:pt x="70" y="121"/>
                  </a:cubicBezTo>
                  <a:cubicBezTo>
                    <a:pt x="67" y="117"/>
                    <a:pt x="67" y="117"/>
                    <a:pt x="67" y="117"/>
                  </a:cubicBezTo>
                  <a:cubicBezTo>
                    <a:pt x="68" y="116"/>
                    <a:pt x="68" y="116"/>
                    <a:pt x="68" y="116"/>
                  </a:cubicBezTo>
                  <a:cubicBezTo>
                    <a:pt x="66" y="113"/>
                    <a:pt x="65" y="110"/>
                    <a:pt x="65" y="107"/>
                  </a:cubicBezTo>
                  <a:cubicBezTo>
                    <a:pt x="62" y="107"/>
                    <a:pt x="62" y="107"/>
                    <a:pt x="62" y="107"/>
                  </a:cubicBezTo>
                  <a:cubicBezTo>
                    <a:pt x="62" y="102"/>
                    <a:pt x="62" y="102"/>
                    <a:pt x="62" y="102"/>
                  </a:cubicBezTo>
                  <a:cubicBezTo>
                    <a:pt x="65" y="102"/>
                    <a:pt x="65" y="102"/>
                    <a:pt x="65" y="102"/>
                  </a:cubicBezTo>
                  <a:cubicBezTo>
                    <a:pt x="65" y="99"/>
                    <a:pt x="66" y="96"/>
                    <a:pt x="68" y="93"/>
                  </a:cubicBezTo>
                  <a:cubicBezTo>
                    <a:pt x="67" y="92"/>
                    <a:pt x="67" y="92"/>
                    <a:pt x="67" y="92"/>
                  </a:cubicBezTo>
                  <a:cubicBezTo>
                    <a:pt x="70" y="88"/>
                    <a:pt x="70" y="88"/>
                    <a:pt x="70" y="88"/>
                  </a:cubicBezTo>
                  <a:cubicBezTo>
                    <a:pt x="72" y="89"/>
                    <a:pt x="72" y="89"/>
                    <a:pt x="72" y="89"/>
                  </a:cubicBezTo>
                  <a:moveTo>
                    <a:pt x="97" y="49"/>
                  </a:moveTo>
                  <a:cubicBezTo>
                    <a:pt x="99" y="47"/>
                    <a:pt x="102" y="46"/>
                    <a:pt x="105" y="45"/>
                  </a:cubicBezTo>
                  <a:cubicBezTo>
                    <a:pt x="105" y="43"/>
                    <a:pt x="105" y="43"/>
                    <a:pt x="105" y="43"/>
                  </a:cubicBezTo>
                  <a:cubicBezTo>
                    <a:pt x="111" y="43"/>
                    <a:pt x="111" y="43"/>
                    <a:pt x="111" y="43"/>
                  </a:cubicBezTo>
                  <a:cubicBezTo>
                    <a:pt x="111" y="45"/>
                    <a:pt x="111" y="45"/>
                    <a:pt x="111" y="45"/>
                  </a:cubicBezTo>
                  <a:cubicBezTo>
                    <a:pt x="115" y="46"/>
                    <a:pt x="118" y="47"/>
                    <a:pt x="120" y="49"/>
                  </a:cubicBezTo>
                  <a:cubicBezTo>
                    <a:pt x="122" y="47"/>
                    <a:pt x="122" y="47"/>
                    <a:pt x="122" y="47"/>
                  </a:cubicBezTo>
                  <a:cubicBezTo>
                    <a:pt x="126" y="51"/>
                    <a:pt x="126" y="51"/>
                    <a:pt x="126" y="51"/>
                  </a:cubicBezTo>
                  <a:cubicBezTo>
                    <a:pt x="124" y="53"/>
                    <a:pt x="124" y="53"/>
                    <a:pt x="124" y="53"/>
                  </a:cubicBezTo>
                  <a:cubicBezTo>
                    <a:pt x="126" y="55"/>
                    <a:pt x="127" y="58"/>
                    <a:pt x="128" y="62"/>
                  </a:cubicBezTo>
                  <a:cubicBezTo>
                    <a:pt x="130" y="62"/>
                    <a:pt x="130" y="62"/>
                    <a:pt x="130" y="62"/>
                  </a:cubicBezTo>
                  <a:cubicBezTo>
                    <a:pt x="130" y="68"/>
                    <a:pt x="130" y="68"/>
                    <a:pt x="130" y="68"/>
                  </a:cubicBezTo>
                  <a:cubicBezTo>
                    <a:pt x="128" y="68"/>
                    <a:pt x="128" y="68"/>
                    <a:pt x="128" y="68"/>
                  </a:cubicBezTo>
                  <a:cubicBezTo>
                    <a:pt x="127" y="71"/>
                    <a:pt x="126" y="74"/>
                    <a:pt x="124" y="76"/>
                  </a:cubicBezTo>
                  <a:cubicBezTo>
                    <a:pt x="126" y="78"/>
                    <a:pt x="126" y="78"/>
                    <a:pt x="126" y="78"/>
                  </a:cubicBezTo>
                  <a:cubicBezTo>
                    <a:pt x="122" y="82"/>
                    <a:pt x="122" y="82"/>
                    <a:pt x="122" y="82"/>
                  </a:cubicBezTo>
                  <a:cubicBezTo>
                    <a:pt x="120" y="81"/>
                    <a:pt x="120" y="81"/>
                    <a:pt x="120" y="81"/>
                  </a:cubicBezTo>
                  <a:cubicBezTo>
                    <a:pt x="118" y="82"/>
                    <a:pt x="115" y="84"/>
                    <a:pt x="111" y="84"/>
                  </a:cubicBezTo>
                  <a:cubicBezTo>
                    <a:pt x="111" y="87"/>
                    <a:pt x="111" y="87"/>
                    <a:pt x="111" y="87"/>
                  </a:cubicBezTo>
                  <a:cubicBezTo>
                    <a:pt x="105" y="87"/>
                    <a:pt x="105" y="87"/>
                    <a:pt x="105" y="87"/>
                  </a:cubicBezTo>
                  <a:cubicBezTo>
                    <a:pt x="105" y="84"/>
                    <a:pt x="105" y="84"/>
                    <a:pt x="105" y="84"/>
                  </a:cubicBezTo>
                  <a:cubicBezTo>
                    <a:pt x="102" y="84"/>
                    <a:pt x="99" y="82"/>
                    <a:pt x="97" y="81"/>
                  </a:cubicBezTo>
                  <a:cubicBezTo>
                    <a:pt x="95" y="82"/>
                    <a:pt x="95" y="82"/>
                    <a:pt x="95" y="82"/>
                  </a:cubicBezTo>
                  <a:cubicBezTo>
                    <a:pt x="91" y="78"/>
                    <a:pt x="91" y="78"/>
                    <a:pt x="91" y="78"/>
                  </a:cubicBezTo>
                  <a:cubicBezTo>
                    <a:pt x="92" y="76"/>
                    <a:pt x="92" y="76"/>
                    <a:pt x="92" y="76"/>
                  </a:cubicBezTo>
                  <a:cubicBezTo>
                    <a:pt x="90" y="74"/>
                    <a:pt x="89" y="71"/>
                    <a:pt x="89" y="68"/>
                  </a:cubicBezTo>
                  <a:cubicBezTo>
                    <a:pt x="86" y="68"/>
                    <a:pt x="86" y="68"/>
                    <a:pt x="86" y="68"/>
                  </a:cubicBezTo>
                  <a:cubicBezTo>
                    <a:pt x="86" y="62"/>
                    <a:pt x="86" y="62"/>
                    <a:pt x="86" y="62"/>
                  </a:cubicBezTo>
                  <a:cubicBezTo>
                    <a:pt x="89" y="62"/>
                    <a:pt x="89" y="62"/>
                    <a:pt x="89" y="62"/>
                  </a:cubicBezTo>
                  <a:cubicBezTo>
                    <a:pt x="89" y="58"/>
                    <a:pt x="90" y="55"/>
                    <a:pt x="92" y="53"/>
                  </a:cubicBezTo>
                  <a:cubicBezTo>
                    <a:pt x="91" y="51"/>
                    <a:pt x="91" y="51"/>
                    <a:pt x="91" y="51"/>
                  </a:cubicBezTo>
                  <a:cubicBezTo>
                    <a:pt x="95" y="47"/>
                    <a:pt x="95" y="47"/>
                    <a:pt x="95" y="47"/>
                  </a:cubicBezTo>
                  <a:cubicBezTo>
                    <a:pt x="97" y="49"/>
                    <a:pt x="97" y="49"/>
                    <a:pt x="97" y="49"/>
                  </a:cubicBezTo>
                  <a:moveTo>
                    <a:pt x="37" y="33"/>
                  </a:moveTo>
                  <a:cubicBezTo>
                    <a:pt x="41" y="30"/>
                    <a:pt x="45" y="28"/>
                    <a:pt x="50" y="27"/>
                  </a:cubicBezTo>
                  <a:cubicBezTo>
                    <a:pt x="50" y="24"/>
                    <a:pt x="50" y="24"/>
                    <a:pt x="50" y="24"/>
                  </a:cubicBezTo>
                  <a:cubicBezTo>
                    <a:pt x="59" y="24"/>
                    <a:pt x="59" y="24"/>
                    <a:pt x="59" y="24"/>
                  </a:cubicBezTo>
                  <a:cubicBezTo>
                    <a:pt x="59" y="27"/>
                    <a:pt x="59" y="27"/>
                    <a:pt x="59" y="27"/>
                  </a:cubicBezTo>
                  <a:cubicBezTo>
                    <a:pt x="63" y="28"/>
                    <a:pt x="68" y="30"/>
                    <a:pt x="71" y="33"/>
                  </a:cubicBezTo>
                  <a:cubicBezTo>
                    <a:pt x="74" y="30"/>
                    <a:pt x="74" y="30"/>
                    <a:pt x="74" y="30"/>
                  </a:cubicBezTo>
                  <a:cubicBezTo>
                    <a:pt x="80" y="36"/>
                    <a:pt x="80" y="36"/>
                    <a:pt x="80" y="36"/>
                  </a:cubicBezTo>
                  <a:cubicBezTo>
                    <a:pt x="77" y="39"/>
                    <a:pt x="77" y="39"/>
                    <a:pt x="77" y="39"/>
                  </a:cubicBezTo>
                  <a:cubicBezTo>
                    <a:pt x="80" y="42"/>
                    <a:pt x="82" y="47"/>
                    <a:pt x="83" y="52"/>
                  </a:cubicBezTo>
                  <a:cubicBezTo>
                    <a:pt x="86" y="52"/>
                    <a:pt x="86" y="52"/>
                    <a:pt x="86" y="52"/>
                  </a:cubicBezTo>
                  <a:cubicBezTo>
                    <a:pt x="86" y="60"/>
                    <a:pt x="86" y="60"/>
                    <a:pt x="86" y="60"/>
                  </a:cubicBezTo>
                  <a:cubicBezTo>
                    <a:pt x="83" y="60"/>
                    <a:pt x="83" y="60"/>
                    <a:pt x="83" y="60"/>
                  </a:cubicBezTo>
                  <a:cubicBezTo>
                    <a:pt x="82" y="65"/>
                    <a:pt x="80" y="69"/>
                    <a:pt x="77" y="73"/>
                  </a:cubicBezTo>
                  <a:cubicBezTo>
                    <a:pt x="80" y="75"/>
                    <a:pt x="80" y="75"/>
                    <a:pt x="80" y="75"/>
                  </a:cubicBezTo>
                  <a:cubicBezTo>
                    <a:pt x="74" y="81"/>
                    <a:pt x="74" y="81"/>
                    <a:pt x="74" y="81"/>
                  </a:cubicBezTo>
                  <a:cubicBezTo>
                    <a:pt x="71" y="79"/>
                    <a:pt x="71" y="79"/>
                    <a:pt x="71" y="79"/>
                  </a:cubicBezTo>
                  <a:cubicBezTo>
                    <a:pt x="68" y="82"/>
                    <a:pt x="63" y="83"/>
                    <a:pt x="59" y="84"/>
                  </a:cubicBezTo>
                  <a:cubicBezTo>
                    <a:pt x="59" y="88"/>
                    <a:pt x="59" y="88"/>
                    <a:pt x="59" y="88"/>
                  </a:cubicBezTo>
                  <a:cubicBezTo>
                    <a:pt x="50" y="88"/>
                    <a:pt x="50" y="88"/>
                    <a:pt x="50" y="88"/>
                  </a:cubicBezTo>
                  <a:cubicBezTo>
                    <a:pt x="50" y="84"/>
                    <a:pt x="50" y="84"/>
                    <a:pt x="50" y="84"/>
                  </a:cubicBezTo>
                  <a:cubicBezTo>
                    <a:pt x="45" y="83"/>
                    <a:pt x="41" y="82"/>
                    <a:pt x="37" y="79"/>
                  </a:cubicBezTo>
                  <a:cubicBezTo>
                    <a:pt x="35" y="81"/>
                    <a:pt x="35" y="81"/>
                    <a:pt x="35" y="81"/>
                  </a:cubicBezTo>
                  <a:cubicBezTo>
                    <a:pt x="29" y="75"/>
                    <a:pt x="29" y="75"/>
                    <a:pt x="29" y="75"/>
                  </a:cubicBezTo>
                  <a:cubicBezTo>
                    <a:pt x="31" y="73"/>
                    <a:pt x="31" y="73"/>
                    <a:pt x="31" y="73"/>
                  </a:cubicBezTo>
                  <a:cubicBezTo>
                    <a:pt x="29" y="69"/>
                    <a:pt x="27" y="65"/>
                    <a:pt x="26" y="60"/>
                  </a:cubicBezTo>
                  <a:cubicBezTo>
                    <a:pt x="22" y="60"/>
                    <a:pt x="22" y="60"/>
                    <a:pt x="22" y="60"/>
                  </a:cubicBezTo>
                  <a:cubicBezTo>
                    <a:pt x="22" y="52"/>
                    <a:pt x="22" y="52"/>
                    <a:pt x="22" y="52"/>
                  </a:cubicBezTo>
                  <a:cubicBezTo>
                    <a:pt x="26" y="52"/>
                    <a:pt x="26" y="52"/>
                    <a:pt x="26" y="52"/>
                  </a:cubicBezTo>
                  <a:cubicBezTo>
                    <a:pt x="27" y="47"/>
                    <a:pt x="29" y="42"/>
                    <a:pt x="31" y="39"/>
                  </a:cubicBezTo>
                  <a:cubicBezTo>
                    <a:pt x="29" y="36"/>
                    <a:pt x="29" y="36"/>
                    <a:pt x="29" y="36"/>
                  </a:cubicBezTo>
                  <a:cubicBezTo>
                    <a:pt x="35" y="30"/>
                    <a:pt x="35" y="30"/>
                    <a:pt x="35" y="30"/>
                  </a:cubicBezTo>
                  <a:cubicBezTo>
                    <a:pt x="37" y="33"/>
                    <a:pt x="37" y="33"/>
                    <a:pt x="37" y="33"/>
                  </a:cubicBezTo>
                  <a:moveTo>
                    <a:pt x="111" y="0"/>
                  </a:moveTo>
                  <a:cubicBezTo>
                    <a:pt x="48" y="0"/>
                    <a:pt x="48" y="0"/>
                    <a:pt x="48" y="0"/>
                  </a:cubicBezTo>
                  <a:cubicBezTo>
                    <a:pt x="21" y="0"/>
                    <a:pt x="0" y="22"/>
                    <a:pt x="0" y="48"/>
                  </a:cubicBezTo>
                  <a:cubicBezTo>
                    <a:pt x="0" y="103"/>
                    <a:pt x="0" y="103"/>
                    <a:pt x="0" y="103"/>
                  </a:cubicBezTo>
                  <a:cubicBezTo>
                    <a:pt x="0" y="129"/>
                    <a:pt x="21" y="151"/>
                    <a:pt x="48" y="151"/>
                  </a:cubicBezTo>
                  <a:cubicBezTo>
                    <a:pt x="111" y="151"/>
                    <a:pt x="111" y="151"/>
                    <a:pt x="111" y="151"/>
                  </a:cubicBezTo>
                  <a:cubicBezTo>
                    <a:pt x="120" y="151"/>
                    <a:pt x="129" y="148"/>
                    <a:pt x="137" y="143"/>
                  </a:cubicBezTo>
                  <a:cubicBezTo>
                    <a:pt x="173" y="167"/>
                    <a:pt x="173" y="167"/>
                    <a:pt x="173" y="167"/>
                  </a:cubicBezTo>
                  <a:cubicBezTo>
                    <a:pt x="151" y="129"/>
                    <a:pt x="151" y="129"/>
                    <a:pt x="151" y="129"/>
                  </a:cubicBezTo>
                  <a:cubicBezTo>
                    <a:pt x="156" y="122"/>
                    <a:pt x="159" y="113"/>
                    <a:pt x="159" y="103"/>
                  </a:cubicBezTo>
                  <a:cubicBezTo>
                    <a:pt x="159" y="48"/>
                    <a:pt x="159" y="48"/>
                    <a:pt x="159" y="48"/>
                  </a:cubicBezTo>
                  <a:cubicBezTo>
                    <a:pt x="159" y="22"/>
                    <a:pt x="137" y="0"/>
                    <a:pt x="111" y="0"/>
                  </a:cubicBezTo>
                </a:path>
              </a:pathLst>
            </a:custGeom>
            <a:solidFill>
              <a:schemeClr val="bg1">
                <a:lumMod val="85000"/>
              </a:schemeClr>
            </a:solidFill>
            <a:ln>
              <a:noFill/>
            </a:ln>
          </p:spPr>
          <p:txBody>
            <a:bodyPr anchor="ctr"/>
            <a:lstStyle/>
            <a:p>
              <a:pPr algn="ctr"/>
              <a:endParaRPr/>
            </a:p>
          </p:txBody>
        </p:sp>
        <p:sp>
          <p:nvSpPr>
            <p:cNvPr id="85" name="ïšļiḓè"/>
            <p:cNvSpPr/>
            <p:nvPr/>
          </p:nvSpPr>
          <p:spPr bwMode="auto">
            <a:xfrm>
              <a:off x="3913188" y="2541588"/>
              <a:ext cx="144463" cy="146050"/>
            </a:xfrm>
            <a:custGeom>
              <a:avLst/>
              <a:gdLst>
                <a:gd name="T0" fmla="*/ 22 w 44"/>
                <a:gd name="T1" fmla="*/ 37 h 44"/>
                <a:gd name="T2" fmla="*/ 7 w 44"/>
                <a:gd name="T3" fmla="*/ 20 h 44"/>
                <a:gd name="T4" fmla="*/ 20 w 44"/>
                <a:gd name="T5" fmla="*/ 7 h 44"/>
                <a:gd name="T6" fmla="*/ 22 w 44"/>
                <a:gd name="T7" fmla="*/ 7 h 44"/>
                <a:gd name="T8" fmla="*/ 37 w 44"/>
                <a:gd name="T9" fmla="*/ 24 h 44"/>
                <a:gd name="T10" fmla="*/ 24 w 44"/>
                <a:gd name="T11" fmla="*/ 36 h 44"/>
                <a:gd name="T12" fmla="*/ 22 w 44"/>
                <a:gd name="T13" fmla="*/ 37 h 44"/>
                <a:gd name="T14" fmla="*/ 25 w 44"/>
                <a:gd name="T15" fmla="*/ 0 h 44"/>
                <a:gd name="T16" fmla="*/ 19 w 44"/>
                <a:gd name="T17" fmla="*/ 0 h 44"/>
                <a:gd name="T18" fmla="*/ 19 w 44"/>
                <a:gd name="T19" fmla="*/ 2 h 44"/>
                <a:gd name="T20" fmla="*/ 11 w 44"/>
                <a:gd name="T21" fmla="*/ 6 h 44"/>
                <a:gd name="T22" fmla="*/ 9 w 44"/>
                <a:gd name="T23" fmla="*/ 4 h 44"/>
                <a:gd name="T24" fmla="*/ 5 w 44"/>
                <a:gd name="T25" fmla="*/ 8 h 44"/>
                <a:gd name="T26" fmla="*/ 6 w 44"/>
                <a:gd name="T27" fmla="*/ 10 h 44"/>
                <a:gd name="T28" fmla="*/ 3 w 44"/>
                <a:gd name="T29" fmla="*/ 19 h 44"/>
                <a:gd name="T30" fmla="*/ 0 w 44"/>
                <a:gd name="T31" fmla="*/ 19 h 44"/>
                <a:gd name="T32" fmla="*/ 0 w 44"/>
                <a:gd name="T33" fmla="*/ 25 h 44"/>
                <a:gd name="T34" fmla="*/ 3 w 44"/>
                <a:gd name="T35" fmla="*/ 25 h 44"/>
                <a:gd name="T36" fmla="*/ 6 w 44"/>
                <a:gd name="T37" fmla="*/ 33 h 44"/>
                <a:gd name="T38" fmla="*/ 5 w 44"/>
                <a:gd name="T39" fmla="*/ 35 h 44"/>
                <a:gd name="T40" fmla="*/ 9 w 44"/>
                <a:gd name="T41" fmla="*/ 39 h 44"/>
                <a:gd name="T42" fmla="*/ 11 w 44"/>
                <a:gd name="T43" fmla="*/ 38 h 44"/>
                <a:gd name="T44" fmla="*/ 19 w 44"/>
                <a:gd name="T45" fmla="*/ 41 h 44"/>
                <a:gd name="T46" fmla="*/ 19 w 44"/>
                <a:gd name="T47" fmla="*/ 44 h 44"/>
                <a:gd name="T48" fmla="*/ 25 w 44"/>
                <a:gd name="T49" fmla="*/ 44 h 44"/>
                <a:gd name="T50" fmla="*/ 25 w 44"/>
                <a:gd name="T51" fmla="*/ 41 h 44"/>
                <a:gd name="T52" fmla="*/ 34 w 44"/>
                <a:gd name="T53" fmla="*/ 38 h 44"/>
                <a:gd name="T54" fmla="*/ 36 w 44"/>
                <a:gd name="T55" fmla="*/ 39 h 44"/>
                <a:gd name="T56" fmla="*/ 40 w 44"/>
                <a:gd name="T57" fmla="*/ 35 h 44"/>
                <a:gd name="T58" fmla="*/ 38 w 44"/>
                <a:gd name="T59" fmla="*/ 33 h 44"/>
                <a:gd name="T60" fmla="*/ 42 w 44"/>
                <a:gd name="T61" fmla="*/ 25 h 44"/>
                <a:gd name="T62" fmla="*/ 44 w 44"/>
                <a:gd name="T63" fmla="*/ 25 h 44"/>
                <a:gd name="T64" fmla="*/ 44 w 44"/>
                <a:gd name="T65" fmla="*/ 19 h 44"/>
                <a:gd name="T66" fmla="*/ 42 w 44"/>
                <a:gd name="T67" fmla="*/ 19 h 44"/>
                <a:gd name="T68" fmla="*/ 38 w 44"/>
                <a:gd name="T69" fmla="*/ 10 h 44"/>
                <a:gd name="T70" fmla="*/ 40 w 44"/>
                <a:gd name="T71" fmla="*/ 8 h 44"/>
                <a:gd name="T72" fmla="*/ 36 w 44"/>
                <a:gd name="T73" fmla="*/ 4 h 44"/>
                <a:gd name="T74" fmla="*/ 34 w 44"/>
                <a:gd name="T75" fmla="*/ 6 h 44"/>
                <a:gd name="T76" fmla="*/ 25 w 44"/>
                <a:gd name="T77" fmla="*/ 2 h 44"/>
                <a:gd name="T78" fmla="*/ 25 w 44"/>
                <a:gd name="T7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44">
                  <a:moveTo>
                    <a:pt x="22" y="37"/>
                  </a:moveTo>
                  <a:cubicBezTo>
                    <a:pt x="14" y="37"/>
                    <a:pt x="7" y="29"/>
                    <a:pt x="7" y="20"/>
                  </a:cubicBezTo>
                  <a:cubicBezTo>
                    <a:pt x="8" y="13"/>
                    <a:pt x="14" y="8"/>
                    <a:pt x="20" y="7"/>
                  </a:cubicBezTo>
                  <a:cubicBezTo>
                    <a:pt x="21" y="7"/>
                    <a:pt x="22" y="7"/>
                    <a:pt x="22" y="7"/>
                  </a:cubicBezTo>
                  <a:cubicBezTo>
                    <a:pt x="31" y="7"/>
                    <a:pt x="38" y="15"/>
                    <a:pt x="37" y="24"/>
                  </a:cubicBezTo>
                  <a:cubicBezTo>
                    <a:pt x="36" y="30"/>
                    <a:pt x="31" y="36"/>
                    <a:pt x="24" y="36"/>
                  </a:cubicBezTo>
                  <a:cubicBezTo>
                    <a:pt x="23" y="37"/>
                    <a:pt x="23" y="37"/>
                    <a:pt x="22" y="37"/>
                  </a:cubicBezTo>
                  <a:moveTo>
                    <a:pt x="25" y="0"/>
                  </a:moveTo>
                  <a:cubicBezTo>
                    <a:pt x="19" y="0"/>
                    <a:pt x="19" y="0"/>
                    <a:pt x="19" y="0"/>
                  </a:cubicBezTo>
                  <a:cubicBezTo>
                    <a:pt x="19" y="2"/>
                    <a:pt x="19" y="2"/>
                    <a:pt x="19" y="2"/>
                  </a:cubicBezTo>
                  <a:cubicBezTo>
                    <a:pt x="16" y="3"/>
                    <a:pt x="13" y="4"/>
                    <a:pt x="11" y="6"/>
                  </a:cubicBezTo>
                  <a:cubicBezTo>
                    <a:pt x="9" y="4"/>
                    <a:pt x="9" y="4"/>
                    <a:pt x="9" y="4"/>
                  </a:cubicBezTo>
                  <a:cubicBezTo>
                    <a:pt x="5" y="8"/>
                    <a:pt x="5" y="8"/>
                    <a:pt x="5" y="8"/>
                  </a:cubicBezTo>
                  <a:cubicBezTo>
                    <a:pt x="6" y="10"/>
                    <a:pt x="6" y="10"/>
                    <a:pt x="6" y="10"/>
                  </a:cubicBezTo>
                  <a:cubicBezTo>
                    <a:pt x="4" y="12"/>
                    <a:pt x="3" y="15"/>
                    <a:pt x="3" y="19"/>
                  </a:cubicBezTo>
                  <a:cubicBezTo>
                    <a:pt x="0" y="19"/>
                    <a:pt x="0" y="19"/>
                    <a:pt x="0" y="19"/>
                  </a:cubicBezTo>
                  <a:cubicBezTo>
                    <a:pt x="0" y="25"/>
                    <a:pt x="0" y="25"/>
                    <a:pt x="0" y="25"/>
                  </a:cubicBezTo>
                  <a:cubicBezTo>
                    <a:pt x="3" y="25"/>
                    <a:pt x="3" y="25"/>
                    <a:pt x="3" y="25"/>
                  </a:cubicBezTo>
                  <a:cubicBezTo>
                    <a:pt x="3" y="28"/>
                    <a:pt x="4" y="31"/>
                    <a:pt x="6" y="33"/>
                  </a:cubicBezTo>
                  <a:cubicBezTo>
                    <a:pt x="5" y="35"/>
                    <a:pt x="5" y="35"/>
                    <a:pt x="5" y="35"/>
                  </a:cubicBezTo>
                  <a:cubicBezTo>
                    <a:pt x="9" y="39"/>
                    <a:pt x="9" y="39"/>
                    <a:pt x="9" y="39"/>
                  </a:cubicBezTo>
                  <a:cubicBezTo>
                    <a:pt x="11" y="38"/>
                    <a:pt x="11" y="38"/>
                    <a:pt x="11" y="38"/>
                  </a:cubicBezTo>
                  <a:cubicBezTo>
                    <a:pt x="13" y="39"/>
                    <a:pt x="16" y="41"/>
                    <a:pt x="19" y="41"/>
                  </a:cubicBezTo>
                  <a:cubicBezTo>
                    <a:pt x="19" y="44"/>
                    <a:pt x="19" y="44"/>
                    <a:pt x="19" y="44"/>
                  </a:cubicBezTo>
                  <a:cubicBezTo>
                    <a:pt x="25" y="44"/>
                    <a:pt x="25" y="44"/>
                    <a:pt x="25" y="44"/>
                  </a:cubicBezTo>
                  <a:cubicBezTo>
                    <a:pt x="25" y="41"/>
                    <a:pt x="25" y="41"/>
                    <a:pt x="25" y="41"/>
                  </a:cubicBezTo>
                  <a:cubicBezTo>
                    <a:pt x="29" y="41"/>
                    <a:pt x="32" y="39"/>
                    <a:pt x="34" y="38"/>
                  </a:cubicBezTo>
                  <a:cubicBezTo>
                    <a:pt x="36" y="39"/>
                    <a:pt x="36" y="39"/>
                    <a:pt x="36" y="39"/>
                  </a:cubicBezTo>
                  <a:cubicBezTo>
                    <a:pt x="40" y="35"/>
                    <a:pt x="40" y="35"/>
                    <a:pt x="40" y="35"/>
                  </a:cubicBezTo>
                  <a:cubicBezTo>
                    <a:pt x="38" y="33"/>
                    <a:pt x="38" y="33"/>
                    <a:pt x="38" y="33"/>
                  </a:cubicBezTo>
                  <a:cubicBezTo>
                    <a:pt x="40" y="31"/>
                    <a:pt x="41" y="28"/>
                    <a:pt x="42" y="25"/>
                  </a:cubicBezTo>
                  <a:cubicBezTo>
                    <a:pt x="44" y="25"/>
                    <a:pt x="44" y="25"/>
                    <a:pt x="44" y="25"/>
                  </a:cubicBezTo>
                  <a:cubicBezTo>
                    <a:pt x="44" y="19"/>
                    <a:pt x="44" y="19"/>
                    <a:pt x="44" y="19"/>
                  </a:cubicBezTo>
                  <a:cubicBezTo>
                    <a:pt x="42" y="19"/>
                    <a:pt x="42" y="19"/>
                    <a:pt x="42" y="19"/>
                  </a:cubicBezTo>
                  <a:cubicBezTo>
                    <a:pt x="41" y="15"/>
                    <a:pt x="40" y="12"/>
                    <a:pt x="38" y="10"/>
                  </a:cubicBezTo>
                  <a:cubicBezTo>
                    <a:pt x="40" y="8"/>
                    <a:pt x="40" y="8"/>
                    <a:pt x="40" y="8"/>
                  </a:cubicBezTo>
                  <a:cubicBezTo>
                    <a:pt x="36" y="4"/>
                    <a:pt x="36" y="4"/>
                    <a:pt x="36" y="4"/>
                  </a:cubicBezTo>
                  <a:cubicBezTo>
                    <a:pt x="34" y="6"/>
                    <a:pt x="34" y="6"/>
                    <a:pt x="34" y="6"/>
                  </a:cubicBezTo>
                  <a:cubicBezTo>
                    <a:pt x="32" y="4"/>
                    <a:pt x="29" y="3"/>
                    <a:pt x="25" y="2"/>
                  </a:cubicBezTo>
                  <a:cubicBezTo>
                    <a:pt x="25" y="0"/>
                    <a:pt x="25" y="0"/>
                    <a:pt x="25"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ïŝļïde"/>
            <p:cNvSpPr/>
            <p:nvPr/>
          </p:nvSpPr>
          <p:spPr bwMode="auto">
            <a:xfrm>
              <a:off x="3952876" y="2578100"/>
              <a:ext cx="68263" cy="6985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ṩḷîḑe"/>
            <p:cNvSpPr/>
            <p:nvPr/>
          </p:nvSpPr>
          <p:spPr bwMode="auto">
            <a:xfrm>
              <a:off x="3833813" y="2673350"/>
              <a:ext cx="141288" cy="142875"/>
            </a:xfrm>
            <a:custGeom>
              <a:avLst/>
              <a:gdLst>
                <a:gd name="T0" fmla="*/ 21 w 43"/>
                <a:gd name="T1" fmla="*/ 36 h 43"/>
                <a:gd name="T2" fmla="*/ 7 w 43"/>
                <a:gd name="T3" fmla="*/ 20 h 43"/>
                <a:gd name="T4" fmla="*/ 20 w 43"/>
                <a:gd name="T5" fmla="*/ 7 h 43"/>
                <a:gd name="T6" fmla="*/ 21 w 43"/>
                <a:gd name="T7" fmla="*/ 7 h 43"/>
                <a:gd name="T8" fmla="*/ 36 w 43"/>
                <a:gd name="T9" fmla="*/ 23 h 43"/>
                <a:gd name="T10" fmla="*/ 23 w 43"/>
                <a:gd name="T11" fmla="*/ 36 h 43"/>
                <a:gd name="T12" fmla="*/ 21 w 43"/>
                <a:gd name="T13" fmla="*/ 36 h 43"/>
                <a:gd name="T14" fmla="*/ 24 w 43"/>
                <a:gd name="T15" fmla="*/ 0 h 43"/>
                <a:gd name="T16" fmla="*/ 19 w 43"/>
                <a:gd name="T17" fmla="*/ 0 h 43"/>
                <a:gd name="T18" fmla="*/ 19 w 43"/>
                <a:gd name="T19" fmla="*/ 3 h 43"/>
                <a:gd name="T20" fmla="*/ 10 w 43"/>
                <a:gd name="T21" fmla="*/ 6 h 43"/>
                <a:gd name="T22" fmla="*/ 8 w 43"/>
                <a:gd name="T23" fmla="*/ 5 h 43"/>
                <a:gd name="T24" fmla="*/ 5 w 43"/>
                <a:gd name="T25" fmla="*/ 9 h 43"/>
                <a:gd name="T26" fmla="*/ 6 w 43"/>
                <a:gd name="T27" fmla="*/ 10 h 43"/>
                <a:gd name="T28" fmla="*/ 3 w 43"/>
                <a:gd name="T29" fmla="*/ 19 h 43"/>
                <a:gd name="T30" fmla="*/ 0 w 43"/>
                <a:gd name="T31" fmla="*/ 19 h 43"/>
                <a:gd name="T32" fmla="*/ 0 w 43"/>
                <a:gd name="T33" fmla="*/ 24 h 43"/>
                <a:gd name="T34" fmla="*/ 3 w 43"/>
                <a:gd name="T35" fmla="*/ 24 h 43"/>
                <a:gd name="T36" fmla="*/ 6 w 43"/>
                <a:gd name="T37" fmla="*/ 33 h 43"/>
                <a:gd name="T38" fmla="*/ 5 w 43"/>
                <a:gd name="T39" fmla="*/ 34 h 43"/>
                <a:gd name="T40" fmla="*/ 8 w 43"/>
                <a:gd name="T41" fmla="*/ 38 h 43"/>
                <a:gd name="T42" fmla="*/ 10 w 43"/>
                <a:gd name="T43" fmla="*/ 37 h 43"/>
                <a:gd name="T44" fmla="*/ 19 w 43"/>
                <a:gd name="T45" fmla="*/ 40 h 43"/>
                <a:gd name="T46" fmla="*/ 19 w 43"/>
                <a:gd name="T47" fmla="*/ 43 h 43"/>
                <a:gd name="T48" fmla="*/ 24 w 43"/>
                <a:gd name="T49" fmla="*/ 43 h 43"/>
                <a:gd name="T50" fmla="*/ 24 w 43"/>
                <a:gd name="T51" fmla="*/ 40 h 43"/>
                <a:gd name="T52" fmla="*/ 33 w 43"/>
                <a:gd name="T53" fmla="*/ 37 h 43"/>
                <a:gd name="T54" fmla="*/ 34 w 43"/>
                <a:gd name="T55" fmla="*/ 38 h 43"/>
                <a:gd name="T56" fmla="*/ 38 w 43"/>
                <a:gd name="T57" fmla="*/ 34 h 43"/>
                <a:gd name="T58" fmla="*/ 37 w 43"/>
                <a:gd name="T59" fmla="*/ 33 h 43"/>
                <a:gd name="T60" fmla="*/ 40 w 43"/>
                <a:gd name="T61" fmla="*/ 24 h 43"/>
                <a:gd name="T62" fmla="*/ 43 w 43"/>
                <a:gd name="T63" fmla="*/ 24 h 43"/>
                <a:gd name="T64" fmla="*/ 43 w 43"/>
                <a:gd name="T65" fmla="*/ 19 h 43"/>
                <a:gd name="T66" fmla="*/ 40 w 43"/>
                <a:gd name="T67" fmla="*/ 19 h 43"/>
                <a:gd name="T68" fmla="*/ 37 w 43"/>
                <a:gd name="T69" fmla="*/ 10 h 43"/>
                <a:gd name="T70" fmla="*/ 38 w 43"/>
                <a:gd name="T71" fmla="*/ 9 h 43"/>
                <a:gd name="T72" fmla="*/ 34 w 43"/>
                <a:gd name="T73" fmla="*/ 5 h 43"/>
                <a:gd name="T74" fmla="*/ 33 w 43"/>
                <a:gd name="T75" fmla="*/ 6 h 43"/>
                <a:gd name="T76" fmla="*/ 24 w 43"/>
                <a:gd name="T77" fmla="*/ 3 h 43"/>
                <a:gd name="T78" fmla="*/ 24 w 43"/>
                <a:gd name="T7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43">
                  <a:moveTo>
                    <a:pt x="21" y="36"/>
                  </a:moveTo>
                  <a:cubicBezTo>
                    <a:pt x="13" y="36"/>
                    <a:pt x="6" y="29"/>
                    <a:pt x="7" y="20"/>
                  </a:cubicBezTo>
                  <a:cubicBezTo>
                    <a:pt x="8" y="14"/>
                    <a:pt x="13" y="8"/>
                    <a:pt x="20" y="7"/>
                  </a:cubicBezTo>
                  <a:cubicBezTo>
                    <a:pt x="20" y="7"/>
                    <a:pt x="21" y="7"/>
                    <a:pt x="21" y="7"/>
                  </a:cubicBezTo>
                  <a:cubicBezTo>
                    <a:pt x="30" y="7"/>
                    <a:pt x="37" y="15"/>
                    <a:pt x="36" y="23"/>
                  </a:cubicBezTo>
                  <a:cubicBezTo>
                    <a:pt x="35" y="30"/>
                    <a:pt x="29" y="35"/>
                    <a:pt x="23" y="36"/>
                  </a:cubicBezTo>
                  <a:cubicBezTo>
                    <a:pt x="22" y="36"/>
                    <a:pt x="22" y="36"/>
                    <a:pt x="21" y="36"/>
                  </a:cubicBezTo>
                  <a:moveTo>
                    <a:pt x="24" y="0"/>
                  </a:moveTo>
                  <a:cubicBezTo>
                    <a:pt x="19" y="0"/>
                    <a:pt x="19" y="0"/>
                    <a:pt x="19" y="0"/>
                  </a:cubicBezTo>
                  <a:cubicBezTo>
                    <a:pt x="19" y="3"/>
                    <a:pt x="19" y="3"/>
                    <a:pt x="19" y="3"/>
                  </a:cubicBezTo>
                  <a:cubicBezTo>
                    <a:pt x="16" y="3"/>
                    <a:pt x="13" y="4"/>
                    <a:pt x="10" y="6"/>
                  </a:cubicBezTo>
                  <a:cubicBezTo>
                    <a:pt x="8" y="5"/>
                    <a:pt x="8" y="5"/>
                    <a:pt x="8" y="5"/>
                  </a:cubicBezTo>
                  <a:cubicBezTo>
                    <a:pt x="5" y="9"/>
                    <a:pt x="5" y="9"/>
                    <a:pt x="5" y="9"/>
                  </a:cubicBezTo>
                  <a:cubicBezTo>
                    <a:pt x="6" y="10"/>
                    <a:pt x="6" y="10"/>
                    <a:pt x="6" y="10"/>
                  </a:cubicBezTo>
                  <a:cubicBezTo>
                    <a:pt x="4" y="13"/>
                    <a:pt x="3" y="16"/>
                    <a:pt x="3" y="19"/>
                  </a:cubicBezTo>
                  <a:cubicBezTo>
                    <a:pt x="0" y="19"/>
                    <a:pt x="0" y="19"/>
                    <a:pt x="0" y="19"/>
                  </a:cubicBezTo>
                  <a:cubicBezTo>
                    <a:pt x="0" y="24"/>
                    <a:pt x="0" y="24"/>
                    <a:pt x="0" y="24"/>
                  </a:cubicBezTo>
                  <a:cubicBezTo>
                    <a:pt x="3" y="24"/>
                    <a:pt x="3" y="24"/>
                    <a:pt x="3" y="24"/>
                  </a:cubicBezTo>
                  <a:cubicBezTo>
                    <a:pt x="3" y="27"/>
                    <a:pt x="4" y="30"/>
                    <a:pt x="6" y="33"/>
                  </a:cubicBezTo>
                  <a:cubicBezTo>
                    <a:pt x="5" y="34"/>
                    <a:pt x="5" y="34"/>
                    <a:pt x="5" y="34"/>
                  </a:cubicBezTo>
                  <a:cubicBezTo>
                    <a:pt x="8" y="38"/>
                    <a:pt x="8" y="38"/>
                    <a:pt x="8" y="38"/>
                  </a:cubicBezTo>
                  <a:cubicBezTo>
                    <a:pt x="10" y="37"/>
                    <a:pt x="10" y="37"/>
                    <a:pt x="10" y="37"/>
                  </a:cubicBezTo>
                  <a:cubicBezTo>
                    <a:pt x="13" y="39"/>
                    <a:pt x="16" y="40"/>
                    <a:pt x="19" y="40"/>
                  </a:cubicBezTo>
                  <a:cubicBezTo>
                    <a:pt x="19" y="43"/>
                    <a:pt x="19" y="43"/>
                    <a:pt x="19" y="43"/>
                  </a:cubicBezTo>
                  <a:cubicBezTo>
                    <a:pt x="24" y="43"/>
                    <a:pt x="24" y="43"/>
                    <a:pt x="24" y="43"/>
                  </a:cubicBezTo>
                  <a:cubicBezTo>
                    <a:pt x="24" y="40"/>
                    <a:pt x="24" y="40"/>
                    <a:pt x="24" y="40"/>
                  </a:cubicBezTo>
                  <a:cubicBezTo>
                    <a:pt x="27" y="40"/>
                    <a:pt x="30" y="39"/>
                    <a:pt x="33" y="37"/>
                  </a:cubicBezTo>
                  <a:cubicBezTo>
                    <a:pt x="34" y="38"/>
                    <a:pt x="34" y="38"/>
                    <a:pt x="34" y="38"/>
                  </a:cubicBezTo>
                  <a:cubicBezTo>
                    <a:pt x="38" y="34"/>
                    <a:pt x="38" y="34"/>
                    <a:pt x="38" y="34"/>
                  </a:cubicBezTo>
                  <a:cubicBezTo>
                    <a:pt x="37" y="33"/>
                    <a:pt x="37" y="33"/>
                    <a:pt x="37" y="33"/>
                  </a:cubicBezTo>
                  <a:cubicBezTo>
                    <a:pt x="38" y="30"/>
                    <a:pt x="40" y="27"/>
                    <a:pt x="40" y="24"/>
                  </a:cubicBezTo>
                  <a:cubicBezTo>
                    <a:pt x="43" y="24"/>
                    <a:pt x="43" y="24"/>
                    <a:pt x="43" y="24"/>
                  </a:cubicBezTo>
                  <a:cubicBezTo>
                    <a:pt x="43" y="19"/>
                    <a:pt x="43" y="19"/>
                    <a:pt x="43" y="19"/>
                  </a:cubicBezTo>
                  <a:cubicBezTo>
                    <a:pt x="40" y="19"/>
                    <a:pt x="40" y="19"/>
                    <a:pt x="40" y="19"/>
                  </a:cubicBezTo>
                  <a:cubicBezTo>
                    <a:pt x="40" y="16"/>
                    <a:pt x="38" y="13"/>
                    <a:pt x="37" y="10"/>
                  </a:cubicBezTo>
                  <a:cubicBezTo>
                    <a:pt x="38" y="9"/>
                    <a:pt x="38" y="9"/>
                    <a:pt x="38" y="9"/>
                  </a:cubicBezTo>
                  <a:cubicBezTo>
                    <a:pt x="34" y="5"/>
                    <a:pt x="34" y="5"/>
                    <a:pt x="34" y="5"/>
                  </a:cubicBezTo>
                  <a:cubicBezTo>
                    <a:pt x="33" y="6"/>
                    <a:pt x="33" y="6"/>
                    <a:pt x="33" y="6"/>
                  </a:cubicBezTo>
                  <a:cubicBezTo>
                    <a:pt x="30" y="4"/>
                    <a:pt x="27" y="3"/>
                    <a:pt x="24" y="3"/>
                  </a:cubicBezTo>
                  <a:cubicBezTo>
                    <a:pt x="24" y="0"/>
                    <a:pt x="24" y="0"/>
                    <a:pt x="24"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iṧļîďè"/>
            <p:cNvSpPr/>
            <p:nvPr/>
          </p:nvSpPr>
          <p:spPr bwMode="auto">
            <a:xfrm>
              <a:off x="3873501" y="2713038"/>
              <a:ext cx="61913" cy="6350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iṡ1îḓe"/>
            <p:cNvSpPr/>
            <p:nvPr/>
          </p:nvSpPr>
          <p:spPr bwMode="auto">
            <a:xfrm>
              <a:off x="3702051" y="2479675"/>
              <a:ext cx="211138" cy="211138"/>
            </a:xfrm>
            <a:custGeom>
              <a:avLst/>
              <a:gdLst>
                <a:gd name="T0" fmla="*/ 32 w 64"/>
                <a:gd name="T1" fmla="*/ 53 h 64"/>
                <a:gd name="T2" fmla="*/ 11 w 64"/>
                <a:gd name="T3" fmla="*/ 30 h 64"/>
                <a:gd name="T4" fmla="*/ 29 w 64"/>
                <a:gd name="T5" fmla="*/ 10 h 64"/>
                <a:gd name="T6" fmla="*/ 32 w 64"/>
                <a:gd name="T7" fmla="*/ 10 h 64"/>
                <a:gd name="T8" fmla="*/ 54 w 64"/>
                <a:gd name="T9" fmla="*/ 35 h 64"/>
                <a:gd name="T10" fmla="*/ 34 w 64"/>
                <a:gd name="T11" fmla="*/ 53 h 64"/>
                <a:gd name="T12" fmla="*/ 32 w 64"/>
                <a:gd name="T13" fmla="*/ 53 h 64"/>
                <a:gd name="T14" fmla="*/ 37 w 64"/>
                <a:gd name="T15" fmla="*/ 0 h 64"/>
                <a:gd name="T16" fmla="*/ 28 w 64"/>
                <a:gd name="T17" fmla="*/ 0 h 64"/>
                <a:gd name="T18" fmla="*/ 28 w 64"/>
                <a:gd name="T19" fmla="*/ 3 h 64"/>
                <a:gd name="T20" fmla="*/ 15 w 64"/>
                <a:gd name="T21" fmla="*/ 9 h 64"/>
                <a:gd name="T22" fmla="*/ 13 w 64"/>
                <a:gd name="T23" fmla="*/ 6 h 64"/>
                <a:gd name="T24" fmla="*/ 7 w 64"/>
                <a:gd name="T25" fmla="*/ 12 h 64"/>
                <a:gd name="T26" fmla="*/ 9 w 64"/>
                <a:gd name="T27" fmla="*/ 15 h 64"/>
                <a:gd name="T28" fmla="*/ 4 w 64"/>
                <a:gd name="T29" fmla="*/ 28 h 64"/>
                <a:gd name="T30" fmla="*/ 0 w 64"/>
                <a:gd name="T31" fmla="*/ 28 h 64"/>
                <a:gd name="T32" fmla="*/ 0 w 64"/>
                <a:gd name="T33" fmla="*/ 36 h 64"/>
                <a:gd name="T34" fmla="*/ 4 w 64"/>
                <a:gd name="T35" fmla="*/ 36 h 64"/>
                <a:gd name="T36" fmla="*/ 9 w 64"/>
                <a:gd name="T37" fmla="*/ 49 h 64"/>
                <a:gd name="T38" fmla="*/ 7 w 64"/>
                <a:gd name="T39" fmla="*/ 51 h 64"/>
                <a:gd name="T40" fmla="*/ 13 w 64"/>
                <a:gd name="T41" fmla="*/ 57 h 64"/>
                <a:gd name="T42" fmla="*/ 15 w 64"/>
                <a:gd name="T43" fmla="*/ 55 h 64"/>
                <a:gd name="T44" fmla="*/ 28 w 64"/>
                <a:gd name="T45" fmla="*/ 60 h 64"/>
                <a:gd name="T46" fmla="*/ 28 w 64"/>
                <a:gd name="T47" fmla="*/ 64 h 64"/>
                <a:gd name="T48" fmla="*/ 37 w 64"/>
                <a:gd name="T49" fmla="*/ 64 h 64"/>
                <a:gd name="T50" fmla="*/ 37 w 64"/>
                <a:gd name="T51" fmla="*/ 60 h 64"/>
                <a:gd name="T52" fmla="*/ 49 w 64"/>
                <a:gd name="T53" fmla="*/ 55 h 64"/>
                <a:gd name="T54" fmla="*/ 52 w 64"/>
                <a:gd name="T55" fmla="*/ 57 h 64"/>
                <a:gd name="T56" fmla="*/ 58 w 64"/>
                <a:gd name="T57" fmla="*/ 51 h 64"/>
                <a:gd name="T58" fmla="*/ 55 w 64"/>
                <a:gd name="T59" fmla="*/ 49 h 64"/>
                <a:gd name="T60" fmla="*/ 61 w 64"/>
                <a:gd name="T61" fmla="*/ 36 h 64"/>
                <a:gd name="T62" fmla="*/ 64 w 64"/>
                <a:gd name="T63" fmla="*/ 36 h 64"/>
                <a:gd name="T64" fmla="*/ 64 w 64"/>
                <a:gd name="T65" fmla="*/ 28 h 64"/>
                <a:gd name="T66" fmla="*/ 61 w 64"/>
                <a:gd name="T67" fmla="*/ 28 h 64"/>
                <a:gd name="T68" fmla="*/ 55 w 64"/>
                <a:gd name="T69" fmla="*/ 15 h 64"/>
                <a:gd name="T70" fmla="*/ 58 w 64"/>
                <a:gd name="T71" fmla="*/ 12 h 64"/>
                <a:gd name="T72" fmla="*/ 52 w 64"/>
                <a:gd name="T73" fmla="*/ 6 h 64"/>
                <a:gd name="T74" fmla="*/ 49 w 64"/>
                <a:gd name="T75" fmla="*/ 9 h 64"/>
                <a:gd name="T76" fmla="*/ 37 w 64"/>
                <a:gd name="T77" fmla="*/ 3 h 64"/>
                <a:gd name="T78" fmla="*/ 37 w 64"/>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32" y="53"/>
                  </a:moveTo>
                  <a:cubicBezTo>
                    <a:pt x="20" y="53"/>
                    <a:pt x="10" y="42"/>
                    <a:pt x="11" y="30"/>
                  </a:cubicBezTo>
                  <a:cubicBezTo>
                    <a:pt x="12" y="20"/>
                    <a:pt x="20" y="12"/>
                    <a:pt x="29" y="10"/>
                  </a:cubicBezTo>
                  <a:cubicBezTo>
                    <a:pt x="30" y="10"/>
                    <a:pt x="31" y="10"/>
                    <a:pt x="32" y="10"/>
                  </a:cubicBezTo>
                  <a:cubicBezTo>
                    <a:pt x="45" y="10"/>
                    <a:pt x="55" y="21"/>
                    <a:pt x="54" y="35"/>
                  </a:cubicBezTo>
                  <a:cubicBezTo>
                    <a:pt x="52" y="44"/>
                    <a:pt x="44" y="52"/>
                    <a:pt x="34" y="53"/>
                  </a:cubicBezTo>
                  <a:cubicBezTo>
                    <a:pt x="34" y="53"/>
                    <a:pt x="33" y="53"/>
                    <a:pt x="32" y="53"/>
                  </a:cubicBezTo>
                  <a:moveTo>
                    <a:pt x="37" y="0"/>
                  </a:moveTo>
                  <a:cubicBezTo>
                    <a:pt x="28" y="0"/>
                    <a:pt x="28" y="0"/>
                    <a:pt x="28" y="0"/>
                  </a:cubicBezTo>
                  <a:cubicBezTo>
                    <a:pt x="28" y="3"/>
                    <a:pt x="28" y="3"/>
                    <a:pt x="28" y="3"/>
                  </a:cubicBezTo>
                  <a:cubicBezTo>
                    <a:pt x="23" y="4"/>
                    <a:pt x="19" y="6"/>
                    <a:pt x="15" y="9"/>
                  </a:cubicBezTo>
                  <a:cubicBezTo>
                    <a:pt x="13" y="6"/>
                    <a:pt x="13" y="6"/>
                    <a:pt x="13" y="6"/>
                  </a:cubicBezTo>
                  <a:cubicBezTo>
                    <a:pt x="7" y="12"/>
                    <a:pt x="7" y="12"/>
                    <a:pt x="7" y="12"/>
                  </a:cubicBezTo>
                  <a:cubicBezTo>
                    <a:pt x="9" y="15"/>
                    <a:pt x="9" y="15"/>
                    <a:pt x="9" y="15"/>
                  </a:cubicBezTo>
                  <a:cubicBezTo>
                    <a:pt x="7" y="18"/>
                    <a:pt x="5" y="23"/>
                    <a:pt x="4" y="28"/>
                  </a:cubicBezTo>
                  <a:cubicBezTo>
                    <a:pt x="0" y="28"/>
                    <a:pt x="0" y="28"/>
                    <a:pt x="0" y="28"/>
                  </a:cubicBezTo>
                  <a:cubicBezTo>
                    <a:pt x="0" y="36"/>
                    <a:pt x="0" y="36"/>
                    <a:pt x="0" y="36"/>
                  </a:cubicBezTo>
                  <a:cubicBezTo>
                    <a:pt x="4" y="36"/>
                    <a:pt x="4" y="36"/>
                    <a:pt x="4" y="36"/>
                  </a:cubicBezTo>
                  <a:cubicBezTo>
                    <a:pt x="5" y="41"/>
                    <a:pt x="7" y="45"/>
                    <a:pt x="9" y="49"/>
                  </a:cubicBezTo>
                  <a:cubicBezTo>
                    <a:pt x="7" y="51"/>
                    <a:pt x="7" y="51"/>
                    <a:pt x="7" y="51"/>
                  </a:cubicBezTo>
                  <a:cubicBezTo>
                    <a:pt x="13" y="57"/>
                    <a:pt x="13" y="57"/>
                    <a:pt x="13" y="57"/>
                  </a:cubicBezTo>
                  <a:cubicBezTo>
                    <a:pt x="15" y="55"/>
                    <a:pt x="15" y="55"/>
                    <a:pt x="15" y="55"/>
                  </a:cubicBezTo>
                  <a:cubicBezTo>
                    <a:pt x="19" y="58"/>
                    <a:pt x="23" y="59"/>
                    <a:pt x="28" y="60"/>
                  </a:cubicBezTo>
                  <a:cubicBezTo>
                    <a:pt x="28" y="64"/>
                    <a:pt x="28" y="64"/>
                    <a:pt x="28" y="64"/>
                  </a:cubicBezTo>
                  <a:cubicBezTo>
                    <a:pt x="37" y="64"/>
                    <a:pt x="37" y="64"/>
                    <a:pt x="37" y="64"/>
                  </a:cubicBezTo>
                  <a:cubicBezTo>
                    <a:pt x="37" y="60"/>
                    <a:pt x="37" y="60"/>
                    <a:pt x="37" y="60"/>
                  </a:cubicBezTo>
                  <a:cubicBezTo>
                    <a:pt x="41" y="59"/>
                    <a:pt x="46" y="58"/>
                    <a:pt x="49" y="55"/>
                  </a:cubicBezTo>
                  <a:cubicBezTo>
                    <a:pt x="52" y="57"/>
                    <a:pt x="52" y="57"/>
                    <a:pt x="52" y="57"/>
                  </a:cubicBezTo>
                  <a:cubicBezTo>
                    <a:pt x="58" y="51"/>
                    <a:pt x="58" y="51"/>
                    <a:pt x="58" y="51"/>
                  </a:cubicBezTo>
                  <a:cubicBezTo>
                    <a:pt x="55" y="49"/>
                    <a:pt x="55" y="49"/>
                    <a:pt x="55" y="49"/>
                  </a:cubicBezTo>
                  <a:cubicBezTo>
                    <a:pt x="58" y="45"/>
                    <a:pt x="60" y="41"/>
                    <a:pt x="61" y="36"/>
                  </a:cubicBezTo>
                  <a:cubicBezTo>
                    <a:pt x="64" y="36"/>
                    <a:pt x="64" y="36"/>
                    <a:pt x="64" y="36"/>
                  </a:cubicBezTo>
                  <a:cubicBezTo>
                    <a:pt x="64" y="28"/>
                    <a:pt x="64" y="28"/>
                    <a:pt x="64" y="28"/>
                  </a:cubicBezTo>
                  <a:cubicBezTo>
                    <a:pt x="61" y="28"/>
                    <a:pt x="61" y="28"/>
                    <a:pt x="61" y="28"/>
                  </a:cubicBezTo>
                  <a:cubicBezTo>
                    <a:pt x="60" y="23"/>
                    <a:pt x="58" y="18"/>
                    <a:pt x="55" y="15"/>
                  </a:cubicBezTo>
                  <a:cubicBezTo>
                    <a:pt x="58" y="12"/>
                    <a:pt x="58" y="12"/>
                    <a:pt x="58" y="12"/>
                  </a:cubicBezTo>
                  <a:cubicBezTo>
                    <a:pt x="52" y="6"/>
                    <a:pt x="52" y="6"/>
                    <a:pt x="52" y="6"/>
                  </a:cubicBezTo>
                  <a:cubicBezTo>
                    <a:pt x="49" y="9"/>
                    <a:pt x="49" y="9"/>
                    <a:pt x="49" y="9"/>
                  </a:cubicBezTo>
                  <a:cubicBezTo>
                    <a:pt x="46" y="6"/>
                    <a:pt x="41" y="4"/>
                    <a:pt x="37" y="3"/>
                  </a:cubicBezTo>
                  <a:cubicBezTo>
                    <a:pt x="37" y="0"/>
                    <a:pt x="37" y="0"/>
                    <a:pt x="37"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śḷíde"/>
            <p:cNvSpPr/>
            <p:nvPr/>
          </p:nvSpPr>
          <p:spPr bwMode="auto">
            <a:xfrm>
              <a:off x="3757613" y="2535238"/>
              <a:ext cx="98425" cy="10001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iSľiḍê"/>
            <p:cNvSpPr/>
            <p:nvPr/>
          </p:nvSpPr>
          <p:spPr bwMode="auto">
            <a:xfrm>
              <a:off x="7516813" y="2020888"/>
              <a:ext cx="234950" cy="234950"/>
            </a:xfrm>
            <a:custGeom>
              <a:avLst/>
              <a:gdLst>
                <a:gd name="T0" fmla="*/ 36 w 71"/>
                <a:gd name="T1" fmla="*/ 59 h 71"/>
                <a:gd name="T2" fmla="*/ 33 w 71"/>
                <a:gd name="T3" fmla="*/ 59 h 71"/>
                <a:gd name="T4" fmla="*/ 12 w 71"/>
                <a:gd name="T5" fmla="*/ 39 h 71"/>
                <a:gd name="T6" fmla="*/ 36 w 71"/>
                <a:gd name="T7" fmla="*/ 12 h 71"/>
                <a:gd name="T8" fmla="*/ 39 w 71"/>
                <a:gd name="T9" fmla="*/ 12 h 71"/>
                <a:gd name="T10" fmla="*/ 59 w 71"/>
                <a:gd name="T11" fmla="*/ 33 h 71"/>
                <a:gd name="T12" fmla="*/ 36 w 71"/>
                <a:gd name="T13" fmla="*/ 59 h 71"/>
                <a:gd name="T14" fmla="*/ 40 w 71"/>
                <a:gd name="T15" fmla="*/ 0 h 71"/>
                <a:gd name="T16" fmla="*/ 31 w 71"/>
                <a:gd name="T17" fmla="*/ 0 h 71"/>
                <a:gd name="T18" fmla="*/ 31 w 71"/>
                <a:gd name="T19" fmla="*/ 4 h 71"/>
                <a:gd name="T20" fmla="*/ 17 w 71"/>
                <a:gd name="T21" fmla="*/ 10 h 71"/>
                <a:gd name="T22" fmla="*/ 14 w 71"/>
                <a:gd name="T23" fmla="*/ 7 h 71"/>
                <a:gd name="T24" fmla="*/ 7 w 71"/>
                <a:gd name="T25" fmla="*/ 14 h 71"/>
                <a:gd name="T26" fmla="*/ 10 w 71"/>
                <a:gd name="T27" fmla="*/ 17 h 71"/>
                <a:gd name="T28" fmla="*/ 4 w 71"/>
                <a:gd name="T29" fmla="*/ 31 h 71"/>
                <a:gd name="T30" fmla="*/ 0 w 71"/>
                <a:gd name="T31" fmla="*/ 31 h 71"/>
                <a:gd name="T32" fmla="*/ 0 w 71"/>
                <a:gd name="T33" fmla="*/ 40 h 71"/>
                <a:gd name="T34" fmla="*/ 4 w 71"/>
                <a:gd name="T35" fmla="*/ 40 h 71"/>
                <a:gd name="T36" fmla="*/ 10 w 71"/>
                <a:gd name="T37" fmla="*/ 54 h 71"/>
                <a:gd name="T38" fmla="*/ 7 w 71"/>
                <a:gd name="T39" fmla="*/ 57 h 71"/>
                <a:gd name="T40" fmla="*/ 14 w 71"/>
                <a:gd name="T41" fmla="*/ 64 h 71"/>
                <a:gd name="T42" fmla="*/ 17 w 71"/>
                <a:gd name="T43" fmla="*/ 61 h 71"/>
                <a:gd name="T44" fmla="*/ 31 w 71"/>
                <a:gd name="T45" fmla="*/ 67 h 71"/>
                <a:gd name="T46" fmla="*/ 31 w 71"/>
                <a:gd name="T47" fmla="*/ 71 h 71"/>
                <a:gd name="T48" fmla="*/ 40 w 71"/>
                <a:gd name="T49" fmla="*/ 71 h 71"/>
                <a:gd name="T50" fmla="*/ 40 w 71"/>
                <a:gd name="T51" fmla="*/ 67 h 71"/>
                <a:gd name="T52" fmla="*/ 54 w 71"/>
                <a:gd name="T53" fmla="*/ 61 h 71"/>
                <a:gd name="T54" fmla="*/ 57 w 71"/>
                <a:gd name="T55" fmla="*/ 64 h 71"/>
                <a:gd name="T56" fmla="*/ 64 w 71"/>
                <a:gd name="T57" fmla="*/ 57 h 71"/>
                <a:gd name="T58" fmla="*/ 61 w 71"/>
                <a:gd name="T59" fmla="*/ 54 h 71"/>
                <a:gd name="T60" fmla="*/ 67 w 71"/>
                <a:gd name="T61" fmla="*/ 40 h 71"/>
                <a:gd name="T62" fmla="*/ 71 w 71"/>
                <a:gd name="T63" fmla="*/ 40 h 71"/>
                <a:gd name="T64" fmla="*/ 71 w 71"/>
                <a:gd name="T65" fmla="*/ 31 h 71"/>
                <a:gd name="T66" fmla="*/ 67 w 71"/>
                <a:gd name="T67" fmla="*/ 31 h 71"/>
                <a:gd name="T68" fmla="*/ 61 w 71"/>
                <a:gd name="T69" fmla="*/ 17 h 71"/>
                <a:gd name="T70" fmla="*/ 64 w 71"/>
                <a:gd name="T71" fmla="*/ 14 h 71"/>
                <a:gd name="T72" fmla="*/ 57 w 71"/>
                <a:gd name="T73" fmla="*/ 7 h 71"/>
                <a:gd name="T74" fmla="*/ 54 w 71"/>
                <a:gd name="T75" fmla="*/ 10 h 71"/>
                <a:gd name="T76" fmla="*/ 40 w 71"/>
                <a:gd name="T77" fmla="*/ 4 h 71"/>
                <a:gd name="T78" fmla="*/ 40 w 71"/>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 h="71">
                  <a:moveTo>
                    <a:pt x="36" y="59"/>
                  </a:moveTo>
                  <a:cubicBezTo>
                    <a:pt x="35" y="59"/>
                    <a:pt x="34" y="59"/>
                    <a:pt x="33" y="59"/>
                  </a:cubicBezTo>
                  <a:cubicBezTo>
                    <a:pt x="22" y="58"/>
                    <a:pt x="13" y="49"/>
                    <a:pt x="12" y="39"/>
                  </a:cubicBezTo>
                  <a:cubicBezTo>
                    <a:pt x="10" y="24"/>
                    <a:pt x="21" y="12"/>
                    <a:pt x="36" y="12"/>
                  </a:cubicBezTo>
                  <a:cubicBezTo>
                    <a:pt x="37" y="12"/>
                    <a:pt x="38" y="12"/>
                    <a:pt x="39" y="12"/>
                  </a:cubicBezTo>
                  <a:cubicBezTo>
                    <a:pt x="50" y="13"/>
                    <a:pt x="58" y="22"/>
                    <a:pt x="59" y="33"/>
                  </a:cubicBezTo>
                  <a:cubicBezTo>
                    <a:pt x="61" y="47"/>
                    <a:pt x="49" y="59"/>
                    <a:pt x="36" y="59"/>
                  </a:cubicBezTo>
                  <a:moveTo>
                    <a:pt x="40" y="0"/>
                  </a:moveTo>
                  <a:cubicBezTo>
                    <a:pt x="31" y="0"/>
                    <a:pt x="31" y="0"/>
                    <a:pt x="31" y="0"/>
                  </a:cubicBezTo>
                  <a:cubicBezTo>
                    <a:pt x="31" y="4"/>
                    <a:pt x="31" y="4"/>
                    <a:pt x="31" y="4"/>
                  </a:cubicBezTo>
                  <a:cubicBezTo>
                    <a:pt x="26" y="5"/>
                    <a:pt x="21" y="7"/>
                    <a:pt x="17" y="10"/>
                  </a:cubicBezTo>
                  <a:cubicBezTo>
                    <a:pt x="14" y="7"/>
                    <a:pt x="14" y="7"/>
                    <a:pt x="14" y="7"/>
                  </a:cubicBezTo>
                  <a:cubicBezTo>
                    <a:pt x="7" y="14"/>
                    <a:pt x="7" y="14"/>
                    <a:pt x="7" y="14"/>
                  </a:cubicBezTo>
                  <a:cubicBezTo>
                    <a:pt x="10" y="17"/>
                    <a:pt x="10" y="17"/>
                    <a:pt x="10" y="17"/>
                  </a:cubicBezTo>
                  <a:cubicBezTo>
                    <a:pt x="7" y="21"/>
                    <a:pt x="5" y="26"/>
                    <a:pt x="4" y="31"/>
                  </a:cubicBezTo>
                  <a:cubicBezTo>
                    <a:pt x="0" y="31"/>
                    <a:pt x="0" y="31"/>
                    <a:pt x="0" y="31"/>
                  </a:cubicBezTo>
                  <a:cubicBezTo>
                    <a:pt x="0" y="40"/>
                    <a:pt x="0" y="40"/>
                    <a:pt x="0" y="40"/>
                  </a:cubicBezTo>
                  <a:cubicBezTo>
                    <a:pt x="4" y="40"/>
                    <a:pt x="4" y="40"/>
                    <a:pt x="4" y="40"/>
                  </a:cubicBezTo>
                  <a:cubicBezTo>
                    <a:pt x="5" y="45"/>
                    <a:pt x="7" y="50"/>
                    <a:pt x="10" y="54"/>
                  </a:cubicBezTo>
                  <a:cubicBezTo>
                    <a:pt x="7" y="57"/>
                    <a:pt x="7" y="57"/>
                    <a:pt x="7" y="57"/>
                  </a:cubicBezTo>
                  <a:cubicBezTo>
                    <a:pt x="14" y="64"/>
                    <a:pt x="14" y="64"/>
                    <a:pt x="14" y="64"/>
                  </a:cubicBezTo>
                  <a:cubicBezTo>
                    <a:pt x="17" y="61"/>
                    <a:pt x="17" y="61"/>
                    <a:pt x="17" y="61"/>
                  </a:cubicBezTo>
                  <a:cubicBezTo>
                    <a:pt x="21" y="64"/>
                    <a:pt x="26" y="66"/>
                    <a:pt x="31" y="67"/>
                  </a:cubicBezTo>
                  <a:cubicBezTo>
                    <a:pt x="31" y="71"/>
                    <a:pt x="31" y="71"/>
                    <a:pt x="31" y="71"/>
                  </a:cubicBezTo>
                  <a:cubicBezTo>
                    <a:pt x="40" y="71"/>
                    <a:pt x="40" y="71"/>
                    <a:pt x="40" y="71"/>
                  </a:cubicBezTo>
                  <a:cubicBezTo>
                    <a:pt x="40" y="67"/>
                    <a:pt x="40" y="67"/>
                    <a:pt x="40" y="67"/>
                  </a:cubicBezTo>
                  <a:cubicBezTo>
                    <a:pt x="46" y="66"/>
                    <a:pt x="50" y="64"/>
                    <a:pt x="54" y="61"/>
                  </a:cubicBezTo>
                  <a:cubicBezTo>
                    <a:pt x="57" y="64"/>
                    <a:pt x="57" y="64"/>
                    <a:pt x="57" y="64"/>
                  </a:cubicBezTo>
                  <a:cubicBezTo>
                    <a:pt x="64" y="57"/>
                    <a:pt x="64" y="57"/>
                    <a:pt x="64" y="57"/>
                  </a:cubicBezTo>
                  <a:cubicBezTo>
                    <a:pt x="61" y="54"/>
                    <a:pt x="61" y="54"/>
                    <a:pt x="61" y="54"/>
                  </a:cubicBezTo>
                  <a:cubicBezTo>
                    <a:pt x="64" y="50"/>
                    <a:pt x="66" y="45"/>
                    <a:pt x="67" y="40"/>
                  </a:cubicBezTo>
                  <a:cubicBezTo>
                    <a:pt x="71" y="40"/>
                    <a:pt x="71" y="40"/>
                    <a:pt x="71" y="40"/>
                  </a:cubicBezTo>
                  <a:cubicBezTo>
                    <a:pt x="71" y="31"/>
                    <a:pt x="71" y="31"/>
                    <a:pt x="71" y="31"/>
                  </a:cubicBezTo>
                  <a:cubicBezTo>
                    <a:pt x="67" y="31"/>
                    <a:pt x="67" y="31"/>
                    <a:pt x="67" y="31"/>
                  </a:cubicBezTo>
                  <a:cubicBezTo>
                    <a:pt x="66" y="26"/>
                    <a:pt x="64" y="21"/>
                    <a:pt x="61" y="17"/>
                  </a:cubicBezTo>
                  <a:cubicBezTo>
                    <a:pt x="64" y="14"/>
                    <a:pt x="64" y="14"/>
                    <a:pt x="64" y="14"/>
                  </a:cubicBezTo>
                  <a:cubicBezTo>
                    <a:pt x="57" y="7"/>
                    <a:pt x="57" y="7"/>
                    <a:pt x="57" y="7"/>
                  </a:cubicBezTo>
                  <a:cubicBezTo>
                    <a:pt x="54" y="10"/>
                    <a:pt x="54" y="10"/>
                    <a:pt x="54" y="10"/>
                  </a:cubicBezTo>
                  <a:cubicBezTo>
                    <a:pt x="50" y="7"/>
                    <a:pt x="46" y="5"/>
                    <a:pt x="40" y="4"/>
                  </a:cubicBezTo>
                  <a:cubicBezTo>
                    <a:pt x="40" y="0"/>
                    <a:pt x="40" y="0"/>
                    <a:pt x="40" y="0"/>
                  </a:cubicBezTo>
                </a:path>
              </a:pathLst>
            </a:custGeom>
            <a:solidFill>
              <a:schemeClr val="bg1">
                <a:lumMod val="85000"/>
              </a:schemeClr>
            </a:solidFill>
            <a:ln>
              <a:noFill/>
            </a:ln>
          </p:spPr>
          <p:txBody>
            <a:bodyPr anchor="ctr"/>
            <a:lstStyle/>
            <a:p>
              <a:pPr algn="ctr"/>
              <a:endParaRPr/>
            </a:p>
          </p:txBody>
        </p:sp>
        <p:sp>
          <p:nvSpPr>
            <p:cNvPr id="92" name="îsḷîḓé"/>
            <p:cNvSpPr/>
            <p:nvPr/>
          </p:nvSpPr>
          <p:spPr bwMode="auto">
            <a:xfrm>
              <a:off x="7578726" y="2084388"/>
              <a:ext cx="109538" cy="107950"/>
            </a:xfrm>
            <a:prstGeom prst="ellipse">
              <a:avLst/>
            </a:prstGeom>
            <a:solidFill>
              <a:schemeClr val="bg1">
                <a:lumMod val="85000"/>
              </a:schemeClr>
            </a:solidFill>
            <a:ln>
              <a:noFill/>
            </a:ln>
          </p:spPr>
          <p:txBody>
            <a:bodyPr anchor="ctr"/>
            <a:lstStyle/>
            <a:p>
              <a:pPr algn="ctr"/>
              <a:endParaRPr/>
            </a:p>
          </p:txBody>
        </p:sp>
        <p:sp>
          <p:nvSpPr>
            <p:cNvPr id="93" name="íṧ1ïḍê"/>
            <p:cNvSpPr/>
            <p:nvPr/>
          </p:nvSpPr>
          <p:spPr bwMode="auto">
            <a:xfrm>
              <a:off x="7688263" y="2216150"/>
              <a:ext cx="152400" cy="150813"/>
            </a:xfrm>
            <a:custGeom>
              <a:avLst/>
              <a:gdLst>
                <a:gd name="T0" fmla="*/ 23 w 46"/>
                <a:gd name="T1" fmla="*/ 38 h 46"/>
                <a:gd name="T2" fmla="*/ 21 w 46"/>
                <a:gd name="T3" fmla="*/ 38 h 46"/>
                <a:gd name="T4" fmla="*/ 8 w 46"/>
                <a:gd name="T5" fmla="*/ 25 h 46"/>
                <a:gd name="T6" fmla="*/ 23 w 46"/>
                <a:gd name="T7" fmla="*/ 8 h 46"/>
                <a:gd name="T8" fmla="*/ 25 w 46"/>
                <a:gd name="T9" fmla="*/ 8 h 46"/>
                <a:gd name="T10" fmla="*/ 38 w 46"/>
                <a:gd name="T11" fmla="*/ 22 h 46"/>
                <a:gd name="T12" fmla="*/ 23 w 46"/>
                <a:gd name="T13" fmla="*/ 38 h 46"/>
                <a:gd name="T14" fmla="*/ 26 w 46"/>
                <a:gd name="T15" fmla="*/ 0 h 46"/>
                <a:gd name="T16" fmla="*/ 20 w 46"/>
                <a:gd name="T17" fmla="*/ 0 h 46"/>
                <a:gd name="T18" fmla="*/ 20 w 46"/>
                <a:gd name="T19" fmla="*/ 3 h 46"/>
                <a:gd name="T20" fmla="*/ 11 w 46"/>
                <a:gd name="T21" fmla="*/ 7 h 46"/>
                <a:gd name="T22" fmla="*/ 9 w 46"/>
                <a:gd name="T23" fmla="*/ 5 h 46"/>
                <a:gd name="T24" fmla="*/ 5 w 46"/>
                <a:gd name="T25" fmla="*/ 9 h 46"/>
                <a:gd name="T26" fmla="*/ 6 w 46"/>
                <a:gd name="T27" fmla="*/ 11 h 46"/>
                <a:gd name="T28" fmla="*/ 3 w 46"/>
                <a:gd name="T29" fmla="*/ 20 h 46"/>
                <a:gd name="T30" fmla="*/ 0 w 46"/>
                <a:gd name="T31" fmla="*/ 20 h 46"/>
                <a:gd name="T32" fmla="*/ 0 w 46"/>
                <a:gd name="T33" fmla="*/ 26 h 46"/>
                <a:gd name="T34" fmla="*/ 3 w 46"/>
                <a:gd name="T35" fmla="*/ 26 h 46"/>
                <a:gd name="T36" fmla="*/ 6 w 46"/>
                <a:gd name="T37" fmla="*/ 35 h 46"/>
                <a:gd name="T38" fmla="*/ 5 w 46"/>
                <a:gd name="T39" fmla="*/ 37 h 46"/>
                <a:gd name="T40" fmla="*/ 9 w 46"/>
                <a:gd name="T41" fmla="*/ 41 h 46"/>
                <a:gd name="T42" fmla="*/ 11 w 46"/>
                <a:gd name="T43" fmla="*/ 39 h 46"/>
                <a:gd name="T44" fmla="*/ 20 w 46"/>
                <a:gd name="T45" fmla="*/ 43 h 46"/>
                <a:gd name="T46" fmla="*/ 20 w 46"/>
                <a:gd name="T47" fmla="*/ 46 h 46"/>
                <a:gd name="T48" fmla="*/ 26 w 46"/>
                <a:gd name="T49" fmla="*/ 46 h 46"/>
                <a:gd name="T50" fmla="*/ 26 w 46"/>
                <a:gd name="T51" fmla="*/ 43 h 46"/>
                <a:gd name="T52" fmla="*/ 35 w 46"/>
                <a:gd name="T53" fmla="*/ 39 h 46"/>
                <a:gd name="T54" fmla="*/ 37 w 46"/>
                <a:gd name="T55" fmla="*/ 41 h 46"/>
                <a:gd name="T56" fmla="*/ 41 w 46"/>
                <a:gd name="T57" fmla="*/ 37 h 46"/>
                <a:gd name="T58" fmla="*/ 39 w 46"/>
                <a:gd name="T59" fmla="*/ 35 h 46"/>
                <a:gd name="T60" fmla="*/ 43 w 46"/>
                <a:gd name="T61" fmla="*/ 26 h 46"/>
                <a:gd name="T62" fmla="*/ 46 w 46"/>
                <a:gd name="T63" fmla="*/ 26 h 46"/>
                <a:gd name="T64" fmla="*/ 46 w 46"/>
                <a:gd name="T65" fmla="*/ 20 h 46"/>
                <a:gd name="T66" fmla="*/ 43 w 46"/>
                <a:gd name="T67" fmla="*/ 20 h 46"/>
                <a:gd name="T68" fmla="*/ 39 w 46"/>
                <a:gd name="T69" fmla="*/ 11 h 46"/>
                <a:gd name="T70" fmla="*/ 41 w 46"/>
                <a:gd name="T71" fmla="*/ 9 h 46"/>
                <a:gd name="T72" fmla="*/ 37 w 46"/>
                <a:gd name="T73" fmla="*/ 5 h 46"/>
                <a:gd name="T74" fmla="*/ 35 w 46"/>
                <a:gd name="T75" fmla="*/ 7 h 46"/>
                <a:gd name="T76" fmla="*/ 26 w 46"/>
                <a:gd name="T77" fmla="*/ 3 h 46"/>
                <a:gd name="T78" fmla="*/ 26 w 46"/>
                <a:gd name="T7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 h="46">
                  <a:moveTo>
                    <a:pt x="23" y="38"/>
                  </a:moveTo>
                  <a:cubicBezTo>
                    <a:pt x="22" y="38"/>
                    <a:pt x="22" y="38"/>
                    <a:pt x="21" y="38"/>
                  </a:cubicBezTo>
                  <a:cubicBezTo>
                    <a:pt x="14" y="38"/>
                    <a:pt x="9" y="32"/>
                    <a:pt x="8" y="25"/>
                  </a:cubicBezTo>
                  <a:cubicBezTo>
                    <a:pt x="6" y="16"/>
                    <a:pt x="14" y="8"/>
                    <a:pt x="23" y="8"/>
                  </a:cubicBezTo>
                  <a:cubicBezTo>
                    <a:pt x="23" y="8"/>
                    <a:pt x="24" y="8"/>
                    <a:pt x="25" y="8"/>
                  </a:cubicBezTo>
                  <a:cubicBezTo>
                    <a:pt x="32" y="9"/>
                    <a:pt x="37" y="15"/>
                    <a:pt x="38" y="22"/>
                  </a:cubicBezTo>
                  <a:cubicBezTo>
                    <a:pt x="39" y="31"/>
                    <a:pt x="32" y="38"/>
                    <a:pt x="23" y="38"/>
                  </a:cubicBezTo>
                  <a:moveTo>
                    <a:pt x="26" y="0"/>
                  </a:moveTo>
                  <a:cubicBezTo>
                    <a:pt x="20" y="0"/>
                    <a:pt x="20" y="0"/>
                    <a:pt x="20" y="0"/>
                  </a:cubicBezTo>
                  <a:cubicBezTo>
                    <a:pt x="20" y="3"/>
                    <a:pt x="20" y="3"/>
                    <a:pt x="20" y="3"/>
                  </a:cubicBezTo>
                  <a:cubicBezTo>
                    <a:pt x="16" y="3"/>
                    <a:pt x="13" y="5"/>
                    <a:pt x="11" y="7"/>
                  </a:cubicBezTo>
                  <a:cubicBezTo>
                    <a:pt x="9" y="5"/>
                    <a:pt x="9" y="5"/>
                    <a:pt x="9" y="5"/>
                  </a:cubicBezTo>
                  <a:cubicBezTo>
                    <a:pt x="5" y="9"/>
                    <a:pt x="5" y="9"/>
                    <a:pt x="5" y="9"/>
                  </a:cubicBezTo>
                  <a:cubicBezTo>
                    <a:pt x="6" y="11"/>
                    <a:pt x="6" y="11"/>
                    <a:pt x="6" y="11"/>
                  </a:cubicBezTo>
                  <a:cubicBezTo>
                    <a:pt x="4" y="14"/>
                    <a:pt x="3" y="17"/>
                    <a:pt x="3" y="20"/>
                  </a:cubicBezTo>
                  <a:cubicBezTo>
                    <a:pt x="0" y="20"/>
                    <a:pt x="0" y="20"/>
                    <a:pt x="0" y="20"/>
                  </a:cubicBezTo>
                  <a:cubicBezTo>
                    <a:pt x="0" y="26"/>
                    <a:pt x="0" y="26"/>
                    <a:pt x="0" y="26"/>
                  </a:cubicBezTo>
                  <a:cubicBezTo>
                    <a:pt x="3" y="26"/>
                    <a:pt x="3" y="26"/>
                    <a:pt x="3" y="26"/>
                  </a:cubicBezTo>
                  <a:cubicBezTo>
                    <a:pt x="3" y="29"/>
                    <a:pt x="4" y="33"/>
                    <a:pt x="6" y="35"/>
                  </a:cubicBezTo>
                  <a:cubicBezTo>
                    <a:pt x="5" y="37"/>
                    <a:pt x="5" y="37"/>
                    <a:pt x="5" y="37"/>
                  </a:cubicBezTo>
                  <a:cubicBezTo>
                    <a:pt x="9" y="41"/>
                    <a:pt x="9" y="41"/>
                    <a:pt x="9" y="41"/>
                  </a:cubicBezTo>
                  <a:cubicBezTo>
                    <a:pt x="11" y="39"/>
                    <a:pt x="11" y="39"/>
                    <a:pt x="11" y="39"/>
                  </a:cubicBezTo>
                  <a:cubicBezTo>
                    <a:pt x="13" y="41"/>
                    <a:pt x="16" y="43"/>
                    <a:pt x="20" y="43"/>
                  </a:cubicBezTo>
                  <a:cubicBezTo>
                    <a:pt x="20" y="46"/>
                    <a:pt x="20" y="46"/>
                    <a:pt x="20" y="46"/>
                  </a:cubicBezTo>
                  <a:cubicBezTo>
                    <a:pt x="26" y="46"/>
                    <a:pt x="26" y="46"/>
                    <a:pt x="26" y="46"/>
                  </a:cubicBezTo>
                  <a:cubicBezTo>
                    <a:pt x="26" y="43"/>
                    <a:pt x="26" y="43"/>
                    <a:pt x="26" y="43"/>
                  </a:cubicBezTo>
                  <a:cubicBezTo>
                    <a:pt x="29" y="43"/>
                    <a:pt x="32" y="41"/>
                    <a:pt x="35" y="39"/>
                  </a:cubicBezTo>
                  <a:cubicBezTo>
                    <a:pt x="37" y="41"/>
                    <a:pt x="37" y="41"/>
                    <a:pt x="37" y="41"/>
                  </a:cubicBezTo>
                  <a:cubicBezTo>
                    <a:pt x="41" y="37"/>
                    <a:pt x="41" y="37"/>
                    <a:pt x="41" y="37"/>
                  </a:cubicBezTo>
                  <a:cubicBezTo>
                    <a:pt x="39" y="35"/>
                    <a:pt x="39" y="35"/>
                    <a:pt x="39" y="35"/>
                  </a:cubicBezTo>
                  <a:cubicBezTo>
                    <a:pt x="41" y="33"/>
                    <a:pt x="43" y="29"/>
                    <a:pt x="43" y="26"/>
                  </a:cubicBezTo>
                  <a:cubicBezTo>
                    <a:pt x="46" y="26"/>
                    <a:pt x="46" y="26"/>
                    <a:pt x="46" y="26"/>
                  </a:cubicBezTo>
                  <a:cubicBezTo>
                    <a:pt x="46" y="20"/>
                    <a:pt x="46" y="20"/>
                    <a:pt x="46" y="20"/>
                  </a:cubicBezTo>
                  <a:cubicBezTo>
                    <a:pt x="43" y="20"/>
                    <a:pt x="43" y="20"/>
                    <a:pt x="43" y="20"/>
                  </a:cubicBezTo>
                  <a:cubicBezTo>
                    <a:pt x="43" y="17"/>
                    <a:pt x="41" y="14"/>
                    <a:pt x="39" y="11"/>
                  </a:cubicBezTo>
                  <a:cubicBezTo>
                    <a:pt x="41" y="9"/>
                    <a:pt x="41" y="9"/>
                    <a:pt x="41" y="9"/>
                  </a:cubicBezTo>
                  <a:cubicBezTo>
                    <a:pt x="37" y="5"/>
                    <a:pt x="37" y="5"/>
                    <a:pt x="37" y="5"/>
                  </a:cubicBezTo>
                  <a:cubicBezTo>
                    <a:pt x="35" y="7"/>
                    <a:pt x="35" y="7"/>
                    <a:pt x="35" y="7"/>
                  </a:cubicBezTo>
                  <a:cubicBezTo>
                    <a:pt x="32" y="5"/>
                    <a:pt x="29" y="3"/>
                    <a:pt x="26" y="3"/>
                  </a:cubicBezTo>
                  <a:cubicBezTo>
                    <a:pt x="26" y="0"/>
                    <a:pt x="26" y="0"/>
                    <a:pt x="26" y="0"/>
                  </a:cubicBezTo>
                </a:path>
              </a:pathLst>
            </a:custGeom>
            <a:solidFill>
              <a:schemeClr val="bg1">
                <a:lumMod val="85000"/>
              </a:schemeClr>
            </a:solidFill>
            <a:ln>
              <a:noFill/>
            </a:ln>
          </p:spPr>
          <p:txBody>
            <a:bodyPr anchor="ctr"/>
            <a:lstStyle/>
            <a:p>
              <a:pPr algn="ctr"/>
              <a:endParaRPr/>
            </a:p>
          </p:txBody>
        </p:sp>
        <p:sp>
          <p:nvSpPr>
            <p:cNvPr id="94" name="îśḻíďè"/>
            <p:cNvSpPr/>
            <p:nvPr/>
          </p:nvSpPr>
          <p:spPr bwMode="auto">
            <a:xfrm>
              <a:off x="7727951" y="2255838"/>
              <a:ext cx="69850" cy="73025"/>
            </a:xfrm>
            <a:prstGeom prst="ellipse">
              <a:avLst/>
            </a:prstGeom>
            <a:solidFill>
              <a:schemeClr val="bg1">
                <a:lumMod val="85000"/>
              </a:schemeClr>
            </a:solidFill>
            <a:ln>
              <a:noFill/>
            </a:ln>
          </p:spPr>
          <p:txBody>
            <a:bodyPr anchor="ctr"/>
            <a:lstStyle/>
            <a:p>
              <a:pPr algn="ctr"/>
              <a:endParaRPr/>
            </a:p>
          </p:txBody>
        </p:sp>
        <p:sp>
          <p:nvSpPr>
            <p:cNvPr id="95" name="í$ḻíḍé"/>
            <p:cNvSpPr/>
            <p:nvPr/>
          </p:nvSpPr>
          <p:spPr bwMode="auto">
            <a:xfrm>
              <a:off x="7751763" y="1922463"/>
              <a:ext cx="336550" cy="336550"/>
            </a:xfrm>
            <a:custGeom>
              <a:avLst/>
              <a:gdLst>
                <a:gd name="T0" fmla="*/ 51 w 102"/>
                <a:gd name="T1" fmla="*/ 86 h 102"/>
                <a:gd name="T2" fmla="*/ 48 w 102"/>
                <a:gd name="T3" fmla="*/ 85 h 102"/>
                <a:gd name="T4" fmla="*/ 17 w 102"/>
                <a:gd name="T5" fmla="*/ 56 h 102"/>
                <a:gd name="T6" fmla="*/ 51 w 102"/>
                <a:gd name="T7" fmla="*/ 17 h 102"/>
                <a:gd name="T8" fmla="*/ 55 w 102"/>
                <a:gd name="T9" fmla="*/ 17 h 102"/>
                <a:gd name="T10" fmla="*/ 85 w 102"/>
                <a:gd name="T11" fmla="*/ 48 h 102"/>
                <a:gd name="T12" fmla="*/ 51 w 102"/>
                <a:gd name="T13" fmla="*/ 86 h 102"/>
                <a:gd name="T14" fmla="*/ 58 w 102"/>
                <a:gd name="T15" fmla="*/ 0 h 102"/>
                <a:gd name="T16" fmla="*/ 44 w 102"/>
                <a:gd name="T17" fmla="*/ 0 h 102"/>
                <a:gd name="T18" fmla="*/ 44 w 102"/>
                <a:gd name="T19" fmla="*/ 6 h 102"/>
                <a:gd name="T20" fmla="*/ 24 w 102"/>
                <a:gd name="T21" fmla="*/ 14 h 102"/>
                <a:gd name="T22" fmla="*/ 20 w 102"/>
                <a:gd name="T23" fmla="*/ 10 h 102"/>
                <a:gd name="T24" fmla="*/ 10 w 102"/>
                <a:gd name="T25" fmla="*/ 20 h 102"/>
                <a:gd name="T26" fmla="*/ 14 w 102"/>
                <a:gd name="T27" fmla="*/ 24 h 102"/>
                <a:gd name="T28" fmla="*/ 6 w 102"/>
                <a:gd name="T29" fmla="*/ 44 h 102"/>
                <a:gd name="T30" fmla="*/ 0 w 102"/>
                <a:gd name="T31" fmla="*/ 44 h 102"/>
                <a:gd name="T32" fmla="*/ 0 w 102"/>
                <a:gd name="T33" fmla="*/ 58 h 102"/>
                <a:gd name="T34" fmla="*/ 6 w 102"/>
                <a:gd name="T35" fmla="*/ 58 h 102"/>
                <a:gd name="T36" fmla="*/ 14 w 102"/>
                <a:gd name="T37" fmla="*/ 78 h 102"/>
                <a:gd name="T38" fmla="*/ 10 w 102"/>
                <a:gd name="T39" fmla="*/ 83 h 102"/>
                <a:gd name="T40" fmla="*/ 20 w 102"/>
                <a:gd name="T41" fmla="*/ 92 h 102"/>
                <a:gd name="T42" fmla="*/ 24 w 102"/>
                <a:gd name="T43" fmla="*/ 88 h 102"/>
                <a:gd name="T44" fmla="*/ 44 w 102"/>
                <a:gd name="T45" fmla="*/ 97 h 102"/>
                <a:gd name="T46" fmla="*/ 44 w 102"/>
                <a:gd name="T47" fmla="*/ 102 h 102"/>
                <a:gd name="T48" fmla="*/ 58 w 102"/>
                <a:gd name="T49" fmla="*/ 102 h 102"/>
                <a:gd name="T50" fmla="*/ 58 w 102"/>
                <a:gd name="T51" fmla="*/ 97 h 102"/>
                <a:gd name="T52" fmla="*/ 78 w 102"/>
                <a:gd name="T53" fmla="*/ 88 h 102"/>
                <a:gd name="T54" fmla="*/ 82 w 102"/>
                <a:gd name="T55" fmla="*/ 92 h 102"/>
                <a:gd name="T56" fmla="*/ 92 w 102"/>
                <a:gd name="T57" fmla="*/ 83 h 102"/>
                <a:gd name="T58" fmla="*/ 88 w 102"/>
                <a:gd name="T59" fmla="*/ 78 h 102"/>
                <a:gd name="T60" fmla="*/ 96 w 102"/>
                <a:gd name="T61" fmla="*/ 58 h 102"/>
                <a:gd name="T62" fmla="*/ 102 w 102"/>
                <a:gd name="T63" fmla="*/ 58 h 102"/>
                <a:gd name="T64" fmla="*/ 102 w 102"/>
                <a:gd name="T65" fmla="*/ 44 h 102"/>
                <a:gd name="T66" fmla="*/ 96 w 102"/>
                <a:gd name="T67" fmla="*/ 44 h 102"/>
                <a:gd name="T68" fmla="*/ 88 w 102"/>
                <a:gd name="T69" fmla="*/ 24 h 102"/>
                <a:gd name="T70" fmla="*/ 92 w 102"/>
                <a:gd name="T71" fmla="*/ 20 h 102"/>
                <a:gd name="T72" fmla="*/ 82 w 102"/>
                <a:gd name="T73" fmla="*/ 10 h 102"/>
                <a:gd name="T74" fmla="*/ 78 w 102"/>
                <a:gd name="T75" fmla="*/ 14 h 102"/>
                <a:gd name="T76" fmla="*/ 58 w 102"/>
                <a:gd name="T77" fmla="*/ 6 h 102"/>
                <a:gd name="T78" fmla="*/ 58 w 102"/>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 h="102">
                  <a:moveTo>
                    <a:pt x="51" y="86"/>
                  </a:moveTo>
                  <a:cubicBezTo>
                    <a:pt x="50" y="86"/>
                    <a:pt x="49" y="86"/>
                    <a:pt x="48" y="85"/>
                  </a:cubicBezTo>
                  <a:cubicBezTo>
                    <a:pt x="32" y="84"/>
                    <a:pt x="19" y="71"/>
                    <a:pt x="17" y="56"/>
                  </a:cubicBezTo>
                  <a:cubicBezTo>
                    <a:pt x="14" y="35"/>
                    <a:pt x="31" y="17"/>
                    <a:pt x="51" y="17"/>
                  </a:cubicBezTo>
                  <a:cubicBezTo>
                    <a:pt x="52" y="17"/>
                    <a:pt x="54" y="17"/>
                    <a:pt x="55" y="17"/>
                  </a:cubicBezTo>
                  <a:cubicBezTo>
                    <a:pt x="71" y="19"/>
                    <a:pt x="84" y="32"/>
                    <a:pt x="85" y="48"/>
                  </a:cubicBezTo>
                  <a:cubicBezTo>
                    <a:pt x="87" y="68"/>
                    <a:pt x="71" y="86"/>
                    <a:pt x="51" y="86"/>
                  </a:cubicBezTo>
                  <a:moveTo>
                    <a:pt x="58" y="0"/>
                  </a:moveTo>
                  <a:cubicBezTo>
                    <a:pt x="44" y="0"/>
                    <a:pt x="44" y="0"/>
                    <a:pt x="44" y="0"/>
                  </a:cubicBezTo>
                  <a:cubicBezTo>
                    <a:pt x="44" y="6"/>
                    <a:pt x="44" y="6"/>
                    <a:pt x="44" y="6"/>
                  </a:cubicBezTo>
                  <a:cubicBezTo>
                    <a:pt x="37" y="7"/>
                    <a:pt x="30" y="10"/>
                    <a:pt x="24" y="14"/>
                  </a:cubicBezTo>
                  <a:cubicBezTo>
                    <a:pt x="20" y="10"/>
                    <a:pt x="20" y="10"/>
                    <a:pt x="20" y="10"/>
                  </a:cubicBezTo>
                  <a:cubicBezTo>
                    <a:pt x="10" y="20"/>
                    <a:pt x="10" y="20"/>
                    <a:pt x="10" y="20"/>
                  </a:cubicBezTo>
                  <a:cubicBezTo>
                    <a:pt x="14" y="24"/>
                    <a:pt x="14" y="24"/>
                    <a:pt x="14" y="24"/>
                  </a:cubicBezTo>
                  <a:cubicBezTo>
                    <a:pt x="10" y="30"/>
                    <a:pt x="7" y="37"/>
                    <a:pt x="6" y="44"/>
                  </a:cubicBezTo>
                  <a:cubicBezTo>
                    <a:pt x="0" y="44"/>
                    <a:pt x="0" y="44"/>
                    <a:pt x="0" y="44"/>
                  </a:cubicBezTo>
                  <a:cubicBezTo>
                    <a:pt x="0" y="58"/>
                    <a:pt x="0" y="58"/>
                    <a:pt x="0" y="58"/>
                  </a:cubicBezTo>
                  <a:cubicBezTo>
                    <a:pt x="6" y="58"/>
                    <a:pt x="6" y="58"/>
                    <a:pt x="6" y="58"/>
                  </a:cubicBezTo>
                  <a:cubicBezTo>
                    <a:pt x="7" y="66"/>
                    <a:pt x="10" y="73"/>
                    <a:pt x="14" y="78"/>
                  </a:cubicBezTo>
                  <a:cubicBezTo>
                    <a:pt x="10" y="83"/>
                    <a:pt x="10" y="83"/>
                    <a:pt x="10" y="83"/>
                  </a:cubicBezTo>
                  <a:cubicBezTo>
                    <a:pt x="20" y="92"/>
                    <a:pt x="20" y="92"/>
                    <a:pt x="20" y="92"/>
                  </a:cubicBezTo>
                  <a:cubicBezTo>
                    <a:pt x="24" y="88"/>
                    <a:pt x="24" y="88"/>
                    <a:pt x="24" y="88"/>
                  </a:cubicBezTo>
                  <a:cubicBezTo>
                    <a:pt x="30" y="92"/>
                    <a:pt x="37" y="95"/>
                    <a:pt x="44" y="97"/>
                  </a:cubicBezTo>
                  <a:cubicBezTo>
                    <a:pt x="44" y="102"/>
                    <a:pt x="44" y="102"/>
                    <a:pt x="44" y="102"/>
                  </a:cubicBezTo>
                  <a:cubicBezTo>
                    <a:pt x="58" y="102"/>
                    <a:pt x="58" y="102"/>
                    <a:pt x="58" y="102"/>
                  </a:cubicBezTo>
                  <a:cubicBezTo>
                    <a:pt x="58" y="97"/>
                    <a:pt x="58" y="97"/>
                    <a:pt x="58" y="97"/>
                  </a:cubicBezTo>
                  <a:cubicBezTo>
                    <a:pt x="65" y="95"/>
                    <a:pt x="72" y="92"/>
                    <a:pt x="78" y="88"/>
                  </a:cubicBezTo>
                  <a:cubicBezTo>
                    <a:pt x="82" y="92"/>
                    <a:pt x="82" y="92"/>
                    <a:pt x="82" y="92"/>
                  </a:cubicBezTo>
                  <a:cubicBezTo>
                    <a:pt x="92" y="83"/>
                    <a:pt x="92" y="83"/>
                    <a:pt x="92" y="83"/>
                  </a:cubicBezTo>
                  <a:cubicBezTo>
                    <a:pt x="88" y="78"/>
                    <a:pt x="88" y="78"/>
                    <a:pt x="88" y="78"/>
                  </a:cubicBezTo>
                  <a:cubicBezTo>
                    <a:pt x="92" y="73"/>
                    <a:pt x="95" y="66"/>
                    <a:pt x="96" y="58"/>
                  </a:cubicBezTo>
                  <a:cubicBezTo>
                    <a:pt x="102" y="58"/>
                    <a:pt x="102" y="58"/>
                    <a:pt x="102" y="58"/>
                  </a:cubicBezTo>
                  <a:cubicBezTo>
                    <a:pt x="102" y="44"/>
                    <a:pt x="102" y="44"/>
                    <a:pt x="102" y="44"/>
                  </a:cubicBezTo>
                  <a:cubicBezTo>
                    <a:pt x="96" y="44"/>
                    <a:pt x="96" y="44"/>
                    <a:pt x="96" y="44"/>
                  </a:cubicBezTo>
                  <a:cubicBezTo>
                    <a:pt x="95" y="37"/>
                    <a:pt x="92" y="30"/>
                    <a:pt x="88" y="24"/>
                  </a:cubicBezTo>
                  <a:cubicBezTo>
                    <a:pt x="92" y="20"/>
                    <a:pt x="92" y="20"/>
                    <a:pt x="92" y="20"/>
                  </a:cubicBezTo>
                  <a:cubicBezTo>
                    <a:pt x="82" y="10"/>
                    <a:pt x="82" y="10"/>
                    <a:pt x="82" y="10"/>
                  </a:cubicBezTo>
                  <a:cubicBezTo>
                    <a:pt x="78" y="14"/>
                    <a:pt x="78" y="14"/>
                    <a:pt x="78" y="14"/>
                  </a:cubicBezTo>
                  <a:cubicBezTo>
                    <a:pt x="72" y="10"/>
                    <a:pt x="65" y="7"/>
                    <a:pt x="58" y="6"/>
                  </a:cubicBezTo>
                  <a:cubicBezTo>
                    <a:pt x="58" y="0"/>
                    <a:pt x="58" y="0"/>
                    <a:pt x="58" y="0"/>
                  </a:cubicBezTo>
                </a:path>
              </a:pathLst>
            </a:custGeom>
            <a:solidFill>
              <a:schemeClr val="bg1">
                <a:lumMod val="85000"/>
              </a:schemeClr>
            </a:solidFill>
            <a:ln>
              <a:noFill/>
            </a:ln>
          </p:spPr>
          <p:txBody>
            <a:bodyPr anchor="ctr"/>
            <a:lstStyle/>
            <a:p>
              <a:pPr algn="ctr"/>
              <a:endParaRPr/>
            </a:p>
          </p:txBody>
        </p:sp>
        <p:sp>
          <p:nvSpPr>
            <p:cNvPr id="96" name="íSľîḍé"/>
            <p:cNvSpPr/>
            <p:nvPr/>
          </p:nvSpPr>
          <p:spPr bwMode="auto">
            <a:xfrm>
              <a:off x="7840663" y="2011363"/>
              <a:ext cx="158750" cy="158750"/>
            </a:xfrm>
            <a:prstGeom prst="ellipse">
              <a:avLst/>
            </a:prstGeom>
            <a:solidFill>
              <a:schemeClr val="bg1">
                <a:lumMod val="85000"/>
              </a:schemeClr>
            </a:solidFill>
            <a:ln>
              <a:noFill/>
            </a:ln>
          </p:spPr>
          <p:txBody>
            <a:bodyPr anchor="ctr"/>
            <a:lstStyle/>
            <a:p>
              <a:pPr algn="ctr"/>
              <a:endParaRPr/>
            </a:p>
          </p:txBody>
        </p:sp>
        <p:sp>
          <p:nvSpPr>
            <p:cNvPr id="97" name="îšlîďê"/>
            <p:cNvSpPr/>
            <p:nvPr/>
          </p:nvSpPr>
          <p:spPr bwMode="auto">
            <a:xfrm>
              <a:off x="5440363" y="3567113"/>
              <a:ext cx="280988" cy="306388"/>
            </a:xfrm>
            <a:custGeom>
              <a:avLst/>
              <a:gdLst>
                <a:gd name="T0" fmla="*/ 71 w 85"/>
                <a:gd name="T1" fmla="*/ 0 h 93"/>
                <a:gd name="T2" fmla="*/ 14 w 85"/>
                <a:gd name="T3" fmla="*/ 0 h 93"/>
                <a:gd name="T4" fmla="*/ 0 w 85"/>
                <a:gd name="T5" fmla="*/ 15 h 93"/>
                <a:gd name="T6" fmla="*/ 7 w 85"/>
                <a:gd name="T7" fmla="*/ 88 h 93"/>
                <a:gd name="T8" fmla="*/ 13 w 85"/>
                <a:gd name="T9" fmla="*/ 93 h 93"/>
                <a:gd name="T10" fmla="*/ 72 w 85"/>
                <a:gd name="T11" fmla="*/ 93 h 93"/>
                <a:gd name="T12" fmla="*/ 78 w 85"/>
                <a:gd name="T13" fmla="*/ 88 h 93"/>
                <a:gd name="T14" fmla="*/ 84 w 85"/>
                <a:gd name="T15" fmla="*/ 15 h 93"/>
                <a:gd name="T16" fmla="*/ 82 w 85"/>
                <a:gd name="T17" fmla="*/ 6 h 93"/>
                <a:gd name="T18" fmla="*/ 71 w 85"/>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3">
                  <a:moveTo>
                    <a:pt x="71" y="0"/>
                  </a:moveTo>
                  <a:cubicBezTo>
                    <a:pt x="14" y="0"/>
                    <a:pt x="14" y="0"/>
                    <a:pt x="14" y="0"/>
                  </a:cubicBezTo>
                  <a:cubicBezTo>
                    <a:pt x="6" y="0"/>
                    <a:pt x="0" y="7"/>
                    <a:pt x="0" y="15"/>
                  </a:cubicBezTo>
                  <a:cubicBezTo>
                    <a:pt x="7" y="88"/>
                    <a:pt x="7" y="88"/>
                    <a:pt x="7" y="88"/>
                  </a:cubicBezTo>
                  <a:cubicBezTo>
                    <a:pt x="7" y="91"/>
                    <a:pt x="9" y="93"/>
                    <a:pt x="13" y="93"/>
                  </a:cubicBezTo>
                  <a:cubicBezTo>
                    <a:pt x="72" y="93"/>
                    <a:pt x="72" y="93"/>
                    <a:pt x="72" y="93"/>
                  </a:cubicBezTo>
                  <a:cubicBezTo>
                    <a:pt x="75" y="93"/>
                    <a:pt x="78" y="91"/>
                    <a:pt x="78" y="88"/>
                  </a:cubicBezTo>
                  <a:cubicBezTo>
                    <a:pt x="84" y="15"/>
                    <a:pt x="84" y="15"/>
                    <a:pt x="84" y="15"/>
                  </a:cubicBezTo>
                  <a:cubicBezTo>
                    <a:pt x="85" y="12"/>
                    <a:pt x="84" y="9"/>
                    <a:pt x="82" y="6"/>
                  </a:cubicBezTo>
                  <a:cubicBezTo>
                    <a:pt x="80" y="3"/>
                    <a:pt x="76" y="0"/>
                    <a:pt x="71" y="0"/>
                  </a:cubicBezTo>
                </a:path>
              </a:pathLst>
            </a:custGeom>
            <a:solidFill>
              <a:srgbClr val="EEF3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îṥļîdê"/>
            <p:cNvSpPr/>
            <p:nvPr/>
          </p:nvSpPr>
          <p:spPr bwMode="auto">
            <a:xfrm>
              <a:off x="5494338" y="3587750"/>
              <a:ext cx="227013" cy="285750"/>
            </a:xfrm>
            <a:custGeom>
              <a:avLst/>
              <a:gdLst>
                <a:gd name="T0" fmla="*/ 68 w 69"/>
                <a:gd name="T1" fmla="*/ 9 h 87"/>
                <a:gd name="T2" fmla="*/ 62 w 69"/>
                <a:gd name="T3" fmla="*/ 82 h 87"/>
                <a:gd name="T4" fmla="*/ 56 w 69"/>
                <a:gd name="T5" fmla="*/ 87 h 87"/>
                <a:gd name="T6" fmla="*/ 7 w 69"/>
                <a:gd name="T7" fmla="*/ 87 h 87"/>
                <a:gd name="T8" fmla="*/ 1 w 69"/>
                <a:gd name="T9" fmla="*/ 15 h 87"/>
                <a:gd name="T10" fmla="*/ 14 w 69"/>
                <a:gd name="T11" fmla="*/ 0 h 87"/>
                <a:gd name="T12" fmla="*/ 66 w 69"/>
                <a:gd name="T13" fmla="*/ 0 h 87"/>
                <a:gd name="T14" fmla="*/ 68 w 69"/>
                <a:gd name="T15" fmla="*/ 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87">
                  <a:moveTo>
                    <a:pt x="68" y="9"/>
                  </a:moveTo>
                  <a:cubicBezTo>
                    <a:pt x="62" y="82"/>
                    <a:pt x="62" y="82"/>
                    <a:pt x="62" y="82"/>
                  </a:cubicBezTo>
                  <a:cubicBezTo>
                    <a:pt x="62" y="85"/>
                    <a:pt x="59" y="87"/>
                    <a:pt x="56" y="87"/>
                  </a:cubicBezTo>
                  <a:cubicBezTo>
                    <a:pt x="7" y="87"/>
                    <a:pt x="7" y="87"/>
                    <a:pt x="7" y="87"/>
                  </a:cubicBezTo>
                  <a:cubicBezTo>
                    <a:pt x="1" y="15"/>
                    <a:pt x="1" y="15"/>
                    <a:pt x="1" y="15"/>
                  </a:cubicBezTo>
                  <a:cubicBezTo>
                    <a:pt x="0" y="7"/>
                    <a:pt x="6" y="0"/>
                    <a:pt x="14" y="0"/>
                  </a:cubicBezTo>
                  <a:cubicBezTo>
                    <a:pt x="66" y="0"/>
                    <a:pt x="66" y="0"/>
                    <a:pt x="66" y="0"/>
                  </a:cubicBezTo>
                  <a:cubicBezTo>
                    <a:pt x="68" y="3"/>
                    <a:pt x="69" y="6"/>
                    <a:pt x="68"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ṩḻïḓê"/>
            <p:cNvSpPr/>
            <p:nvPr/>
          </p:nvSpPr>
          <p:spPr bwMode="auto">
            <a:xfrm>
              <a:off x="5668963" y="3619500"/>
              <a:ext cx="111125" cy="211138"/>
            </a:xfrm>
            <a:custGeom>
              <a:avLst/>
              <a:gdLst>
                <a:gd name="T0" fmla="*/ 12 w 34"/>
                <a:gd name="T1" fmla="*/ 64 h 64"/>
                <a:gd name="T2" fmla="*/ 3 w 34"/>
                <a:gd name="T3" fmla="*/ 64 h 64"/>
                <a:gd name="T4" fmla="*/ 0 w 34"/>
                <a:gd name="T5" fmla="*/ 61 h 64"/>
                <a:gd name="T6" fmla="*/ 3 w 34"/>
                <a:gd name="T7" fmla="*/ 58 h 64"/>
                <a:gd name="T8" fmla="*/ 12 w 34"/>
                <a:gd name="T9" fmla="*/ 58 h 64"/>
                <a:gd name="T10" fmla="*/ 21 w 34"/>
                <a:gd name="T11" fmla="*/ 52 h 64"/>
                <a:gd name="T12" fmla="*/ 27 w 34"/>
                <a:gd name="T13" fmla="*/ 14 h 64"/>
                <a:gd name="T14" fmla="*/ 26 w 34"/>
                <a:gd name="T15" fmla="*/ 9 h 64"/>
                <a:gd name="T16" fmla="*/ 18 w 34"/>
                <a:gd name="T17" fmla="*/ 6 h 64"/>
                <a:gd name="T18" fmla="*/ 3 w 34"/>
                <a:gd name="T19" fmla="*/ 6 h 64"/>
                <a:gd name="T20" fmla="*/ 0 w 34"/>
                <a:gd name="T21" fmla="*/ 3 h 64"/>
                <a:gd name="T22" fmla="*/ 3 w 34"/>
                <a:gd name="T23" fmla="*/ 0 h 64"/>
                <a:gd name="T24" fmla="*/ 18 w 34"/>
                <a:gd name="T25" fmla="*/ 0 h 64"/>
                <a:gd name="T26" fmla="*/ 30 w 34"/>
                <a:gd name="T27" fmla="*/ 5 h 64"/>
                <a:gd name="T28" fmla="*/ 33 w 34"/>
                <a:gd name="T29" fmla="*/ 15 h 64"/>
                <a:gd name="T30" fmla="*/ 27 w 34"/>
                <a:gd name="T31" fmla="*/ 53 h 64"/>
                <a:gd name="T32" fmla="*/ 12 w 3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64">
                  <a:moveTo>
                    <a:pt x="12" y="64"/>
                  </a:moveTo>
                  <a:cubicBezTo>
                    <a:pt x="3" y="64"/>
                    <a:pt x="3" y="64"/>
                    <a:pt x="3" y="64"/>
                  </a:cubicBezTo>
                  <a:cubicBezTo>
                    <a:pt x="2" y="64"/>
                    <a:pt x="0" y="63"/>
                    <a:pt x="0" y="61"/>
                  </a:cubicBezTo>
                  <a:cubicBezTo>
                    <a:pt x="0" y="59"/>
                    <a:pt x="2" y="58"/>
                    <a:pt x="3" y="58"/>
                  </a:cubicBezTo>
                  <a:cubicBezTo>
                    <a:pt x="12" y="58"/>
                    <a:pt x="12" y="58"/>
                    <a:pt x="12" y="58"/>
                  </a:cubicBezTo>
                  <a:cubicBezTo>
                    <a:pt x="16" y="58"/>
                    <a:pt x="20" y="55"/>
                    <a:pt x="21" y="52"/>
                  </a:cubicBezTo>
                  <a:cubicBezTo>
                    <a:pt x="27" y="14"/>
                    <a:pt x="27" y="14"/>
                    <a:pt x="27" y="14"/>
                  </a:cubicBezTo>
                  <a:cubicBezTo>
                    <a:pt x="28" y="12"/>
                    <a:pt x="27" y="10"/>
                    <a:pt x="26" y="9"/>
                  </a:cubicBezTo>
                  <a:cubicBezTo>
                    <a:pt x="24" y="7"/>
                    <a:pt x="21" y="6"/>
                    <a:pt x="18" y="6"/>
                  </a:cubicBezTo>
                  <a:cubicBezTo>
                    <a:pt x="3" y="6"/>
                    <a:pt x="3" y="6"/>
                    <a:pt x="3" y="6"/>
                  </a:cubicBezTo>
                  <a:cubicBezTo>
                    <a:pt x="2" y="6"/>
                    <a:pt x="0" y="5"/>
                    <a:pt x="0" y="3"/>
                  </a:cubicBezTo>
                  <a:cubicBezTo>
                    <a:pt x="0" y="1"/>
                    <a:pt x="2" y="0"/>
                    <a:pt x="3" y="0"/>
                  </a:cubicBezTo>
                  <a:cubicBezTo>
                    <a:pt x="18" y="0"/>
                    <a:pt x="18" y="0"/>
                    <a:pt x="18" y="0"/>
                  </a:cubicBezTo>
                  <a:cubicBezTo>
                    <a:pt x="23" y="0"/>
                    <a:pt x="28" y="2"/>
                    <a:pt x="30" y="5"/>
                  </a:cubicBezTo>
                  <a:cubicBezTo>
                    <a:pt x="33" y="8"/>
                    <a:pt x="34" y="12"/>
                    <a:pt x="33" y="15"/>
                  </a:cubicBezTo>
                  <a:cubicBezTo>
                    <a:pt x="27" y="53"/>
                    <a:pt x="27" y="53"/>
                    <a:pt x="27" y="53"/>
                  </a:cubicBezTo>
                  <a:cubicBezTo>
                    <a:pt x="25" y="59"/>
                    <a:pt x="19" y="64"/>
                    <a:pt x="1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š1iḓè"/>
            <p:cNvSpPr/>
            <p:nvPr/>
          </p:nvSpPr>
          <p:spPr bwMode="auto">
            <a:xfrm>
              <a:off x="5414963" y="3863975"/>
              <a:ext cx="333375" cy="39688"/>
            </a:xfrm>
            <a:custGeom>
              <a:avLst/>
              <a:gdLst>
                <a:gd name="T0" fmla="*/ 95 w 101"/>
                <a:gd name="T1" fmla="*/ 12 h 12"/>
                <a:gd name="T2" fmla="*/ 6 w 101"/>
                <a:gd name="T3" fmla="*/ 12 h 12"/>
                <a:gd name="T4" fmla="*/ 0 w 101"/>
                <a:gd name="T5" fmla="*/ 6 h 12"/>
                <a:gd name="T6" fmla="*/ 6 w 101"/>
                <a:gd name="T7" fmla="*/ 0 h 12"/>
                <a:gd name="T8" fmla="*/ 95 w 101"/>
                <a:gd name="T9" fmla="*/ 0 h 12"/>
                <a:gd name="T10" fmla="*/ 101 w 101"/>
                <a:gd name="T11" fmla="*/ 6 h 12"/>
                <a:gd name="T12" fmla="*/ 95 w 1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1" h="12">
                  <a:moveTo>
                    <a:pt x="95" y="12"/>
                  </a:moveTo>
                  <a:cubicBezTo>
                    <a:pt x="6" y="12"/>
                    <a:pt x="6" y="12"/>
                    <a:pt x="6" y="12"/>
                  </a:cubicBezTo>
                  <a:cubicBezTo>
                    <a:pt x="3" y="12"/>
                    <a:pt x="0" y="9"/>
                    <a:pt x="0" y="6"/>
                  </a:cubicBezTo>
                  <a:cubicBezTo>
                    <a:pt x="0" y="3"/>
                    <a:pt x="3" y="0"/>
                    <a:pt x="6" y="0"/>
                  </a:cubicBezTo>
                  <a:cubicBezTo>
                    <a:pt x="95" y="0"/>
                    <a:pt x="95" y="0"/>
                    <a:pt x="95" y="0"/>
                  </a:cubicBezTo>
                  <a:cubicBezTo>
                    <a:pt x="98" y="0"/>
                    <a:pt x="101" y="3"/>
                    <a:pt x="101" y="6"/>
                  </a:cubicBezTo>
                  <a:cubicBezTo>
                    <a:pt x="101" y="9"/>
                    <a:pt x="98" y="12"/>
                    <a:pt x="95" y="12"/>
                  </a:cubicBezTo>
                  <a:close/>
                </a:path>
              </a:pathLst>
            </a:custGeom>
            <a:solidFill>
              <a:srgbClr val="3739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ïSḷiḋé"/>
            <p:cNvSpPr/>
            <p:nvPr/>
          </p:nvSpPr>
          <p:spPr bwMode="auto">
            <a:xfrm>
              <a:off x="3968751" y="1765300"/>
              <a:ext cx="525463" cy="520700"/>
            </a:xfrm>
            <a:custGeom>
              <a:avLst/>
              <a:gdLst>
                <a:gd name="T0" fmla="*/ 80 w 159"/>
                <a:gd name="T1" fmla="*/ 146 h 158"/>
                <a:gd name="T2" fmla="*/ 13 w 159"/>
                <a:gd name="T3" fmla="*/ 79 h 158"/>
                <a:gd name="T4" fmla="*/ 80 w 159"/>
                <a:gd name="T5" fmla="*/ 12 h 158"/>
                <a:gd name="T6" fmla="*/ 147 w 159"/>
                <a:gd name="T7" fmla="*/ 79 h 158"/>
                <a:gd name="T8" fmla="*/ 80 w 159"/>
                <a:gd name="T9" fmla="*/ 146 h 158"/>
                <a:gd name="T10" fmla="*/ 80 w 159"/>
                <a:gd name="T11" fmla="*/ 0 h 158"/>
                <a:gd name="T12" fmla="*/ 0 w 159"/>
                <a:gd name="T13" fmla="*/ 79 h 158"/>
                <a:gd name="T14" fmla="*/ 80 w 159"/>
                <a:gd name="T15" fmla="*/ 158 h 158"/>
                <a:gd name="T16" fmla="*/ 159 w 159"/>
                <a:gd name="T17" fmla="*/ 79 h 158"/>
                <a:gd name="T18" fmla="*/ 80 w 15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58">
                  <a:moveTo>
                    <a:pt x="80" y="146"/>
                  </a:moveTo>
                  <a:cubicBezTo>
                    <a:pt x="43" y="146"/>
                    <a:pt x="13" y="116"/>
                    <a:pt x="13" y="79"/>
                  </a:cubicBezTo>
                  <a:cubicBezTo>
                    <a:pt x="13" y="42"/>
                    <a:pt x="43" y="12"/>
                    <a:pt x="80" y="12"/>
                  </a:cubicBezTo>
                  <a:cubicBezTo>
                    <a:pt x="116" y="12"/>
                    <a:pt x="147" y="42"/>
                    <a:pt x="147" y="79"/>
                  </a:cubicBezTo>
                  <a:cubicBezTo>
                    <a:pt x="147" y="116"/>
                    <a:pt x="116" y="146"/>
                    <a:pt x="80" y="146"/>
                  </a:cubicBezTo>
                  <a:moveTo>
                    <a:pt x="80" y="0"/>
                  </a:moveTo>
                  <a:cubicBezTo>
                    <a:pt x="36" y="0"/>
                    <a:pt x="0" y="35"/>
                    <a:pt x="0" y="79"/>
                  </a:cubicBezTo>
                  <a:cubicBezTo>
                    <a:pt x="0" y="123"/>
                    <a:pt x="36" y="158"/>
                    <a:pt x="80" y="158"/>
                  </a:cubicBezTo>
                  <a:cubicBezTo>
                    <a:pt x="123" y="158"/>
                    <a:pt x="159" y="123"/>
                    <a:pt x="159" y="79"/>
                  </a:cubicBezTo>
                  <a:cubicBezTo>
                    <a:pt x="159" y="35"/>
                    <a:pt x="123" y="0"/>
                    <a:pt x="80" y="0"/>
                  </a:cubicBezTo>
                </a:path>
              </a:pathLst>
            </a:custGeom>
            <a:solidFill>
              <a:schemeClr val="bg1">
                <a:lumMod val="85000"/>
              </a:schemeClr>
            </a:solidFill>
            <a:ln>
              <a:noFill/>
            </a:ln>
          </p:spPr>
          <p:txBody>
            <a:bodyPr anchor="ctr"/>
            <a:lstStyle/>
            <a:p>
              <a:pPr algn="ctr"/>
              <a:endParaRPr/>
            </a:p>
          </p:txBody>
        </p:sp>
        <p:sp>
          <p:nvSpPr>
            <p:cNvPr id="102" name="išľîḋé"/>
            <p:cNvSpPr/>
            <p:nvPr/>
          </p:nvSpPr>
          <p:spPr bwMode="auto">
            <a:xfrm>
              <a:off x="4391026" y="2011363"/>
              <a:ext cx="49213"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3" name="îşliḓè"/>
            <p:cNvSpPr/>
            <p:nvPr/>
          </p:nvSpPr>
          <p:spPr bwMode="auto">
            <a:xfrm>
              <a:off x="4021138" y="2011363"/>
              <a:ext cx="50800"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4" name="ïṧ1ïḍê"/>
            <p:cNvSpPr/>
            <p:nvPr/>
          </p:nvSpPr>
          <p:spPr bwMode="auto">
            <a:xfrm>
              <a:off x="4219576" y="2182813"/>
              <a:ext cx="26988" cy="49213"/>
            </a:xfrm>
            <a:custGeom>
              <a:avLst/>
              <a:gdLst>
                <a:gd name="T0" fmla="*/ 4 w 8"/>
                <a:gd name="T1" fmla="*/ 0 h 15"/>
                <a:gd name="T2" fmla="*/ 0 w 8"/>
                <a:gd name="T3" fmla="*/ 4 h 15"/>
                <a:gd name="T4" fmla="*/ 0 w 8"/>
                <a:gd name="T5" fmla="*/ 11 h 15"/>
                <a:gd name="T6" fmla="*/ 4 w 8"/>
                <a:gd name="T7" fmla="*/ 15 h 15"/>
                <a:gd name="T8" fmla="*/ 8 w 8"/>
                <a:gd name="T9" fmla="*/ 11 h 15"/>
                <a:gd name="T10" fmla="*/ 8 w 8"/>
                <a:gd name="T11" fmla="*/ 4 h 15"/>
                <a:gd name="T12" fmla="*/ 4 w 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4" y="0"/>
                  </a:moveTo>
                  <a:cubicBezTo>
                    <a:pt x="1" y="0"/>
                    <a:pt x="0" y="2"/>
                    <a:pt x="0" y="4"/>
                  </a:cubicBezTo>
                  <a:cubicBezTo>
                    <a:pt x="0" y="11"/>
                    <a:pt x="0" y="11"/>
                    <a:pt x="0" y="11"/>
                  </a:cubicBezTo>
                  <a:cubicBezTo>
                    <a:pt x="0" y="13"/>
                    <a:pt x="1" y="15"/>
                    <a:pt x="4" y="15"/>
                  </a:cubicBezTo>
                  <a:cubicBezTo>
                    <a:pt x="6" y="15"/>
                    <a:pt x="8" y="13"/>
                    <a:pt x="8" y="11"/>
                  </a:cubicBezTo>
                  <a:cubicBezTo>
                    <a:pt x="8" y="4"/>
                    <a:pt x="8" y="4"/>
                    <a:pt x="8" y="4"/>
                  </a:cubicBezTo>
                  <a:cubicBezTo>
                    <a:pt x="8" y="2"/>
                    <a:pt x="6" y="0"/>
                    <a:pt x="4" y="0"/>
                  </a:cubicBezTo>
                </a:path>
              </a:pathLst>
            </a:custGeom>
            <a:solidFill>
              <a:schemeClr val="bg1">
                <a:lumMod val="85000"/>
              </a:schemeClr>
            </a:solidFill>
            <a:ln>
              <a:noFill/>
            </a:ln>
          </p:spPr>
          <p:txBody>
            <a:bodyPr anchor="ctr"/>
            <a:lstStyle/>
            <a:p>
              <a:pPr algn="ctr"/>
              <a:endParaRPr/>
            </a:p>
          </p:txBody>
        </p:sp>
        <p:sp>
          <p:nvSpPr>
            <p:cNvPr id="105" name="ïṡlîḋè"/>
            <p:cNvSpPr/>
            <p:nvPr/>
          </p:nvSpPr>
          <p:spPr bwMode="auto">
            <a:xfrm>
              <a:off x="4219576" y="1817688"/>
              <a:ext cx="26988" cy="46038"/>
            </a:xfrm>
            <a:custGeom>
              <a:avLst/>
              <a:gdLst>
                <a:gd name="T0" fmla="*/ 4 w 8"/>
                <a:gd name="T1" fmla="*/ 0 h 14"/>
                <a:gd name="T2" fmla="*/ 0 w 8"/>
                <a:gd name="T3" fmla="*/ 4 h 14"/>
                <a:gd name="T4" fmla="*/ 0 w 8"/>
                <a:gd name="T5" fmla="*/ 10 h 14"/>
                <a:gd name="T6" fmla="*/ 4 w 8"/>
                <a:gd name="T7" fmla="*/ 14 h 14"/>
                <a:gd name="T8" fmla="*/ 8 w 8"/>
                <a:gd name="T9" fmla="*/ 10 h 14"/>
                <a:gd name="T10" fmla="*/ 8 w 8"/>
                <a:gd name="T11" fmla="*/ 4 h 14"/>
                <a:gd name="T12" fmla="*/ 4 w 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0"/>
                  </a:moveTo>
                  <a:cubicBezTo>
                    <a:pt x="1" y="0"/>
                    <a:pt x="0" y="1"/>
                    <a:pt x="0" y="4"/>
                  </a:cubicBezTo>
                  <a:cubicBezTo>
                    <a:pt x="0" y="10"/>
                    <a:pt x="0" y="10"/>
                    <a:pt x="0" y="10"/>
                  </a:cubicBezTo>
                  <a:cubicBezTo>
                    <a:pt x="0" y="13"/>
                    <a:pt x="1" y="14"/>
                    <a:pt x="4" y="14"/>
                  </a:cubicBezTo>
                  <a:cubicBezTo>
                    <a:pt x="6" y="14"/>
                    <a:pt x="8" y="13"/>
                    <a:pt x="8" y="10"/>
                  </a:cubicBezTo>
                  <a:cubicBezTo>
                    <a:pt x="8" y="4"/>
                    <a:pt x="8" y="4"/>
                    <a:pt x="8" y="4"/>
                  </a:cubicBezTo>
                  <a:cubicBezTo>
                    <a:pt x="8" y="1"/>
                    <a:pt x="6" y="0"/>
                    <a:pt x="4" y="0"/>
                  </a:cubicBezTo>
                </a:path>
              </a:pathLst>
            </a:custGeom>
            <a:solidFill>
              <a:schemeClr val="bg1">
                <a:lumMod val="85000"/>
              </a:schemeClr>
            </a:solidFill>
            <a:ln>
              <a:noFill/>
            </a:ln>
          </p:spPr>
          <p:txBody>
            <a:bodyPr anchor="ctr"/>
            <a:lstStyle/>
            <a:p>
              <a:pPr algn="ctr"/>
              <a:endParaRPr/>
            </a:p>
          </p:txBody>
        </p:sp>
        <p:sp>
          <p:nvSpPr>
            <p:cNvPr id="106" name="íṣ1iḓê"/>
            <p:cNvSpPr/>
            <p:nvPr/>
          </p:nvSpPr>
          <p:spPr bwMode="auto">
            <a:xfrm>
              <a:off x="4078288" y="2133600"/>
              <a:ext cx="46038" cy="42863"/>
            </a:xfrm>
            <a:custGeom>
              <a:avLst/>
              <a:gdLst>
                <a:gd name="T0" fmla="*/ 10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10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0" y="0"/>
                  </a:moveTo>
                  <a:cubicBezTo>
                    <a:pt x="8" y="0"/>
                    <a:pt x="7" y="0"/>
                    <a:pt x="7" y="1"/>
                  </a:cubicBezTo>
                  <a:cubicBezTo>
                    <a:pt x="2" y="6"/>
                    <a:pt x="2" y="6"/>
                    <a:pt x="2" y="6"/>
                  </a:cubicBezTo>
                  <a:cubicBezTo>
                    <a:pt x="0" y="7"/>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1" y="0"/>
                    <a:pt x="10" y="0"/>
                  </a:cubicBezTo>
                </a:path>
              </a:pathLst>
            </a:custGeom>
            <a:solidFill>
              <a:schemeClr val="bg1">
                <a:lumMod val="85000"/>
              </a:schemeClr>
            </a:solidFill>
            <a:ln>
              <a:noFill/>
            </a:ln>
          </p:spPr>
          <p:txBody>
            <a:bodyPr anchor="ctr"/>
            <a:lstStyle/>
            <a:p>
              <a:pPr algn="ctr"/>
              <a:endParaRPr/>
            </a:p>
          </p:txBody>
        </p:sp>
        <p:sp>
          <p:nvSpPr>
            <p:cNvPr id="107" name="iṥlïḍe"/>
            <p:cNvSpPr/>
            <p:nvPr/>
          </p:nvSpPr>
          <p:spPr bwMode="auto">
            <a:xfrm>
              <a:off x="4338638" y="1873250"/>
              <a:ext cx="46038" cy="42863"/>
            </a:xfrm>
            <a:custGeom>
              <a:avLst/>
              <a:gdLst>
                <a:gd name="T0" fmla="*/ 9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9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9" y="0"/>
                  </a:moveTo>
                  <a:cubicBezTo>
                    <a:pt x="8" y="0"/>
                    <a:pt x="7" y="0"/>
                    <a:pt x="7" y="1"/>
                  </a:cubicBezTo>
                  <a:cubicBezTo>
                    <a:pt x="2" y="6"/>
                    <a:pt x="2" y="6"/>
                    <a:pt x="2" y="6"/>
                  </a:cubicBezTo>
                  <a:cubicBezTo>
                    <a:pt x="0" y="8"/>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0" y="0"/>
                    <a:pt x="9" y="0"/>
                  </a:cubicBezTo>
                </a:path>
              </a:pathLst>
            </a:custGeom>
            <a:solidFill>
              <a:schemeClr val="bg1">
                <a:lumMod val="85000"/>
              </a:schemeClr>
            </a:solidFill>
            <a:ln>
              <a:noFill/>
            </a:ln>
          </p:spPr>
          <p:txBody>
            <a:bodyPr anchor="ctr"/>
            <a:lstStyle/>
            <a:p>
              <a:pPr algn="ctr"/>
              <a:endParaRPr/>
            </a:p>
          </p:txBody>
        </p:sp>
        <p:sp>
          <p:nvSpPr>
            <p:cNvPr id="108" name="îṣliḋê"/>
            <p:cNvSpPr/>
            <p:nvPr/>
          </p:nvSpPr>
          <p:spPr bwMode="auto">
            <a:xfrm>
              <a:off x="4078288" y="1873250"/>
              <a:ext cx="46038" cy="42863"/>
            </a:xfrm>
            <a:custGeom>
              <a:avLst/>
              <a:gdLst>
                <a:gd name="T0" fmla="*/ 5 w 14"/>
                <a:gd name="T1" fmla="*/ 0 h 13"/>
                <a:gd name="T2" fmla="*/ 2 w 14"/>
                <a:gd name="T3" fmla="*/ 1 h 13"/>
                <a:gd name="T4" fmla="*/ 2 w 14"/>
                <a:gd name="T5" fmla="*/ 7 h 13"/>
                <a:gd name="T6" fmla="*/ 7 w 14"/>
                <a:gd name="T7" fmla="*/ 12 h 13"/>
                <a:gd name="T8" fmla="*/ 10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10" y="13"/>
                  </a:cubicBezTo>
                  <a:cubicBezTo>
                    <a:pt x="11" y="13"/>
                    <a:pt x="12" y="12"/>
                    <a:pt x="12" y="12"/>
                  </a:cubicBezTo>
                  <a:cubicBezTo>
                    <a:pt x="14" y="10"/>
                    <a:pt x="14" y="8"/>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09" name="í$1îḋê"/>
            <p:cNvSpPr/>
            <p:nvPr/>
          </p:nvSpPr>
          <p:spPr bwMode="auto">
            <a:xfrm>
              <a:off x="4338638" y="2133600"/>
              <a:ext cx="46038" cy="42863"/>
            </a:xfrm>
            <a:custGeom>
              <a:avLst/>
              <a:gdLst>
                <a:gd name="T0" fmla="*/ 5 w 14"/>
                <a:gd name="T1" fmla="*/ 0 h 13"/>
                <a:gd name="T2" fmla="*/ 2 w 14"/>
                <a:gd name="T3" fmla="*/ 1 h 13"/>
                <a:gd name="T4" fmla="*/ 2 w 14"/>
                <a:gd name="T5" fmla="*/ 7 h 13"/>
                <a:gd name="T6" fmla="*/ 7 w 14"/>
                <a:gd name="T7" fmla="*/ 12 h 13"/>
                <a:gd name="T8" fmla="*/ 9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9" y="13"/>
                  </a:cubicBezTo>
                  <a:cubicBezTo>
                    <a:pt x="10" y="13"/>
                    <a:pt x="12" y="12"/>
                    <a:pt x="12" y="12"/>
                  </a:cubicBezTo>
                  <a:cubicBezTo>
                    <a:pt x="14" y="10"/>
                    <a:pt x="14" y="7"/>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10" name="iSḷîdê"/>
            <p:cNvSpPr/>
            <p:nvPr/>
          </p:nvSpPr>
          <p:spPr bwMode="auto">
            <a:xfrm>
              <a:off x="4210051" y="2001838"/>
              <a:ext cx="42863" cy="4286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ṩļïdé"/>
            <p:cNvSpPr/>
            <p:nvPr/>
          </p:nvSpPr>
          <p:spPr bwMode="auto">
            <a:xfrm>
              <a:off x="4225926" y="1879600"/>
              <a:ext cx="9525" cy="119063"/>
            </a:xfrm>
            <a:custGeom>
              <a:avLst/>
              <a:gdLst>
                <a:gd name="T0" fmla="*/ 2 w 3"/>
                <a:gd name="T1" fmla="*/ 0 h 36"/>
                <a:gd name="T2" fmla="*/ 0 w 3"/>
                <a:gd name="T3" fmla="*/ 1 h 36"/>
                <a:gd name="T4" fmla="*/ 0 w 3"/>
                <a:gd name="T5" fmla="*/ 34 h 36"/>
                <a:gd name="T6" fmla="*/ 2 w 3"/>
                <a:gd name="T7" fmla="*/ 36 h 36"/>
                <a:gd name="T8" fmla="*/ 3 w 3"/>
                <a:gd name="T9" fmla="*/ 34 h 36"/>
                <a:gd name="T10" fmla="*/ 3 w 3"/>
                <a:gd name="T11" fmla="*/ 1 h 36"/>
                <a:gd name="T12" fmla="*/ 2 w 3"/>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 h="36">
                  <a:moveTo>
                    <a:pt x="2" y="0"/>
                  </a:moveTo>
                  <a:cubicBezTo>
                    <a:pt x="1" y="0"/>
                    <a:pt x="0" y="0"/>
                    <a:pt x="0" y="1"/>
                  </a:cubicBezTo>
                  <a:cubicBezTo>
                    <a:pt x="0" y="34"/>
                    <a:pt x="0" y="34"/>
                    <a:pt x="0" y="34"/>
                  </a:cubicBezTo>
                  <a:cubicBezTo>
                    <a:pt x="0" y="35"/>
                    <a:pt x="1" y="36"/>
                    <a:pt x="2" y="36"/>
                  </a:cubicBezTo>
                  <a:cubicBezTo>
                    <a:pt x="2" y="36"/>
                    <a:pt x="3" y="35"/>
                    <a:pt x="3" y="34"/>
                  </a:cubicBezTo>
                  <a:cubicBezTo>
                    <a:pt x="3" y="1"/>
                    <a:pt x="3" y="1"/>
                    <a:pt x="3" y="1"/>
                  </a:cubicBezTo>
                  <a:cubicBezTo>
                    <a:pt x="3" y="0"/>
                    <a:pt x="2" y="0"/>
                    <a:pt x="2"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ṣ1íďè"/>
            <p:cNvSpPr/>
            <p:nvPr/>
          </p:nvSpPr>
          <p:spPr bwMode="auto">
            <a:xfrm>
              <a:off x="4262438" y="2020888"/>
              <a:ext cx="79375" cy="7938"/>
            </a:xfrm>
            <a:custGeom>
              <a:avLst/>
              <a:gdLst>
                <a:gd name="T0" fmla="*/ 23 w 24"/>
                <a:gd name="T1" fmla="*/ 0 h 2"/>
                <a:gd name="T2" fmla="*/ 1 w 24"/>
                <a:gd name="T3" fmla="*/ 0 h 2"/>
                <a:gd name="T4" fmla="*/ 0 w 24"/>
                <a:gd name="T5" fmla="*/ 1 h 2"/>
                <a:gd name="T6" fmla="*/ 1 w 24"/>
                <a:gd name="T7" fmla="*/ 2 h 2"/>
                <a:gd name="T8" fmla="*/ 23 w 24"/>
                <a:gd name="T9" fmla="*/ 2 h 2"/>
                <a:gd name="T10" fmla="*/ 24 w 24"/>
                <a:gd name="T11" fmla="*/ 1 h 2"/>
                <a:gd name="T12" fmla="*/ 23 w 2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3" y="0"/>
                  </a:moveTo>
                  <a:cubicBezTo>
                    <a:pt x="1" y="0"/>
                    <a:pt x="1" y="0"/>
                    <a:pt x="1" y="0"/>
                  </a:cubicBezTo>
                  <a:cubicBezTo>
                    <a:pt x="0" y="0"/>
                    <a:pt x="0" y="0"/>
                    <a:pt x="0" y="1"/>
                  </a:cubicBezTo>
                  <a:cubicBezTo>
                    <a:pt x="0" y="2"/>
                    <a:pt x="0" y="2"/>
                    <a:pt x="1" y="2"/>
                  </a:cubicBezTo>
                  <a:cubicBezTo>
                    <a:pt x="23" y="2"/>
                    <a:pt x="23" y="2"/>
                    <a:pt x="23" y="2"/>
                  </a:cubicBezTo>
                  <a:cubicBezTo>
                    <a:pt x="24" y="2"/>
                    <a:pt x="24" y="2"/>
                    <a:pt x="24" y="1"/>
                  </a:cubicBezTo>
                  <a:cubicBezTo>
                    <a:pt x="24" y="0"/>
                    <a:pt x="24" y="0"/>
                    <a:pt x="23"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šľïḋê"/>
            <p:cNvSpPr/>
            <p:nvPr/>
          </p:nvSpPr>
          <p:spPr bwMode="auto">
            <a:xfrm>
              <a:off x="5672138" y="3135313"/>
              <a:ext cx="1270000" cy="722313"/>
            </a:xfrm>
            <a:custGeom>
              <a:avLst/>
              <a:gdLst>
                <a:gd name="T0" fmla="*/ 385 w 385"/>
                <a:gd name="T1" fmla="*/ 219 h 219"/>
                <a:gd name="T2" fmla="*/ 66 w 385"/>
                <a:gd name="T3" fmla="*/ 219 h 219"/>
                <a:gd name="T4" fmla="*/ 3 w 385"/>
                <a:gd name="T5" fmla="*/ 20 h 219"/>
                <a:gd name="T6" fmla="*/ 18 w 385"/>
                <a:gd name="T7" fmla="*/ 0 h 219"/>
                <a:gd name="T8" fmla="*/ 304 w 385"/>
                <a:gd name="T9" fmla="*/ 0 h 219"/>
                <a:gd name="T10" fmla="*/ 319 w 385"/>
                <a:gd name="T11" fmla="*/ 11 h 219"/>
                <a:gd name="T12" fmla="*/ 385 w 385"/>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385" h="219">
                  <a:moveTo>
                    <a:pt x="385" y="219"/>
                  </a:moveTo>
                  <a:cubicBezTo>
                    <a:pt x="66" y="219"/>
                    <a:pt x="66" y="219"/>
                    <a:pt x="66" y="219"/>
                  </a:cubicBezTo>
                  <a:cubicBezTo>
                    <a:pt x="3" y="20"/>
                    <a:pt x="3" y="20"/>
                    <a:pt x="3" y="20"/>
                  </a:cubicBezTo>
                  <a:cubicBezTo>
                    <a:pt x="0" y="10"/>
                    <a:pt x="8" y="0"/>
                    <a:pt x="18" y="0"/>
                  </a:cubicBezTo>
                  <a:cubicBezTo>
                    <a:pt x="304" y="0"/>
                    <a:pt x="304" y="0"/>
                    <a:pt x="304" y="0"/>
                  </a:cubicBezTo>
                  <a:cubicBezTo>
                    <a:pt x="311" y="0"/>
                    <a:pt x="317" y="5"/>
                    <a:pt x="319" y="11"/>
                  </a:cubicBezTo>
                  <a:lnTo>
                    <a:pt x="385" y="2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îṣ1íḋe"/>
            <p:cNvSpPr/>
            <p:nvPr/>
          </p:nvSpPr>
          <p:spPr bwMode="auto">
            <a:xfrm>
              <a:off x="5702301" y="3148013"/>
              <a:ext cx="1223963" cy="709613"/>
            </a:xfrm>
            <a:custGeom>
              <a:avLst/>
              <a:gdLst>
                <a:gd name="T0" fmla="*/ 371 w 371"/>
                <a:gd name="T1" fmla="*/ 215 h 215"/>
                <a:gd name="T2" fmla="*/ 66 w 371"/>
                <a:gd name="T3" fmla="*/ 215 h 215"/>
                <a:gd name="T4" fmla="*/ 3 w 371"/>
                <a:gd name="T5" fmla="*/ 20 h 215"/>
                <a:gd name="T6" fmla="*/ 18 w 371"/>
                <a:gd name="T7" fmla="*/ 0 h 215"/>
                <a:gd name="T8" fmla="*/ 291 w 371"/>
                <a:gd name="T9" fmla="*/ 0 h 215"/>
                <a:gd name="T10" fmla="*/ 305 w 371"/>
                <a:gd name="T11" fmla="*/ 11 h 215"/>
                <a:gd name="T12" fmla="*/ 371 w 371"/>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371" h="215">
                  <a:moveTo>
                    <a:pt x="371" y="215"/>
                  </a:moveTo>
                  <a:cubicBezTo>
                    <a:pt x="66" y="215"/>
                    <a:pt x="66" y="215"/>
                    <a:pt x="66" y="215"/>
                  </a:cubicBezTo>
                  <a:cubicBezTo>
                    <a:pt x="3" y="20"/>
                    <a:pt x="3" y="20"/>
                    <a:pt x="3" y="20"/>
                  </a:cubicBezTo>
                  <a:cubicBezTo>
                    <a:pt x="0" y="10"/>
                    <a:pt x="8" y="0"/>
                    <a:pt x="18" y="0"/>
                  </a:cubicBezTo>
                  <a:cubicBezTo>
                    <a:pt x="291" y="0"/>
                    <a:pt x="291" y="0"/>
                    <a:pt x="291" y="0"/>
                  </a:cubicBezTo>
                  <a:cubicBezTo>
                    <a:pt x="298" y="0"/>
                    <a:pt x="303" y="5"/>
                    <a:pt x="305" y="11"/>
                  </a:cubicBezTo>
                  <a:lnTo>
                    <a:pt x="371" y="215"/>
                  </a:lnTo>
                  <a:close/>
                </a:path>
              </a:pathLst>
            </a:custGeom>
            <a:solidFill>
              <a:srgbClr val="E1ED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íšliďê"/>
            <p:cNvSpPr/>
            <p:nvPr/>
          </p:nvSpPr>
          <p:spPr bwMode="auto">
            <a:xfrm>
              <a:off x="5822951" y="3248025"/>
              <a:ext cx="482600" cy="22225"/>
            </a:xfrm>
            <a:custGeom>
              <a:avLst/>
              <a:gdLst>
                <a:gd name="T0" fmla="*/ 142 w 146"/>
                <a:gd name="T1" fmla="*/ 7 h 7"/>
                <a:gd name="T2" fmla="*/ 3 w 146"/>
                <a:gd name="T3" fmla="*/ 7 h 7"/>
                <a:gd name="T4" fmla="*/ 0 w 146"/>
                <a:gd name="T5" fmla="*/ 3 h 7"/>
                <a:gd name="T6" fmla="*/ 3 w 146"/>
                <a:gd name="T7" fmla="*/ 0 h 7"/>
                <a:gd name="T8" fmla="*/ 142 w 146"/>
                <a:gd name="T9" fmla="*/ 0 h 7"/>
                <a:gd name="T10" fmla="*/ 146 w 146"/>
                <a:gd name="T11" fmla="*/ 3 h 7"/>
                <a:gd name="T12" fmla="*/ 142 w 14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6" h="7">
                  <a:moveTo>
                    <a:pt x="142" y="7"/>
                  </a:moveTo>
                  <a:cubicBezTo>
                    <a:pt x="3" y="7"/>
                    <a:pt x="3" y="7"/>
                    <a:pt x="3" y="7"/>
                  </a:cubicBezTo>
                  <a:cubicBezTo>
                    <a:pt x="1" y="7"/>
                    <a:pt x="0" y="5"/>
                    <a:pt x="0" y="3"/>
                  </a:cubicBezTo>
                  <a:cubicBezTo>
                    <a:pt x="0" y="1"/>
                    <a:pt x="1" y="0"/>
                    <a:pt x="3" y="0"/>
                  </a:cubicBezTo>
                  <a:cubicBezTo>
                    <a:pt x="142" y="0"/>
                    <a:pt x="142" y="0"/>
                    <a:pt x="142" y="0"/>
                  </a:cubicBezTo>
                  <a:cubicBezTo>
                    <a:pt x="145" y="0"/>
                    <a:pt x="146" y="1"/>
                    <a:pt x="146" y="3"/>
                  </a:cubicBezTo>
                  <a:cubicBezTo>
                    <a:pt x="146" y="5"/>
                    <a:pt x="145" y="7"/>
                    <a:pt x="142"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ṩľíḍê"/>
            <p:cNvSpPr/>
            <p:nvPr/>
          </p:nvSpPr>
          <p:spPr bwMode="auto">
            <a:xfrm>
              <a:off x="5840413" y="3303588"/>
              <a:ext cx="538163" cy="23813"/>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ṣļîḓé"/>
            <p:cNvSpPr/>
            <p:nvPr/>
          </p:nvSpPr>
          <p:spPr bwMode="auto">
            <a:xfrm>
              <a:off x="5859463" y="3359150"/>
              <a:ext cx="469900" cy="26988"/>
            </a:xfrm>
            <a:custGeom>
              <a:avLst/>
              <a:gdLst>
                <a:gd name="T0" fmla="*/ 139 w 142"/>
                <a:gd name="T1" fmla="*/ 8 h 8"/>
                <a:gd name="T2" fmla="*/ 4 w 142"/>
                <a:gd name="T3" fmla="*/ 8 h 8"/>
                <a:gd name="T4" fmla="*/ 0 w 142"/>
                <a:gd name="T5" fmla="*/ 4 h 8"/>
                <a:gd name="T6" fmla="*/ 4 w 142"/>
                <a:gd name="T7" fmla="*/ 0 h 8"/>
                <a:gd name="T8" fmla="*/ 139 w 142"/>
                <a:gd name="T9" fmla="*/ 0 h 8"/>
                <a:gd name="T10" fmla="*/ 142 w 142"/>
                <a:gd name="T11" fmla="*/ 4 h 8"/>
                <a:gd name="T12" fmla="*/ 139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9" y="8"/>
                  </a:moveTo>
                  <a:cubicBezTo>
                    <a:pt x="4" y="8"/>
                    <a:pt x="4" y="8"/>
                    <a:pt x="4" y="8"/>
                  </a:cubicBezTo>
                  <a:cubicBezTo>
                    <a:pt x="2" y="8"/>
                    <a:pt x="0" y="6"/>
                    <a:pt x="0" y="4"/>
                  </a:cubicBezTo>
                  <a:cubicBezTo>
                    <a:pt x="0" y="2"/>
                    <a:pt x="2" y="0"/>
                    <a:pt x="4" y="0"/>
                  </a:cubicBezTo>
                  <a:cubicBezTo>
                    <a:pt x="139" y="0"/>
                    <a:pt x="139" y="0"/>
                    <a:pt x="139" y="0"/>
                  </a:cubicBezTo>
                  <a:cubicBezTo>
                    <a:pt x="141" y="0"/>
                    <a:pt x="142" y="2"/>
                    <a:pt x="142" y="4"/>
                  </a:cubicBezTo>
                  <a:cubicBezTo>
                    <a:pt x="142" y="6"/>
                    <a:pt x="141" y="8"/>
                    <a:pt x="13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Sľïḋè"/>
            <p:cNvSpPr/>
            <p:nvPr/>
          </p:nvSpPr>
          <p:spPr bwMode="auto">
            <a:xfrm>
              <a:off x="5876926" y="3419475"/>
              <a:ext cx="379413" cy="22225"/>
            </a:xfrm>
            <a:custGeom>
              <a:avLst/>
              <a:gdLst>
                <a:gd name="T0" fmla="*/ 111 w 115"/>
                <a:gd name="T1" fmla="*/ 7 h 7"/>
                <a:gd name="T2" fmla="*/ 4 w 115"/>
                <a:gd name="T3" fmla="*/ 7 h 7"/>
                <a:gd name="T4" fmla="*/ 0 w 115"/>
                <a:gd name="T5" fmla="*/ 3 h 7"/>
                <a:gd name="T6" fmla="*/ 4 w 115"/>
                <a:gd name="T7" fmla="*/ 0 h 7"/>
                <a:gd name="T8" fmla="*/ 111 w 115"/>
                <a:gd name="T9" fmla="*/ 0 h 7"/>
                <a:gd name="T10" fmla="*/ 115 w 115"/>
                <a:gd name="T11" fmla="*/ 3 h 7"/>
                <a:gd name="T12" fmla="*/ 111 w 11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15" h="7">
                  <a:moveTo>
                    <a:pt x="111" y="7"/>
                  </a:moveTo>
                  <a:cubicBezTo>
                    <a:pt x="4" y="7"/>
                    <a:pt x="4" y="7"/>
                    <a:pt x="4" y="7"/>
                  </a:cubicBezTo>
                  <a:cubicBezTo>
                    <a:pt x="2" y="7"/>
                    <a:pt x="0" y="5"/>
                    <a:pt x="0" y="3"/>
                  </a:cubicBezTo>
                  <a:cubicBezTo>
                    <a:pt x="0" y="1"/>
                    <a:pt x="2" y="0"/>
                    <a:pt x="4" y="0"/>
                  </a:cubicBezTo>
                  <a:cubicBezTo>
                    <a:pt x="111" y="0"/>
                    <a:pt x="111" y="0"/>
                    <a:pt x="111" y="0"/>
                  </a:cubicBezTo>
                  <a:cubicBezTo>
                    <a:pt x="113" y="0"/>
                    <a:pt x="115" y="1"/>
                    <a:pt x="115" y="3"/>
                  </a:cubicBezTo>
                  <a:cubicBezTo>
                    <a:pt x="115" y="5"/>
                    <a:pt x="113" y="7"/>
                    <a:pt x="111"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î$ḷïdè"/>
            <p:cNvSpPr/>
            <p:nvPr/>
          </p:nvSpPr>
          <p:spPr bwMode="auto">
            <a:xfrm>
              <a:off x="5895976" y="3475038"/>
              <a:ext cx="538163" cy="22225"/>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lîḑe"/>
            <p:cNvSpPr/>
            <p:nvPr/>
          </p:nvSpPr>
          <p:spPr bwMode="auto">
            <a:xfrm>
              <a:off x="5916613" y="3530600"/>
              <a:ext cx="468313" cy="26988"/>
            </a:xfrm>
            <a:custGeom>
              <a:avLst/>
              <a:gdLst>
                <a:gd name="T0" fmla="*/ 138 w 142"/>
                <a:gd name="T1" fmla="*/ 8 h 8"/>
                <a:gd name="T2" fmla="*/ 3 w 142"/>
                <a:gd name="T3" fmla="*/ 8 h 8"/>
                <a:gd name="T4" fmla="*/ 0 w 142"/>
                <a:gd name="T5" fmla="*/ 4 h 8"/>
                <a:gd name="T6" fmla="*/ 3 w 142"/>
                <a:gd name="T7" fmla="*/ 0 h 8"/>
                <a:gd name="T8" fmla="*/ 138 w 142"/>
                <a:gd name="T9" fmla="*/ 0 h 8"/>
                <a:gd name="T10" fmla="*/ 142 w 142"/>
                <a:gd name="T11" fmla="*/ 4 h 8"/>
                <a:gd name="T12" fmla="*/ 138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8" y="8"/>
                  </a:moveTo>
                  <a:cubicBezTo>
                    <a:pt x="3" y="8"/>
                    <a:pt x="3" y="8"/>
                    <a:pt x="3" y="8"/>
                  </a:cubicBezTo>
                  <a:cubicBezTo>
                    <a:pt x="1" y="8"/>
                    <a:pt x="0" y="6"/>
                    <a:pt x="0" y="4"/>
                  </a:cubicBezTo>
                  <a:cubicBezTo>
                    <a:pt x="0" y="2"/>
                    <a:pt x="1" y="0"/>
                    <a:pt x="3" y="0"/>
                  </a:cubicBezTo>
                  <a:cubicBezTo>
                    <a:pt x="138" y="0"/>
                    <a:pt x="138" y="0"/>
                    <a:pt x="138" y="0"/>
                  </a:cubicBezTo>
                  <a:cubicBezTo>
                    <a:pt x="140" y="0"/>
                    <a:pt x="142" y="2"/>
                    <a:pt x="142" y="4"/>
                  </a:cubicBezTo>
                  <a:cubicBezTo>
                    <a:pt x="142" y="6"/>
                    <a:pt x="140" y="8"/>
                    <a:pt x="138"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íṩḷídè"/>
            <p:cNvSpPr/>
            <p:nvPr/>
          </p:nvSpPr>
          <p:spPr bwMode="auto">
            <a:xfrm>
              <a:off x="5953126" y="3646488"/>
              <a:ext cx="533400" cy="22225"/>
            </a:xfrm>
            <a:custGeom>
              <a:avLst/>
              <a:gdLst>
                <a:gd name="T0" fmla="*/ 158 w 162"/>
                <a:gd name="T1" fmla="*/ 7 h 7"/>
                <a:gd name="T2" fmla="*/ 3 w 162"/>
                <a:gd name="T3" fmla="*/ 7 h 7"/>
                <a:gd name="T4" fmla="*/ 0 w 162"/>
                <a:gd name="T5" fmla="*/ 4 h 7"/>
                <a:gd name="T6" fmla="*/ 3 w 162"/>
                <a:gd name="T7" fmla="*/ 0 h 7"/>
                <a:gd name="T8" fmla="*/ 158 w 162"/>
                <a:gd name="T9" fmla="*/ 0 h 7"/>
                <a:gd name="T10" fmla="*/ 162 w 162"/>
                <a:gd name="T11" fmla="*/ 4 h 7"/>
                <a:gd name="T12" fmla="*/ 158 w 1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2" h="7">
                  <a:moveTo>
                    <a:pt x="158" y="7"/>
                  </a:moveTo>
                  <a:cubicBezTo>
                    <a:pt x="3" y="7"/>
                    <a:pt x="3" y="7"/>
                    <a:pt x="3" y="7"/>
                  </a:cubicBezTo>
                  <a:cubicBezTo>
                    <a:pt x="1" y="7"/>
                    <a:pt x="0" y="6"/>
                    <a:pt x="0" y="4"/>
                  </a:cubicBezTo>
                  <a:cubicBezTo>
                    <a:pt x="0" y="2"/>
                    <a:pt x="1" y="0"/>
                    <a:pt x="3" y="0"/>
                  </a:cubicBezTo>
                  <a:cubicBezTo>
                    <a:pt x="158" y="0"/>
                    <a:pt x="158" y="0"/>
                    <a:pt x="158" y="0"/>
                  </a:cubicBezTo>
                  <a:cubicBezTo>
                    <a:pt x="161" y="0"/>
                    <a:pt x="162" y="2"/>
                    <a:pt x="162" y="4"/>
                  </a:cubicBezTo>
                  <a:cubicBezTo>
                    <a:pt x="162" y="6"/>
                    <a:pt x="161" y="7"/>
                    <a:pt x="158"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şľîḍé"/>
            <p:cNvSpPr/>
            <p:nvPr/>
          </p:nvSpPr>
          <p:spPr bwMode="auto">
            <a:xfrm>
              <a:off x="5969001" y="3702050"/>
              <a:ext cx="538163" cy="26988"/>
            </a:xfrm>
            <a:custGeom>
              <a:avLst/>
              <a:gdLst>
                <a:gd name="T0" fmla="*/ 159 w 163"/>
                <a:gd name="T1" fmla="*/ 8 h 8"/>
                <a:gd name="T2" fmla="*/ 4 w 163"/>
                <a:gd name="T3" fmla="*/ 8 h 8"/>
                <a:gd name="T4" fmla="*/ 0 w 163"/>
                <a:gd name="T5" fmla="*/ 4 h 8"/>
                <a:gd name="T6" fmla="*/ 4 w 163"/>
                <a:gd name="T7" fmla="*/ 0 h 8"/>
                <a:gd name="T8" fmla="*/ 159 w 163"/>
                <a:gd name="T9" fmla="*/ 0 h 8"/>
                <a:gd name="T10" fmla="*/ 163 w 163"/>
                <a:gd name="T11" fmla="*/ 4 h 8"/>
                <a:gd name="T12" fmla="*/ 159 w 16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3" h="8">
                  <a:moveTo>
                    <a:pt x="159" y="8"/>
                  </a:moveTo>
                  <a:cubicBezTo>
                    <a:pt x="4" y="8"/>
                    <a:pt x="4" y="8"/>
                    <a:pt x="4" y="8"/>
                  </a:cubicBezTo>
                  <a:cubicBezTo>
                    <a:pt x="2" y="8"/>
                    <a:pt x="0" y="6"/>
                    <a:pt x="0" y="4"/>
                  </a:cubicBezTo>
                  <a:cubicBezTo>
                    <a:pt x="0" y="2"/>
                    <a:pt x="2" y="0"/>
                    <a:pt x="4" y="0"/>
                  </a:cubicBezTo>
                  <a:cubicBezTo>
                    <a:pt x="159" y="0"/>
                    <a:pt x="159" y="0"/>
                    <a:pt x="159" y="0"/>
                  </a:cubicBezTo>
                  <a:cubicBezTo>
                    <a:pt x="161" y="0"/>
                    <a:pt x="163" y="2"/>
                    <a:pt x="163" y="4"/>
                  </a:cubicBezTo>
                  <a:cubicBezTo>
                    <a:pt x="163" y="6"/>
                    <a:pt x="161" y="8"/>
                    <a:pt x="15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şḻíḓe"/>
            <p:cNvSpPr/>
            <p:nvPr/>
          </p:nvSpPr>
          <p:spPr bwMode="auto">
            <a:xfrm>
              <a:off x="6421438" y="3221038"/>
              <a:ext cx="385763" cy="508000"/>
            </a:xfrm>
            <a:custGeom>
              <a:avLst/>
              <a:gdLst>
                <a:gd name="T0" fmla="*/ 105 w 117"/>
                <a:gd name="T1" fmla="*/ 154 h 154"/>
                <a:gd name="T2" fmla="*/ 54 w 117"/>
                <a:gd name="T3" fmla="*/ 154 h 154"/>
                <a:gd name="T4" fmla="*/ 44 w 117"/>
                <a:gd name="T5" fmla="*/ 146 h 154"/>
                <a:gd name="T6" fmla="*/ 2 w 117"/>
                <a:gd name="T7" fmla="*/ 14 h 154"/>
                <a:gd name="T8" fmla="*/ 13 w 117"/>
                <a:gd name="T9" fmla="*/ 0 h 154"/>
                <a:gd name="T10" fmla="*/ 63 w 117"/>
                <a:gd name="T11" fmla="*/ 0 h 154"/>
                <a:gd name="T12" fmla="*/ 73 w 117"/>
                <a:gd name="T13" fmla="*/ 8 h 154"/>
                <a:gd name="T14" fmla="*/ 115 w 117"/>
                <a:gd name="T15" fmla="*/ 140 h 154"/>
                <a:gd name="T16" fmla="*/ 105 w 1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54">
                  <a:moveTo>
                    <a:pt x="105" y="154"/>
                  </a:moveTo>
                  <a:cubicBezTo>
                    <a:pt x="54" y="154"/>
                    <a:pt x="54" y="154"/>
                    <a:pt x="54" y="154"/>
                  </a:cubicBezTo>
                  <a:cubicBezTo>
                    <a:pt x="50" y="154"/>
                    <a:pt x="46" y="151"/>
                    <a:pt x="44" y="146"/>
                  </a:cubicBezTo>
                  <a:cubicBezTo>
                    <a:pt x="2" y="14"/>
                    <a:pt x="2" y="14"/>
                    <a:pt x="2" y="14"/>
                  </a:cubicBezTo>
                  <a:cubicBezTo>
                    <a:pt x="0" y="7"/>
                    <a:pt x="5" y="0"/>
                    <a:pt x="13" y="0"/>
                  </a:cubicBezTo>
                  <a:cubicBezTo>
                    <a:pt x="63" y="0"/>
                    <a:pt x="63" y="0"/>
                    <a:pt x="63" y="0"/>
                  </a:cubicBezTo>
                  <a:cubicBezTo>
                    <a:pt x="67" y="0"/>
                    <a:pt x="72" y="3"/>
                    <a:pt x="73" y="8"/>
                  </a:cubicBezTo>
                  <a:cubicBezTo>
                    <a:pt x="115" y="140"/>
                    <a:pt x="115" y="140"/>
                    <a:pt x="115" y="140"/>
                  </a:cubicBezTo>
                  <a:cubicBezTo>
                    <a:pt x="117" y="147"/>
                    <a:pt x="112" y="154"/>
                    <a:pt x="105" y="154"/>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ṣļïḑé"/>
            <p:cNvSpPr/>
            <p:nvPr/>
          </p:nvSpPr>
          <p:spPr bwMode="auto">
            <a:xfrm>
              <a:off x="5853113" y="3836988"/>
              <a:ext cx="1211263" cy="66675"/>
            </a:xfrm>
            <a:custGeom>
              <a:avLst/>
              <a:gdLst>
                <a:gd name="T0" fmla="*/ 357 w 367"/>
                <a:gd name="T1" fmla="*/ 20 h 20"/>
                <a:gd name="T2" fmla="*/ 10 w 367"/>
                <a:gd name="T3" fmla="*/ 20 h 20"/>
                <a:gd name="T4" fmla="*/ 0 w 367"/>
                <a:gd name="T5" fmla="*/ 10 h 20"/>
                <a:gd name="T6" fmla="*/ 10 w 367"/>
                <a:gd name="T7" fmla="*/ 0 h 20"/>
                <a:gd name="T8" fmla="*/ 357 w 367"/>
                <a:gd name="T9" fmla="*/ 0 h 20"/>
                <a:gd name="T10" fmla="*/ 367 w 367"/>
                <a:gd name="T11" fmla="*/ 10 h 20"/>
                <a:gd name="T12" fmla="*/ 357 w 36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67" h="20">
                  <a:moveTo>
                    <a:pt x="357" y="20"/>
                  </a:moveTo>
                  <a:cubicBezTo>
                    <a:pt x="10" y="20"/>
                    <a:pt x="10" y="20"/>
                    <a:pt x="10" y="20"/>
                  </a:cubicBezTo>
                  <a:cubicBezTo>
                    <a:pt x="5" y="20"/>
                    <a:pt x="0" y="16"/>
                    <a:pt x="0" y="10"/>
                  </a:cubicBezTo>
                  <a:cubicBezTo>
                    <a:pt x="0" y="4"/>
                    <a:pt x="5" y="0"/>
                    <a:pt x="10" y="0"/>
                  </a:cubicBezTo>
                  <a:cubicBezTo>
                    <a:pt x="357" y="0"/>
                    <a:pt x="357" y="0"/>
                    <a:pt x="357" y="0"/>
                  </a:cubicBezTo>
                  <a:cubicBezTo>
                    <a:pt x="362" y="0"/>
                    <a:pt x="367" y="4"/>
                    <a:pt x="367" y="10"/>
                  </a:cubicBezTo>
                  <a:cubicBezTo>
                    <a:pt x="367" y="16"/>
                    <a:pt x="362" y="20"/>
                    <a:pt x="35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ṡľïḍè"/>
            <p:cNvSpPr/>
            <p:nvPr/>
          </p:nvSpPr>
          <p:spPr bwMode="auto">
            <a:xfrm>
              <a:off x="6988176" y="2816225"/>
              <a:ext cx="201613" cy="184150"/>
            </a:xfrm>
            <a:custGeom>
              <a:avLst/>
              <a:gdLst>
                <a:gd name="T0" fmla="*/ 20 w 61"/>
                <a:gd name="T1" fmla="*/ 56 h 56"/>
                <a:gd name="T2" fmla="*/ 13 w 61"/>
                <a:gd name="T3" fmla="*/ 52 h 56"/>
                <a:gd name="T4" fmla="*/ 1 w 61"/>
                <a:gd name="T5" fmla="*/ 31 h 56"/>
                <a:gd name="T6" fmla="*/ 0 w 61"/>
                <a:gd name="T7" fmla="*/ 25 h 56"/>
                <a:gd name="T8" fmla="*/ 5 w 61"/>
                <a:gd name="T9" fmla="*/ 20 h 56"/>
                <a:gd name="T10" fmla="*/ 37 w 61"/>
                <a:gd name="T11" fmla="*/ 3 h 56"/>
                <a:gd name="T12" fmla="*/ 48 w 61"/>
                <a:gd name="T13" fmla="*/ 6 h 56"/>
                <a:gd name="T14" fmla="*/ 59 w 61"/>
                <a:gd name="T15" fmla="*/ 26 h 56"/>
                <a:gd name="T16" fmla="*/ 60 w 61"/>
                <a:gd name="T17" fmla="*/ 33 h 56"/>
                <a:gd name="T18" fmla="*/ 56 w 61"/>
                <a:gd name="T19" fmla="*/ 38 h 56"/>
                <a:gd name="T20" fmla="*/ 24 w 61"/>
                <a:gd name="T21" fmla="*/ 55 h 56"/>
                <a:gd name="T22" fmla="*/ 20 w 61"/>
                <a:gd name="T23" fmla="*/ 56 h 56"/>
                <a:gd name="T24" fmla="*/ 41 w 61"/>
                <a:gd name="T25" fmla="*/ 6 h 56"/>
                <a:gd name="T26" fmla="*/ 39 w 61"/>
                <a:gd name="T27" fmla="*/ 6 h 56"/>
                <a:gd name="T28" fmla="*/ 6 w 61"/>
                <a:gd name="T29" fmla="*/ 23 h 56"/>
                <a:gd name="T30" fmla="*/ 4 w 61"/>
                <a:gd name="T31" fmla="*/ 26 h 56"/>
                <a:gd name="T32" fmla="*/ 5 w 61"/>
                <a:gd name="T33" fmla="*/ 29 h 56"/>
                <a:gd name="T34" fmla="*/ 5 w 61"/>
                <a:gd name="T35" fmla="*/ 30 h 56"/>
                <a:gd name="T36" fmla="*/ 16 w 61"/>
                <a:gd name="T37" fmla="*/ 50 h 56"/>
                <a:gd name="T38" fmla="*/ 22 w 61"/>
                <a:gd name="T39" fmla="*/ 52 h 56"/>
                <a:gd name="T40" fmla="*/ 54 w 61"/>
                <a:gd name="T41" fmla="*/ 34 h 56"/>
                <a:gd name="T42" fmla="*/ 56 w 61"/>
                <a:gd name="T43" fmla="*/ 32 h 56"/>
                <a:gd name="T44" fmla="*/ 56 w 61"/>
                <a:gd name="T45" fmla="*/ 28 h 56"/>
                <a:gd name="T46" fmla="*/ 45 w 61"/>
                <a:gd name="T47" fmla="*/ 8 h 56"/>
                <a:gd name="T48" fmla="*/ 41 w 61"/>
                <a:gd name="T49"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56">
                  <a:moveTo>
                    <a:pt x="20" y="56"/>
                  </a:moveTo>
                  <a:cubicBezTo>
                    <a:pt x="17" y="56"/>
                    <a:pt x="14" y="55"/>
                    <a:pt x="13" y="52"/>
                  </a:cubicBezTo>
                  <a:cubicBezTo>
                    <a:pt x="1" y="31"/>
                    <a:pt x="1" y="31"/>
                    <a:pt x="1" y="31"/>
                  </a:cubicBezTo>
                  <a:cubicBezTo>
                    <a:pt x="0" y="29"/>
                    <a:pt x="0" y="27"/>
                    <a:pt x="0" y="25"/>
                  </a:cubicBezTo>
                  <a:cubicBezTo>
                    <a:pt x="1" y="22"/>
                    <a:pt x="2" y="21"/>
                    <a:pt x="5" y="20"/>
                  </a:cubicBezTo>
                  <a:cubicBezTo>
                    <a:pt x="37" y="3"/>
                    <a:pt x="37" y="3"/>
                    <a:pt x="37" y="3"/>
                  </a:cubicBezTo>
                  <a:cubicBezTo>
                    <a:pt x="41" y="0"/>
                    <a:pt x="46" y="2"/>
                    <a:pt x="48" y="6"/>
                  </a:cubicBezTo>
                  <a:cubicBezTo>
                    <a:pt x="59" y="26"/>
                    <a:pt x="59" y="26"/>
                    <a:pt x="59" y="26"/>
                  </a:cubicBezTo>
                  <a:cubicBezTo>
                    <a:pt x="60" y="28"/>
                    <a:pt x="61" y="31"/>
                    <a:pt x="60" y="33"/>
                  </a:cubicBezTo>
                  <a:cubicBezTo>
                    <a:pt x="59" y="35"/>
                    <a:pt x="58" y="37"/>
                    <a:pt x="56" y="38"/>
                  </a:cubicBezTo>
                  <a:cubicBezTo>
                    <a:pt x="24" y="55"/>
                    <a:pt x="24" y="55"/>
                    <a:pt x="24" y="55"/>
                  </a:cubicBezTo>
                  <a:cubicBezTo>
                    <a:pt x="23" y="56"/>
                    <a:pt x="22" y="56"/>
                    <a:pt x="20" y="56"/>
                  </a:cubicBezTo>
                  <a:close/>
                  <a:moveTo>
                    <a:pt x="41" y="6"/>
                  </a:moveTo>
                  <a:cubicBezTo>
                    <a:pt x="40" y="6"/>
                    <a:pt x="39" y="6"/>
                    <a:pt x="39" y="6"/>
                  </a:cubicBezTo>
                  <a:cubicBezTo>
                    <a:pt x="6" y="23"/>
                    <a:pt x="6" y="23"/>
                    <a:pt x="6" y="23"/>
                  </a:cubicBezTo>
                  <a:cubicBezTo>
                    <a:pt x="5" y="24"/>
                    <a:pt x="4" y="25"/>
                    <a:pt x="4" y="26"/>
                  </a:cubicBezTo>
                  <a:cubicBezTo>
                    <a:pt x="4" y="27"/>
                    <a:pt x="4" y="28"/>
                    <a:pt x="5" y="29"/>
                  </a:cubicBezTo>
                  <a:cubicBezTo>
                    <a:pt x="5" y="30"/>
                    <a:pt x="5" y="30"/>
                    <a:pt x="5" y="30"/>
                  </a:cubicBezTo>
                  <a:cubicBezTo>
                    <a:pt x="16" y="50"/>
                    <a:pt x="16" y="50"/>
                    <a:pt x="16" y="50"/>
                  </a:cubicBezTo>
                  <a:cubicBezTo>
                    <a:pt x="17" y="52"/>
                    <a:pt x="20" y="53"/>
                    <a:pt x="22" y="52"/>
                  </a:cubicBezTo>
                  <a:cubicBezTo>
                    <a:pt x="54" y="34"/>
                    <a:pt x="54" y="34"/>
                    <a:pt x="54" y="34"/>
                  </a:cubicBezTo>
                  <a:cubicBezTo>
                    <a:pt x="55" y="34"/>
                    <a:pt x="56" y="33"/>
                    <a:pt x="56" y="32"/>
                  </a:cubicBezTo>
                  <a:cubicBezTo>
                    <a:pt x="56" y="30"/>
                    <a:pt x="56" y="29"/>
                    <a:pt x="56" y="28"/>
                  </a:cubicBezTo>
                  <a:cubicBezTo>
                    <a:pt x="45" y="8"/>
                    <a:pt x="45" y="8"/>
                    <a:pt x="45" y="8"/>
                  </a:cubicBezTo>
                  <a:cubicBezTo>
                    <a:pt x="44" y="6"/>
                    <a:pt x="42" y="6"/>
                    <a:pt x="41" y="6"/>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ş1íḍe"/>
            <p:cNvSpPr/>
            <p:nvPr/>
          </p:nvSpPr>
          <p:spPr bwMode="auto">
            <a:xfrm>
              <a:off x="6348413" y="3548063"/>
              <a:ext cx="300038" cy="157163"/>
            </a:xfrm>
            <a:custGeom>
              <a:avLst/>
              <a:gdLst>
                <a:gd name="T0" fmla="*/ 83 w 91"/>
                <a:gd name="T1" fmla="*/ 44 h 48"/>
                <a:gd name="T2" fmla="*/ 79 w 91"/>
                <a:gd name="T3" fmla="*/ 48 h 48"/>
                <a:gd name="T4" fmla="*/ 57 w 91"/>
                <a:gd name="T5" fmla="*/ 35 h 48"/>
                <a:gd name="T6" fmla="*/ 37 w 91"/>
                <a:gd name="T7" fmla="*/ 37 h 48"/>
                <a:gd name="T8" fmla="*/ 31 w 91"/>
                <a:gd name="T9" fmla="*/ 34 h 48"/>
                <a:gd name="T10" fmla="*/ 6 w 91"/>
                <a:gd name="T11" fmla="*/ 44 h 48"/>
                <a:gd name="T12" fmla="*/ 2 w 91"/>
                <a:gd name="T13" fmla="*/ 38 h 48"/>
                <a:gd name="T14" fmla="*/ 6 w 91"/>
                <a:gd name="T15" fmla="*/ 33 h 48"/>
                <a:gd name="T16" fmla="*/ 6 w 91"/>
                <a:gd name="T17" fmla="*/ 33 h 48"/>
                <a:gd name="T18" fmla="*/ 34 w 91"/>
                <a:gd name="T19" fmla="*/ 9 h 48"/>
                <a:gd name="T20" fmla="*/ 58 w 91"/>
                <a:gd name="T21" fmla="*/ 3 h 48"/>
                <a:gd name="T22" fmla="*/ 91 w 91"/>
                <a:gd name="T23" fmla="*/ 25 h 48"/>
                <a:gd name="T24" fmla="*/ 83 w 91"/>
                <a:gd name="T2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8">
                  <a:moveTo>
                    <a:pt x="83" y="44"/>
                  </a:moveTo>
                  <a:cubicBezTo>
                    <a:pt x="80" y="47"/>
                    <a:pt x="79" y="48"/>
                    <a:pt x="79" y="48"/>
                  </a:cubicBezTo>
                  <a:cubicBezTo>
                    <a:pt x="79" y="48"/>
                    <a:pt x="62" y="36"/>
                    <a:pt x="57" y="35"/>
                  </a:cubicBezTo>
                  <a:cubicBezTo>
                    <a:pt x="53" y="33"/>
                    <a:pt x="43" y="37"/>
                    <a:pt x="37" y="37"/>
                  </a:cubicBezTo>
                  <a:cubicBezTo>
                    <a:pt x="31" y="38"/>
                    <a:pt x="31" y="34"/>
                    <a:pt x="31" y="34"/>
                  </a:cubicBezTo>
                  <a:cubicBezTo>
                    <a:pt x="31" y="34"/>
                    <a:pt x="9" y="43"/>
                    <a:pt x="6" y="44"/>
                  </a:cubicBezTo>
                  <a:cubicBezTo>
                    <a:pt x="2" y="45"/>
                    <a:pt x="0" y="44"/>
                    <a:pt x="2" y="38"/>
                  </a:cubicBezTo>
                  <a:cubicBezTo>
                    <a:pt x="2" y="37"/>
                    <a:pt x="4" y="35"/>
                    <a:pt x="6" y="33"/>
                  </a:cubicBezTo>
                  <a:cubicBezTo>
                    <a:pt x="6" y="33"/>
                    <a:pt x="6" y="33"/>
                    <a:pt x="6" y="33"/>
                  </a:cubicBezTo>
                  <a:cubicBezTo>
                    <a:pt x="13" y="25"/>
                    <a:pt x="29" y="11"/>
                    <a:pt x="34" y="9"/>
                  </a:cubicBezTo>
                  <a:cubicBezTo>
                    <a:pt x="41" y="5"/>
                    <a:pt x="51" y="0"/>
                    <a:pt x="58" y="3"/>
                  </a:cubicBezTo>
                  <a:cubicBezTo>
                    <a:pt x="66" y="6"/>
                    <a:pt x="91" y="25"/>
                    <a:pt x="91" y="25"/>
                  </a:cubicBezTo>
                  <a:cubicBezTo>
                    <a:pt x="91" y="31"/>
                    <a:pt x="86" y="39"/>
                    <a:pt x="83"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ṡḻïďè"/>
            <p:cNvSpPr/>
            <p:nvPr/>
          </p:nvSpPr>
          <p:spPr bwMode="auto">
            <a:xfrm>
              <a:off x="6348413" y="3622675"/>
              <a:ext cx="290513" cy="82550"/>
            </a:xfrm>
            <a:custGeom>
              <a:avLst/>
              <a:gdLst>
                <a:gd name="T0" fmla="*/ 88 w 88"/>
                <a:gd name="T1" fmla="*/ 3 h 25"/>
                <a:gd name="T2" fmla="*/ 83 w 88"/>
                <a:gd name="T3" fmla="*/ 21 h 25"/>
                <a:gd name="T4" fmla="*/ 79 w 88"/>
                <a:gd name="T5" fmla="*/ 25 h 25"/>
                <a:gd name="T6" fmla="*/ 57 w 88"/>
                <a:gd name="T7" fmla="*/ 12 h 25"/>
                <a:gd name="T8" fmla="*/ 37 w 88"/>
                <a:gd name="T9" fmla="*/ 14 h 25"/>
                <a:gd name="T10" fmla="*/ 31 w 88"/>
                <a:gd name="T11" fmla="*/ 11 h 25"/>
                <a:gd name="T12" fmla="*/ 6 w 88"/>
                <a:gd name="T13" fmla="*/ 21 h 25"/>
                <a:gd name="T14" fmla="*/ 2 w 88"/>
                <a:gd name="T15" fmla="*/ 15 h 25"/>
                <a:gd name="T16" fmla="*/ 6 w 88"/>
                <a:gd name="T17" fmla="*/ 10 h 25"/>
                <a:gd name="T18" fmla="*/ 3 w 88"/>
                <a:gd name="T19" fmla="*/ 18 h 25"/>
                <a:gd name="T20" fmla="*/ 45 w 88"/>
                <a:gd name="T21" fmla="*/ 1 h 25"/>
                <a:gd name="T22" fmla="*/ 47 w 88"/>
                <a:gd name="T23" fmla="*/ 1 h 25"/>
                <a:gd name="T24" fmla="*/ 46 w 88"/>
                <a:gd name="T25" fmla="*/ 3 h 25"/>
                <a:gd name="T26" fmla="*/ 32 w 88"/>
                <a:gd name="T27" fmla="*/ 11 h 25"/>
                <a:gd name="T28" fmla="*/ 58 w 88"/>
                <a:gd name="T29" fmla="*/ 9 h 25"/>
                <a:gd name="T30" fmla="*/ 76 w 88"/>
                <a:gd name="T31" fmla="*/ 19 h 25"/>
                <a:gd name="T32" fmla="*/ 88 w 88"/>
                <a:gd name="T3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25">
                  <a:moveTo>
                    <a:pt x="88" y="3"/>
                  </a:moveTo>
                  <a:cubicBezTo>
                    <a:pt x="83" y="21"/>
                    <a:pt x="83" y="21"/>
                    <a:pt x="83" y="21"/>
                  </a:cubicBezTo>
                  <a:cubicBezTo>
                    <a:pt x="80" y="24"/>
                    <a:pt x="79" y="25"/>
                    <a:pt x="79" y="25"/>
                  </a:cubicBezTo>
                  <a:cubicBezTo>
                    <a:pt x="79" y="25"/>
                    <a:pt x="62" y="13"/>
                    <a:pt x="57" y="12"/>
                  </a:cubicBezTo>
                  <a:cubicBezTo>
                    <a:pt x="53" y="10"/>
                    <a:pt x="43" y="14"/>
                    <a:pt x="37" y="14"/>
                  </a:cubicBezTo>
                  <a:cubicBezTo>
                    <a:pt x="31" y="15"/>
                    <a:pt x="31" y="11"/>
                    <a:pt x="31" y="11"/>
                  </a:cubicBezTo>
                  <a:cubicBezTo>
                    <a:pt x="31" y="11"/>
                    <a:pt x="9" y="20"/>
                    <a:pt x="6" y="21"/>
                  </a:cubicBezTo>
                  <a:cubicBezTo>
                    <a:pt x="2" y="22"/>
                    <a:pt x="0" y="21"/>
                    <a:pt x="2" y="15"/>
                  </a:cubicBezTo>
                  <a:cubicBezTo>
                    <a:pt x="2" y="14"/>
                    <a:pt x="4" y="12"/>
                    <a:pt x="6" y="10"/>
                  </a:cubicBezTo>
                  <a:cubicBezTo>
                    <a:pt x="4" y="12"/>
                    <a:pt x="2" y="15"/>
                    <a:pt x="3" y="18"/>
                  </a:cubicBezTo>
                  <a:cubicBezTo>
                    <a:pt x="5" y="22"/>
                    <a:pt x="28" y="11"/>
                    <a:pt x="45" y="1"/>
                  </a:cubicBezTo>
                  <a:cubicBezTo>
                    <a:pt x="45" y="1"/>
                    <a:pt x="46" y="0"/>
                    <a:pt x="47" y="1"/>
                  </a:cubicBezTo>
                  <a:cubicBezTo>
                    <a:pt x="47" y="2"/>
                    <a:pt x="46" y="3"/>
                    <a:pt x="46" y="3"/>
                  </a:cubicBezTo>
                  <a:cubicBezTo>
                    <a:pt x="43" y="6"/>
                    <a:pt x="29" y="7"/>
                    <a:pt x="32" y="11"/>
                  </a:cubicBezTo>
                  <a:cubicBezTo>
                    <a:pt x="36" y="18"/>
                    <a:pt x="50" y="6"/>
                    <a:pt x="58" y="9"/>
                  </a:cubicBezTo>
                  <a:cubicBezTo>
                    <a:pt x="66" y="11"/>
                    <a:pt x="76" y="19"/>
                    <a:pt x="76" y="19"/>
                  </a:cubicBezTo>
                  <a:cubicBezTo>
                    <a:pt x="76" y="19"/>
                    <a:pt x="81" y="5"/>
                    <a:pt x="88" y="3"/>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şḷiḑe"/>
            <p:cNvSpPr/>
            <p:nvPr/>
          </p:nvSpPr>
          <p:spPr bwMode="auto">
            <a:xfrm>
              <a:off x="6599238" y="3402013"/>
              <a:ext cx="1023938" cy="590550"/>
            </a:xfrm>
            <a:custGeom>
              <a:avLst/>
              <a:gdLst>
                <a:gd name="T0" fmla="*/ 0 w 310"/>
                <a:gd name="T1" fmla="*/ 92 h 179"/>
                <a:gd name="T2" fmla="*/ 144 w 310"/>
                <a:gd name="T3" fmla="*/ 172 h 179"/>
                <a:gd name="T4" fmla="*/ 310 w 310"/>
                <a:gd name="T5" fmla="*/ 62 h 179"/>
                <a:gd name="T6" fmla="*/ 265 w 310"/>
                <a:gd name="T7" fmla="*/ 7 h 179"/>
                <a:gd name="T8" fmla="*/ 152 w 310"/>
                <a:gd name="T9" fmla="*/ 112 h 179"/>
                <a:gd name="T10" fmla="*/ 14 w 310"/>
                <a:gd name="T11" fmla="*/ 67 h 179"/>
                <a:gd name="T12" fmla="*/ 7 w 310"/>
                <a:gd name="T13" fmla="*/ 76 h 179"/>
                <a:gd name="T14" fmla="*/ 0 w 310"/>
                <a:gd name="T15" fmla="*/ 92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79">
                  <a:moveTo>
                    <a:pt x="0" y="92"/>
                  </a:moveTo>
                  <a:cubicBezTo>
                    <a:pt x="0" y="92"/>
                    <a:pt x="82" y="165"/>
                    <a:pt x="144" y="172"/>
                  </a:cubicBezTo>
                  <a:cubicBezTo>
                    <a:pt x="206" y="179"/>
                    <a:pt x="310" y="62"/>
                    <a:pt x="310" y="62"/>
                  </a:cubicBezTo>
                  <a:cubicBezTo>
                    <a:pt x="310" y="62"/>
                    <a:pt x="303" y="0"/>
                    <a:pt x="265" y="7"/>
                  </a:cubicBezTo>
                  <a:cubicBezTo>
                    <a:pt x="226" y="15"/>
                    <a:pt x="175" y="107"/>
                    <a:pt x="152" y="112"/>
                  </a:cubicBezTo>
                  <a:cubicBezTo>
                    <a:pt x="130" y="116"/>
                    <a:pt x="14" y="67"/>
                    <a:pt x="14" y="67"/>
                  </a:cubicBezTo>
                  <a:cubicBezTo>
                    <a:pt x="14" y="67"/>
                    <a:pt x="11" y="69"/>
                    <a:pt x="7" y="76"/>
                  </a:cubicBezTo>
                  <a:cubicBezTo>
                    <a:pt x="3" y="83"/>
                    <a:pt x="0" y="92"/>
                    <a:pt x="0" y="92"/>
                  </a:cubicBezTo>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íṩliďê"/>
            <p:cNvSpPr/>
            <p:nvPr/>
          </p:nvSpPr>
          <p:spPr bwMode="auto">
            <a:xfrm>
              <a:off x="6999288" y="2443163"/>
              <a:ext cx="661988" cy="747713"/>
            </a:xfrm>
            <a:custGeom>
              <a:avLst/>
              <a:gdLst>
                <a:gd name="T0" fmla="*/ 159 w 201"/>
                <a:gd name="T1" fmla="*/ 28 h 227"/>
                <a:gd name="T2" fmla="*/ 78 w 201"/>
                <a:gd name="T3" fmla="*/ 2 h 227"/>
                <a:gd name="T4" fmla="*/ 5 w 201"/>
                <a:gd name="T5" fmla="*/ 62 h 227"/>
                <a:gd name="T6" fmla="*/ 6 w 201"/>
                <a:gd name="T7" fmla="*/ 110 h 227"/>
                <a:gd name="T8" fmla="*/ 70 w 201"/>
                <a:gd name="T9" fmla="*/ 216 h 227"/>
                <a:gd name="T10" fmla="*/ 109 w 201"/>
                <a:gd name="T11" fmla="*/ 212 h 227"/>
                <a:gd name="T12" fmla="*/ 114 w 201"/>
                <a:gd name="T13" fmla="*/ 214 h 227"/>
                <a:gd name="T14" fmla="*/ 121 w 201"/>
                <a:gd name="T15" fmla="*/ 227 h 227"/>
                <a:gd name="T16" fmla="*/ 180 w 201"/>
                <a:gd name="T17" fmla="*/ 214 h 227"/>
                <a:gd name="T18" fmla="*/ 169 w 201"/>
                <a:gd name="T19" fmla="*/ 180 h 227"/>
                <a:gd name="T20" fmla="*/ 159 w 201"/>
                <a:gd name="T21" fmla="*/ 2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59" y="28"/>
                  </a:moveTo>
                  <a:cubicBezTo>
                    <a:pt x="137" y="2"/>
                    <a:pt x="104" y="0"/>
                    <a:pt x="78" y="2"/>
                  </a:cubicBezTo>
                  <a:cubicBezTo>
                    <a:pt x="44" y="6"/>
                    <a:pt x="15" y="29"/>
                    <a:pt x="5" y="62"/>
                  </a:cubicBezTo>
                  <a:cubicBezTo>
                    <a:pt x="1" y="76"/>
                    <a:pt x="0" y="92"/>
                    <a:pt x="6" y="110"/>
                  </a:cubicBezTo>
                  <a:cubicBezTo>
                    <a:pt x="27" y="168"/>
                    <a:pt x="49" y="205"/>
                    <a:pt x="70" y="216"/>
                  </a:cubicBezTo>
                  <a:cubicBezTo>
                    <a:pt x="78" y="220"/>
                    <a:pt x="93" y="218"/>
                    <a:pt x="109" y="212"/>
                  </a:cubicBezTo>
                  <a:cubicBezTo>
                    <a:pt x="111" y="211"/>
                    <a:pt x="113" y="212"/>
                    <a:pt x="114" y="214"/>
                  </a:cubicBezTo>
                  <a:cubicBezTo>
                    <a:pt x="121" y="227"/>
                    <a:pt x="121" y="227"/>
                    <a:pt x="121" y="227"/>
                  </a:cubicBezTo>
                  <a:cubicBezTo>
                    <a:pt x="180" y="214"/>
                    <a:pt x="180" y="214"/>
                    <a:pt x="180" y="214"/>
                  </a:cubicBezTo>
                  <a:cubicBezTo>
                    <a:pt x="180" y="214"/>
                    <a:pt x="173" y="197"/>
                    <a:pt x="169" y="180"/>
                  </a:cubicBezTo>
                  <a:cubicBezTo>
                    <a:pt x="177" y="169"/>
                    <a:pt x="201" y="75"/>
                    <a:pt x="159" y="28"/>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ṡḻiḋê"/>
            <p:cNvSpPr/>
            <p:nvPr/>
          </p:nvSpPr>
          <p:spPr bwMode="auto">
            <a:xfrm>
              <a:off x="6932613" y="2354263"/>
              <a:ext cx="715963" cy="731838"/>
            </a:xfrm>
            <a:custGeom>
              <a:avLst/>
              <a:gdLst>
                <a:gd name="T0" fmla="*/ 60 w 217"/>
                <a:gd name="T1" fmla="*/ 138 h 222"/>
                <a:gd name="T2" fmla="*/ 77 w 217"/>
                <a:gd name="T3" fmla="*/ 148 h 222"/>
                <a:gd name="T4" fmla="*/ 95 w 217"/>
                <a:gd name="T5" fmla="*/ 181 h 222"/>
                <a:gd name="T6" fmla="*/ 102 w 217"/>
                <a:gd name="T7" fmla="*/ 181 h 222"/>
                <a:gd name="T8" fmla="*/ 105 w 217"/>
                <a:gd name="T9" fmla="*/ 176 h 222"/>
                <a:gd name="T10" fmla="*/ 98 w 217"/>
                <a:gd name="T11" fmla="*/ 153 h 222"/>
                <a:gd name="T12" fmla="*/ 109 w 217"/>
                <a:gd name="T13" fmla="*/ 132 h 222"/>
                <a:gd name="T14" fmla="*/ 119 w 217"/>
                <a:gd name="T15" fmla="*/ 132 h 222"/>
                <a:gd name="T16" fmla="*/ 124 w 217"/>
                <a:gd name="T17" fmla="*/ 179 h 222"/>
                <a:gd name="T18" fmla="*/ 141 w 217"/>
                <a:gd name="T19" fmla="*/ 215 h 222"/>
                <a:gd name="T20" fmla="*/ 200 w 217"/>
                <a:gd name="T21" fmla="*/ 198 h 222"/>
                <a:gd name="T22" fmla="*/ 209 w 217"/>
                <a:gd name="T23" fmla="*/ 87 h 222"/>
                <a:gd name="T24" fmla="*/ 164 w 217"/>
                <a:gd name="T25" fmla="*/ 30 h 222"/>
                <a:gd name="T26" fmla="*/ 153 w 217"/>
                <a:gd name="T27" fmla="*/ 29 h 222"/>
                <a:gd name="T28" fmla="*/ 146 w 217"/>
                <a:gd name="T29" fmla="*/ 27 h 222"/>
                <a:gd name="T30" fmla="*/ 64 w 217"/>
                <a:gd name="T31" fmla="*/ 19 h 222"/>
                <a:gd name="T32" fmla="*/ 1 w 217"/>
                <a:gd name="T33" fmla="*/ 117 h 222"/>
                <a:gd name="T34" fmla="*/ 22 w 217"/>
                <a:gd name="T35" fmla="*/ 128 h 222"/>
                <a:gd name="T36" fmla="*/ 35 w 217"/>
                <a:gd name="T37" fmla="*/ 131 h 222"/>
                <a:gd name="T38" fmla="*/ 60 w 217"/>
                <a:gd name="T39" fmla="*/ 13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7" h="222">
                  <a:moveTo>
                    <a:pt x="60" y="138"/>
                  </a:moveTo>
                  <a:cubicBezTo>
                    <a:pt x="67" y="137"/>
                    <a:pt x="74" y="141"/>
                    <a:pt x="77" y="148"/>
                  </a:cubicBezTo>
                  <a:cubicBezTo>
                    <a:pt x="82" y="160"/>
                    <a:pt x="89" y="176"/>
                    <a:pt x="95" y="181"/>
                  </a:cubicBezTo>
                  <a:cubicBezTo>
                    <a:pt x="96" y="182"/>
                    <a:pt x="99" y="183"/>
                    <a:pt x="102" y="181"/>
                  </a:cubicBezTo>
                  <a:cubicBezTo>
                    <a:pt x="104" y="180"/>
                    <a:pt x="105" y="178"/>
                    <a:pt x="105" y="176"/>
                  </a:cubicBezTo>
                  <a:cubicBezTo>
                    <a:pt x="104" y="171"/>
                    <a:pt x="100" y="160"/>
                    <a:pt x="98" y="153"/>
                  </a:cubicBezTo>
                  <a:cubicBezTo>
                    <a:pt x="94" y="144"/>
                    <a:pt x="98" y="134"/>
                    <a:pt x="109" y="132"/>
                  </a:cubicBezTo>
                  <a:cubicBezTo>
                    <a:pt x="111" y="131"/>
                    <a:pt x="117" y="131"/>
                    <a:pt x="119" y="132"/>
                  </a:cubicBezTo>
                  <a:cubicBezTo>
                    <a:pt x="137" y="137"/>
                    <a:pt x="125" y="165"/>
                    <a:pt x="124" y="179"/>
                  </a:cubicBezTo>
                  <a:cubicBezTo>
                    <a:pt x="124" y="189"/>
                    <a:pt x="136" y="213"/>
                    <a:pt x="141" y="215"/>
                  </a:cubicBezTo>
                  <a:cubicBezTo>
                    <a:pt x="159" y="222"/>
                    <a:pt x="186" y="216"/>
                    <a:pt x="200" y="198"/>
                  </a:cubicBezTo>
                  <a:cubicBezTo>
                    <a:pt x="214" y="181"/>
                    <a:pt x="217" y="122"/>
                    <a:pt x="209" y="87"/>
                  </a:cubicBezTo>
                  <a:cubicBezTo>
                    <a:pt x="202" y="52"/>
                    <a:pt x="174" y="32"/>
                    <a:pt x="164" y="30"/>
                  </a:cubicBezTo>
                  <a:cubicBezTo>
                    <a:pt x="160" y="29"/>
                    <a:pt x="156" y="29"/>
                    <a:pt x="153" y="29"/>
                  </a:cubicBezTo>
                  <a:cubicBezTo>
                    <a:pt x="151" y="30"/>
                    <a:pt x="148" y="29"/>
                    <a:pt x="146" y="27"/>
                  </a:cubicBezTo>
                  <a:cubicBezTo>
                    <a:pt x="136" y="19"/>
                    <a:pt x="109" y="0"/>
                    <a:pt x="64" y="19"/>
                  </a:cubicBezTo>
                  <a:cubicBezTo>
                    <a:pt x="9" y="43"/>
                    <a:pt x="0" y="94"/>
                    <a:pt x="1" y="117"/>
                  </a:cubicBezTo>
                  <a:cubicBezTo>
                    <a:pt x="2" y="132"/>
                    <a:pt x="14" y="131"/>
                    <a:pt x="22" y="128"/>
                  </a:cubicBezTo>
                  <a:cubicBezTo>
                    <a:pt x="26" y="127"/>
                    <a:pt x="31" y="128"/>
                    <a:pt x="35" y="131"/>
                  </a:cubicBezTo>
                  <a:cubicBezTo>
                    <a:pt x="39" y="135"/>
                    <a:pt x="47" y="139"/>
                    <a:pt x="60" y="138"/>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išļiďé"/>
            <p:cNvSpPr/>
            <p:nvPr/>
          </p:nvSpPr>
          <p:spPr bwMode="auto">
            <a:xfrm>
              <a:off x="7375526" y="3109913"/>
              <a:ext cx="276225" cy="111125"/>
            </a:xfrm>
            <a:custGeom>
              <a:avLst/>
              <a:gdLst>
                <a:gd name="T0" fmla="*/ 5 w 84"/>
                <a:gd name="T1" fmla="*/ 34 h 34"/>
                <a:gd name="T2" fmla="*/ 2 w 84"/>
                <a:gd name="T3" fmla="*/ 25 h 34"/>
                <a:gd name="T4" fmla="*/ 61 w 84"/>
                <a:gd name="T5" fmla="*/ 1 h 34"/>
                <a:gd name="T6" fmla="*/ 77 w 84"/>
                <a:gd name="T7" fmla="*/ 14 h 34"/>
                <a:gd name="T8" fmla="*/ 84 w 84"/>
                <a:gd name="T9" fmla="*/ 34 h 34"/>
                <a:gd name="T10" fmla="*/ 5 w 84"/>
                <a:gd name="T11" fmla="*/ 34 h 34"/>
              </a:gdLst>
              <a:ahLst/>
              <a:cxnLst>
                <a:cxn ang="0">
                  <a:pos x="T0" y="T1"/>
                </a:cxn>
                <a:cxn ang="0">
                  <a:pos x="T2" y="T3"/>
                </a:cxn>
                <a:cxn ang="0">
                  <a:pos x="T4" y="T5"/>
                </a:cxn>
                <a:cxn ang="0">
                  <a:pos x="T6" y="T7"/>
                </a:cxn>
                <a:cxn ang="0">
                  <a:pos x="T8" y="T9"/>
                </a:cxn>
                <a:cxn ang="0">
                  <a:pos x="T10" y="T11"/>
                </a:cxn>
              </a:cxnLst>
              <a:rect l="0" t="0" r="r" b="b"/>
              <a:pathLst>
                <a:path w="84" h="34">
                  <a:moveTo>
                    <a:pt x="5" y="34"/>
                  </a:moveTo>
                  <a:cubicBezTo>
                    <a:pt x="5" y="34"/>
                    <a:pt x="0" y="29"/>
                    <a:pt x="2" y="25"/>
                  </a:cubicBezTo>
                  <a:cubicBezTo>
                    <a:pt x="4" y="21"/>
                    <a:pt x="30" y="0"/>
                    <a:pt x="61" y="1"/>
                  </a:cubicBezTo>
                  <a:cubicBezTo>
                    <a:pt x="66" y="1"/>
                    <a:pt x="71" y="1"/>
                    <a:pt x="77" y="14"/>
                  </a:cubicBezTo>
                  <a:cubicBezTo>
                    <a:pt x="83" y="26"/>
                    <a:pt x="84" y="34"/>
                    <a:pt x="84" y="34"/>
                  </a:cubicBezTo>
                  <a:lnTo>
                    <a:pt x="5" y="34"/>
                  </a:ln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îSļîḍè"/>
            <p:cNvSpPr/>
            <p:nvPr/>
          </p:nvSpPr>
          <p:spPr bwMode="auto">
            <a:xfrm>
              <a:off x="7051676" y="3152775"/>
              <a:ext cx="1012825" cy="1304925"/>
            </a:xfrm>
            <a:custGeom>
              <a:avLst/>
              <a:gdLst>
                <a:gd name="T0" fmla="*/ 244 w 307"/>
                <a:gd name="T1" fmla="*/ 389 h 396"/>
                <a:gd name="T2" fmla="*/ 238 w 307"/>
                <a:gd name="T3" fmla="*/ 390 h 396"/>
                <a:gd name="T4" fmla="*/ 170 w 307"/>
                <a:gd name="T5" fmla="*/ 396 h 396"/>
                <a:gd name="T6" fmla="*/ 38 w 307"/>
                <a:gd name="T7" fmla="*/ 326 h 396"/>
                <a:gd name="T8" fmla="*/ 31 w 307"/>
                <a:gd name="T9" fmla="*/ 313 h 396"/>
                <a:gd name="T10" fmla="*/ 58 w 307"/>
                <a:gd name="T11" fmla="*/ 275 h 396"/>
                <a:gd name="T12" fmla="*/ 47 w 307"/>
                <a:gd name="T13" fmla="*/ 187 h 396"/>
                <a:gd name="T14" fmla="*/ 13 w 307"/>
                <a:gd name="T15" fmla="*/ 134 h 396"/>
                <a:gd name="T16" fmla="*/ 9 w 307"/>
                <a:gd name="T17" fmla="*/ 83 h 396"/>
                <a:gd name="T18" fmla="*/ 72 w 307"/>
                <a:gd name="T19" fmla="*/ 28 h 396"/>
                <a:gd name="T20" fmla="*/ 203 w 307"/>
                <a:gd name="T21" fmla="*/ 6 h 396"/>
                <a:gd name="T22" fmla="*/ 283 w 307"/>
                <a:gd name="T23" fmla="*/ 76 h 396"/>
                <a:gd name="T24" fmla="*/ 244 w 307"/>
                <a:gd name="T25" fmla="*/ 38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396">
                  <a:moveTo>
                    <a:pt x="244" y="389"/>
                  </a:moveTo>
                  <a:cubicBezTo>
                    <a:pt x="242" y="389"/>
                    <a:pt x="240" y="390"/>
                    <a:pt x="238" y="390"/>
                  </a:cubicBezTo>
                  <a:cubicBezTo>
                    <a:pt x="212" y="395"/>
                    <a:pt x="170" y="396"/>
                    <a:pt x="170" y="396"/>
                  </a:cubicBezTo>
                  <a:cubicBezTo>
                    <a:pt x="88" y="394"/>
                    <a:pt x="51" y="349"/>
                    <a:pt x="38" y="326"/>
                  </a:cubicBezTo>
                  <a:cubicBezTo>
                    <a:pt x="33" y="318"/>
                    <a:pt x="31" y="313"/>
                    <a:pt x="31" y="313"/>
                  </a:cubicBezTo>
                  <a:cubicBezTo>
                    <a:pt x="36" y="310"/>
                    <a:pt x="52" y="295"/>
                    <a:pt x="58" y="275"/>
                  </a:cubicBezTo>
                  <a:cubicBezTo>
                    <a:pt x="65" y="254"/>
                    <a:pt x="58" y="206"/>
                    <a:pt x="47" y="187"/>
                  </a:cubicBezTo>
                  <a:cubicBezTo>
                    <a:pt x="42" y="177"/>
                    <a:pt x="24" y="156"/>
                    <a:pt x="13" y="134"/>
                  </a:cubicBezTo>
                  <a:cubicBezTo>
                    <a:pt x="4" y="116"/>
                    <a:pt x="0" y="97"/>
                    <a:pt x="9" y="83"/>
                  </a:cubicBezTo>
                  <a:cubicBezTo>
                    <a:pt x="34" y="47"/>
                    <a:pt x="72" y="28"/>
                    <a:pt x="72" y="28"/>
                  </a:cubicBezTo>
                  <a:cubicBezTo>
                    <a:pt x="72" y="28"/>
                    <a:pt x="143" y="0"/>
                    <a:pt x="203" y="6"/>
                  </a:cubicBezTo>
                  <a:cubicBezTo>
                    <a:pt x="241" y="10"/>
                    <a:pt x="274" y="28"/>
                    <a:pt x="283" y="76"/>
                  </a:cubicBezTo>
                  <a:cubicBezTo>
                    <a:pt x="307" y="200"/>
                    <a:pt x="244" y="389"/>
                    <a:pt x="244" y="389"/>
                  </a:cubicBezTo>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íṧḷiďé"/>
            <p:cNvSpPr/>
            <p:nvPr/>
          </p:nvSpPr>
          <p:spPr bwMode="auto">
            <a:xfrm>
              <a:off x="7094538" y="3573463"/>
              <a:ext cx="250825" cy="652463"/>
            </a:xfrm>
            <a:custGeom>
              <a:avLst/>
              <a:gdLst>
                <a:gd name="T0" fmla="*/ 68 w 76"/>
                <a:gd name="T1" fmla="*/ 120 h 198"/>
                <a:gd name="T2" fmla="*/ 25 w 76"/>
                <a:gd name="T3" fmla="*/ 198 h 198"/>
                <a:gd name="T4" fmla="*/ 18 w 76"/>
                <a:gd name="T5" fmla="*/ 185 h 198"/>
                <a:gd name="T6" fmla="*/ 45 w 76"/>
                <a:gd name="T7" fmla="*/ 147 h 198"/>
                <a:gd name="T8" fmla="*/ 34 w 76"/>
                <a:gd name="T9" fmla="*/ 59 h 198"/>
                <a:gd name="T10" fmla="*/ 0 w 76"/>
                <a:gd name="T11" fmla="*/ 6 h 198"/>
                <a:gd name="T12" fmla="*/ 5 w 76"/>
                <a:gd name="T13" fmla="*/ 4 h 198"/>
                <a:gd name="T14" fmla="*/ 33 w 76"/>
                <a:gd name="T15" fmla="*/ 0 h 198"/>
                <a:gd name="T16" fmla="*/ 47 w 76"/>
                <a:gd name="T17" fmla="*/ 11 h 198"/>
                <a:gd name="T18" fmla="*/ 68 w 76"/>
                <a:gd name="T19"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8">
                  <a:moveTo>
                    <a:pt x="68" y="120"/>
                  </a:moveTo>
                  <a:cubicBezTo>
                    <a:pt x="63" y="164"/>
                    <a:pt x="40" y="187"/>
                    <a:pt x="25" y="198"/>
                  </a:cubicBezTo>
                  <a:cubicBezTo>
                    <a:pt x="20" y="190"/>
                    <a:pt x="18" y="185"/>
                    <a:pt x="18" y="185"/>
                  </a:cubicBezTo>
                  <a:cubicBezTo>
                    <a:pt x="23" y="182"/>
                    <a:pt x="39" y="167"/>
                    <a:pt x="45" y="147"/>
                  </a:cubicBezTo>
                  <a:cubicBezTo>
                    <a:pt x="52" y="126"/>
                    <a:pt x="45" y="78"/>
                    <a:pt x="34" y="59"/>
                  </a:cubicBezTo>
                  <a:cubicBezTo>
                    <a:pt x="29" y="49"/>
                    <a:pt x="11" y="28"/>
                    <a:pt x="0" y="6"/>
                  </a:cubicBezTo>
                  <a:cubicBezTo>
                    <a:pt x="5" y="4"/>
                    <a:pt x="5" y="4"/>
                    <a:pt x="5" y="4"/>
                  </a:cubicBezTo>
                  <a:cubicBezTo>
                    <a:pt x="33" y="0"/>
                    <a:pt x="33" y="0"/>
                    <a:pt x="33" y="0"/>
                  </a:cubicBezTo>
                  <a:cubicBezTo>
                    <a:pt x="47" y="11"/>
                    <a:pt x="47" y="11"/>
                    <a:pt x="47" y="11"/>
                  </a:cubicBezTo>
                  <a:cubicBezTo>
                    <a:pt x="47" y="11"/>
                    <a:pt x="76" y="54"/>
                    <a:pt x="68" y="12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ïşḷíḍe"/>
            <p:cNvSpPr/>
            <p:nvPr/>
          </p:nvSpPr>
          <p:spPr bwMode="auto">
            <a:xfrm>
              <a:off x="7721601" y="3171825"/>
              <a:ext cx="342900" cy="1265238"/>
            </a:xfrm>
            <a:custGeom>
              <a:avLst/>
              <a:gdLst>
                <a:gd name="T0" fmla="*/ 41 w 104"/>
                <a:gd name="T1" fmla="*/ 383 h 384"/>
                <a:gd name="T2" fmla="*/ 35 w 104"/>
                <a:gd name="T3" fmla="*/ 384 h 384"/>
                <a:gd name="T4" fmla="*/ 59 w 104"/>
                <a:gd name="T5" fmla="*/ 249 h 384"/>
                <a:gd name="T6" fmla="*/ 46 w 104"/>
                <a:gd name="T7" fmla="*/ 38 h 384"/>
                <a:gd name="T8" fmla="*/ 0 w 104"/>
                <a:gd name="T9" fmla="*/ 0 h 384"/>
                <a:gd name="T10" fmla="*/ 80 w 104"/>
                <a:gd name="T11" fmla="*/ 70 h 384"/>
                <a:gd name="T12" fmla="*/ 41 w 104"/>
                <a:gd name="T13" fmla="*/ 383 h 384"/>
              </a:gdLst>
              <a:ahLst/>
              <a:cxnLst>
                <a:cxn ang="0">
                  <a:pos x="T0" y="T1"/>
                </a:cxn>
                <a:cxn ang="0">
                  <a:pos x="T2" y="T3"/>
                </a:cxn>
                <a:cxn ang="0">
                  <a:pos x="T4" y="T5"/>
                </a:cxn>
                <a:cxn ang="0">
                  <a:pos x="T6" y="T7"/>
                </a:cxn>
                <a:cxn ang="0">
                  <a:pos x="T8" y="T9"/>
                </a:cxn>
                <a:cxn ang="0">
                  <a:pos x="T10" y="T11"/>
                </a:cxn>
                <a:cxn ang="0">
                  <a:pos x="T12" y="T13"/>
                </a:cxn>
              </a:cxnLst>
              <a:rect l="0" t="0" r="r" b="b"/>
              <a:pathLst>
                <a:path w="104" h="384">
                  <a:moveTo>
                    <a:pt x="41" y="383"/>
                  </a:moveTo>
                  <a:cubicBezTo>
                    <a:pt x="39" y="383"/>
                    <a:pt x="37" y="384"/>
                    <a:pt x="35" y="384"/>
                  </a:cubicBezTo>
                  <a:cubicBezTo>
                    <a:pt x="41" y="356"/>
                    <a:pt x="49" y="313"/>
                    <a:pt x="59" y="249"/>
                  </a:cubicBezTo>
                  <a:cubicBezTo>
                    <a:pt x="81" y="124"/>
                    <a:pt x="59" y="61"/>
                    <a:pt x="46" y="38"/>
                  </a:cubicBezTo>
                  <a:cubicBezTo>
                    <a:pt x="36" y="20"/>
                    <a:pt x="16" y="10"/>
                    <a:pt x="0" y="0"/>
                  </a:cubicBezTo>
                  <a:cubicBezTo>
                    <a:pt x="38" y="4"/>
                    <a:pt x="71" y="22"/>
                    <a:pt x="80" y="70"/>
                  </a:cubicBezTo>
                  <a:cubicBezTo>
                    <a:pt x="104" y="194"/>
                    <a:pt x="41" y="383"/>
                    <a:pt x="41" y="383"/>
                  </a:cubicBezTo>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iṥ1íḑe"/>
            <p:cNvSpPr/>
            <p:nvPr/>
          </p:nvSpPr>
          <p:spPr bwMode="auto">
            <a:xfrm>
              <a:off x="7164388" y="5187950"/>
              <a:ext cx="120650" cy="82550"/>
            </a:xfrm>
            <a:custGeom>
              <a:avLst/>
              <a:gdLst>
                <a:gd name="T0" fmla="*/ 37 w 37"/>
                <a:gd name="T1" fmla="*/ 15 h 25"/>
                <a:gd name="T2" fmla="*/ 22 w 37"/>
                <a:gd name="T3" fmla="*/ 23 h 25"/>
                <a:gd name="T4" fmla="*/ 5 w 37"/>
                <a:gd name="T5" fmla="*/ 20 h 25"/>
                <a:gd name="T6" fmla="*/ 0 w 37"/>
                <a:gd name="T7" fmla="*/ 7 h 25"/>
                <a:gd name="T8" fmla="*/ 32 w 37"/>
                <a:gd name="T9" fmla="*/ 0 h 25"/>
                <a:gd name="T10" fmla="*/ 37 w 37"/>
                <a:gd name="T11" fmla="*/ 15 h 25"/>
              </a:gdLst>
              <a:ahLst/>
              <a:cxnLst>
                <a:cxn ang="0">
                  <a:pos x="T0" y="T1"/>
                </a:cxn>
                <a:cxn ang="0">
                  <a:pos x="T2" y="T3"/>
                </a:cxn>
                <a:cxn ang="0">
                  <a:pos x="T4" y="T5"/>
                </a:cxn>
                <a:cxn ang="0">
                  <a:pos x="T6" y="T7"/>
                </a:cxn>
                <a:cxn ang="0">
                  <a:pos x="T8" y="T9"/>
                </a:cxn>
                <a:cxn ang="0">
                  <a:pos x="T10" y="T11"/>
                </a:cxn>
              </a:cxnLst>
              <a:rect l="0" t="0" r="r" b="b"/>
              <a:pathLst>
                <a:path w="37" h="25">
                  <a:moveTo>
                    <a:pt x="37" y="15"/>
                  </a:moveTo>
                  <a:cubicBezTo>
                    <a:pt x="37" y="15"/>
                    <a:pt x="31" y="22"/>
                    <a:pt x="22" y="23"/>
                  </a:cubicBezTo>
                  <a:cubicBezTo>
                    <a:pt x="12" y="25"/>
                    <a:pt x="5" y="20"/>
                    <a:pt x="5" y="20"/>
                  </a:cubicBezTo>
                  <a:cubicBezTo>
                    <a:pt x="0" y="7"/>
                    <a:pt x="0" y="7"/>
                    <a:pt x="0" y="7"/>
                  </a:cubicBezTo>
                  <a:cubicBezTo>
                    <a:pt x="32" y="0"/>
                    <a:pt x="32" y="0"/>
                    <a:pt x="32" y="0"/>
                  </a:cubicBezTo>
                  <a:lnTo>
                    <a:pt x="37"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š1iďe"/>
            <p:cNvSpPr/>
            <p:nvPr/>
          </p:nvSpPr>
          <p:spPr bwMode="auto">
            <a:xfrm>
              <a:off x="6623051" y="5248275"/>
              <a:ext cx="114300" cy="61913"/>
            </a:xfrm>
            <a:custGeom>
              <a:avLst/>
              <a:gdLst>
                <a:gd name="T0" fmla="*/ 35 w 35"/>
                <a:gd name="T1" fmla="*/ 14 h 19"/>
                <a:gd name="T2" fmla="*/ 19 w 35"/>
                <a:gd name="T3" fmla="*/ 19 h 19"/>
                <a:gd name="T4" fmla="*/ 2 w 35"/>
                <a:gd name="T5" fmla="*/ 14 h 19"/>
                <a:gd name="T6" fmla="*/ 0 w 35"/>
                <a:gd name="T7" fmla="*/ 0 h 19"/>
                <a:gd name="T8" fmla="*/ 32 w 35"/>
                <a:gd name="T9" fmla="*/ 0 h 19"/>
                <a:gd name="T10" fmla="*/ 35 w 35"/>
                <a:gd name="T11" fmla="*/ 14 h 19"/>
              </a:gdLst>
              <a:ahLst/>
              <a:cxnLst>
                <a:cxn ang="0">
                  <a:pos x="T0" y="T1"/>
                </a:cxn>
                <a:cxn ang="0">
                  <a:pos x="T2" y="T3"/>
                </a:cxn>
                <a:cxn ang="0">
                  <a:pos x="T4" y="T5"/>
                </a:cxn>
                <a:cxn ang="0">
                  <a:pos x="T6" y="T7"/>
                </a:cxn>
                <a:cxn ang="0">
                  <a:pos x="T8" y="T9"/>
                </a:cxn>
                <a:cxn ang="0">
                  <a:pos x="T10" y="T11"/>
                </a:cxn>
              </a:cxnLst>
              <a:rect l="0" t="0" r="r" b="b"/>
              <a:pathLst>
                <a:path w="35" h="19">
                  <a:moveTo>
                    <a:pt x="35" y="14"/>
                  </a:moveTo>
                  <a:cubicBezTo>
                    <a:pt x="35" y="14"/>
                    <a:pt x="28" y="19"/>
                    <a:pt x="19" y="19"/>
                  </a:cubicBezTo>
                  <a:cubicBezTo>
                    <a:pt x="9" y="19"/>
                    <a:pt x="2" y="14"/>
                    <a:pt x="2" y="14"/>
                  </a:cubicBezTo>
                  <a:cubicBezTo>
                    <a:pt x="0" y="0"/>
                    <a:pt x="0" y="0"/>
                    <a:pt x="0" y="0"/>
                  </a:cubicBezTo>
                  <a:cubicBezTo>
                    <a:pt x="32" y="0"/>
                    <a:pt x="32" y="0"/>
                    <a:pt x="32" y="0"/>
                  </a:cubicBezTo>
                  <a:lnTo>
                    <a:pt x="35"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ïş1iḑé"/>
            <p:cNvSpPr/>
            <p:nvPr/>
          </p:nvSpPr>
          <p:spPr bwMode="auto">
            <a:xfrm>
              <a:off x="6896101" y="4418013"/>
              <a:ext cx="376238" cy="803275"/>
            </a:xfrm>
            <a:custGeom>
              <a:avLst/>
              <a:gdLst>
                <a:gd name="T0" fmla="*/ 114 w 114"/>
                <a:gd name="T1" fmla="*/ 236 h 244"/>
                <a:gd name="T2" fmla="*/ 107 w 114"/>
                <a:gd name="T3" fmla="*/ 238 h 244"/>
                <a:gd name="T4" fmla="*/ 82 w 114"/>
                <a:gd name="T5" fmla="*/ 244 h 244"/>
                <a:gd name="T6" fmla="*/ 6 w 114"/>
                <a:gd name="T7" fmla="*/ 39 h 244"/>
                <a:gd name="T8" fmla="*/ 35 w 114"/>
                <a:gd name="T9" fmla="*/ 1 h 244"/>
                <a:gd name="T10" fmla="*/ 50 w 114"/>
                <a:gd name="T11" fmla="*/ 3 h 244"/>
                <a:gd name="T12" fmla="*/ 89 w 114"/>
                <a:gd name="T13" fmla="*/ 54 h 244"/>
                <a:gd name="T14" fmla="*/ 103 w 114"/>
                <a:gd name="T15" fmla="*/ 101 h 244"/>
                <a:gd name="T16" fmla="*/ 114 w 114"/>
                <a:gd name="T17"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44">
                  <a:moveTo>
                    <a:pt x="114" y="236"/>
                  </a:moveTo>
                  <a:cubicBezTo>
                    <a:pt x="112" y="237"/>
                    <a:pt x="110" y="238"/>
                    <a:pt x="107" y="238"/>
                  </a:cubicBezTo>
                  <a:cubicBezTo>
                    <a:pt x="95" y="242"/>
                    <a:pt x="82" y="244"/>
                    <a:pt x="82" y="244"/>
                  </a:cubicBezTo>
                  <a:cubicBezTo>
                    <a:pt x="56" y="201"/>
                    <a:pt x="6" y="39"/>
                    <a:pt x="6" y="39"/>
                  </a:cubicBezTo>
                  <a:cubicBezTo>
                    <a:pt x="0" y="12"/>
                    <a:pt x="19" y="2"/>
                    <a:pt x="35" y="1"/>
                  </a:cubicBezTo>
                  <a:cubicBezTo>
                    <a:pt x="41" y="0"/>
                    <a:pt x="46" y="1"/>
                    <a:pt x="50" y="3"/>
                  </a:cubicBezTo>
                  <a:cubicBezTo>
                    <a:pt x="66" y="10"/>
                    <a:pt x="89" y="54"/>
                    <a:pt x="89" y="54"/>
                  </a:cubicBezTo>
                  <a:cubicBezTo>
                    <a:pt x="89" y="54"/>
                    <a:pt x="96" y="69"/>
                    <a:pt x="103" y="101"/>
                  </a:cubicBezTo>
                  <a:cubicBezTo>
                    <a:pt x="111" y="133"/>
                    <a:pt x="114" y="236"/>
                    <a:pt x="114" y="236"/>
                  </a:cubicBezTo>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ŝḻïḓe"/>
            <p:cNvSpPr/>
            <p:nvPr/>
          </p:nvSpPr>
          <p:spPr bwMode="auto">
            <a:xfrm>
              <a:off x="7011988" y="4418013"/>
              <a:ext cx="260350" cy="784225"/>
            </a:xfrm>
            <a:custGeom>
              <a:avLst/>
              <a:gdLst>
                <a:gd name="T0" fmla="*/ 79 w 79"/>
                <a:gd name="T1" fmla="*/ 236 h 238"/>
                <a:gd name="T2" fmla="*/ 72 w 79"/>
                <a:gd name="T3" fmla="*/ 238 h 238"/>
                <a:gd name="T4" fmla="*/ 65 w 79"/>
                <a:gd name="T5" fmla="*/ 174 h 238"/>
                <a:gd name="T6" fmla="*/ 0 w 79"/>
                <a:gd name="T7" fmla="*/ 1 h 238"/>
                <a:gd name="T8" fmla="*/ 15 w 79"/>
                <a:gd name="T9" fmla="*/ 3 h 238"/>
                <a:gd name="T10" fmla="*/ 54 w 79"/>
                <a:gd name="T11" fmla="*/ 54 h 238"/>
                <a:gd name="T12" fmla="*/ 68 w 79"/>
                <a:gd name="T13" fmla="*/ 101 h 238"/>
                <a:gd name="T14" fmla="*/ 79 w 79"/>
                <a:gd name="T15" fmla="*/ 236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38">
                  <a:moveTo>
                    <a:pt x="79" y="236"/>
                  </a:moveTo>
                  <a:cubicBezTo>
                    <a:pt x="77" y="237"/>
                    <a:pt x="75" y="238"/>
                    <a:pt x="72" y="238"/>
                  </a:cubicBezTo>
                  <a:cubicBezTo>
                    <a:pt x="71" y="226"/>
                    <a:pt x="68" y="206"/>
                    <a:pt x="65" y="174"/>
                  </a:cubicBezTo>
                  <a:cubicBezTo>
                    <a:pt x="57" y="102"/>
                    <a:pt x="11" y="19"/>
                    <a:pt x="0" y="1"/>
                  </a:cubicBezTo>
                  <a:cubicBezTo>
                    <a:pt x="6" y="0"/>
                    <a:pt x="11" y="1"/>
                    <a:pt x="15" y="3"/>
                  </a:cubicBezTo>
                  <a:cubicBezTo>
                    <a:pt x="31" y="10"/>
                    <a:pt x="54" y="54"/>
                    <a:pt x="54" y="54"/>
                  </a:cubicBezTo>
                  <a:cubicBezTo>
                    <a:pt x="54" y="54"/>
                    <a:pt x="61" y="69"/>
                    <a:pt x="68" y="101"/>
                  </a:cubicBezTo>
                  <a:cubicBezTo>
                    <a:pt x="76" y="133"/>
                    <a:pt x="79" y="236"/>
                    <a:pt x="79" y="236"/>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iṩľídè"/>
            <p:cNvSpPr/>
            <p:nvPr/>
          </p:nvSpPr>
          <p:spPr bwMode="auto">
            <a:xfrm>
              <a:off x="6470651" y="4170363"/>
              <a:ext cx="1019175" cy="1093788"/>
            </a:xfrm>
            <a:custGeom>
              <a:avLst/>
              <a:gdLst>
                <a:gd name="T0" fmla="*/ 309 w 309"/>
                <a:gd name="T1" fmla="*/ 82 h 332"/>
                <a:gd name="T2" fmla="*/ 282 w 309"/>
                <a:gd name="T3" fmla="*/ 128 h 332"/>
                <a:gd name="T4" fmla="*/ 185 w 309"/>
                <a:gd name="T5" fmla="*/ 126 h 332"/>
                <a:gd name="T6" fmla="*/ 86 w 309"/>
                <a:gd name="T7" fmla="*/ 95 h 332"/>
                <a:gd name="T8" fmla="*/ 83 w 309"/>
                <a:gd name="T9" fmla="*/ 98 h 332"/>
                <a:gd name="T10" fmla="*/ 81 w 309"/>
                <a:gd name="T11" fmla="*/ 225 h 332"/>
                <a:gd name="T12" fmla="*/ 80 w 309"/>
                <a:gd name="T13" fmla="*/ 329 h 332"/>
                <a:gd name="T14" fmla="*/ 69 w 309"/>
                <a:gd name="T15" fmla="*/ 332 h 332"/>
                <a:gd name="T16" fmla="*/ 63 w 309"/>
                <a:gd name="T17" fmla="*/ 332 h 332"/>
                <a:gd name="T18" fmla="*/ 44 w 309"/>
                <a:gd name="T19" fmla="*/ 331 h 332"/>
                <a:gd name="T20" fmla="*/ 5 w 309"/>
                <a:gd name="T21" fmla="*/ 116 h 332"/>
                <a:gd name="T22" fmla="*/ 42 w 309"/>
                <a:gd name="T23" fmla="*/ 16 h 332"/>
                <a:gd name="T24" fmla="*/ 207 w 309"/>
                <a:gd name="T25" fmla="*/ 4 h 332"/>
                <a:gd name="T26" fmla="*/ 207 w 309"/>
                <a:gd name="T27" fmla="*/ 4 h 332"/>
                <a:gd name="T28" fmla="*/ 242 w 309"/>
                <a:gd name="T29" fmla="*/ 51 h 332"/>
                <a:gd name="T30" fmla="*/ 309 w 309"/>
                <a:gd name="T31" fmla="*/ 8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32">
                  <a:moveTo>
                    <a:pt x="309" y="82"/>
                  </a:moveTo>
                  <a:cubicBezTo>
                    <a:pt x="308" y="97"/>
                    <a:pt x="305" y="121"/>
                    <a:pt x="282" y="128"/>
                  </a:cubicBezTo>
                  <a:cubicBezTo>
                    <a:pt x="249" y="138"/>
                    <a:pt x="224" y="132"/>
                    <a:pt x="185" y="126"/>
                  </a:cubicBezTo>
                  <a:cubicBezTo>
                    <a:pt x="153" y="120"/>
                    <a:pt x="102" y="101"/>
                    <a:pt x="86" y="95"/>
                  </a:cubicBezTo>
                  <a:cubicBezTo>
                    <a:pt x="84" y="94"/>
                    <a:pt x="82" y="96"/>
                    <a:pt x="83" y="98"/>
                  </a:cubicBezTo>
                  <a:cubicBezTo>
                    <a:pt x="90" y="134"/>
                    <a:pt x="85" y="205"/>
                    <a:pt x="81" y="225"/>
                  </a:cubicBezTo>
                  <a:cubicBezTo>
                    <a:pt x="77" y="247"/>
                    <a:pt x="80" y="329"/>
                    <a:pt x="80" y="329"/>
                  </a:cubicBezTo>
                  <a:cubicBezTo>
                    <a:pt x="80" y="329"/>
                    <a:pt x="75" y="331"/>
                    <a:pt x="69" y="332"/>
                  </a:cubicBezTo>
                  <a:cubicBezTo>
                    <a:pt x="67" y="332"/>
                    <a:pt x="65" y="332"/>
                    <a:pt x="63" y="332"/>
                  </a:cubicBezTo>
                  <a:cubicBezTo>
                    <a:pt x="55" y="332"/>
                    <a:pt x="44" y="331"/>
                    <a:pt x="44" y="331"/>
                  </a:cubicBezTo>
                  <a:cubicBezTo>
                    <a:pt x="44" y="331"/>
                    <a:pt x="9" y="193"/>
                    <a:pt x="5" y="116"/>
                  </a:cubicBezTo>
                  <a:cubicBezTo>
                    <a:pt x="0" y="39"/>
                    <a:pt x="7" y="33"/>
                    <a:pt x="42" y="16"/>
                  </a:cubicBezTo>
                  <a:cubicBezTo>
                    <a:pt x="77" y="0"/>
                    <a:pt x="207" y="4"/>
                    <a:pt x="207" y="4"/>
                  </a:cubicBezTo>
                  <a:cubicBezTo>
                    <a:pt x="207" y="4"/>
                    <a:pt x="207" y="4"/>
                    <a:pt x="207" y="4"/>
                  </a:cubicBezTo>
                  <a:cubicBezTo>
                    <a:pt x="207" y="5"/>
                    <a:pt x="216" y="29"/>
                    <a:pt x="242" y="51"/>
                  </a:cubicBezTo>
                  <a:cubicBezTo>
                    <a:pt x="258" y="64"/>
                    <a:pt x="279" y="76"/>
                    <a:pt x="309" y="82"/>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iṧľîďè"/>
            <p:cNvSpPr/>
            <p:nvPr/>
          </p:nvSpPr>
          <p:spPr bwMode="auto">
            <a:xfrm>
              <a:off x="6645276" y="4314825"/>
              <a:ext cx="844550" cy="949325"/>
            </a:xfrm>
            <a:custGeom>
              <a:avLst/>
              <a:gdLst>
                <a:gd name="T0" fmla="*/ 256 w 256"/>
                <a:gd name="T1" fmla="*/ 38 h 288"/>
                <a:gd name="T2" fmla="*/ 229 w 256"/>
                <a:gd name="T3" fmla="*/ 84 h 288"/>
                <a:gd name="T4" fmla="*/ 132 w 256"/>
                <a:gd name="T5" fmla="*/ 82 h 288"/>
                <a:gd name="T6" fmla="*/ 33 w 256"/>
                <a:gd name="T7" fmla="*/ 51 h 288"/>
                <a:gd name="T8" fmla="*/ 30 w 256"/>
                <a:gd name="T9" fmla="*/ 54 h 288"/>
                <a:gd name="T10" fmla="*/ 28 w 256"/>
                <a:gd name="T11" fmla="*/ 181 h 288"/>
                <a:gd name="T12" fmla="*/ 27 w 256"/>
                <a:gd name="T13" fmla="*/ 285 h 288"/>
                <a:gd name="T14" fmla="*/ 16 w 256"/>
                <a:gd name="T15" fmla="*/ 288 h 288"/>
                <a:gd name="T16" fmla="*/ 13 w 256"/>
                <a:gd name="T17" fmla="*/ 265 h 288"/>
                <a:gd name="T18" fmla="*/ 13 w 256"/>
                <a:gd name="T19" fmla="*/ 158 h 288"/>
                <a:gd name="T20" fmla="*/ 0 w 256"/>
                <a:gd name="T21" fmla="*/ 54 h 288"/>
                <a:gd name="T22" fmla="*/ 93 w 256"/>
                <a:gd name="T23" fmla="*/ 17 h 288"/>
                <a:gd name="T24" fmla="*/ 189 w 256"/>
                <a:gd name="T25" fmla="*/ 7 h 288"/>
                <a:gd name="T26" fmla="*/ 256 w 256"/>
                <a:gd name="T27" fmla="*/ 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88">
                  <a:moveTo>
                    <a:pt x="256" y="38"/>
                  </a:moveTo>
                  <a:cubicBezTo>
                    <a:pt x="255" y="53"/>
                    <a:pt x="252" y="77"/>
                    <a:pt x="229" y="84"/>
                  </a:cubicBezTo>
                  <a:cubicBezTo>
                    <a:pt x="196" y="94"/>
                    <a:pt x="171" y="88"/>
                    <a:pt x="132" y="82"/>
                  </a:cubicBezTo>
                  <a:cubicBezTo>
                    <a:pt x="100" y="76"/>
                    <a:pt x="49" y="57"/>
                    <a:pt x="33" y="51"/>
                  </a:cubicBezTo>
                  <a:cubicBezTo>
                    <a:pt x="31" y="50"/>
                    <a:pt x="29" y="52"/>
                    <a:pt x="30" y="54"/>
                  </a:cubicBezTo>
                  <a:cubicBezTo>
                    <a:pt x="37" y="90"/>
                    <a:pt x="32" y="161"/>
                    <a:pt x="28" y="181"/>
                  </a:cubicBezTo>
                  <a:cubicBezTo>
                    <a:pt x="24" y="203"/>
                    <a:pt x="27" y="285"/>
                    <a:pt x="27" y="285"/>
                  </a:cubicBezTo>
                  <a:cubicBezTo>
                    <a:pt x="27" y="285"/>
                    <a:pt x="22" y="287"/>
                    <a:pt x="16" y="288"/>
                  </a:cubicBezTo>
                  <a:cubicBezTo>
                    <a:pt x="15" y="282"/>
                    <a:pt x="14" y="274"/>
                    <a:pt x="13" y="265"/>
                  </a:cubicBezTo>
                  <a:cubicBezTo>
                    <a:pt x="10" y="246"/>
                    <a:pt x="12" y="194"/>
                    <a:pt x="13" y="158"/>
                  </a:cubicBezTo>
                  <a:cubicBezTo>
                    <a:pt x="13" y="121"/>
                    <a:pt x="1" y="90"/>
                    <a:pt x="0" y="54"/>
                  </a:cubicBezTo>
                  <a:cubicBezTo>
                    <a:pt x="0" y="18"/>
                    <a:pt x="4" y="0"/>
                    <a:pt x="93" y="17"/>
                  </a:cubicBezTo>
                  <a:cubicBezTo>
                    <a:pt x="149" y="28"/>
                    <a:pt x="177" y="17"/>
                    <a:pt x="189" y="7"/>
                  </a:cubicBezTo>
                  <a:cubicBezTo>
                    <a:pt x="205" y="20"/>
                    <a:pt x="226" y="32"/>
                    <a:pt x="256" y="38"/>
                  </a:cubicBezTo>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śľíḍé"/>
            <p:cNvSpPr/>
            <p:nvPr/>
          </p:nvSpPr>
          <p:spPr bwMode="auto">
            <a:xfrm>
              <a:off x="7529513" y="4714875"/>
              <a:ext cx="85725" cy="546100"/>
            </a:xfrm>
            <a:custGeom>
              <a:avLst/>
              <a:gdLst>
                <a:gd name="T0" fmla="*/ 26 w 26"/>
                <a:gd name="T1" fmla="*/ 0 h 166"/>
                <a:gd name="T2" fmla="*/ 0 w 26"/>
                <a:gd name="T3" fmla="*/ 0 h 166"/>
                <a:gd name="T4" fmla="*/ 0 w 26"/>
                <a:gd name="T5" fmla="*/ 166 h 166"/>
                <a:gd name="T6" fmla="*/ 5 w 26"/>
                <a:gd name="T7" fmla="*/ 166 h 166"/>
                <a:gd name="T8" fmla="*/ 5 w 26"/>
                <a:gd name="T9" fmla="*/ 10 h 166"/>
                <a:gd name="T10" fmla="*/ 10 w 26"/>
                <a:gd name="T11" fmla="*/ 4 h 166"/>
                <a:gd name="T12" fmla="*/ 26 w 26"/>
                <a:gd name="T13" fmla="*/ 4 h 166"/>
                <a:gd name="T14" fmla="*/ 26 w 2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6">
                  <a:moveTo>
                    <a:pt x="26" y="0"/>
                  </a:moveTo>
                  <a:cubicBezTo>
                    <a:pt x="0" y="0"/>
                    <a:pt x="0" y="0"/>
                    <a:pt x="0" y="0"/>
                  </a:cubicBezTo>
                  <a:cubicBezTo>
                    <a:pt x="0" y="166"/>
                    <a:pt x="0" y="166"/>
                    <a:pt x="0" y="166"/>
                  </a:cubicBezTo>
                  <a:cubicBezTo>
                    <a:pt x="2" y="166"/>
                    <a:pt x="3" y="166"/>
                    <a:pt x="5" y="166"/>
                  </a:cubicBezTo>
                  <a:cubicBezTo>
                    <a:pt x="5" y="10"/>
                    <a:pt x="5" y="10"/>
                    <a:pt x="5" y="10"/>
                  </a:cubicBezTo>
                  <a:cubicBezTo>
                    <a:pt x="5" y="7"/>
                    <a:pt x="7" y="4"/>
                    <a:pt x="10" y="4"/>
                  </a:cubicBezTo>
                  <a:cubicBezTo>
                    <a:pt x="26" y="4"/>
                    <a:pt x="26" y="4"/>
                    <a:pt x="26" y="4"/>
                  </a:cubicBezTo>
                  <a:cubicBezTo>
                    <a:pt x="26" y="0"/>
                    <a:pt x="26" y="0"/>
                    <a:pt x="26"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í$ḻîḍe"/>
            <p:cNvSpPr/>
            <p:nvPr/>
          </p:nvSpPr>
          <p:spPr bwMode="auto">
            <a:xfrm>
              <a:off x="7529513" y="5260975"/>
              <a:ext cx="17463" cy="85725"/>
            </a:xfrm>
            <a:custGeom>
              <a:avLst/>
              <a:gdLst>
                <a:gd name="T0" fmla="*/ 0 w 5"/>
                <a:gd name="T1" fmla="*/ 0 h 26"/>
                <a:gd name="T2" fmla="*/ 0 w 5"/>
                <a:gd name="T3" fmla="*/ 26 h 26"/>
                <a:gd name="T4" fmla="*/ 5 w 5"/>
                <a:gd name="T5" fmla="*/ 25 h 26"/>
                <a:gd name="T6" fmla="*/ 5 w 5"/>
                <a:gd name="T7" fmla="*/ 0 h 26"/>
                <a:gd name="T8" fmla="*/ 0 w 5"/>
                <a:gd name="T9" fmla="*/ 0 h 26"/>
              </a:gdLst>
              <a:ahLst/>
              <a:cxnLst>
                <a:cxn ang="0">
                  <a:pos x="T0" y="T1"/>
                </a:cxn>
                <a:cxn ang="0">
                  <a:pos x="T2" y="T3"/>
                </a:cxn>
                <a:cxn ang="0">
                  <a:pos x="T4" y="T5"/>
                </a:cxn>
                <a:cxn ang="0">
                  <a:pos x="T6" y="T7"/>
                </a:cxn>
                <a:cxn ang="0">
                  <a:pos x="T8" y="T9"/>
                </a:cxn>
              </a:cxnLst>
              <a:rect l="0" t="0" r="r" b="b"/>
              <a:pathLst>
                <a:path w="5" h="26">
                  <a:moveTo>
                    <a:pt x="0" y="0"/>
                  </a:moveTo>
                  <a:cubicBezTo>
                    <a:pt x="0" y="26"/>
                    <a:pt x="0" y="26"/>
                    <a:pt x="0" y="26"/>
                  </a:cubicBezTo>
                  <a:cubicBezTo>
                    <a:pt x="5" y="25"/>
                    <a:pt x="5" y="25"/>
                    <a:pt x="5" y="25"/>
                  </a:cubicBezTo>
                  <a:cubicBezTo>
                    <a:pt x="5" y="0"/>
                    <a:pt x="5" y="0"/>
                    <a:pt x="5" y="0"/>
                  </a:cubicBezTo>
                  <a:cubicBezTo>
                    <a:pt x="3" y="0"/>
                    <a:pt x="2" y="0"/>
                    <a:pt x="0" y="0"/>
                  </a:cubicBezTo>
                </a:path>
              </a:pathLst>
            </a:custGeom>
            <a:solidFill>
              <a:srgbClr val="CFDF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ŝľiḓê"/>
            <p:cNvSpPr/>
            <p:nvPr/>
          </p:nvSpPr>
          <p:spPr bwMode="auto">
            <a:xfrm>
              <a:off x="7546976" y="4727575"/>
              <a:ext cx="68263" cy="665163"/>
            </a:xfrm>
            <a:custGeom>
              <a:avLst/>
              <a:gdLst>
                <a:gd name="T0" fmla="*/ 21 w 21"/>
                <a:gd name="T1" fmla="*/ 0 h 202"/>
                <a:gd name="T2" fmla="*/ 21 w 21"/>
                <a:gd name="T3" fmla="*/ 189 h 202"/>
                <a:gd name="T4" fmla="*/ 10 w 21"/>
                <a:gd name="T5" fmla="*/ 202 h 202"/>
                <a:gd name="T6" fmla="*/ 1 w 21"/>
                <a:gd name="T7" fmla="*/ 200 h 202"/>
                <a:gd name="T8" fmla="*/ 0 w 21"/>
                <a:gd name="T9" fmla="*/ 198 h 202"/>
                <a:gd name="T10" fmla="*/ 0 w 21"/>
                <a:gd name="T11" fmla="*/ 6 h 202"/>
                <a:gd name="T12" fmla="*/ 5 w 21"/>
                <a:gd name="T13" fmla="*/ 0 h 202"/>
                <a:gd name="T14" fmla="*/ 21 w 21"/>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02">
                  <a:moveTo>
                    <a:pt x="21" y="0"/>
                  </a:moveTo>
                  <a:cubicBezTo>
                    <a:pt x="21" y="189"/>
                    <a:pt x="21" y="189"/>
                    <a:pt x="21" y="189"/>
                  </a:cubicBezTo>
                  <a:cubicBezTo>
                    <a:pt x="21" y="195"/>
                    <a:pt x="16" y="201"/>
                    <a:pt x="10" y="202"/>
                  </a:cubicBezTo>
                  <a:cubicBezTo>
                    <a:pt x="7" y="202"/>
                    <a:pt x="4" y="202"/>
                    <a:pt x="1" y="200"/>
                  </a:cubicBezTo>
                  <a:cubicBezTo>
                    <a:pt x="1" y="200"/>
                    <a:pt x="0" y="199"/>
                    <a:pt x="0" y="198"/>
                  </a:cubicBezTo>
                  <a:cubicBezTo>
                    <a:pt x="0" y="6"/>
                    <a:pt x="0" y="6"/>
                    <a:pt x="0" y="6"/>
                  </a:cubicBezTo>
                  <a:cubicBezTo>
                    <a:pt x="0" y="3"/>
                    <a:pt x="2" y="0"/>
                    <a:pt x="5" y="0"/>
                  </a:cubicBezTo>
                  <a:cubicBezTo>
                    <a:pt x="21" y="0"/>
                    <a:pt x="21" y="0"/>
                    <a:pt x="21" y="0"/>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ḷïde"/>
            <p:cNvSpPr/>
            <p:nvPr/>
          </p:nvSpPr>
          <p:spPr bwMode="auto">
            <a:xfrm>
              <a:off x="7470776" y="4678363"/>
              <a:ext cx="198438" cy="36513"/>
            </a:xfrm>
            <a:custGeom>
              <a:avLst/>
              <a:gdLst>
                <a:gd name="T0" fmla="*/ 60 w 60"/>
                <a:gd name="T1" fmla="*/ 0 h 11"/>
                <a:gd name="T2" fmla="*/ 26 w 60"/>
                <a:gd name="T3" fmla="*/ 1 h 11"/>
                <a:gd name="T4" fmla="*/ 0 w 60"/>
                <a:gd name="T5" fmla="*/ 0 h 11"/>
                <a:gd name="T6" fmla="*/ 11 w 60"/>
                <a:gd name="T7" fmla="*/ 11 h 11"/>
                <a:gd name="T8" fmla="*/ 18 w 60"/>
                <a:gd name="T9" fmla="*/ 11 h 11"/>
                <a:gd name="T10" fmla="*/ 18 w 60"/>
                <a:gd name="T11" fmla="*/ 7 h 11"/>
                <a:gd name="T12" fmla="*/ 44 w 60"/>
                <a:gd name="T13" fmla="*/ 7 h 11"/>
                <a:gd name="T14" fmla="*/ 44 w 60"/>
                <a:gd name="T15" fmla="*/ 11 h 11"/>
                <a:gd name="T16" fmla="*/ 49 w 60"/>
                <a:gd name="T17" fmla="*/ 11 h 11"/>
                <a:gd name="T18" fmla="*/ 56 w 60"/>
                <a:gd name="T19" fmla="*/ 8 h 11"/>
                <a:gd name="T20" fmla="*/ 59 w 60"/>
                <a:gd name="T21" fmla="*/ 3 h 11"/>
                <a:gd name="T22" fmla="*/ 60 w 60"/>
                <a:gd name="T23" fmla="*/ 0 h 11"/>
                <a:gd name="T24" fmla="*/ 60 w 6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1">
                  <a:moveTo>
                    <a:pt x="60" y="0"/>
                  </a:moveTo>
                  <a:cubicBezTo>
                    <a:pt x="48" y="1"/>
                    <a:pt x="37" y="1"/>
                    <a:pt x="26" y="1"/>
                  </a:cubicBezTo>
                  <a:cubicBezTo>
                    <a:pt x="17" y="1"/>
                    <a:pt x="8" y="1"/>
                    <a:pt x="0" y="0"/>
                  </a:cubicBezTo>
                  <a:cubicBezTo>
                    <a:pt x="0" y="6"/>
                    <a:pt x="5" y="11"/>
                    <a:pt x="11" y="11"/>
                  </a:cubicBezTo>
                  <a:cubicBezTo>
                    <a:pt x="18" y="11"/>
                    <a:pt x="18" y="11"/>
                    <a:pt x="18" y="11"/>
                  </a:cubicBezTo>
                  <a:cubicBezTo>
                    <a:pt x="18" y="7"/>
                    <a:pt x="18" y="7"/>
                    <a:pt x="18" y="7"/>
                  </a:cubicBezTo>
                  <a:cubicBezTo>
                    <a:pt x="44" y="7"/>
                    <a:pt x="44" y="7"/>
                    <a:pt x="44" y="7"/>
                  </a:cubicBezTo>
                  <a:cubicBezTo>
                    <a:pt x="44" y="11"/>
                    <a:pt x="44" y="11"/>
                    <a:pt x="44" y="11"/>
                  </a:cubicBezTo>
                  <a:cubicBezTo>
                    <a:pt x="49" y="11"/>
                    <a:pt x="49" y="11"/>
                    <a:pt x="49" y="11"/>
                  </a:cubicBezTo>
                  <a:cubicBezTo>
                    <a:pt x="52" y="11"/>
                    <a:pt x="54" y="10"/>
                    <a:pt x="56" y="8"/>
                  </a:cubicBezTo>
                  <a:cubicBezTo>
                    <a:pt x="58" y="6"/>
                    <a:pt x="59" y="5"/>
                    <a:pt x="59" y="3"/>
                  </a:cubicBezTo>
                  <a:cubicBezTo>
                    <a:pt x="60" y="2"/>
                    <a:pt x="60" y="1"/>
                    <a:pt x="60" y="0"/>
                  </a:cubicBezTo>
                  <a:cubicBezTo>
                    <a:pt x="60" y="0"/>
                    <a:pt x="60" y="0"/>
                    <a:pt x="60"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îSḻîde"/>
            <p:cNvSpPr/>
            <p:nvPr/>
          </p:nvSpPr>
          <p:spPr bwMode="auto">
            <a:xfrm>
              <a:off x="7529513" y="4700588"/>
              <a:ext cx="85725" cy="14288"/>
            </a:xfrm>
            <a:prstGeom prst="rect">
              <a:avLst/>
            </a:prstGeom>
            <a:solidFill>
              <a:srgbClr val="D3E3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îś1îḓè"/>
            <p:cNvSpPr/>
            <p:nvPr/>
          </p:nvSpPr>
          <p:spPr bwMode="auto">
            <a:xfrm>
              <a:off x="7529513" y="4700588"/>
              <a:ext cx="8572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islíḓé"/>
            <p:cNvSpPr/>
            <p:nvPr/>
          </p:nvSpPr>
          <p:spPr bwMode="auto">
            <a:xfrm>
              <a:off x="7510463" y="4687888"/>
              <a:ext cx="155575" cy="26988"/>
            </a:xfrm>
            <a:custGeom>
              <a:avLst/>
              <a:gdLst>
                <a:gd name="T0" fmla="*/ 47 w 47"/>
                <a:gd name="T1" fmla="*/ 0 h 8"/>
                <a:gd name="T2" fmla="*/ 44 w 47"/>
                <a:gd name="T3" fmla="*/ 5 h 8"/>
                <a:gd name="T4" fmla="*/ 37 w 47"/>
                <a:gd name="T5" fmla="*/ 8 h 8"/>
                <a:gd name="T6" fmla="*/ 0 w 47"/>
                <a:gd name="T7" fmla="*/ 8 h 8"/>
                <a:gd name="T8" fmla="*/ 3 w 47"/>
                <a:gd name="T9" fmla="*/ 3 h 8"/>
                <a:gd name="T10" fmla="*/ 11 w 47"/>
                <a:gd name="T11" fmla="*/ 0 h 8"/>
                <a:gd name="T12" fmla="*/ 47 w 4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7" h="8">
                  <a:moveTo>
                    <a:pt x="47" y="0"/>
                  </a:moveTo>
                  <a:cubicBezTo>
                    <a:pt x="47" y="2"/>
                    <a:pt x="46" y="3"/>
                    <a:pt x="44" y="5"/>
                  </a:cubicBezTo>
                  <a:cubicBezTo>
                    <a:pt x="42" y="7"/>
                    <a:pt x="40" y="8"/>
                    <a:pt x="37" y="8"/>
                  </a:cubicBezTo>
                  <a:cubicBezTo>
                    <a:pt x="0" y="8"/>
                    <a:pt x="0" y="8"/>
                    <a:pt x="0" y="8"/>
                  </a:cubicBezTo>
                  <a:cubicBezTo>
                    <a:pt x="1" y="6"/>
                    <a:pt x="2" y="4"/>
                    <a:pt x="3" y="3"/>
                  </a:cubicBezTo>
                  <a:cubicBezTo>
                    <a:pt x="5" y="1"/>
                    <a:pt x="8" y="0"/>
                    <a:pt x="11" y="0"/>
                  </a:cubicBezTo>
                  <a:lnTo>
                    <a:pt x="47" y="0"/>
                  </a:lnTo>
                  <a:close/>
                </a:path>
              </a:pathLst>
            </a:custGeom>
            <a:solidFill>
              <a:srgbClr val="FEFE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ṩ1íḑè"/>
            <p:cNvSpPr/>
            <p:nvPr/>
          </p:nvSpPr>
          <p:spPr bwMode="auto">
            <a:xfrm>
              <a:off x="6880226" y="3444875"/>
              <a:ext cx="1236663" cy="1252538"/>
            </a:xfrm>
            <a:custGeom>
              <a:avLst/>
              <a:gdLst>
                <a:gd name="T0" fmla="*/ 374 w 375"/>
                <a:gd name="T1" fmla="*/ 29 h 380"/>
                <a:gd name="T2" fmla="*/ 374 w 375"/>
                <a:gd name="T3" fmla="*/ 29 h 380"/>
                <a:gd name="T4" fmla="*/ 373 w 375"/>
                <a:gd name="T5" fmla="*/ 33 h 380"/>
                <a:gd name="T6" fmla="*/ 358 w 375"/>
                <a:gd name="T7" fmla="*/ 109 h 380"/>
                <a:gd name="T8" fmla="*/ 356 w 375"/>
                <a:gd name="T9" fmla="*/ 246 h 380"/>
                <a:gd name="T10" fmla="*/ 308 w 375"/>
                <a:gd name="T11" fmla="*/ 353 h 380"/>
                <a:gd name="T12" fmla="*/ 160 w 375"/>
                <a:gd name="T13" fmla="*/ 374 h 380"/>
                <a:gd name="T14" fmla="*/ 3 w 375"/>
                <a:gd name="T15" fmla="*/ 338 h 380"/>
                <a:gd name="T16" fmla="*/ 1 w 375"/>
                <a:gd name="T17" fmla="*/ 329 h 380"/>
                <a:gd name="T18" fmla="*/ 4 w 375"/>
                <a:gd name="T19" fmla="*/ 323 h 380"/>
                <a:gd name="T20" fmla="*/ 20 w 375"/>
                <a:gd name="T21" fmla="*/ 319 h 380"/>
                <a:gd name="T22" fmla="*/ 112 w 375"/>
                <a:gd name="T23" fmla="*/ 304 h 380"/>
                <a:gd name="T24" fmla="*/ 148 w 375"/>
                <a:gd name="T25" fmla="*/ 141 h 380"/>
                <a:gd name="T26" fmla="*/ 227 w 375"/>
                <a:gd name="T27" fmla="*/ 18 h 380"/>
                <a:gd name="T28" fmla="*/ 363 w 375"/>
                <a:gd name="T29" fmla="*/ 13 h 380"/>
                <a:gd name="T30" fmla="*/ 374 w 375"/>
                <a:gd name="T31" fmla="*/ 2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 h="380">
                  <a:moveTo>
                    <a:pt x="374" y="29"/>
                  </a:moveTo>
                  <a:cubicBezTo>
                    <a:pt x="374" y="29"/>
                    <a:pt x="374" y="29"/>
                    <a:pt x="374" y="29"/>
                  </a:cubicBezTo>
                  <a:cubicBezTo>
                    <a:pt x="374" y="31"/>
                    <a:pt x="374" y="32"/>
                    <a:pt x="373" y="33"/>
                  </a:cubicBezTo>
                  <a:cubicBezTo>
                    <a:pt x="370" y="46"/>
                    <a:pt x="359" y="71"/>
                    <a:pt x="358" y="109"/>
                  </a:cubicBezTo>
                  <a:cubicBezTo>
                    <a:pt x="357" y="136"/>
                    <a:pt x="358" y="213"/>
                    <a:pt x="356" y="246"/>
                  </a:cubicBezTo>
                  <a:cubicBezTo>
                    <a:pt x="354" y="279"/>
                    <a:pt x="343" y="328"/>
                    <a:pt x="308" y="353"/>
                  </a:cubicBezTo>
                  <a:cubicBezTo>
                    <a:pt x="273" y="380"/>
                    <a:pt x="203" y="375"/>
                    <a:pt x="160" y="374"/>
                  </a:cubicBezTo>
                  <a:cubicBezTo>
                    <a:pt x="117" y="373"/>
                    <a:pt x="11" y="354"/>
                    <a:pt x="3" y="338"/>
                  </a:cubicBezTo>
                  <a:cubicBezTo>
                    <a:pt x="1" y="334"/>
                    <a:pt x="0" y="331"/>
                    <a:pt x="1" y="329"/>
                  </a:cubicBezTo>
                  <a:cubicBezTo>
                    <a:pt x="1" y="326"/>
                    <a:pt x="2" y="324"/>
                    <a:pt x="4" y="323"/>
                  </a:cubicBezTo>
                  <a:cubicBezTo>
                    <a:pt x="8" y="319"/>
                    <a:pt x="14" y="317"/>
                    <a:pt x="20" y="319"/>
                  </a:cubicBezTo>
                  <a:cubicBezTo>
                    <a:pt x="37" y="323"/>
                    <a:pt x="88" y="333"/>
                    <a:pt x="112" y="304"/>
                  </a:cubicBezTo>
                  <a:cubicBezTo>
                    <a:pt x="140" y="268"/>
                    <a:pt x="136" y="227"/>
                    <a:pt x="148" y="141"/>
                  </a:cubicBezTo>
                  <a:cubicBezTo>
                    <a:pt x="159" y="59"/>
                    <a:pt x="185" y="34"/>
                    <a:pt x="227" y="18"/>
                  </a:cubicBezTo>
                  <a:cubicBezTo>
                    <a:pt x="272" y="0"/>
                    <a:pt x="345" y="8"/>
                    <a:pt x="363" y="13"/>
                  </a:cubicBezTo>
                  <a:cubicBezTo>
                    <a:pt x="370" y="15"/>
                    <a:pt x="375" y="22"/>
                    <a:pt x="374" y="29"/>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iš1îḑê"/>
            <p:cNvSpPr/>
            <p:nvPr/>
          </p:nvSpPr>
          <p:spPr bwMode="auto">
            <a:xfrm>
              <a:off x="7085013" y="5340350"/>
              <a:ext cx="976313" cy="109538"/>
            </a:xfrm>
            <a:custGeom>
              <a:avLst/>
              <a:gdLst>
                <a:gd name="T0" fmla="*/ 296 w 296"/>
                <a:gd name="T1" fmla="*/ 28 h 33"/>
                <a:gd name="T2" fmla="*/ 291 w 296"/>
                <a:gd name="T3" fmla="*/ 33 h 33"/>
                <a:gd name="T4" fmla="*/ 4 w 296"/>
                <a:gd name="T5" fmla="*/ 33 h 33"/>
                <a:gd name="T6" fmla="*/ 0 w 296"/>
                <a:gd name="T7" fmla="*/ 28 h 33"/>
                <a:gd name="T8" fmla="*/ 4 w 296"/>
                <a:gd name="T9" fmla="*/ 23 h 33"/>
                <a:gd name="T10" fmla="*/ 148 w 296"/>
                <a:gd name="T11" fmla="*/ 0 h 33"/>
                <a:gd name="T12" fmla="*/ 184 w 296"/>
                <a:gd name="T13" fmla="*/ 6 h 33"/>
                <a:gd name="T14" fmla="*/ 292 w 296"/>
                <a:gd name="T15" fmla="*/ 23 h 33"/>
                <a:gd name="T16" fmla="*/ 296 w 296"/>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3">
                  <a:moveTo>
                    <a:pt x="296" y="28"/>
                  </a:moveTo>
                  <a:cubicBezTo>
                    <a:pt x="296" y="30"/>
                    <a:pt x="294" y="33"/>
                    <a:pt x="291" y="33"/>
                  </a:cubicBezTo>
                  <a:cubicBezTo>
                    <a:pt x="4" y="33"/>
                    <a:pt x="4" y="33"/>
                    <a:pt x="4" y="33"/>
                  </a:cubicBezTo>
                  <a:cubicBezTo>
                    <a:pt x="2" y="33"/>
                    <a:pt x="0" y="30"/>
                    <a:pt x="0" y="28"/>
                  </a:cubicBezTo>
                  <a:cubicBezTo>
                    <a:pt x="0" y="26"/>
                    <a:pt x="1" y="24"/>
                    <a:pt x="4" y="23"/>
                  </a:cubicBezTo>
                  <a:cubicBezTo>
                    <a:pt x="148" y="0"/>
                    <a:pt x="148" y="0"/>
                    <a:pt x="148" y="0"/>
                  </a:cubicBezTo>
                  <a:cubicBezTo>
                    <a:pt x="184" y="6"/>
                    <a:pt x="184" y="6"/>
                    <a:pt x="184" y="6"/>
                  </a:cubicBezTo>
                  <a:cubicBezTo>
                    <a:pt x="292" y="23"/>
                    <a:pt x="292" y="23"/>
                    <a:pt x="292" y="23"/>
                  </a:cubicBezTo>
                  <a:cubicBezTo>
                    <a:pt x="294" y="24"/>
                    <a:pt x="296" y="26"/>
                    <a:pt x="296" y="28"/>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îṣlíḓè"/>
            <p:cNvSpPr/>
            <p:nvPr/>
          </p:nvSpPr>
          <p:spPr bwMode="auto">
            <a:xfrm>
              <a:off x="7085013" y="5340350"/>
              <a:ext cx="487363" cy="109538"/>
            </a:xfrm>
            <a:custGeom>
              <a:avLst/>
              <a:gdLst>
                <a:gd name="T0" fmla="*/ 148 w 148"/>
                <a:gd name="T1" fmla="*/ 0 h 33"/>
                <a:gd name="T2" fmla="*/ 4 w 148"/>
                <a:gd name="T3" fmla="*/ 23 h 33"/>
                <a:gd name="T4" fmla="*/ 0 w 148"/>
                <a:gd name="T5" fmla="*/ 28 h 33"/>
                <a:gd name="T6" fmla="*/ 4 w 148"/>
                <a:gd name="T7" fmla="*/ 33 h 33"/>
                <a:gd name="T8" fmla="*/ 54 w 148"/>
                <a:gd name="T9" fmla="*/ 33 h 33"/>
                <a:gd name="T10" fmla="*/ 83 w 148"/>
                <a:gd name="T11" fmla="*/ 26 h 33"/>
                <a:gd name="T12" fmla="*/ 85 w 148"/>
                <a:gd name="T13" fmla="*/ 22 h 33"/>
                <a:gd name="T14" fmla="*/ 148 w 148"/>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3">
                  <a:moveTo>
                    <a:pt x="148" y="0"/>
                  </a:moveTo>
                  <a:cubicBezTo>
                    <a:pt x="4" y="23"/>
                    <a:pt x="4" y="23"/>
                    <a:pt x="4" y="23"/>
                  </a:cubicBezTo>
                  <a:cubicBezTo>
                    <a:pt x="1" y="24"/>
                    <a:pt x="0" y="26"/>
                    <a:pt x="0" y="28"/>
                  </a:cubicBezTo>
                  <a:cubicBezTo>
                    <a:pt x="0" y="30"/>
                    <a:pt x="2" y="33"/>
                    <a:pt x="4" y="33"/>
                  </a:cubicBezTo>
                  <a:cubicBezTo>
                    <a:pt x="54" y="33"/>
                    <a:pt x="54" y="33"/>
                    <a:pt x="54" y="33"/>
                  </a:cubicBezTo>
                  <a:cubicBezTo>
                    <a:pt x="69" y="29"/>
                    <a:pt x="82" y="27"/>
                    <a:pt x="83" y="26"/>
                  </a:cubicBezTo>
                  <a:cubicBezTo>
                    <a:pt x="86" y="23"/>
                    <a:pt x="85" y="22"/>
                    <a:pt x="85" y="22"/>
                  </a:cubicBezTo>
                  <a:cubicBezTo>
                    <a:pt x="148" y="0"/>
                    <a:pt x="148" y="0"/>
                    <a:pt x="148"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îṣ1ïde"/>
            <p:cNvSpPr/>
            <p:nvPr/>
          </p:nvSpPr>
          <p:spPr bwMode="auto">
            <a:xfrm>
              <a:off x="6375401" y="5294313"/>
              <a:ext cx="419100" cy="155575"/>
            </a:xfrm>
            <a:custGeom>
              <a:avLst/>
              <a:gdLst>
                <a:gd name="T0" fmla="*/ 77 w 127"/>
                <a:gd name="T1" fmla="*/ 0 h 47"/>
                <a:gd name="T2" fmla="*/ 94 w 127"/>
                <a:gd name="T3" fmla="*/ 3 h 47"/>
                <a:gd name="T4" fmla="*/ 110 w 127"/>
                <a:gd name="T5" fmla="*/ 0 h 47"/>
                <a:gd name="T6" fmla="*/ 118 w 127"/>
                <a:gd name="T7" fmla="*/ 44 h 47"/>
                <a:gd name="T8" fmla="*/ 115 w 127"/>
                <a:gd name="T9" fmla="*/ 47 h 47"/>
                <a:gd name="T10" fmla="*/ 3 w 127"/>
                <a:gd name="T11" fmla="*/ 47 h 47"/>
                <a:gd name="T12" fmla="*/ 0 w 127"/>
                <a:gd name="T13" fmla="*/ 44 h 47"/>
                <a:gd name="T14" fmla="*/ 8 w 127"/>
                <a:gd name="T15" fmla="*/ 35 h 47"/>
                <a:gd name="T16" fmla="*/ 37 w 127"/>
                <a:gd name="T17" fmla="*/ 27 h 47"/>
                <a:gd name="T18" fmla="*/ 63 w 127"/>
                <a:gd name="T19" fmla="*/ 10 h 47"/>
                <a:gd name="T20" fmla="*/ 77 w 12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7">
                  <a:moveTo>
                    <a:pt x="77" y="0"/>
                  </a:moveTo>
                  <a:cubicBezTo>
                    <a:pt x="77" y="0"/>
                    <a:pt x="86" y="3"/>
                    <a:pt x="94" y="3"/>
                  </a:cubicBezTo>
                  <a:cubicBezTo>
                    <a:pt x="103" y="3"/>
                    <a:pt x="110" y="0"/>
                    <a:pt x="110" y="0"/>
                  </a:cubicBezTo>
                  <a:cubicBezTo>
                    <a:pt x="110" y="0"/>
                    <a:pt x="127" y="21"/>
                    <a:pt x="118" y="44"/>
                  </a:cubicBezTo>
                  <a:cubicBezTo>
                    <a:pt x="117" y="46"/>
                    <a:pt x="116" y="47"/>
                    <a:pt x="115" y="47"/>
                  </a:cubicBezTo>
                  <a:cubicBezTo>
                    <a:pt x="3" y="47"/>
                    <a:pt x="3" y="47"/>
                    <a:pt x="3" y="47"/>
                  </a:cubicBezTo>
                  <a:cubicBezTo>
                    <a:pt x="1" y="47"/>
                    <a:pt x="0" y="45"/>
                    <a:pt x="0" y="44"/>
                  </a:cubicBezTo>
                  <a:cubicBezTo>
                    <a:pt x="0" y="41"/>
                    <a:pt x="1" y="37"/>
                    <a:pt x="8" y="35"/>
                  </a:cubicBezTo>
                  <a:cubicBezTo>
                    <a:pt x="18" y="32"/>
                    <a:pt x="29" y="30"/>
                    <a:pt x="37" y="27"/>
                  </a:cubicBezTo>
                  <a:cubicBezTo>
                    <a:pt x="45" y="24"/>
                    <a:pt x="56" y="13"/>
                    <a:pt x="63" y="10"/>
                  </a:cubicBezTo>
                  <a:cubicBezTo>
                    <a:pt x="71" y="8"/>
                    <a:pt x="77" y="0"/>
                    <a:pt x="77"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işḻidé"/>
            <p:cNvSpPr/>
            <p:nvPr/>
          </p:nvSpPr>
          <p:spPr bwMode="auto">
            <a:xfrm>
              <a:off x="6948488" y="5238750"/>
              <a:ext cx="403225" cy="211138"/>
            </a:xfrm>
            <a:custGeom>
              <a:avLst/>
              <a:gdLst>
                <a:gd name="T0" fmla="*/ 70 w 122"/>
                <a:gd name="T1" fmla="*/ 5 h 64"/>
                <a:gd name="T2" fmla="*/ 87 w 122"/>
                <a:gd name="T3" fmla="*/ 6 h 64"/>
                <a:gd name="T4" fmla="*/ 102 w 122"/>
                <a:gd name="T5" fmla="*/ 0 h 64"/>
                <a:gd name="T6" fmla="*/ 117 w 122"/>
                <a:gd name="T7" fmla="*/ 43 h 64"/>
                <a:gd name="T8" fmla="*/ 114 w 122"/>
                <a:gd name="T9" fmla="*/ 46 h 64"/>
                <a:gd name="T10" fmla="*/ 35 w 122"/>
                <a:gd name="T11" fmla="*/ 62 h 64"/>
                <a:gd name="T12" fmla="*/ 4 w 122"/>
                <a:gd name="T13" fmla="*/ 64 h 64"/>
                <a:gd name="T14" fmla="*/ 1 w 122"/>
                <a:gd name="T15" fmla="*/ 62 h 64"/>
                <a:gd name="T16" fmla="*/ 7 w 122"/>
                <a:gd name="T17" fmla="*/ 51 h 64"/>
                <a:gd name="T18" fmla="*/ 35 w 122"/>
                <a:gd name="T19" fmla="*/ 39 h 64"/>
                <a:gd name="T20" fmla="*/ 58 w 122"/>
                <a:gd name="T21" fmla="*/ 18 h 64"/>
                <a:gd name="T22" fmla="*/ 70 w 122"/>
                <a:gd name="T23"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64">
                  <a:moveTo>
                    <a:pt x="70" y="5"/>
                  </a:moveTo>
                  <a:cubicBezTo>
                    <a:pt x="70" y="5"/>
                    <a:pt x="79" y="7"/>
                    <a:pt x="87" y="6"/>
                  </a:cubicBezTo>
                  <a:cubicBezTo>
                    <a:pt x="96" y="5"/>
                    <a:pt x="102" y="0"/>
                    <a:pt x="102" y="0"/>
                  </a:cubicBezTo>
                  <a:cubicBezTo>
                    <a:pt x="102" y="0"/>
                    <a:pt x="122" y="18"/>
                    <a:pt x="117" y="43"/>
                  </a:cubicBezTo>
                  <a:cubicBezTo>
                    <a:pt x="117" y="45"/>
                    <a:pt x="116" y="46"/>
                    <a:pt x="114" y="46"/>
                  </a:cubicBezTo>
                  <a:cubicBezTo>
                    <a:pt x="114" y="46"/>
                    <a:pt x="55" y="59"/>
                    <a:pt x="35" y="62"/>
                  </a:cubicBezTo>
                  <a:cubicBezTo>
                    <a:pt x="23" y="64"/>
                    <a:pt x="4" y="64"/>
                    <a:pt x="4" y="64"/>
                  </a:cubicBezTo>
                  <a:cubicBezTo>
                    <a:pt x="2" y="64"/>
                    <a:pt x="1" y="63"/>
                    <a:pt x="1" y="62"/>
                  </a:cubicBezTo>
                  <a:cubicBezTo>
                    <a:pt x="0" y="59"/>
                    <a:pt x="1" y="54"/>
                    <a:pt x="7" y="51"/>
                  </a:cubicBezTo>
                  <a:cubicBezTo>
                    <a:pt x="17" y="46"/>
                    <a:pt x="27" y="43"/>
                    <a:pt x="35" y="39"/>
                  </a:cubicBezTo>
                  <a:cubicBezTo>
                    <a:pt x="42" y="35"/>
                    <a:pt x="52" y="21"/>
                    <a:pt x="58" y="18"/>
                  </a:cubicBezTo>
                  <a:cubicBezTo>
                    <a:pt x="65" y="14"/>
                    <a:pt x="70" y="5"/>
                    <a:pt x="70" y="5"/>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íṣľiḓé"/>
            <p:cNvSpPr/>
            <p:nvPr/>
          </p:nvSpPr>
          <p:spPr bwMode="auto">
            <a:xfrm>
              <a:off x="6107113" y="3722688"/>
              <a:ext cx="360363" cy="144463"/>
            </a:xfrm>
            <a:custGeom>
              <a:avLst/>
              <a:gdLst>
                <a:gd name="T0" fmla="*/ 100 w 109"/>
                <a:gd name="T1" fmla="*/ 44 h 44"/>
                <a:gd name="T2" fmla="*/ 83 w 109"/>
                <a:gd name="T3" fmla="*/ 37 h 44"/>
                <a:gd name="T4" fmla="*/ 76 w 109"/>
                <a:gd name="T5" fmla="*/ 36 h 44"/>
                <a:gd name="T6" fmla="*/ 68 w 109"/>
                <a:gd name="T7" fmla="*/ 35 h 44"/>
                <a:gd name="T8" fmla="*/ 3 w 109"/>
                <a:gd name="T9" fmla="*/ 35 h 44"/>
                <a:gd name="T10" fmla="*/ 0 w 109"/>
                <a:gd name="T11" fmla="*/ 31 h 44"/>
                <a:gd name="T12" fmla="*/ 3 w 109"/>
                <a:gd name="T13" fmla="*/ 25 h 44"/>
                <a:gd name="T14" fmla="*/ 10 w 109"/>
                <a:gd name="T15" fmla="*/ 20 h 44"/>
                <a:gd name="T16" fmla="*/ 31 w 109"/>
                <a:gd name="T17" fmla="*/ 7 h 44"/>
                <a:gd name="T18" fmla="*/ 61 w 109"/>
                <a:gd name="T19" fmla="*/ 1 h 44"/>
                <a:gd name="T20" fmla="*/ 74 w 109"/>
                <a:gd name="T21" fmla="*/ 5 h 44"/>
                <a:gd name="T22" fmla="*/ 97 w 109"/>
                <a:gd name="T23" fmla="*/ 14 h 44"/>
                <a:gd name="T24" fmla="*/ 104 w 109"/>
                <a:gd name="T25" fmla="*/ 16 h 44"/>
                <a:gd name="T26" fmla="*/ 107 w 109"/>
                <a:gd name="T27" fmla="*/ 17 h 44"/>
                <a:gd name="T28" fmla="*/ 100 w 109"/>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44">
                  <a:moveTo>
                    <a:pt x="100" y="44"/>
                  </a:moveTo>
                  <a:cubicBezTo>
                    <a:pt x="100" y="44"/>
                    <a:pt x="89" y="40"/>
                    <a:pt x="83" y="37"/>
                  </a:cubicBezTo>
                  <a:cubicBezTo>
                    <a:pt x="80" y="37"/>
                    <a:pt x="78" y="36"/>
                    <a:pt x="76" y="36"/>
                  </a:cubicBezTo>
                  <a:cubicBezTo>
                    <a:pt x="74" y="35"/>
                    <a:pt x="71" y="35"/>
                    <a:pt x="68" y="35"/>
                  </a:cubicBezTo>
                  <a:cubicBezTo>
                    <a:pt x="3" y="35"/>
                    <a:pt x="3" y="35"/>
                    <a:pt x="3" y="35"/>
                  </a:cubicBezTo>
                  <a:cubicBezTo>
                    <a:pt x="1" y="35"/>
                    <a:pt x="0" y="33"/>
                    <a:pt x="0" y="31"/>
                  </a:cubicBezTo>
                  <a:cubicBezTo>
                    <a:pt x="0" y="29"/>
                    <a:pt x="1" y="26"/>
                    <a:pt x="3" y="25"/>
                  </a:cubicBezTo>
                  <a:cubicBezTo>
                    <a:pt x="10" y="20"/>
                    <a:pt x="10" y="20"/>
                    <a:pt x="10" y="20"/>
                  </a:cubicBezTo>
                  <a:cubicBezTo>
                    <a:pt x="31" y="7"/>
                    <a:pt x="31" y="7"/>
                    <a:pt x="31" y="7"/>
                  </a:cubicBezTo>
                  <a:cubicBezTo>
                    <a:pt x="41" y="0"/>
                    <a:pt x="49" y="0"/>
                    <a:pt x="61" y="1"/>
                  </a:cubicBezTo>
                  <a:cubicBezTo>
                    <a:pt x="63" y="1"/>
                    <a:pt x="72" y="5"/>
                    <a:pt x="74" y="5"/>
                  </a:cubicBezTo>
                  <a:cubicBezTo>
                    <a:pt x="86" y="9"/>
                    <a:pt x="89" y="11"/>
                    <a:pt x="97" y="14"/>
                  </a:cubicBezTo>
                  <a:cubicBezTo>
                    <a:pt x="100" y="15"/>
                    <a:pt x="102" y="16"/>
                    <a:pt x="104" y="16"/>
                  </a:cubicBezTo>
                  <a:cubicBezTo>
                    <a:pt x="106" y="17"/>
                    <a:pt x="107" y="17"/>
                    <a:pt x="107" y="17"/>
                  </a:cubicBezTo>
                  <a:cubicBezTo>
                    <a:pt x="109" y="33"/>
                    <a:pt x="100" y="44"/>
                    <a:pt x="100"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ṩľîḑe"/>
            <p:cNvSpPr/>
            <p:nvPr/>
          </p:nvSpPr>
          <p:spPr bwMode="auto">
            <a:xfrm>
              <a:off x="6107113" y="3775075"/>
              <a:ext cx="360363" cy="92075"/>
            </a:xfrm>
            <a:custGeom>
              <a:avLst/>
              <a:gdLst>
                <a:gd name="T0" fmla="*/ 100 w 109"/>
                <a:gd name="T1" fmla="*/ 28 h 28"/>
                <a:gd name="T2" fmla="*/ 100 w 109"/>
                <a:gd name="T3" fmla="*/ 28 h 28"/>
                <a:gd name="T4" fmla="*/ 83 w 109"/>
                <a:gd name="T5" fmla="*/ 21 h 28"/>
                <a:gd name="T6" fmla="*/ 77 w 109"/>
                <a:gd name="T7" fmla="*/ 20 h 28"/>
                <a:gd name="T8" fmla="*/ 68 w 109"/>
                <a:gd name="T9" fmla="*/ 19 h 28"/>
                <a:gd name="T10" fmla="*/ 3 w 109"/>
                <a:gd name="T11" fmla="*/ 19 h 28"/>
                <a:gd name="T12" fmla="*/ 0 w 109"/>
                <a:gd name="T13" fmla="*/ 15 h 28"/>
                <a:gd name="T14" fmla="*/ 3 w 109"/>
                <a:gd name="T15" fmla="*/ 9 h 28"/>
                <a:gd name="T16" fmla="*/ 10 w 109"/>
                <a:gd name="T17" fmla="*/ 4 h 28"/>
                <a:gd name="T18" fmla="*/ 6 w 109"/>
                <a:gd name="T19" fmla="*/ 14 h 28"/>
                <a:gd name="T20" fmla="*/ 31 w 109"/>
                <a:gd name="T21" fmla="*/ 9 h 28"/>
                <a:gd name="T22" fmla="*/ 31 w 109"/>
                <a:gd name="T23" fmla="*/ 10 h 28"/>
                <a:gd name="T24" fmla="*/ 33 w 109"/>
                <a:gd name="T25" fmla="*/ 16 h 28"/>
                <a:gd name="T26" fmla="*/ 50 w 109"/>
                <a:gd name="T27" fmla="*/ 15 h 28"/>
                <a:gd name="T28" fmla="*/ 77 w 109"/>
                <a:gd name="T29" fmla="*/ 14 h 28"/>
                <a:gd name="T30" fmla="*/ 92 w 109"/>
                <a:gd name="T31" fmla="*/ 19 h 28"/>
                <a:gd name="T32" fmla="*/ 98 w 109"/>
                <a:gd name="T33" fmla="*/ 15 h 28"/>
                <a:gd name="T34" fmla="*/ 104 w 109"/>
                <a:gd name="T35" fmla="*/ 0 h 28"/>
                <a:gd name="T36" fmla="*/ 107 w 109"/>
                <a:gd name="T37" fmla="*/ 1 h 28"/>
                <a:gd name="T38" fmla="*/ 100 w 109"/>
                <a:gd name="T3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28">
                  <a:moveTo>
                    <a:pt x="100" y="28"/>
                  </a:moveTo>
                  <a:cubicBezTo>
                    <a:pt x="100" y="28"/>
                    <a:pt x="100" y="28"/>
                    <a:pt x="100" y="28"/>
                  </a:cubicBezTo>
                  <a:cubicBezTo>
                    <a:pt x="98" y="28"/>
                    <a:pt x="88" y="23"/>
                    <a:pt x="83" y="21"/>
                  </a:cubicBezTo>
                  <a:cubicBezTo>
                    <a:pt x="81" y="21"/>
                    <a:pt x="79" y="20"/>
                    <a:pt x="77" y="20"/>
                  </a:cubicBezTo>
                  <a:cubicBezTo>
                    <a:pt x="75" y="19"/>
                    <a:pt x="71" y="19"/>
                    <a:pt x="68" y="19"/>
                  </a:cubicBezTo>
                  <a:cubicBezTo>
                    <a:pt x="3" y="19"/>
                    <a:pt x="3" y="19"/>
                    <a:pt x="3" y="19"/>
                  </a:cubicBezTo>
                  <a:cubicBezTo>
                    <a:pt x="1" y="19"/>
                    <a:pt x="0" y="17"/>
                    <a:pt x="0" y="15"/>
                  </a:cubicBezTo>
                  <a:cubicBezTo>
                    <a:pt x="0" y="13"/>
                    <a:pt x="1" y="10"/>
                    <a:pt x="3" y="9"/>
                  </a:cubicBezTo>
                  <a:cubicBezTo>
                    <a:pt x="10" y="4"/>
                    <a:pt x="10" y="4"/>
                    <a:pt x="10" y="4"/>
                  </a:cubicBezTo>
                  <a:cubicBezTo>
                    <a:pt x="3" y="10"/>
                    <a:pt x="2" y="13"/>
                    <a:pt x="6" y="14"/>
                  </a:cubicBezTo>
                  <a:cubicBezTo>
                    <a:pt x="8" y="14"/>
                    <a:pt x="15" y="13"/>
                    <a:pt x="31" y="9"/>
                  </a:cubicBezTo>
                  <a:cubicBezTo>
                    <a:pt x="31" y="10"/>
                    <a:pt x="31" y="10"/>
                    <a:pt x="31" y="10"/>
                  </a:cubicBezTo>
                  <a:cubicBezTo>
                    <a:pt x="27" y="12"/>
                    <a:pt x="28" y="17"/>
                    <a:pt x="33" y="16"/>
                  </a:cubicBezTo>
                  <a:cubicBezTo>
                    <a:pt x="36" y="16"/>
                    <a:pt x="47" y="15"/>
                    <a:pt x="50" y="15"/>
                  </a:cubicBezTo>
                  <a:cubicBezTo>
                    <a:pt x="60" y="15"/>
                    <a:pt x="75" y="14"/>
                    <a:pt x="77" y="14"/>
                  </a:cubicBezTo>
                  <a:cubicBezTo>
                    <a:pt x="83" y="15"/>
                    <a:pt x="88" y="17"/>
                    <a:pt x="92" y="19"/>
                  </a:cubicBezTo>
                  <a:cubicBezTo>
                    <a:pt x="94" y="21"/>
                    <a:pt x="97" y="17"/>
                    <a:pt x="98" y="15"/>
                  </a:cubicBezTo>
                  <a:cubicBezTo>
                    <a:pt x="100" y="10"/>
                    <a:pt x="102" y="5"/>
                    <a:pt x="104" y="0"/>
                  </a:cubicBezTo>
                  <a:cubicBezTo>
                    <a:pt x="106" y="1"/>
                    <a:pt x="107" y="1"/>
                    <a:pt x="107" y="1"/>
                  </a:cubicBezTo>
                  <a:cubicBezTo>
                    <a:pt x="109" y="16"/>
                    <a:pt x="101" y="27"/>
                    <a:pt x="100" y="28"/>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işḷíde"/>
            <p:cNvSpPr/>
            <p:nvPr/>
          </p:nvSpPr>
          <p:spPr bwMode="auto">
            <a:xfrm>
              <a:off x="6427788" y="3290888"/>
              <a:ext cx="923925" cy="677863"/>
            </a:xfrm>
            <a:custGeom>
              <a:avLst/>
              <a:gdLst>
                <a:gd name="T0" fmla="*/ 259 w 280"/>
                <a:gd name="T1" fmla="*/ 19 h 206"/>
                <a:gd name="T2" fmla="*/ 191 w 280"/>
                <a:gd name="T3" fmla="*/ 52 h 206"/>
                <a:gd name="T4" fmla="*/ 131 w 280"/>
                <a:gd name="T5" fmla="*/ 143 h 206"/>
                <a:gd name="T6" fmla="*/ 68 w 280"/>
                <a:gd name="T7" fmla="*/ 152 h 206"/>
                <a:gd name="T8" fmla="*/ 8 w 280"/>
                <a:gd name="T9" fmla="*/ 146 h 206"/>
                <a:gd name="T10" fmla="*/ 0 w 280"/>
                <a:gd name="T11" fmla="*/ 175 h 206"/>
                <a:gd name="T12" fmla="*/ 123 w 280"/>
                <a:gd name="T13" fmla="*/ 206 h 206"/>
                <a:gd name="T14" fmla="*/ 277 w 280"/>
                <a:gd name="T15" fmla="*/ 61 h 206"/>
                <a:gd name="T16" fmla="*/ 259 w 280"/>
                <a:gd name="T17"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6">
                  <a:moveTo>
                    <a:pt x="259" y="19"/>
                  </a:moveTo>
                  <a:cubicBezTo>
                    <a:pt x="250" y="14"/>
                    <a:pt x="224" y="0"/>
                    <a:pt x="191" y="52"/>
                  </a:cubicBezTo>
                  <a:cubicBezTo>
                    <a:pt x="157" y="104"/>
                    <a:pt x="142" y="136"/>
                    <a:pt x="131" y="143"/>
                  </a:cubicBezTo>
                  <a:cubicBezTo>
                    <a:pt x="119" y="150"/>
                    <a:pt x="79" y="152"/>
                    <a:pt x="68" y="152"/>
                  </a:cubicBezTo>
                  <a:cubicBezTo>
                    <a:pt x="58" y="152"/>
                    <a:pt x="8" y="146"/>
                    <a:pt x="8" y="146"/>
                  </a:cubicBezTo>
                  <a:cubicBezTo>
                    <a:pt x="8" y="146"/>
                    <a:pt x="1" y="162"/>
                    <a:pt x="0" y="175"/>
                  </a:cubicBezTo>
                  <a:cubicBezTo>
                    <a:pt x="0" y="175"/>
                    <a:pt x="37" y="206"/>
                    <a:pt x="123" y="206"/>
                  </a:cubicBezTo>
                  <a:cubicBezTo>
                    <a:pt x="209" y="206"/>
                    <a:pt x="274" y="76"/>
                    <a:pt x="277" y="61"/>
                  </a:cubicBezTo>
                  <a:cubicBezTo>
                    <a:pt x="280" y="45"/>
                    <a:pt x="279" y="32"/>
                    <a:pt x="259" y="19"/>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ŝľïḓe"/>
            <p:cNvSpPr/>
            <p:nvPr/>
          </p:nvSpPr>
          <p:spPr bwMode="auto">
            <a:xfrm>
              <a:off x="6999288" y="2773363"/>
              <a:ext cx="379413" cy="180975"/>
            </a:xfrm>
            <a:custGeom>
              <a:avLst/>
              <a:gdLst>
                <a:gd name="T0" fmla="*/ 3 w 115"/>
                <a:gd name="T1" fmla="*/ 55 h 55"/>
                <a:gd name="T2" fmla="*/ 1 w 115"/>
                <a:gd name="T3" fmla="*/ 54 h 55"/>
                <a:gd name="T4" fmla="*/ 2 w 115"/>
                <a:gd name="T5" fmla="*/ 52 h 55"/>
                <a:gd name="T6" fmla="*/ 76 w 115"/>
                <a:gd name="T7" fmla="*/ 13 h 55"/>
                <a:gd name="T8" fmla="*/ 115 w 115"/>
                <a:gd name="T9" fmla="*/ 19 h 55"/>
                <a:gd name="T10" fmla="*/ 114 w 115"/>
                <a:gd name="T11" fmla="*/ 22 h 55"/>
                <a:gd name="T12" fmla="*/ 111 w 115"/>
                <a:gd name="T13" fmla="*/ 21 h 55"/>
                <a:gd name="T14" fmla="*/ 78 w 115"/>
                <a:gd name="T15" fmla="*/ 17 h 55"/>
                <a:gd name="T16" fmla="*/ 4 w 115"/>
                <a:gd name="T17" fmla="*/ 55 h 55"/>
                <a:gd name="T18" fmla="*/ 3 w 1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55">
                  <a:moveTo>
                    <a:pt x="3" y="55"/>
                  </a:moveTo>
                  <a:cubicBezTo>
                    <a:pt x="2" y="55"/>
                    <a:pt x="1" y="55"/>
                    <a:pt x="1" y="54"/>
                  </a:cubicBezTo>
                  <a:cubicBezTo>
                    <a:pt x="0" y="53"/>
                    <a:pt x="1" y="52"/>
                    <a:pt x="2" y="52"/>
                  </a:cubicBezTo>
                  <a:cubicBezTo>
                    <a:pt x="76" y="13"/>
                    <a:pt x="76" y="13"/>
                    <a:pt x="76" y="13"/>
                  </a:cubicBezTo>
                  <a:cubicBezTo>
                    <a:pt x="85" y="9"/>
                    <a:pt x="102" y="0"/>
                    <a:pt x="115" y="19"/>
                  </a:cubicBezTo>
                  <a:cubicBezTo>
                    <a:pt x="115" y="20"/>
                    <a:pt x="115" y="21"/>
                    <a:pt x="114" y="22"/>
                  </a:cubicBezTo>
                  <a:cubicBezTo>
                    <a:pt x="113" y="22"/>
                    <a:pt x="112" y="22"/>
                    <a:pt x="111" y="21"/>
                  </a:cubicBezTo>
                  <a:cubicBezTo>
                    <a:pt x="101" y="7"/>
                    <a:pt x="90" y="11"/>
                    <a:pt x="78" y="17"/>
                  </a:cubicBezTo>
                  <a:cubicBezTo>
                    <a:pt x="4" y="55"/>
                    <a:pt x="4" y="55"/>
                    <a:pt x="4" y="55"/>
                  </a:cubicBezTo>
                  <a:lnTo>
                    <a:pt x="3" y="55"/>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íśľïḋé"/>
            <p:cNvSpPr/>
            <p:nvPr/>
          </p:nvSpPr>
          <p:spPr bwMode="auto">
            <a:xfrm>
              <a:off x="7253288" y="2779713"/>
              <a:ext cx="119063" cy="171450"/>
            </a:xfrm>
            <a:custGeom>
              <a:avLst/>
              <a:gdLst>
                <a:gd name="T0" fmla="*/ 0 w 36"/>
                <a:gd name="T1" fmla="*/ 16 h 52"/>
                <a:gd name="T2" fmla="*/ 9 w 36"/>
                <a:gd name="T3" fmla="*/ 45 h 52"/>
                <a:gd name="T4" fmla="*/ 23 w 36"/>
                <a:gd name="T5" fmla="*/ 44 h 52"/>
                <a:gd name="T6" fmla="*/ 23 w 36"/>
                <a:gd name="T7" fmla="*/ 5 h 52"/>
                <a:gd name="T8" fmla="*/ 0 w 36"/>
                <a:gd name="T9" fmla="*/ 16 h 52"/>
              </a:gdLst>
              <a:ahLst/>
              <a:cxnLst>
                <a:cxn ang="0">
                  <a:pos x="T0" y="T1"/>
                </a:cxn>
                <a:cxn ang="0">
                  <a:pos x="T2" y="T3"/>
                </a:cxn>
                <a:cxn ang="0">
                  <a:pos x="T4" y="T5"/>
                </a:cxn>
                <a:cxn ang="0">
                  <a:pos x="T6" y="T7"/>
                </a:cxn>
                <a:cxn ang="0">
                  <a:pos x="T8" y="T9"/>
                </a:cxn>
              </a:cxnLst>
              <a:rect l="0" t="0" r="r" b="b"/>
              <a:pathLst>
                <a:path w="36" h="52">
                  <a:moveTo>
                    <a:pt x="0" y="16"/>
                  </a:moveTo>
                  <a:cubicBezTo>
                    <a:pt x="9" y="45"/>
                    <a:pt x="9" y="45"/>
                    <a:pt x="9" y="45"/>
                  </a:cubicBezTo>
                  <a:cubicBezTo>
                    <a:pt x="9" y="45"/>
                    <a:pt x="16" y="52"/>
                    <a:pt x="23" y="44"/>
                  </a:cubicBezTo>
                  <a:cubicBezTo>
                    <a:pt x="30" y="36"/>
                    <a:pt x="36" y="9"/>
                    <a:pt x="23" y="5"/>
                  </a:cubicBezTo>
                  <a:cubicBezTo>
                    <a:pt x="11" y="0"/>
                    <a:pt x="4" y="7"/>
                    <a:pt x="0"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şḻíḋê"/>
            <p:cNvSpPr/>
            <p:nvPr/>
          </p:nvSpPr>
          <p:spPr bwMode="auto">
            <a:xfrm>
              <a:off x="6883401" y="3468688"/>
              <a:ext cx="1230313" cy="1084263"/>
            </a:xfrm>
            <a:custGeom>
              <a:avLst/>
              <a:gdLst>
                <a:gd name="T0" fmla="*/ 299 w 373"/>
                <a:gd name="T1" fmla="*/ 0 h 329"/>
                <a:gd name="T2" fmla="*/ 226 w 373"/>
                <a:gd name="T3" fmla="*/ 11 h 329"/>
                <a:gd name="T4" fmla="*/ 147 w 373"/>
                <a:gd name="T5" fmla="*/ 134 h 329"/>
                <a:gd name="T6" fmla="*/ 126 w 373"/>
                <a:gd name="T7" fmla="*/ 271 h 329"/>
                <a:gd name="T8" fmla="*/ 111 w 373"/>
                <a:gd name="T9" fmla="*/ 297 h 329"/>
                <a:gd name="T10" fmla="*/ 58 w 373"/>
                <a:gd name="T11" fmla="*/ 317 h 329"/>
                <a:gd name="T12" fmla="*/ 19 w 373"/>
                <a:gd name="T13" fmla="*/ 312 h 329"/>
                <a:gd name="T14" fmla="*/ 14 w 373"/>
                <a:gd name="T15" fmla="*/ 311 h 329"/>
                <a:gd name="T16" fmla="*/ 3 w 373"/>
                <a:gd name="T17" fmla="*/ 316 h 329"/>
                <a:gd name="T18" fmla="*/ 0 w 373"/>
                <a:gd name="T19" fmla="*/ 322 h 329"/>
                <a:gd name="T20" fmla="*/ 0 w 373"/>
                <a:gd name="T21" fmla="*/ 322 h 329"/>
                <a:gd name="T22" fmla="*/ 59 w 373"/>
                <a:gd name="T23" fmla="*/ 329 h 329"/>
                <a:gd name="T24" fmla="*/ 97 w 373"/>
                <a:gd name="T25" fmla="*/ 325 h 329"/>
                <a:gd name="T26" fmla="*/ 145 w 373"/>
                <a:gd name="T27" fmla="*/ 267 h 329"/>
                <a:gd name="T28" fmla="*/ 164 w 373"/>
                <a:gd name="T29" fmla="*/ 137 h 329"/>
                <a:gd name="T30" fmla="*/ 186 w 373"/>
                <a:gd name="T31" fmla="*/ 58 h 329"/>
                <a:gd name="T32" fmla="*/ 286 w 373"/>
                <a:gd name="T33" fmla="*/ 19 h 329"/>
                <a:gd name="T34" fmla="*/ 354 w 373"/>
                <a:gd name="T35" fmla="*/ 26 h 329"/>
                <a:gd name="T36" fmla="*/ 364 w 373"/>
                <a:gd name="T37" fmla="*/ 28 h 329"/>
                <a:gd name="T38" fmla="*/ 372 w 373"/>
                <a:gd name="T39" fmla="*/ 26 h 329"/>
                <a:gd name="T40" fmla="*/ 373 w 373"/>
                <a:gd name="T41" fmla="*/ 22 h 329"/>
                <a:gd name="T42" fmla="*/ 373 w 373"/>
                <a:gd name="T43" fmla="*/ 22 h 329"/>
                <a:gd name="T44" fmla="*/ 373 w 373"/>
                <a:gd name="T45" fmla="*/ 21 h 329"/>
                <a:gd name="T46" fmla="*/ 362 w 373"/>
                <a:gd name="T47" fmla="*/ 6 h 329"/>
                <a:gd name="T48" fmla="*/ 338 w 373"/>
                <a:gd name="T49" fmla="*/ 2 h 329"/>
                <a:gd name="T50" fmla="*/ 317 w 373"/>
                <a:gd name="T51" fmla="*/ 0 h 329"/>
                <a:gd name="T52" fmla="*/ 299 w 373"/>
                <a:gd name="T5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329">
                  <a:moveTo>
                    <a:pt x="299" y="0"/>
                  </a:moveTo>
                  <a:cubicBezTo>
                    <a:pt x="274" y="0"/>
                    <a:pt x="247" y="2"/>
                    <a:pt x="226" y="11"/>
                  </a:cubicBezTo>
                  <a:cubicBezTo>
                    <a:pt x="184" y="27"/>
                    <a:pt x="158" y="52"/>
                    <a:pt x="147" y="134"/>
                  </a:cubicBezTo>
                  <a:cubicBezTo>
                    <a:pt x="138" y="200"/>
                    <a:pt x="138" y="240"/>
                    <a:pt x="126" y="271"/>
                  </a:cubicBezTo>
                  <a:cubicBezTo>
                    <a:pt x="122" y="280"/>
                    <a:pt x="117" y="288"/>
                    <a:pt x="111" y="297"/>
                  </a:cubicBezTo>
                  <a:cubicBezTo>
                    <a:pt x="98" y="313"/>
                    <a:pt x="77" y="317"/>
                    <a:pt x="58" y="317"/>
                  </a:cubicBezTo>
                  <a:cubicBezTo>
                    <a:pt x="42" y="317"/>
                    <a:pt x="27" y="314"/>
                    <a:pt x="19" y="312"/>
                  </a:cubicBezTo>
                  <a:cubicBezTo>
                    <a:pt x="17" y="311"/>
                    <a:pt x="16" y="311"/>
                    <a:pt x="14" y="311"/>
                  </a:cubicBezTo>
                  <a:cubicBezTo>
                    <a:pt x="10" y="311"/>
                    <a:pt x="6" y="313"/>
                    <a:pt x="3" y="316"/>
                  </a:cubicBezTo>
                  <a:cubicBezTo>
                    <a:pt x="1" y="317"/>
                    <a:pt x="0" y="319"/>
                    <a:pt x="0" y="322"/>
                  </a:cubicBezTo>
                  <a:cubicBezTo>
                    <a:pt x="0" y="322"/>
                    <a:pt x="0" y="322"/>
                    <a:pt x="0" y="322"/>
                  </a:cubicBezTo>
                  <a:cubicBezTo>
                    <a:pt x="22" y="327"/>
                    <a:pt x="42" y="329"/>
                    <a:pt x="59" y="329"/>
                  </a:cubicBezTo>
                  <a:cubicBezTo>
                    <a:pt x="75" y="329"/>
                    <a:pt x="88" y="328"/>
                    <a:pt x="97" y="325"/>
                  </a:cubicBezTo>
                  <a:cubicBezTo>
                    <a:pt x="115" y="320"/>
                    <a:pt x="134" y="304"/>
                    <a:pt x="145" y="267"/>
                  </a:cubicBezTo>
                  <a:cubicBezTo>
                    <a:pt x="154" y="236"/>
                    <a:pt x="160" y="173"/>
                    <a:pt x="164" y="137"/>
                  </a:cubicBezTo>
                  <a:cubicBezTo>
                    <a:pt x="165" y="128"/>
                    <a:pt x="177" y="70"/>
                    <a:pt x="186" y="58"/>
                  </a:cubicBezTo>
                  <a:cubicBezTo>
                    <a:pt x="210" y="27"/>
                    <a:pt x="249" y="19"/>
                    <a:pt x="286" y="19"/>
                  </a:cubicBezTo>
                  <a:cubicBezTo>
                    <a:pt x="311" y="19"/>
                    <a:pt x="336" y="23"/>
                    <a:pt x="354" y="26"/>
                  </a:cubicBezTo>
                  <a:cubicBezTo>
                    <a:pt x="357" y="27"/>
                    <a:pt x="361" y="28"/>
                    <a:pt x="364" y="28"/>
                  </a:cubicBezTo>
                  <a:cubicBezTo>
                    <a:pt x="367" y="28"/>
                    <a:pt x="370" y="27"/>
                    <a:pt x="372" y="26"/>
                  </a:cubicBezTo>
                  <a:cubicBezTo>
                    <a:pt x="373" y="25"/>
                    <a:pt x="373" y="24"/>
                    <a:pt x="373" y="22"/>
                  </a:cubicBezTo>
                  <a:cubicBezTo>
                    <a:pt x="373" y="22"/>
                    <a:pt x="373" y="22"/>
                    <a:pt x="373" y="22"/>
                  </a:cubicBezTo>
                  <a:cubicBezTo>
                    <a:pt x="373" y="22"/>
                    <a:pt x="373" y="21"/>
                    <a:pt x="373" y="21"/>
                  </a:cubicBezTo>
                  <a:cubicBezTo>
                    <a:pt x="373" y="14"/>
                    <a:pt x="368" y="8"/>
                    <a:pt x="362" y="6"/>
                  </a:cubicBezTo>
                  <a:cubicBezTo>
                    <a:pt x="357" y="5"/>
                    <a:pt x="349" y="3"/>
                    <a:pt x="338" y="2"/>
                  </a:cubicBezTo>
                  <a:cubicBezTo>
                    <a:pt x="331" y="1"/>
                    <a:pt x="325" y="1"/>
                    <a:pt x="317" y="0"/>
                  </a:cubicBezTo>
                  <a:cubicBezTo>
                    <a:pt x="311" y="0"/>
                    <a:pt x="305" y="0"/>
                    <a:pt x="299"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ṡḻîḍe"/>
            <p:cNvSpPr/>
            <p:nvPr/>
          </p:nvSpPr>
          <p:spPr bwMode="auto">
            <a:xfrm>
              <a:off x="4687888" y="1631950"/>
              <a:ext cx="538163" cy="890588"/>
            </a:xfrm>
            <a:custGeom>
              <a:avLst/>
              <a:gdLst>
                <a:gd name="T0" fmla="*/ 151 w 163"/>
                <a:gd name="T1" fmla="*/ 156 h 270"/>
                <a:gd name="T2" fmla="*/ 142 w 163"/>
                <a:gd name="T3" fmla="*/ 189 h 270"/>
                <a:gd name="T4" fmla="*/ 115 w 163"/>
                <a:gd name="T5" fmla="*/ 226 h 270"/>
                <a:gd name="T6" fmla="*/ 89 w 163"/>
                <a:gd name="T7" fmla="*/ 231 h 270"/>
                <a:gd name="T8" fmla="*/ 89 w 163"/>
                <a:gd name="T9" fmla="*/ 243 h 270"/>
                <a:gd name="T10" fmla="*/ 88 w 163"/>
                <a:gd name="T11" fmla="*/ 255 h 270"/>
                <a:gd name="T12" fmla="*/ 73 w 163"/>
                <a:gd name="T13" fmla="*/ 270 h 270"/>
                <a:gd name="T14" fmla="*/ 57 w 163"/>
                <a:gd name="T15" fmla="*/ 269 h 270"/>
                <a:gd name="T16" fmla="*/ 22 w 163"/>
                <a:gd name="T17" fmla="*/ 254 h 270"/>
                <a:gd name="T18" fmla="*/ 25 w 163"/>
                <a:gd name="T19" fmla="*/ 210 h 270"/>
                <a:gd name="T20" fmla="*/ 7 w 163"/>
                <a:gd name="T21" fmla="*/ 153 h 270"/>
                <a:gd name="T22" fmla="*/ 2 w 163"/>
                <a:gd name="T23" fmla="*/ 113 h 270"/>
                <a:gd name="T24" fmla="*/ 27 w 163"/>
                <a:gd name="T25" fmla="*/ 47 h 270"/>
                <a:gd name="T26" fmla="*/ 148 w 163"/>
                <a:gd name="T27" fmla="*/ 81 h 270"/>
                <a:gd name="T28" fmla="*/ 159 w 163"/>
                <a:gd name="T29" fmla="*/ 137 h 270"/>
                <a:gd name="T30" fmla="*/ 151 w 163"/>
                <a:gd name="T31" fmla="*/ 1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70">
                  <a:moveTo>
                    <a:pt x="151" y="156"/>
                  </a:moveTo>
                  <a:cubicBezTo>
                    <a:pt x="144" y="158"/>
                    <a:pt x="144" y="182"/>
                    <a:pt x="142" y="189"/>
                  </a:cubicBezTo>
                  <a:cubicBezTo>
                    <a:pt x="140" y="196"/>
                    <a:pt x="131" y="224"/>
                    <a:pt x="115" y="226"/>
                  </a:cubicBezTo>
                  <a:cubicBezTo>
                    <a:pt x="99" y="229"/>
                    <a:pt x="90" y="229"/>
                    <a:pt x="89" y="231"/>
                  </a:cubicBezTo>
                  <a:cubicBezTo>
                    <a:pt x="89" y="233"/>
                    <a:pt x="89" y="238"/>
                    <a:pt x="89" y="243"/>
                  </a:cubicBezTo>
                  <a:cubicBezTo>
                    <a:pt x="88" y="249"/>
                    <a:pt x="88" y="255"/>
                    <a:pt x="88" y="255"/>
                  </a:cubicBezTo>
                  <a:cubicBezTo>
                    <a:pt x="73" y="270"/>
                    <a:pt x="73" y="270"/>
                    <a:pt x="73" y="270"/>
                  </a:cubicBezTo>
                  <a:cubicBezTo>
                    <a:pt x="57" y="269"/>
                    <a:pt x="57" y="269"/>
                    <a:pt x="57" y="269"/>
                  </a:cubicBezTo>
                  <a:cubicBezTo>
                    <a:pt x="22" y="254"/>
                    <a:pt x="22" y="254"/>
                    <a:pt x="22" y="254"/>
                  </a:cubicBezTo>
                  <a:cubicBezTo>
                    <a:pt x="22" y="254"/>
                    <a:pt x="25" y="216"/>
                    <a:pt x="25" y="210"/>
                  </a:cubicBezTo>
                  <a:cubicBezTo>
                    <a:pt x="24" y="206"/>
                    <a:pt x="14" y="179"/>
                    <a:pt x="7" y="153"/>
                  </a:cubicBezTo>
                  <a:cubicBezTo>
                    <a:pt x="3" y="137"/>
                    <a:pt x="0" y="122"/>
                    <a:pt x="2" y="113"/>
                  </a:cubicBezTo>
                  <a:cubicBezTo>
                    <a:pt x="5" y="86"/>
                    <a:pt x="9" y="59"/>
                    <a:pt x="27" y="47"/>
                  </a:cubicBezTo>
                  <a:cubicBezTo>
                    <a:pt x="45" y="35"/>
                    <a:pt x="155" y="0"/>
                    <a:pt x="148" y="81"/>
                  </a:cubicBezTo>
                  <a:cubicBezTo>
                    <a:pt x="148" y="81"/>
                    <a:pt x="154" y="129"/>
                    <a:pt x="159" y="137"/>
                  </a:cubicBezTo>
                  <a:cubicBezTo>
                    <a:pt x="163" y="146"/>
                    <a:pt x="158" y="155"/>
                    <a:pt x="151" y="15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ï$ḻïḓe"/>
            <p:cNvSpPr/>
            <p:nvPr/>
          </p:nvSpPr>
          <p:spPr bwMode="auto">
            <a:xfrm>
              <a:off x="4711701" y="2084388"/>
              <a:ext cx="269875" cy="438150"/>
            </a:xfrm>
            <a:custGeom>
              <a:avLst/>
              <a:gdLst>
                <a:gd name="T0" fmla="*/ 82 w 82"/>
                <a:gd name="T1" fmla="*/ 106 h 133"/>
                <a:gd name="T2" fmla="*/ 81 w 82"/>
                <a:gd name="T3" fmla="*/ 118 h 133"/>
                <a:gd name="T4" fmla="*/ 66 w 82"/>
                <a:gd name="T5" fmla="*/ 133 h 133"/>
                <a:gd name="T6" fmla="*/ 50 w 82"/>
                <a:gd name="T7" fmla="*/ 132 h 133"/>
                <a:gd name="T8" fmla="*/ 15 w 82"/>
                <a:gd name="T9" fmla="*/ 117 h 133"/>
                <a:gd name="T10" fmla="*/ 18 w 82"/>
                <a:gd name="T11" fmla="*/ 73 h 133"/>
                <a:gd name="T12" fmla="*/ 0 w 82"/>
                <a:gd name="T13" fmla="*/ 16 h 133"/>
                <a:gd name="T14" fmla="*/ 3 w 82"/>
                <a:gd name="T15" fmla="*/ 0 h 133"/>
                <a:gd name="T16" fmla="*/ 35 w 82"/>
                <a:gd name="T17" fmla="*/ 1 h 133"/>
                <a:gd name="T18" fmla="*/ 43 w 82"/>
                <a:gd name="T19" fmla="*/ 22 h 133"/>
                <a:gd name="T20" fmla="*/ 35 w 82"/>
                <a:gd name="T21" fmla="*/ 39 h 133"/>
                <a:gd name="T22" fmla="*/ 29 w 82"/>
                <a:gd name="T23" fmla="*/ 83 h 133"/>
                <a:gd name="T24" fmla="*/ 43 w 82"/>
                <a:gd name="T25" fmla="*/ 106 h 133"/>
                <a:gd name="T26" fmla="*/ 60 w 82"/>
                <a:gd name="T27" fmla="*/ 111 h 133"/>
                <a:gd name="T28" fmla="*/ 82 w 82"/>
                <a:gd name="T29"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33">
                  <a:moveTo>
                    <a:pt x="82" y="106"/>
                  </a:moveTo>
                  <a:cubicBezTo>
                    <a:pt x="81" y="112"/>
                    <a:pt x="81" y="118"/>
                    <a:pt x="81" y="118"/>
                  </a:cubicBezTo>
                  <a:cubicBezTo>
                    <a:pt x="66" y="133"/>
                    <a:pt x="66" y="133"/>
                    <a:pt x="66" y="133"/>
                  </a:cubicBezTo>
                  <a:cubicBezTo>
                    <a:pt x="50" y="132"/>
                    <a:pt x="50" y="132"/>
                    <a:pt x="50" y="132"/>
                  </a:cubicBezTo>
                  <a:cubicBezTo>
                    <a:pt x="15" y="117"/>
                    <a:pt x="15" y="117"/>
                    <a:pt x="15" y="117"/>
                  </a:cubicBezTo>
                  <a:cubicBezTo>
                    <a:pt x="15" y="117"/>
                    <a:pt x="18" y="79"/>
                    <a:pt x="18" y="73"/>
                  </a:cubicBezTo>
                  <a:cubicBezTo>
                    <a:pt x="17" y="69"/>
                    <a:pt x="7" y="42"/>
                    <a:pt x="0" y="16"/>
                  </a:cubicBezTo>
                  <a:cubicBezTo>
                    <a:pt x="3" y="0"/>
                    <a:pt x="3" y="0"/>
                    <a:pt x="3" y="0"/>
                  </a:cubicBezTo>
                  <a:cubicBezTo>
                    <a:pt x="3" y="0"/>
                    <a:pt x="34" y="1"/>
                    <a:pt x="35" y="1"/>
                  </a:cubicBezTo>
                  <a:cubicBezTo>
                    <a:pt x="36" y="1"/>
                    <a:pt x="43" y="21"/>
                    <a:pt x="43" y="22"/>
                  </a:cubicBezTo>
                  <a:cubicBezTo>
                    <a:pt x="43" y="23"/>
                    <a:pt x="35" y="39"/>
                    <a:pt x="35" y="39"/>
                  </a:cubicBezTo>
                  <a:cubicBezTo>
                    <a:pt x="35" y="39"/>
                    <a:pt x="31" y="64"/>
                    <a:pt x="29" y="83"/>
                  </a:cubicBezTo>
                  <a:cubicBezTo>
                    <a:pt x="28" y="93"/>
                    <a:pt x="34" y="102"/>
                    <a:pt x="43" y="106"/>
                  </a:cubicBezTo>
                  <a:cubicBezTo>
                    <a:pt x="48" y="108"/>
                    <a:pt x="54" y="110"/>
                    <a:pt x="60" y="111"/>
                  </a:cubicBezTo>
                  <a:cubicBezTo>
                    <a:pt x="70" y="112"/>
                    <a:pt x="78" y="109"/>
                    <a:pt x="82" y="10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íṧḻïďè"/>
            <p:cNvSpPr/>
            <p:nvPr/>
          </p:nvSpPr>
          <p:spPr bwMode="auto">
            <a:xfrm>
              <a:off x="4641851" y="1636713"/>
              <a:ext cx="679450" cy="809625"/>
            </a:xfrm>
            <a:custGeom>
              <a:avLst/>
              <a:gdLst>
                <a:gd name="T0" fmla="*/ 59 w 206"/>
                <a:gd name="T1" fmla="*/ 132 h 246"/>
                <a:gd name="T2" fmla="*/ 65 w 206"/>
                <a:gd name="T3" fmla="*/ 214 h 246"/>
                <a:gd name="T4" fmla="*/ 151 w 206"/>
                <a:gd name="T5" fmla="*/ 232 h 246"/>
                <a:gd name="T6" fmla="*/ 169 w 206"/>
                <a:gd name="T7" fmla="*/ 163 h 246"/>
                <a:gd name="T8" fmla="*/ 117 w 206"/>
                <a:gd name="T9" fmla="*/ 159 h 246"/>
                <a:gd name="T10" fmla="*/ 93 w 206"/>
                <a:gd name="T11" fmla="*/ 169 h 246"/>
                <a:gd name="T12" fmla="*/ 85 w 206"/>
                <a:gd name="T13" fmla="*/ 115 h 246"/>
                <a:gd name="T14" fmla="*/ 89 w 206"/>
                <a:gd name="T15" fmla="*/ 112 h 246"/>
                <a:gd name="T16" fmla="*/ 116 w 206"/>
                <a:gd name="T17" fmla="*/ 75 h 246"/>
                <a:gd name="T18" fmla="*/ 121 w 206"/>
                <a:gd name="T19" fmla="*/ 71 h 246"/>
                <a:gd name="T20" fmla="*/ 154 w 206"/>
                <a:gd name="T21" fmla="*/ 78 h 246"/>
                <a:gd name="T22" fmla="*/ 160 w 206"/>
                <a:gd name="T23" fmla="*/ 80 h 246"/>
                <a:gd name="T24" fmla="*/ 162 w 206"/>
                <a:gd name="T25" fmla="*/ 83 h 246"/>
                <a:gd name="T26" fmla="*/ 164 w 206"/>
                <a:gd name="T27" fmla="*/ 95 h 246"/>
                <a:gd name="T28" fmla="*/ 167 w 206"/>
                <a:gd name="T29" fmla="*/ 115 h 246"/>
                <a:gd name="T30" fmla="*/ 173 w 206"/>
                <a:gd name="T31" fmla="*/ 106 h 246"/>
                <a:gd name="T32" fmla="*/ 175 w 206"/>
                <a:gd name="T33" fmla="*/ 84 h 246"/>
                <a:gd name="T34" fmla="*/ 187 w 206"/>
                <a:gd name="T35" fmla="*/ 74 h 246"/>
                <a:gd name="T36" fmla="*/ 154 w 206"/>
                <a:gd name="T37" fmla="*/ 22 h 246"/>
                <a:gd name="T38" fmla="*/ 135 w 206"/>
                <a:gd name="T39" fmla="*/ 29 h 246"/>
                <a:gd name="T40" fmla="*/ 108 w 206"/>
                <a:gd name="T41" fmla="*/ 19 h 246"/>
                <a:gd name="T42" fmla="*/ 1 w 206"/>
                <a:gd name="T43" fmla="*/ 98 h 246"/>
                <a:gd name="T44" fmla="*/ 39 w 206"/>
                <a:gd name="T45" fmla="*/ 211 h 246"/>
                <a:gd name="T46" fmla="*/ 59 w 206"/>
                <a:gd name="T47" fmla="*/ 1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46">
                  <a:moveTo>
                    <a:pt x="59" y="132"/>
                  </a:moveTo>
                  <a:cubicBezTo>
                    <a:pt x="59" y="132"/>
                    <a:pt x="40" y="183"/>
                    <a:pt x="65" y="214"/>
                  </a:cubicBezTo>
                  <a:cubicBezTo>
                    <a:pt x="91" y="246"/>
                    <a:pt x="143" y="237"/>
                    <a:pt x="151" y="232"/>
                  </a:cubicBezTo>
                  <a:cubicBezTo>
                    <a:pt x="159" y="226"/>
                    <a:pt x="188" y="186"/>
                    <a:pt x="169" y="163"/>
                  </a:cubicBezTo>
                  <a:cubicBezTo>
                    <a:pt x="149" y="140"/>
                    <a:pt x="117" y="159"/>
                    <a:pt x="117" y="159"/>
                  </a:cubicBezTo>
                  <a:cubicBezTo>
                    <a:pt x="117" y="159"/>
                    <a:pt x="98" y="171"/>
                    <a:pt x="93" y="169"/>
                  </a:cubicBezTo>
                  <a:cubicBezTo>
                    <a:pt x="87" y="168"/>
                    <a:pt x="77" y="148"/>
                    <a:pt x="85" y="115"/>
                  </a:cubicBezTo>
                  <a:cubicBezTo>
                    <a:pt x="86" y="113"/>
                    <a:pt x="88" y="112"/>
                    <a:pt x="89" y="112"/>
                  </a:cubicBezTo>
                  <a:cubicBezTo>
                    <a:pt x="96" y="112"/>
                    <a:pt x="113" y="108"/>
                    <a:pt x="116" y="75"/>
                  </a:cubicBezTo>
                  <a:cubicBezTo>
                    <a:pt x="116" y="72"/>
                    <a:pt x="119" y="70"/>
                    <a:pt x="121" y="71"/>
                  </a:cubicBezTo>
                  <a:cubicBezTo>
                    <a:pt x="131" y="72"/>
                    <a:pt x="150" y="76"/>
                    <a:pt x="154" y="78"/>
                  </a:cubicBezTo>
                  <a:cubicBezTo>
                    <a:pt x="154" y="78"/>
                    <a:pt x="157" y="79"/>
                    <a:pt x="160" y="80"/>
                  </a:cubicBezTo>
                  <a:cubicBezTo>
                    <a:pt x="161" y="81"/>
                    <a:pt x="162" y="81"/>
                    <a:pt x="162" y="83"/>
                  </a:cubicBezTo>
                  <a:cubicBezTo>
                    <a:pt x="162" y="86"/>
                    <a:pt x="164" y="93"/>
                    <a:pt x="164" y="95"/>
                  </a:cubicBezTo>
                  <a:cubicBezTo>
                    <a:pt x="164" y="98"/>
                    <a:pt x="167" y="115"/>
                    <a:pt x="167" y="115"/>
                  </a:cubicBezTo>
                  <a:cubicBezTo>
                    <a:pt x="167" y="115"/>
                    <a:pt x="173" y="112"/>
                    <a:pt x="173" y="106"/>
                  </a:cubicBezTo>
                  <a:cubicBezTo>
                    <a:pt x="174" y="100"/>
                    <a:pt x="173" y="87"/>
                    <a:pt x="175" y="84"/>
                  </a:cubicBezTo>
                  <a:cubicBezTo>
                    <a:pt x="176" y="82"/>
                    <a:pt x="185" y="80"/>
                    <a:pt x="187" y="74"/>
                  </a:cubicBezTo>
                  <a:cubicBezTo>
                    <a:pt x="193" y="59"/>
                    <a:pt x="206" y="0"/>
                    <a:pt x="154" y="22"/>
                  </a:cubicBezTo>
                  <a:cubicBezTo>
                    <a:pt x="147" y="25"/>
                    <a:pt x="140" y="29"/>
                    <a:pt x="135" y="29"/>
                  </a:cubicBezTo>
                  <a:cubicBezTo>
                    <a:pt x="128" y="30"/>
                    <a:pt x="122" y="23"/>
                    <a:pt x="108" y="19"/>
                  </a:cubicBezTo>
                  <a:cubicBezTo>
                    <a:pt x="89" y="15"/>
                    <a:pt x="1" y="10"/>
                    <a:pt x="1" y="98"/>
                  </a:cubicBezTo>
                  <a:cubicBezTo>
                    <a:pt x="0" y="186"/>
                    <a:pt x="39" y="211"/>
                    <a:pt x="39" y="211"/>
                  </a:cubicBezTo>
                  <a:cubicBezTo>
                    <a:pt x="39" y="211"/>
                    <a:pt x="47" y="140"/>
                    <a:pt x="59" y="132"/>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ṩḻíḓè"/>
            <p:cNvSpPr/>
            <p:nvPr/>
          </p:nvSpPr>
          <p:spPr bwMode="auto">
            <a:xfrm>
              <a:off x="5081588" y="1982788"/>
              <a:ext cx="19050" cy="28575"/>
            </a:xfrm>
            <a:custGeom>
              <a:avLst/>
              <a:gdLst>
                <a:gd name="T0" fmla="*/ 6 w 6"/>
                <a:gd name="T1" fmla="*/ 5 h 9"/>
                <a:gd name="T2" fmla="*/ 2 w 6"/>
                <a:gd name="T3" fmla="*/ 9 h 9"/>
                <a:gd name="T4" fmla="*/ 0 w 6"/>
                <a:gd name="T5" fmla="*/ 5 h 9"/>
                <a:gd name="T6" fmla="*/ 3 w 6"/>
                <a:gd name="T7" fmla="*/ 0 h 9"/>
                <a:gd name="T8" fmla="*/ 6 w 6"/>
                <a:gd name="T9" fmla="*/ 5 h 9"/>
              </a:gdLst>
              <a:ahLst/>
              <a:cxnLst>
                <a:cxn ang="0">
                  <a:pos x="T0" y="T1"/>
                </a:cxn>
                <a:cxn ang="0">
                  <a:pos x="T2" y="T3"/>
                </a:cxn>
                <a:cxn ang="0">
                  <a:pos x="T4" y="T5"/>
                </a:cxn>
                <a:cxn ang="0">
                  <a:pos x="T6" y="T7"/>
                </a:cxn>
                <a:cxn ang="0">
                  <a:pos x="T8" y="T9"/>
                </a:cxn>
              </a:cxnLst>
              <a:rect l="0" t="0" r="r" b="b"/>
              <a:pathLst>
                <a:path w="6" h="9">
                  <a:moveTo>
                    <a:pt x="6" y="5"/>
                  </a:moveTo>
                  <a:cubicBezTo>
                    <a:pt x="6" y="7"/>
                    <a:pt x="4" y="9"/>
                    <a:pt x="2" y="9"/>
                  </a:cubicBezTo>
                  <a:cubicBezTo>
                    <a:pt x="1" y="9"/>
                    <a:pt x="0" y="7"/>
                    <a:pt x="0" y="5"/>
                  </a:cubicBezTo>
                  <a:cubicBezTo>
                    <a:pt x="0" y="2"/>
                    <a:pt x="1" y="0"/>
                    <a:pt x="3" y="0"/>
                  </a:cubicBezTo>
                  <a:cubicBezTo>
                    <a:pt x="5" y="0"/>
                    <a:pt x="6" y="3"/>
                    <a:pt x="6" y="5"/>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iSlïdé"/>
            <p:cNvSpPr/>
            <p:nvPr/>
          </p:nvSpPr>
          <p:spPr bwMode="auto">
            <a:xfrm>
              <a:off x="5038726" y="1922463"/>
              <a:ext cx="85725" cy="55563"/>
            </a:xfrm>
            <a:custGeom>
              <a:avLst/>
              <a:gdLst>
                <a:gd name="T0" fmla="*/ 25 w 26"/>
                <a:gd name="T1" fmla="*/ 2 h 17"/>
                <a:gd name="T2" fmla="*/ 17 w 26"/>
                <a:gd name="T3" fmla="*/ 0 h 17"/>
                <a:gd name="T4" fmla="*/ 8 w 26"/>
                <a:gd name="T5" fmla="*/ 3 h 17"/>
                <a:gd name="T6" fmla="*/ 0 w 26"/>
                <a:gd name="T7" fmla="*/ 14 h 17"/>
                <a:gd name="T8" fmla="*/ 2 w 26"/>
                <a:gd name="T9" fmla="*/ 16 h 17"/>
                <a:gd name="T10" fmla="*/ 4 w 26"/>
                <a:gd name="T11" fmla="*/ 15 h 17"/>
                <a:gd name="T12" fmla="*/ 10 w 26"/>
                <a:gd name="T13" fmla="*/ 6 h 17"/>
                <a:gd name="T14" fmla="*/ 17 w 26"/>
                <a:gd name="T15" fmla="*/ 4 h 17"/>
                <a:gd name="T16" fmla="*/ 21 w 26"/>
                <a:gd name="T17" fmla="*/ 5 h 17"/>
                <a:gd name="T18" fmla="*/ 23 w 26"/>
                <a:gd name="T19" fmla="*/ 5 h 17"/>
                <a:gd name="T20" fmla="*/ 23 w 26"/>
                <a:gd name="T21" fmla="*/ 6 h 17"/>
                <a:gd name="T22" fmla="*/ 23 w 26"/>
                <a:gd name="T23" fmla="*/ 6 h 17"/>
                <a:gd name="T24" fmla="*/ 23 w 26"/>
                <a:gd name="T25" fmla="*/ 6 h 17"/>
                <a:gd name="T26" fmla="*/ 26 w 26"/>
                <a:gd name="T27" fmla="*/ 5 h 17"/>
                <a:gd name="T28" fmla="*/ 25 w 26"/>
                <a:gd name="T2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25" y="2"/>
                  </a:moveTo>
                  <a:cubicBezTo>
                    <a:pt x="25" y="2"/>
                    <a:pt x="21" y="0"/>
                    <a:pt x="17" y="0"/>
                  </a:cubicBezTo>
                  <a:cubicBezTo>
                    <a:pt x="14" y="0"/>
                    <a:pt x="11" y="1"/>
                    <a:pt x="8" y="3"/>
                  </a:cubicBezTo>
                  <a:cubicBezTo>
                    <a:pt x="5" y="5"/>
                    <a:pt x="2" y="8"/>
                    <a:pt x="0" y="14"/>
                  </a:cubicBezTo>
                  <a:cubicBezTo>
                    <a:pt x="0" y="15"/>
                    <a:pt x="1" y="16"/>
                    <a:pt x="2" y="16"/>
                  </a:cubicBezTo>
                  <a:cubicBezTo>
                    <a:pt x="3" y="17"/>
                    <a:pt x="4" y="16"/>
                    <a:pt x="4" y="15"/>
                  </a:cubicBezTo>
                  <a:cubicBezTo>
                    <a:pt x="6" y="10"/>
                    <a:pt x="8" y="8"/>
                    <a:pt x="10" y="6"/>
                  </a:cubicBezTo>
                  <a:cubicBezTo>
                    <a:pt x="12" y="5"/>
                    <a:pt x="15" y="4"/>
                    <a:pt x="17" y="4"/>
                  </a:cubicBezTo>
                  <a:cubicBezTo>
                    <a:pt x="19" y="4"/>
                    <a:pt x="20" y="5"/>
                    <a:pt x="21" y="5"/>
                  </a:cubicBezTo>
                  <a:cubicBezTo>
                    <a:pt x="22" y="5"/>
                    <a:pt x="23" y="5"/>
                    <a:pt x="23" y="5"/>
                  </a:cubicBezTo>
                  <a:cubicBezTo>
                    <a:pt x="23" y="6"/>
                    <a:pt x="23" y="6"/>
                    <a:pt x="23" y="6"/>
                  </a:cubicBezTo>
                  <a:cubicBezTo>
                    <a:pt x="23" y="6"/>
                    <a:pt x="23" y="6"/>
                    <a:pt x="23" y="6"/>
                  </a:cubicBezTo>
                  <a:cubicBezTo>
                    <a:pt x="23" y="6"/>
                    <a:pt x="23" y="6"/>
                    <a:pt x="23" y="6"/>
                  </a:cubicBezTo>
                  <a:cubicBezTo>
                    <a:pt x="24" y="6"/>
                    <a:pt x="25" y="6"/>
                    <a:pt x="26" y="5"/>
                  </a:cubicBezTo>
                  <a:cubicBezTo>
                    <a:pt x="26" y="4"/>
                    <a:pt x="26" y="2"/>
                    <a:pt x="25" y="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íŝḷïďé"/>
            <p:cNvSpPr/>
            <p:nvPr/>
          </p:nvSpPr>
          <p:spPr bwMode="auto">
            <a:xfrm>
              <a:off x="5024438" y="2228850"/>
              <a:ext cx="122238" cy="23813"/>
            </a:xfrm>
            <a:custGeom>
              <a:avLst/>
              <a:gdLst>
                <a:gd name="T0" fmla="*/ 1 w 37"/>
                <a:gd name="T1" fmla="*/ 4 h 7"/>
                <a:gd name="T2" fmla="*/ 20 w 37"/>
                <a:gd name="T3" fmla="*/ 7 h 7"/>
                <a:gd name="T4" fmla="*/ 35 w 37"/>
                <a:gd name="T5" fmla="*/ 6 h 7"/>
                <a:gd name="T6" fmla="*/ 37 w 37"/>
                <a:gd name="T7" fmla="*/ 3 h 7"/>
                <a:gd name="T8" fmla="*/ 34 w 37"/>
                <a:gd name="T9" fmla="*/ 2 h 7"/>
                <a:gd name="T10" fmla="*/ 20 w 37"/>
                <a:gd name="T11" fmla="*/ 3 h 7"/>
                <a:gd name="T12" fmla="*/ 7 w 37"/>
                <a:gd name="T13" fmla="*/ 2 h 7"/>
                <a:gd name="T14" fmla="*/ 4 w 37"/>
                <a:gd name="T15" fmla="*/ 1 h 7"/>
                <a:gd name="T16" fmla="*/ 3 w 37"/>
                <a:gd name="T17" fmla="*/ 0 h 7"/>
                <a:gd name="T18" fmla="*/ 3 w 37"/>
                <a:gd name="T19" fmla="*/ 0 h 7"/>
                <a:gd name="T20" fmla="*/ 3 w 37"/>
                <a:gd name="T21" fmla="*/ 0 h 7"/>
                <a:gd name="T22" fmla="*/ 0 w 37"/>
                <a:gd name="T23" fmla="*/ 1 h 7"/>
                <a:gd name="T24" fmla="*/ 1 w 3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7">
                  <a:moveTo>
                    <a:pt x="1" y="4"/>
                  </a:moveTo>
                  <a:cubicBezTo>
                    <a:pt x="1" y="4"/>
                    <a:pt x="8" y="7"/>
                    <a:pt x="20" y="7"/>
                  </a:cubicBezTo>
                  <a:cubicBezTo>
                    <a:pt x="25" y="7"/>
                    <a:pt x="30" y="7"/>
                    <a:pt x="35" y="6"/>
                  </a:cubicBezTo>
                  <a:cubicBezTo>
                    <a:pt x="36" y="5"/>
                    <a:pt x="37" y="4"/>
                    <a:pt x="37" y="3"/>
                  </a:cubicBezTo>
                  <a:cubicBezTo>
                    <a:pt x="36" y="2"/>
                    <a:pt x="35" y="2"/>
                    <a:pt x="34" y="2"/>
                  </a:cubicBezTo>
                  <a:cubicBezTo>
                    <a:pt x="29" y="3"/>
                    <a:pt x="24" y="3"/>
                    <a:pt x="20" y="3"/>
                  </a:cubicBezTo>
                  <a:cubicBezTo>
                    <a:pt x="15" y="3"/>
                    <a:pt x="10" y="2"/>
                    <a:pt x="7" y="2"/>
                  </a:cubicBezTo>
                  <a:cubicBezTo>
                    <a:pt x="6" y="1"/>
                    <a:pt x="5" y="1"/>
                    <a:pt x="4" y="1"/>
                  </a:cubicBezTo>
                  <a:cubicBezTo>
                    <a:pt x="3" y="0"/>
                    <a:pt x="3" y="0"/>
                    <a:pt x="3" y="0"/>
                  </a:cubicBezTo>
                  <a:cubicBezTo>
                    <a:pt x="3" y="0"/>
                    <a:pt x="3" y="0"/>
                    <a:pt x="3" y="0"/>
                  </a:cubicBezTo>
                  <a:cubicBezTo>
                    <a:pt x="3" y="0"/>
                    <a:pt x="3" y="0"/>
                    <a:pt x="3" y="0"/>
                  </a:cubicBezTo>
                  <a:cubicBezTo>
                    <a:pt x="2" y="0"/>
                    <a:pt x="1" y="0"/>
                    <a:pt x="0" y="1"/>
                  </a:cubicBezTo>
                  <a:cubicBezTo>
                    <a:pt x="0" y="2"/>
                    <a:pt x="0"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íṥlidé"/>
            <p:cNvSpPr/>
            <p:nvPr/>
          </p:nvSpPr>
          <p:spPr bwMode="auto">
            <a:xfrm>
              <a:off x="5665788" y="2259013"/>
              <a:ext cx="161925" cy="336550"/>
            </a:xfrm>
            <a:custGeom>
              <a:avLst/>
              <a:gdLst>
                <a:gd name="T0" fmla="*/ 34 w 49"/>
                <a:gd name="T1" fmla="*/ 6 h 102"/>
                <a:gd name="T2" fmla="*/ 25 w 49"/>
                <a:gd name="T3" fmla="*/ 3 h 102"/>
                <a:gd name="T4" fmla="*/ 22 w 49"/>
                <a:gd name="T5" fmla="*/ 0 h 102"/>
                <a:gd name="T6" fmla="*/ 10 w 49"/>
                <a:gd name="T7" fmla="*/ 24 h 102"/>
                <a:gd name="T8" fmla="*/ 10 w 49"/>
                <a:gd name="T9" fmla="*/ 24 h 102"/>
                <a:gd name="T10" fmla="*/ 7 w 49"/>
                <a:gd name="T11" fmla="*/ 36 h 102"/>
                <a:gd name="T12" fmla="*/ 8 w 49"/>
                <a:gd name="T13" fmla="*/ 65 h 102"/>
                <a:gd name="T14" fmla="*/ 0 w 49"/>
                <a:gd name="T15" fmla="*/ 88 h 102"/>
                <a:gd name="T16" fmla="*/ 19 w 49"/>
                <a:gd name="T17" fmla="*/ 102 h 102"/>
                <a:gd name="T18" fmla="*/ 49 w 49"/>
                <a:gd name="T19" fmla="*/ 54 h 102"/>
                <a:gd name="T20" fmla="*/ 34 w 49"/>
                <a:gd name="T21"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34" y="6"/>
                  </a:moveTo>
                  <a:cubicBezTo>
                    <a:pt x="31" y="3"/>
                    <a:pt x="28" y="2"/>
                    <a:pt x="25" y="3"/>
                  </a:cubicBezTo>
                  <a:cubicBezTo>
                    <a:pt x="24" y="2"/>
                    <a:pt x="24" y="0"/>
                    <a:pt x="22" y="0"/>
                  </a:cubicBezTo>
                  <a:cubicBezTo>
                    <a:pt x="19" y="0"/>
                    <a:pt x="10" y="24"/>
                    <a:pt x="10" y="24"/>
                  </a:cubicBezTo>
                  <a:cubicBezTo>
                    <a:pt x="10" y="24"/>
                    <a:pt x="10" y="24"/>
                    <a:pt x="10" y="24"/>
                  </a:cubicBezTo>
                  <a:cubicBezTo>
                    <a:pt x="8" y="29"/>
                    <a:pt x="8" y="33"/>
                    <a:pt x="7" y="36"/>
                  </a:cubicBezTo>
                  <a:cubicBezTo>
                    <a:pt x="4" y="46"/>
                    <a:pt x="8" y="60"/>
                    <a:pt x="8" y="65"/>
                  </a:cubicBezTo>
                  <a:cubicBezTo>
                    <a:pt x="8" y="70"/>
                    <a:pt x="0" y="88"/>
                    <a:pt x="0" y="88"/>
                  </a:cubicBezTo>
                  <a:cubicBezTo>
                    <a:pt x="19" y="102"/>
                    <a:pt x="19" y="102"/>
                    <a:pt x="19" y="102"/>
                  </a:cubicBezTo>
                  <a:cubicBezTo>
                    <a:pt x="19" y="102"/>
                    <a:pt x="49" y="62"/>
                    <a:pt x="49" y="54"/>
                  </a:cubicBezTo>
                  <a:cubicBezTo>
                    <a:pt x="49" y="46"/>
                    <a:pt x="41" y="12"/>
                    <a:pt x="3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iṥļíḑé"/>
            <p:cNvSpPr/>
            <p:nvPr/>
          </p:nvSpPr>
          <p:spPr bwMode="auto">
            <a:xfrm>
              <a:off x="5665788" y="2114550"/>
              <a:ext cx="239713" cy="377825"/>
            </a:xfrm>
            <a:custGeom>
              <a:avLst/>
              <a:gdLst>
                <a:gd name="T0" fmla="*/ 0 w 73"/>
                <a:gd name="T1" fmla="*/ 104 h 115"/>
                <a:gd name="T2" fmla="*/ 3 w 73"/>
                <a:gd name="T3" fmla="*/ 107 h 115"/>
                <a:gd name="T4" fmla="*/ 4 w 73"/>
                <a:gd name="T5" fmla="*/ 108 h 115"/>
                <a:gd name="T6" fmla="*/ 21 w 73"/>
                <a:gd name="T7" fmla="*/ 114 h 115"/>
                <a:gd name="T8" fmla="*/ 24 w 73"/>
                <a:gd name="T9" fmla="*/ 113 h 115"/>
                <a:gd name="T10" fmla="*/ 72 w 73"/>
                <a:gd name="T11" fmla="*/ 6 h 115"/>
                <a:gd name="T12" fmla="*/ 72 w 73"/>
                <a:gd name="T13" fmla="*/ 3 h 115"/>
                <a:gd name="T14" fmla="*/ 68 w 73"/>
                <a:gd name="T15" fmla="*/ 0 h 115"/>
                <a:gd name="T16" fmla="*/ 55 w 73"/>
                <a:gd name="T17" fmla="*/ 7 h 115"/>
                <a:gd name="T18" fmla="*/ 0 w 73"/>
                <a:gd name="T19" fmla="*/ 10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0" y="104"/>
                  </a:moveTo>
                  <a:cubicBezTo>
                    <a:pt x="3" y="107"/>
                    <a:pt x="3" y="107"/>
                    <a:pt x="3" y="107"/>
                  </a:cubicBezTo>
                  <a:cubicBezTo>
                    <a:pt x="3" y="107"/>
                    <a:pt x="4" y="108"/>
                    <a:pt x="4" y="108"/>
                  </a:cubicBezTo>
                  <a:cubicBezTo>
                    <a:pt x="21" y="114"/>
                    <a:pt x="21" y="114"/>
                    <a:pt x="21" y="114"/>
                  </a:cubicBezTo>
                  <a:cubicBezTo>
                    <a:pt x="22" y="115"/>
                    <a:pt x="24" y="115"/>
                    <a:pt x="24" y="113"/>
                  </a:cubicBezTo>
                  <a:cubicBezTo>
                    <a:pt x="72" y="6"/>
                    <a:pt x="72" y="6"/>
                    <a:pt x="72" y="6"/>
                  </a:cubicBezTo>
                  <a:cubicBezTo>
                    <a:pt x="72" y="5"/>
                    <a:pt x="73" y="3"/>
                    <a:pt x="72" y="3"/>
                  </a:cubicBezTo>
                  <a:cubicBezTo>
                    <a:pt x="68" y="0"/>
                    <a:pt x="68" y="0"/>
                    <a:pt x="68" y="0"/>
                  </a:cubicBezTo>
                  <a:cubicBezTo>
                    <a:pt x="55" y="7"/>
                    <a:pt x="55" y="7"/>
                    <a:pt x="55" y="7"/>
                  </a:cubicBezTo>
                  <a:lnTo>
                    <a:pt x="0" y="104"/>
                  </a:lnTo>
                  <a:close/>
                </a:path>
              </a:pathLst>
            </a:custGeom>
            <a:solidFill>
              <a:srgbClr val="1717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îṥ1îdé"/>
            <p:cNvSpPr/>
            <p:nvPr/>
          </p:nvSpPr>
          <p:spPr bwMode="auto">
            <a:xfrm>
              <a:off x="5662613" y="2097088"/>
              <a:ext cx="233363" cy="385763"/>
            </a:xfrm>
            <a:custGeom>
              <a:avLst/>
              <a:gdLst>
                <a:gd name="T0" fmla="*/ 20 w 71"/>
                <a:gd name="T1" fmla="*/ 116 h 117"/>
                <a:gd name="T2" fmla="*/ 3 w 71"/>
                <a:gd name="T3" fmla="*/ 111 h 117"/>
                <a:gd name="T4" fmla="*/ 1 w 71"/>
                <a:gd name="T5" fmla="*/ 106 h 117"/>
                <a:gd name="T6" fmla="*/ 47 w 71"/>
                <a:gd name="T7" fmla="*/ 4 h 117"/>
                <a:gd name="T8" fmla="*/ 52 w 71"/>
                <a:gd name="T9" fmla="*/ 1 h 117"/>
                <a:gd name="T10" fmla="*/ 68 w 71"/>
                <a:gd name="T11" fmla="*/ 4 h 117"/>
                <a:gd name="T12" fmla="*/ 70 w 71"/>
                <a:gd name="T13" fmla="*/ 8 h 117"/>
                <a:gd name="T14" fmla="*/ 23 w 71"/>
                <a:gd name="T15" fmla="*/ 115 h 117"/>
                <a:gd name="T16" fmla="*/ 20 w 71"/>
                <a:gd name="T17"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7">
                  <a:moveTo>
                    <a:pt x="20" y="116"/>
                  </a:moveTo>
                  <a:cubicBezTo>
                    <a:pt x="3" y="111"/>
                    <a:pt x="3" y="111"/>
                    <a:pt x="3" y="111"/>
                  </a:cubicBezTo>
                  <a:cubicBezTo>
                    <a:pt x="1" y="110"/>
                    <a:pt x="0" y="108"/>
                    <a:pt x="1" y="106"/>
                  </a:cubicBezTo>
                  <a:cubicBezTo>
                    <a:pt x="47" y="4"/>
                    <a:pt x="47" y="4"/>
                    <a:pt x="47" y="4"/>
                  </a:cubicBezTo>
                  <a:cubicBezTo>
                    <a:pt x="48" y="2"/>
                    <a:pt x="50" y="0"/>
                    <a:pt x="52" y="1"/>
                  </a:cubicBezTo>
                  <a:cubicBezTo>
                    <a:pt x="68" y="4"/>
                    <a:pt x="68" y="4"/>
                    <a:pt x="68" y="4"/>
                  </a:cubicBezTo>
                  <a:cubicBezTo>
                    <a:pt x="70" y="5"/>
                    <a:pt x="71" y="6"/>
                    <a:pt x="70" y="8"/>
                  </a:cubicBezTo>
                  <a:cubicBezTo>
                    <a:pt x="23" y="115"/>
                    <a:pt x="23" y="115"/>
                    <a:pt x="23" y="115"/>
                  </a:cubicBezTo>
                  <a:cubicBezTo>
                    <a:pt x="22" y="116"/>
                    <a:pt x="21" y="117"/>
                    <a:pt x="20" y="11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isḷîḍè"/>
            <p:cNvSpPr/>
            <p:nvPr/>
          </p:nvSpPr>
          <p:spPr bwMode="auto">
            <a:xfrm>
              <a:off x="5678488" y="2106613"/>
              <a:ext cx="207963" cy="354013"/>
            </a:xfrm>
            <a:custGeom>
              <a:avLst/>
              <a:gdLst>
                <a:gd name="T0" fmla="*/ 16 w 63"/>
                <a:gd name="T1" fmla="*/ 107 h 107"/>
                <a:gd name="T2" fmla="*/ 2 w 63"/>
                <a:gd name="T3" fmla="*/ 102 h 107"/>
                <a:gd name="T4" fmla="*/ 1 w 63"/>
                <a:gd name="T5" fmla="*/ 98 h 107"/>
                <a:gd name="T6" fmla="*/ 43 w 63"/>
                <a:gd name="T7" fmla="*/ 3 h 107"/>
                <a:gd name="T8" fmla="*/ 47 w 63"/>
                <a:gd name="T9" fmla="*/ 0 h 107"/>
                <a:gd name="T10" fmla="*/ 61 w 63"/>
                <a:gd name="T11" fmla="*/ 3 h 107"/>
                <a:gd name="T12" fmla="*/ 63 w 63"/>
                <a:gd name="T13" fmla="*/ 6 h 107"/>
                <a:gd name="T14" fmla="*/ 18 w 63"/>
                <a:gd name="T15" fmla="*/ 106 h 107"/>
                <a:gd name="T16" fmla="*/ 16 w 63"/>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7">
                  <a:moveTo>
                    <a:pt x="16" y="107"/>
                  </a:moveTo>
                  <a:cubicBezTo>
                    <a:pt x="2" y="102"/>
                    <a:pt x="2" y="102"/>
                    <a:pt x="2" y="102"/>
                  </a:cubicBezTo>
                  <a:cubicBezTo>
                    <a:pt x="1" y="102"/>
                    <a:pt x="0" y="100"/>
                    <a:pt x="1" y="98"/>
                  </a:cubicBezTo>
                  <a:cubicBezTo>
                    <a:pt x="43" y="3"/>
                    <a:pt x="43" y="3"/>
                    <a:pt x="43" y="3"/>
                  </a:cubicBezTo>
                  <a:cubicBezTo>
                    <a:pt x="44" y="1"/>
                    <a:pt x="45" y="0"/>
                    <a:pt x="47" y="0"/>
                  </a:cubicBezTo>
                  <a:cubicBezTo>
                    <a:pt x="61" y="3"/>
                    <a:pt x="61" y="3"/>
                    <a:pt x="61" y="3"/>
                  </a:cubicBezTo>
                  <a:cubicBezTo>
                    <a:pt x="62" y="3"/>
                    <a:pt x="63" y="5"/>
                    <a:pt x="63" y="6"/>
                  </a:cubicBezTo>
                  <a:cubicBezTo>
                    <a:pt x="18" y="106"/>
                    <a:pt x="18" y="106"/>
                    <a:pt x="18" y="106"/>
                  </a:cubicBezTo>
                  <a:cubicBezTo>
                    <a:pt x="18" y="107"/>
                    <a:pt x="17" y="107"/>
                    <a:pt x="16" y="107"/>
                  </a:cubicBezTo>
                  <a:close/>
                </a:path>
              </a:pathLst>
            </a:custGeom>
            <a:solidFill>
              <a:srgbClr val="CADA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iS1íḑe"/>
            <p:cNvSpPr/>
            <p:nvPr/>
          </p:nvSpPr>
          <p:spPr bwMode="auto">
            <a:xfrm>
              <a:off x="5718176" y="2259013"/>
              <a:ext cx="187325" cy="325438"/>
            </a:xfrm>
            <a:custGeom>
              <a:avLst/>
              <a:gdLst>
                <a:gd name="T0" fmla="*/ 35 w 57"/>
                <a:gd name="T1" fmla="*/ 7 h 99"/>
                <a:gd name="T2" fmla="*/ 19 w 57"/>
                <a:gd name="T3" fmla="*/ 4 h 99"/>
                <a:gd name="T4" fmla="*/ 1 w 57"/>
                <a:gd name="T5" fmla="*/ 39 h 99"/>
                <a:gd name="T6" fmla="*/ 15 w 57"/>
                <a:gd name="T7" fmla="*/ 61 h 99"/>
                <a:gd name="T8" fmla="*/ 0 w 57"/>
                <a:gd name="T9" fmla="*/ 96 h 99"/>
                <a:gd name="T10" fmla="*/ 8 w 57"/>
                <a:gd name="T11" fmla="*/ 99 h 99"/>
                <a:gd name="T12" fmla="*/ 20 w 57"/>
                <a:gd name="T13" fmla="*/ 80 h 99"/>
                <a:gd name="T14" fmla="*/ 48 w 57"/>
                <a:gd name="T15" fmla="*/ 44 h 99"/>
                <a:gd name="T16" fmla="*/ 35 w 57"/>
                <a:gd name="T17"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9">
                  <a:moveTo>
                    <a:pt x="35" y="7"/>
                  </a:moveTo>
                  <a:cubicBezTo>
                    <a:pt x="35" y="7"/>
                    <a:pt x="26" y="0"/>
                    <a:pt x="19" y="4"/>
                  </a:cubicBezTo>
                  <a:cubicBezTo>
                    <a:pt x="11" y="8"/>
                    <a:pt x="1" y="29"/>
                    <a:pt x="1" y="39"/>
                  </a:cubicBezTo>
                  <a:cubicBezTo>
                    <a:pt x="0" y="49"/>
                    <a:pt x="15" y="61"/>
                    <a:pt x="15" y="61"/>
                  </a:cubicBezTo>
                  <a:cubicBezTo>
                    <a:pt x="0" y="96"/>
                    <a:pt x="0" y="96"/>
                    <a:pt x="0" y="96"/>
                  </a:cubicBezTo>
                  <a:cubicBezTo>
                    <a:pt x="8" y="99"/>
                    <a:pt x="8" y="99"/>
                    <a:pt x="8" y="99"/>
                  </a:cubicBezTo>
                  <a:cubicBezTo>
                    <a:pt x="8" y="99"/>
                    <a:pt x="14" y="86"/>
                    <a:pt x="20" y="80"/>
                  </a:cubicBezTo>
                  <a:cubicBezTo>
                    <a:pt x="25" y="74"/>
                    <a:pt x="39" y="61"/>
                    <a:pt x="48" y="44"/>
                  </a:cubicBezTo>
                  <a:cubicBezTo>
                    <a:pt x="57" y="28"/>
                    <a:pt x="41" y="11"/>
                    <a:pt x="35" y="7"/>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íṥḻiḑè"/>
            <p:cNvSpPr/>
            <p:nvPr/>
          </p:nvSpPr>
          <p:spPr bwMode="auto">
            <a:xfrm>
              <a:off x="5011738" y="2492375"/>
              <a:ext cx="742950" cy="666750"/>
            </a:xfrm>
            <a:custGeom>
              <a:avLst/>
              <a:gdLst>
                <a:gd name="T0" fmla="*/ 225 w 225"/>
                <a:gd name="T1" fmla="*/ 26 h 202"/>
                <a:gd name="T2" fmla="*/ 172 w 225"/>
                <a:gd name="T3" fmla="*/ 157 h 202"/>
                <a:gd name="T4" fmla="*/ 95 w 225"/>
                <a:gd name="T5" fmla="*/ 159 h 202"/>
                <a:gd name="T6" fmla="*/ 7 w 225"/>
                <a:gd name="T7" fmla="*/ 57 h 202"/>
                <a:gd name="T8" fmla="*/ 9 w 225"/>
                <a:gd name="T9" fmla="*/ 14 h 202"/>
                <a:gd name="T10" fmla="*/ 38 w 225"/>
                <a:gd name="T11" fmla="*/ 4 h 202"/>
                <a:gd name="T12" fmla="*/ 99 w 225"/>
                <a:gd name="T13" fmla="*/ 57 h 202"/>
                <a:gd name="T14" fmla="*/ 137 w 225"/>
                <a:gd name="T15" fmla="*/ 101 h 202"/>
                <a:gd name="T16" fmla="*/ 172 w 225"/>
                <a:gd name="T17" fmla="*/ 49 h 202"/>
                <a:gd name="T18" fmla="*/ 197 w 225"/>
                <a:gd name="T19" fmla="*/ 12 h 202"/>
                <a:gd name="T20" fmla="*/ 204 w 225"/>
                <a:gd name="T21" fmla="*/ 12 h 202"/>
                <a:gd name="T22" fmla="*/ 213 w 225"/>
                <a:gd name="T23" fmla="*/ 15 h 202"/>
                <a:gd name="T24" fmla="*/ 225 w 225"/>
                <a:gd name="T2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02">
                  <a:moveTo>
                    <a:pt x="225" y="26"/>
                  </a:moveTo>
                  <a:cubicBezTo>
                    <a:pt x="225" y="26"/>
                    <a:pt x="202" y="114"/>
                    <a:pt x="172" y="157"/>
                  </a:cubicBezTo>
                  <a:cubicBezTo>
                    <a:pt x="149" y="190"/>
                    <a:pt x="137" y="202"/>
                    <a:pt x="95" y="159"/>
                  </a:cubicBezTo>
                  <a:cubicBezTo>
                    <a:pt x="53" y="117"/>
                    <a:pt x="19" y="75"/>
                    <a:pt x="7" y="57"/>
                  </a:cubicBezTo>
                  <a:cubicBezTo>
                    <a:pt x="0" y="46"/>
                    <a:pt x="1" y="27"/>
                    <a:pt x="9" y="14"/>
                  </a:cubicBezTo>
                  <a:cubicBezTo>
                    <a:pt x="15" y="5"/>
                    <a:pt x="25" y="0"/>
                    <a:pt x="38" y="4"/>
                  </a:cubicBezTo>
                  <a:cubicBezTo>
                    <a:pt x="38" y="4"/>
                    <a:pt x="66" y="16"/>
                    <a:pt x="99" y="57"/>
                  </a:cubicBezTo>
                  <a:cubicBezTo>
                    <a:pt x="130" y="98"/>
                    <a:pt x="133" y="102"/>
                    <a:pt x="137" y="101"/>
                  </a:cubicBezTo>
                  <a:cubicBezTo>
                    <a:pt x="141" y="100"/>
                    <a:pt x="160" y="66"/>
                    <a:pt x="172" y="49"/>
                  </a:cubicBezTo>
                  <a:cubicBezTo>
                    <a:pt x="185" y="30"/>
                    <a:pt x="197" y="12"/>
                    <a:pt x="197" y="12"/>
                  </a:cubicBezTo>
                  <a:cubicBezTo>
                    <a:pt x="197" y="12"/>
                    <a:pt x="201" y="12"/>
                    <a:pt x="204" y="12"/>
                  </a:cubicBezTo>
                  <a:cubicBezTo>
                    <a:pt x="208" y="13"/>
                    <a:pt x="211" y="13"/>
                    <a:pt x="213" y="15"/>
                  </a:cubicBezTo>
                  <a:cubicBezTo>
                    <a:pt x="220" y="19"/>
                    <a:pt x="225" y="26"/>
                    <a:pt x="225" y="2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ïSľíde"/>
            <p:cNvSpPr/>
            <p:nvPr/>
          </p:nvSpPr>
          <p:spPr bwMode="auto">
            <a:xfrm>
              <a:off x="5041901" y="2492375"/>
              <a:ext cx="642938" cy="388938"/>
            </a:xfrm>
            <a:custGeom>
              <a:avLst/>
              <a:gdLst>
                <a:gd name="T0" fmla="*/ 195 w 195"/>
                <a:gd name="T1" fmla="*/ 12 h 118"/>
                <a:gd name="T2" fmla="*/ 129 w 195"/>
                <a:gd name="T3" fmla="*/ 118 h 118"/>
                <a:gd name="T4" fmla="*/ 84 w 195"/>
                <a:gd name="T5" fmla="*/ 73 h 118"/>
                <a:gd name="T6" fmla="*/ 28 w 195"/>
                <a:gd name="T7" fmla="*/ 35 h 118"/>
                <a:gd name="T8" fmla="*/ 0 w 195"/>
                <a:gd name="T9" fmla="*/ 14 h 118"/>
                <a:gd name="T10" fmla="*/ 29 w 195"/>
                <a:gd name="T11" fmla="*/ 4 h 118"/>
                <a:gd name="T12" fmla="*/ 90 w 195"/>
                <a:gd name="T13" fmla="*/ 57 h 118"/>
                <a:gd name="T14" fmla="*/ 128 w 195"/>
                <a:gd name="T15" fmla="*/ 101 h 118"/>
                <a:gd name="T16" fmla="*/ 163 w 195"/>
                <a:gd name="T17" fmla="*/ 49 h 118"/>
                <a:gd name="T18" fmla="*/ 188 w 195"/>
                <a:gd name="T19" fmla="*/ 12 h 118"/>
                <a:gd name="T20" fmla="*/ 195 w 195"/>
                <a:gd name="T21"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18">
                  <a:moveTo>
                    <a:pt x="195" y="12"/>
                  </a:moveTo>
                  <a:cubicBezTo>
                    <a:pt x="172" y="39"/>
                    <a:pt x="141" y="117"/>
                    <a:pt x="129" y="118"/>
                  </a:cubicBezTo>
                  <a:cubicBezTo>
                    <a:pt x="116" y="118"/>
                    <a:pt x="104" y="95"/>
                    <a:pt x="84" y="73"/>
                  </a:cubicBezTo>
                  <a:cubicBezTo>
                    <a:pt x="64" y="51"/>
                    <a:pt x="28" y="35"/>
                    <a:pt x="28" y="35"/>
                  </a:cubicBezTo>
                  <a:cubicBezTo>
                    <a:pt x="0" y="14"/>
                    <a:pt x="0" y="14"/>
                    <a:pt x="0" y="14"/>
                  </a:cubicBezTo>
                  <a:cubicBezTo>
                    <a:pt x="6" y="5"/>
                    <a:pt x="16" y="0"/>
                    <a:pt x="29" y="4"/>
                  </a:cubicBezTo>
                  <a:cubicBezTo>
                    <a:pt x="29" y="4"/>
                    <a:pt x="57" y="16"/>
                    <a:pt x="90" y="57"/>
                  </a:cubicBezTo>
                  <a:cubicBezTo>
                    <a:pt x="121" y="98"/>
                    <a:pt x="124" y="102"/>
                    <a:pt x="128" y="101"/>
                  </a:cubicBezTo>
                  <a:cubicBezTo>
                    <a:pt x="132" y="100"/>
                    <a:pt x="151" y="66"/>
                    <a:pt x="163" y="49"/>
                  </a:cubicBezTo>
                  <a:cubicBezTo>
                    <a:pt x="176" y="30"/>
                    <a:pt x="188" y="12"/>
                    <a:pt x="188" y="12"/>
                  </a:cubicBezTo>
                  <a:cubicBezTo>
                    <a:pt x="188" y="12"/>
                    <a:pt x="192" y="12"/>
                    <a:pt x="195"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ïṧľîdé"/>
            <p:cNvSpPr/>
            <p:nvPr/>
          </p:nvSpPr>
          <p:spPr bwMode="auto">
            <a:xfrm>
              <a:off x="5408613" y="5238750"/>
              <a:ext cx="141288" cy="82550"/>
            </a:xfrm>
            <a:custGeom>
              <a:avLst/>
              <a:gdLst>
                <a:gd name="T0" fmla="*/ 0 w 89"/>
                <a:gd name="T1" fmla="*/ 12 h 52"/>
                <a:gd name="T2" fmla="*/ 22 w 89"/>
                <a:gd name="T3" fmla="*/ 52 h 52"/>
                <a:gd name="T4" fmla="*/ 89 w 89"/>
                <a:gd name="T5" fmla="*/ 49 h 52"/>
                <a:gd name="T6" fmla="*/ 74 w 89"/>
                <a:gd name="T7" fmla="*/ 0 h 52"/>
                <a:gd name="T8" fmla="*/ 0 w 89"/>
                <a:gd name="T9" fmla="*/ 12 h 52"/>
              </a:gdLst>
              <a:ahLst/>
              <a:cxnLst>
                <a:cxn ang="0">
                  <a:pos x="T0" y="T1"/>
                </a:cxn>
                <a:cxn ang="0">
                  <a:pos x="T2" y="T3"/>
                </a:cxn>
                <a:cxn ang="0">
                  <a:pos x="T4" y="T5"/>
                </a:cxn>
                <a:cxn ang="0">
                  <a:pos x="T6" y="T7"/>
                </a:cxn>
                <a:cxn ang="0">
                  <a:pos x="T8" y="T9"/>
                </a:cxn>
              </a:cxnLst>
              <a:rect l="0" t="0" r="r" b="b"/>
              <a:pathLst>
                <a:path w="89" h="52">
                  <a:moveTo>
                    <a:pt x="0" y="12"/>
                  </a:moveTo>
                  <a:lnTo>
                    <a:pt x="22" y="52"/>
                  </a:lnTo>
                  <a:lnTo>
                    <a:pt x="89" y="49"/>
                  </a:lnTo>
                  <a:lnTo>
                    <a:pt x="74"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îŝļiḓê"/>
            <p:cNvSpPr/>
            <p:nvPr/>
          </p:nvSpPr>
          <p:spPr bwMode="auto">
            <a:xfrm>
              <a:off x="4965701" y="5122863"/>
              <a:ext cx="138113" cy="107950"/>
            </a:xfrm>
            <a:custGeom>
              <a:avLst/>
              <a:gdLst>
                <a:gd name="T0" fmla="*/ 7 w 42"/>
                <a:gd name="T1" fmla="*/ 0 h 33"/>
                <a:gd name="T2" fmla="*/ 2 w 42"/>
                <a:gd name="T3" fmla="*/ 22 h 33"/>
                <a:gd name="T4" fmla="*/ 1 w 42"/>
                <a:gd name="T5" fmla="*/ 33 h 33"/>
                <a:gd name="T6" fmla="*/ 35 w 42"/>
                <a:gd name="T7" fmla="*/ 32 h 33"/>
                <a:gd name="T8" fmla="*/ 42 w 42"/>
                <a:gd name="T9" fmla="*/ 12 h 33"/>
                <a:gd name="T10" fmla="*/ 7 w 42"/>
                <a:gd name="T11" fmla="*/ 0 h 33"/>
              </a:gdLst>
              <a:ahLst/>
              <a:cxnLst>
                <a:cxn ang="0">
                  <a:pos x="T0" y="T1"/>
                </a:cxn>
                <a:cxn ang="0">
                  <a:pos x="T2" y="T3"/>
                </a:cxn>
                <a:cxn ang="0">
                  <a:pos x="T4" y="T5"/>
                </a:cxn>
                <a:cxn ang="0">
                  <a:pos x="T6" y="T7"/>
                </a:cxn>
                <a:cxn ang="0">
                  <a:pos x="T8" y="T9"/>
                </a:cxn>
                <a:cxn ang="0">
                  <a:pos x="T10" y="T11"/>
                </a:cxn>
              </a:cxnLst>
              <a:rect l="0" t="0" r="r" b="b"/>
              <a:pathLst>
                <a:path w="42" h="33">
                  <a:moveTo>
                    <a:pt x="7" y="0"/>
                  </a:moveTo>
                  <a:cubicBezTo>
                    <a:pt x="7" y="0"/>
                    <a:pt x="3" y="14"/>
                    <a:pt x="2" y="22"/>
                  </a:cubicBezTo>
                  <a:cubicBezTo>
                    <a:pt x="0" y="29"/>
                    <a:pt x="1" y="33"/>
                    <a:pt x="1" y="33"/>
                  </a:cubicBezTo>
                  <a:cubicBezTo>
                    <a:pt x="35" y="32"/>
                    <a:pt x="35" y="32"/>
                    <a:pt x="35" y="32"/>
                  </a:cubicBezTo>
                  <a:cubicBezTo>
                    <a:pt x="35" y="32"/>
                    <a:pt x="41" y="15"/>
                    <a:pt x="42" y="12"/>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ïŝ1ïde"/>
            <p:cNvSpPr/>
            <p:nvPr/>
          </p:nvSpPr>
          <p:spPr bwMode="auto">
            <a:xfrm>
              <a:off x="4830763" y="3548063"/>
              <a:ext cx="569913" cy="1627188"/>
            </a:xfrm>
            <a:custGeom>
              <a:avLst/>
              <a:gdLst>
                <a:gd name="T0" fmla="*/ 114 w 173"/>
                <a:gd name="T1" fmla="*/ 0 h 494"/>
                <a:gd name="T2" fmla="*/ 166 w 173"/>
                <a:gd name="T3" fmla="*/ 188 h 494"/>
                <a:gd name="T4" fmla="*/ 84 w 173"/>
                <a:gd name="T5" fmla="*/ 494 h 494"/>
                <a:gd name="T6" fmla="*/ 46 w 173"/>
                <a:gd name="T7" fmla="*/ 482 h 494"/>
                <a:gd name="T8" fmla="*/ 46 w 173"/>
                <a:gd name="T9" fmla="*/ 468 h 494"/>
                <a:gd name="T10" fmla="*/ 91 w 173"/>
                <a:gd name="T11" fmla="*/ 271 h 494"/>
                <a:gd name="T12" fmla="*/ 65 w 173"/>
                <a:gd name="T13" fmla="*/ 176 h 494"/>
                <a:gd name="T14" fmla="*/ 0 w 173"/>
                <a:gd name="T15" fmla="*/ 27 h 494"/>
                <a:gd name="T16" fmla="*/ 114 w 173"/>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494">
                  <a:moveTo>
                    <a:pt x="114" y="0"/>
                  </a:moveTo>
                  <a:cubicBezTo>
                    <a:pt x="114" y="0"/>
                    <a:pt x="159" y="105"/>
                    <a:pt x="166" y="188"/>
                  </a:cubicBezTo>
                  <a:cubicBezTo>
                    <a:pt x="173" y="271"/>
                    <a:pt x="101" y="457"/>
                    <a:pt x="84" y="494"/>
                  </a:cubicBezTo>
                  <a:cubicBezTo>
                    <a:pt x="84" y="494"/>
                    <a:pt x="57" y="488"/>
                    <a:pt x="46" y="482"/>
                  </a:cubicBezTo>
                  <a:cubicBezTo>
                    <a:pt x="46" y="476"/>
                    <a:pt x="46" y="474"/>
                    <a:pt x="46" y="468"/>
                  </a:cubicBezTo>
                  <a:cubicBezTo>
                    <a:pt x="45" y="425"/>
                    <a:pt x="68" y="313"/>
                    <a:pt x="91" y="271"/>
                  </a:cubicBezTo>
                  <a:cubicBezTo>
                    <a:pt x="91" y="271"/>
                    <a:pt x="92" y="218"/>
                    <a:pt x="65" y="176"/>
                  </a:cubicBezTo>
                  <a:cubicBezTo>
                    <a:pt x="38" y="134"/>
                    <a:pt x="9" y="54"/>
                    <a:pt x="0" y="27"/>
                  </a:cubicBezTo>
                  <a:lnTo>
                    <a:pt x="114" y="0"/>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îşḻíde"/>
            <p:cNvSpPr/>
            <p:nvPr/>
          </p:nvSpPr>
          <p:spPr bwMode="auto">
            <a:xfrm>
              <a:off x="4522788" y="3619500"/>
              <a:ext cx="1014413" cy="1654175"/>
            </a:xfrm>
            <a:custGeom>
              <a:avLst/>
              <a:gdLst>
                <a:gd name="T0" fmla="*/ 307 w 307"/>
                <a:gd name="T1" fmla="*/ 496 h 502"/>
                <a:gd name="T2" fmla="*/ 276 w 307"/>
                <a:gd name="T3" fmla="*/ 501 h 502"/>
                <a:gd name="T4" fmla="*/ 267 w 307"/>
                <a:gd name="T5" fmla="*/ 499 h 502"/>
                <a:gd name="T6" fmla="*/ 162 w 307"/>
                <a:gd name="T7" fmla="*/ 297 h 502"/>
                <a:gd name="T8" fmla="*/ 81 w 307"/>
                <a:gd name="T9" fmla="*/ 147 h 502"/>
                <a:gd name="T10" fmla="*/ 5 w 307"/>
                <a:gd name="T11" fmla="*/ 10 h 502"/>
                <a:gd name="T12" fmla="*/ 60 w 307"/>
                <a:gd name="T13" fmla="*/ 6 h 502"/>
                <a:gd name="T14" fmla="*/ 154 w 307"/>
                <a:gd name="T15" fmla="*/ 0 h 502"/>
                <a:gd name="T16" fmla="*/ 221 w 307"/>
                <a:gd name="T17" fmla="*/ 177 h 502"/>
                <a:gd name="T18" fmla="*/ 278 w 307"/>
                <a:gd name="T19" fmla="*/ 373 h 502"/>
                <a:gd name="T20" fmla="*/ 307 w 307"/>
                <a:gd name="T21" fmla="*/ 49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02">
                  <a:moveTo>
                    <a:pt x="307" y="496"/>
                  </a:moveTo>
                  <a:cubicBezTo>
                    <a:pt x="293" y="501"/>
                    <a:pt x="282" y="502"/>
                    <a:pt x="276" y="501"/>
                  </a:cubicBezTo>
                  <a:cubicBezTo>
                    <a:pt x="270" y="501"/>
                    <a:pt x="267" y="499"/>
                    <a:pt x="267" y="499"/>
                  </a:cubicBezTo>
                  <a:cubicBezTo>
                    <a:pt x="224" y="455"/>
                    <a:pt x="177" y="341"/>
                    <a:pt x="162" y="297"/>
                  </a:cubicBezTo>
                  <a:cubicBezTo>
                    <a:pt x="152" y="266"/>
                    <a:pt x="162" y="219"/>
                    <a:pt x="81" y="147"/>
                  </a:cubicBezTo>
                  <a:cubicBezTo>
                    <a:pt x="0" y="74"/>
                    <a:pt x="5" y="10"/>
                    <a:pt x="5" y="10"/>
                  </a:cubicBezTo>
                  <a:cubicBezTo>
                    <a:pt x="60" y="6"/>
                    <a:pt x="60" y="6"/>
                    <a:pt x="60" y="6"/>
                  </a:cubicBezTo>
                  <a:cubicBezTo>
                    <a:pt x="154" y="0"/>
                    <a:pt x="154" y="0"/>
                    <a:pt x="154" y="0"/>
                  </a:cubicBezTo>
                  <a:cubicBezTo>
                    <a:pt x="169" y="33"/>
                    <a:pt x="208" y="150"/>
                    <a:pt x="221" y="177"/>
                  </a:cubicBezTo>
                  <a:cubicBezTo>
                    <a:pt x="233" y="204"/>
                    <a:pt x="269" y="330"/>
                    <a:pt x="278" y="373"/>
                  </a:cubicBezTo>
                  <a:cubicBezTo>
                    <a:pt x="288" y="415"/>
                    <a:pt x="307" y="496"/>
                    <a:pt x="307" y="49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îṥḻîḑe"/>
            <p:cNvSpPr/>
            <p:nvPr/>
          </p:nvSpPr>
          <p:spPr bwMode="auto">
            <a:xfrm>
              <a:off x="4522788" y="3640138"/>
              <a:ext cx="911225" cy="1630363"/>
            </a:xfrm>
            <a:custGeom>
              <a:avLst/>
              <a:gdLst>
                <a:gd name="T0" fmla="*/ 276 w 276"/>
                <a:gd name="T1" fmla="*/ 495 h 495"/>
                <a:gd name="T2" fmla="*/ 267 w 276"/>
                <a:gd name="T3" fmla="*/ 493 h 495"/>
                <a:gd name="T4" fmla="*/ 162 w 276"/>
                <a:gd name="T5" fmla="*/ 291 h 495"/>
                <a:gd name="T6" fmla="*/ 81 w 276"/>
                <a:gd name="T7" fmla="*/ 141 h 495"/>
                <a:gd name="T8" fmla="*/ 5 w 276"/>
                <a:gd name="T9" fmla="*/ 4 h 495"/>
                <a:gd name="T10" fmla="*/ 60 w 276"/>
                <a:gd name="T11" fmla="*/ 0 h 495"/>
                <a:gd name="T12" fmla="*/ 123 w 276"/>
                <a:gd name="T13" fmla="*/ 165 h 495"/>
                <a:gd name="T14" fmla="*/ 176 w 276"/>
                <a:gd name="T15" fmla="*/ 242 h 495"/>
                <a:gd name="T16" fmla="*/ 201 w 276"/>
                <a:gd name="T17" fmla="*/ 344 h 495"/>
                <a:gd name="T18" fmla="*/ 276 w 276"/>
                <a:gd name="T19"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495">
                  <a:moveTo>
                    <a:pt x="276" y="495"/>
                  </a:moveTo>
                  <a:cubicBezTo>
                    <a:pt x="270" y="495"/>
                    <a:pt x="267" y="493"/>
                    <a:pt x="267" y="493"/>
                  </a:cubicBezTo>
                  <a:cubicBezTo>
                    <a:pt x="224" y="449"/>
                    <a:pt x="177" y="335"/>
                    <a:pt x="162" y="291"/>
                  </a:cubicBezTo>
                  <a:cubicBezTo>
                    <a:pt x="152" y="260"/>
                    <a:pt x="162" y="213"/>
                    <a:pt x="81" y="141"/>
                  </a:cubicBezTo>
                  <a:cubicBezTo>
                    <a:pt x="0" y="68"/>
                    <a:pt x="5" y="4"/>
                    <a:pt x="5" y="4"/>
                  </a:cubicBezTo>
                  <a:cubicBezTo>
                    <a:pt x="60" y="0"/>
                    <a:pt x="60" y="0"/>
                    <a:pt x="60" y="0"/>
                  </a:cubicBezTo>
                  <a:cubicBezTo>
                    <a:pt x="61" y="21"/>
                    <a:pt x="66" y="93"/>
                    <a:pt x="123" y="165"/>
                  </a:cubicBezTo>
                  <a:cubicBezTo>
                    <a:pt x="123" y="165"/>
                    <a:pt x="167" y="206"/>
                    <a:pt x="176" y="242"/>
                  </a:cubicBezTo>
                  <a:cubicBezTo>
                    <a:pt x="185" y="277"/>
                    <a:pt x="177" y="291"/>
                    <a:pt x="201" y="344"/>
                  </a:cubicBezTo>
                  <a:cubicBezTo>
                    <a:pt x="223" y="393"/>
                    <a:pt x="256" y="467"/>
                    <a:pt x="276" y="495"/>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íṧ1îḓé"/>
            <p:cNvSpPr/>
            <p:nvPr/>
          </p:nvSpPr>
          <p:spPr bwMode="auto">
            <a:xfrm>
              <a:off x="3906838" y="3790950"/>
              <a:ext cx="315913" cy="112713"/>
            </a:xfrm>
            <a:custGeom>
              <a:avLst/>
              <a:gdLst>
                <a:gd name="T0" fmla="*/ 96 w 96"/>
                <a:gd name="T1" fmla="*/ 29 h 34"/>
                <a:gd name="T2" fmla="*/ 92 w 96"/>
                <a:gd name="T3" fmla="*/ 34 h 34"/>
                <a:gd name="T4" fmla="*/ 10 w 96"/>
                <a:gd name="T5" fmla="*/ 34 h 34"/>
                <a:gd name="T6" fmla="*/ 4 w 96"/>
                <a:gd name="T7" fmla="*/ 27 h 34"/>
                <a:gd name="T8" fmla="*/ 5 w 96"/>
                <a:gd name="T9" fmla="*/ 26 h 34"/>
                <a:gd name="T10" fmla="*/ 30 w 96"/>
                <a:gd name="T11" fmla="*/ 21 h 34"/>
                <a:gd name="T12" fmla="*/ 37 w 96"/>
                <a:gd name="T13" fmla="*/ 17 h 34"/>
                <a:gd name="T14" fmla="*/ 42 w 96"/>
                <a:gd name="T15" fmla="*/ 10 h 34"/>
                <a:gd name="T16" fmla="*/ 44 w 96"/>
                <a:gd name="T17" fmla="*/ 9 h 34"/>
                <a:gd name="T18" fmla="*/ 49 w 96"/>
                <a:gd name="T19" fmla="*/ 0 h 34"/>
                <a:gd name="T20" fmla="*/ 80 w 96"/>
                <a:gd name="T21" fmla="*/ 2 h 34"/>
                <a:gd name="T22" fmla="*/ 77 w 96"/>
                <a:gd name="T23" fmla="*/ 9 h 34"/>
                <a:gd name="T24" fmla="*/ 77 w 96"/>
                <a:gd name="T25" fmla="*/ 9 h 34"/>
                <a:gd name="T26" fmla="*/ 78 w 96"/>
                <a:gd name="T27" fmla="*/ 12 h 34"/>
                <a:gd name="T28" fmla="*/ 81 w 96"/>
                <a:gd name="T29" fmla="*/ 19 h 34"/>
                <a:gd name="T30" fmla="*/ 86 w 96"/>
                <a:gd name="T31" fmla="*/ 24 h 34"/>
                <a:gd name="T32" fmla="*/ 92 w 96"/>
                <a:gd name="T33" fmla="*/ 24 h 34"/>
                <a:gd name="T34" fmla="*/ 96 w 96"/>
                <a:gd name="T35"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34">
                  <a:moveTo>
                    <a:pt x="96" y="29"/>
                  </a:moveTo>
                  <a:cubicBezTo>
                    <a:pt x="96" y="33"/>
                    <a:pt x="92" y="34"/>
                    <a:pt x="92" y="34"/>
                  </a:cubicBezTo>
                  <a:cubicBezTo>
                    <a:pt x="10" y="34"/>
                    <a:pt x="10" y="34"/>
                    <a:pt x="10" y="34"/>
                  </a:cubicBezTo>
                  <a:cubicBezTo>
                    <a:pt x="10" y="34"/>
                    <a:pt x="0" y="34"/>
                    <a:pt x="4" y="27"/>
                  </a:cubicBezTo>
                  <a:cubicBezTo>
                    <a:pt x="5" y="26"/>
                    <a:pt x="5" y="26"/>
                    <a:pt x="5" y="26"/>
                  </a:cubicBezTo>
                  <a:cubicBezTo>
                    <a:pt x="11" y="21"/>
                    <a:pt x="23" y="21"/>
                    <a:pt x="30" y="21"/>
                  </a:cubicBezTo>
                  <a:cubicBezTo>
                    <a:pt x="33" y="21"/>
                    <a:pt x="35" y="19"/>
                    <a:pt x="37" y="17"/>
                  </a:cubicBezTo>
                  <a:cubicBezTo>
                    <a:pt x="39" y="14"/>
                    <a:pt x="42" y="10"/>
                    <a:pt x="42" y="10"/>
                  </a:cubicBezTo>
                  <a:cubicBezTo>
                    <a:pt x="43" y="10"/>
                    <a:pt x="44" y="9"/>
                    <a:pt x="44" y="9"/>
                  </a:cubicBezTo>
                  <a:cubicBezTo>
                    <a:pt x="47" y="4"/>
                    <a:pt x="49" y="0"/>
                    <a:pt x="49" y="0"/>
                  </a:cubicBezTo>
                  <a:cubicBezTo>
                    <a:pt x="80" y="2"/>
                    <a:pt x="80" y="2"/>
                    <a:pt x="80" y="2"/>
                  </a:cubicBezTo>
                  <a:cubicBezTo>
                    <a:pt x="77" y="9"/>
                    <a:pt x="77" y="9"/>
                    <a:pt x="77" y="9"/>
                  </a:cubicBezTo>
                  <a:cubicBezTo>
                    <a:pt x="77" y="9"/>
                    <a:pt x="77" y="9"/>
                    <a:pt x="77" y="9"/>
                  </a:cubicBezTo>
                  <a:cubicBezTo>
                    <a:pt x="76" y="10"/>
                    <a:pt x="77" y="12"/>
                    <a:pt x="78" y="12"/>
                  </a:cubicBezTo>
                  <a:cubicBezTo>
                    <a:pt x="80" y="14"/>
                    <a:pt x="81" y="17"/>
                    <a:pt x="81" y="19"/>
                  </a:cubicBezTo>
                  <a:cubicBezTo>
                    <a:pt x="81" y="22"/>
                    <a:pt x="83" y="24"/>
                    <a:pt x="86" y="24"/>
                  </a:cubicBezTo>
                  <a:cubicBezTo>
                    <a:pt x="92" y="24"/>
                    <a:pt x="92" y="24"/>
                    <a:pt x="92" y="24"/>
                  </a:cubicBezTo>
                  <a:cubicBezTo>
                    <a:pt x="92" y="24"/>
                    <a:pt x="96" y="25"/>
                    <a:pt x="96" y="29"/>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ïṡḻíḑê"/>
            <p:cNvSpPr/>
            <p:nvPr/>
          </p:nvSpPr>
          <p:spPr bwMode="auto">
            <a:xfrm>
              <a:off x="3919538" y="3790950"/>
              <a:ext cx="250825" cy="88900"/>
            </a:xfrm>
            <a:custGeom>
              <a:avLst/>
              <a:gdLst>
                <a:gd name="T0" fmla="*/ 76 w 76"/>
                <a:gd name="T1" fmla="*/ 2 h 27"/>
                <a:gd name="T2" fmla="*/ 73 w 76"/>
                <a:gd name="T3" fmla="*/ 9 h 27"/>
                <a:gd name="T4" fmla="*/ 45 w 76"/>
                <a:gd name="T5" fmla="*/ 8 h 27"/>
                <a:gd name="T6" fmla="*/ 43 w 76"/>
                <a:gd name="T7" fmla="*/ 11 h 27"/>
                <a:gd name="T8" fmla="*/ 39 w 76"/>
                <a:gd name="T9" fmla="*/ 15 h 27"/>
                <a:gd name="T10" fmla="*/ 35 w 76"/>
                <a:gd name="T11" fmla="*/ 21 h 27"/>
                <a:gd name="T12" fmla="*/ 29 w 76"/>
                <a:gd name="T13" fmla="*/ 24 h 27"/>
                <a:gd name="T14" fmla="*/ 0 w 76"/>
                <a:gd name="T15" fmla="*/ 27 h 27"/>
                <a:gd name="T16" fmla="*/ 1 w 76"/>
                <a:gd name="T17" fmla="*/ 26 h 27"/>
                <a:gd name="T18" fmla="*/ 26 w 76"/>
                <a:gd name="T19" fmla="*/ 21 h 27"/>
                <a:gd name="T20" fmla="*/ 33 w 76"/>
                <a:gd name="T21" fmla="*/ 17 h 27"/>
                <a:gd name="T22" fmla="*/ 38 w 76"/>
                <a:gd name="T23" fmla="*/ 10 h 27"/>
                <a:gd name="T24" fmla="*/ 40 w 76"/>
                <a:gd name="T25" fmla="*/ 9 h 27"/>
                <a:gd name="T26" fmla="*/ 45 w 76"/>
                <a:gd name="T27" fmla="*/ 0 h 27"/>
                <a:gd name="T28" fmla="*/ 76 w 76"/>
                <a:gd name="T2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7">
                  <a:moveTo>
                    <a:pt x="76" y="2"/>
                  </a:moveTo>
                  <a:cubicBezTo>
                    <a:pt x="73" y="9"/>
                    <a:pt x="73" y="9"/>
                    <a:pt x="73" y="9"/>
                  </a:cubicBezTo>
                  <a:cubicBezTo>
                    <a:pt x="67" y="9"/>
                    <a:pt x="54" y="9"/>
                    <a:pt x="45" y="8"/>
                  </a:cubicBezTo>
                  <a:cubicBezTo>
                    <a:pt x="43" y="11"/>
                    <a:pt x="43" y="11"/>
                    <a:pt x="43" y="11"/>
                  </a:cubicBezTo>
                  <a:cubicBezTo>
                    <a:pt x="43" y="11"/>
                    <a:pt x="41" y="11"/>
                    <a:pt x="39" y="15"/>
                  </a:cubicBezTo>
                  <a:cubicBezTo>
                    <a:pt x="38" y="16"/>
                    <a:pt x="36" y="20"/>
                    <a:pt x="35" y="21"/>
                  </a:cubicBezTo>
                  <a:cubicBezTo>
                    <a:pt x="34" y="22"/>
                    <a:pt x="32" y="24"/>
                    <a:pt x="29" y="24"/>
                  </a:cubicBezTo>
                  <a:cubicBezTo>
                    <a:pt x="26" y="24"/>
                    <a:pt x="9" y="25"/>
                    <a:pt x="0" y="27"/>
                  </a:cubicBezTo>
                  <a:cubicBezTo>
                    <a:pt x="1" y="26"/>
                    <a:pt x="1" y="26"/>
                    <a:pt x="1" y="26"/>
                  </a:cubicBezTo>
                  <a:cubicBezTo>
                    <a:pt x="7" y="21"/>
                    <a:pt x="19" y="21"/>
                    <a:pt x="26" y="21"/>
                  </a:cubicBezTo>
                  <a:cubicBezTo>
                    <a:pt x="29" y="21"/>
                    <a:pt x="31" y="19"/>
                    <a:pt x="33" y="17"/>
                  </a:cubicBezTo>
                  <a:cubicBezTo>
                    <a:pt x="35" y="14"/>
                    <a:pt x="38" y="10"/>
                    <a:pt x="38" y="10"/>
                  </a:cubicBezTo>
                  <a:cubicBezTo>
                    <a:pt x="39" y="10"/>
                    <a:pt x="40" y="9"/>
                    <a:pt x="40" y="9"/>
                  </a:cubicBezTo>
                  <a:cubicBezTo>
                    <a:pt x="43" y="4"/>
                    <a:pt x="45" y="0"/>
                    <a:pt x="45" y="0"/>
                  </a:cubicBezTo>
                  <a:lnTo>
                    <a:pt x="76" y="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ísḷiḋê"/>
            <p:cNvSpPr/>
            <p:nvPr/>
          </p:nvSpPr>
          <p:spPr bwMode="auto">
            <a:xfrm>
              <a:off x="5394326" y="5310188"/>
              <a:ext cx="439738" cy="139700"/>
            </a:xfrm>
            <a:custGeom>
              <a:avLst/>
              <a:gdLst>
                <a:gd name="T0" fmla="*/ 14 w 133"/>
                <a:gd name="T1" fmla="*/ 0 h 42"/>
                <a:gd name="T2" fmla="*/ 8 w 133"/>
                <a:gd name="T3" fmla="*/ 40 h 42"/>
                <a:gd name="T4" fmla="*/ 11 w 133"/>
                <a:gd name="T5" fmla="*/ 42 h 42"/>
                <a:gd name="T6" fmla="*/ 130 w 133"/>
                <a:gd name="T7" fmla="*/ 42 h 42"/>
                <a:gd name="T8" fmla="*/ 133 w 133"/>
                <a:gd name="T9" fmla="*/ 39 h 42"/>
                <a:gd name="T10" fmla="*/ 133 w 133"/>
                <a:gd name="T11" fmla="*/ 37 h 42"/>
                <a:gd name="T12" fmla="*/ 129 w 133"/>
                <a:gd name="T13" fmla="*/ 32 h 42"/>
                <a:gd name="T14" fmla="*/ 102 w 133"/>
                <a:gd name="T15" fmla="*/ 22 h 42"/>
                <a:gd name="T16" fmla="*/ 100 w 133"/>
                <a:gd name="T17" fmla="*/ 21 h 42"/>
                <a:gd name="T18" fmla="*/ 83 w 133"/>
                <a:gd name="T19" fmla="*/ 13 h 42"/>
                <a:gd name="T20" fmla="*/ 78 w 133"/>
                <a:gd name="T21" fmla="*/ 11 h 42"/>
                <a:gd name="T22" fmla="*/ 68 w 133"/>
                <a:gd name="T23" fmla="*/ 9 h 42"/>
                <a:gd name="T24" fmla="*/ 59 w 133"/>
                <a:gd name="T25" fmla="*/ 6 h 42"/>
                <a:gd name="T26" fmla="*/ 46 w 133"/>
                <a:gd name="T27" fmla="*/ 0 h 42"/>
                <a:gd name="T28" fmla="*/ 29 w 133"/>
                <a:gd name="T29" fmla="*/ 3 h 42"/>
                <a:gd name="T30" fmla="*/ 14 w 133"/>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42">
                  <a:moveTo>
                    <a:pt x="14" y="0"/>
                  </a:moveTo>
                  <a:cubicBezTo>
                    <a:pt x="14" y="0"/>
                    <a:pt x="0" y="17"/>
                    <a:pt x="8" y="40"/>
                  </a:cubicBezTo>
                  <a:cubicBezTo>
                    <a:pt x="9" y="41"/>
                    <a:pt x="10" y="42"/>
                    <a:pt x="11" y="42"/>
                  </a:cubicBezTo>
                  <a:cubicBezTo>
                    <a:pt x="130" y="42"/>
                    <a:pt x="130" y="42"/>
                    <a:pt x="130" y="42"/>
                  </a:cubicBezTo>
                  <a:cubicBezTo>
                    <a:pt x="131" y="42"/>
                    <a:pt x="133" y="41"/>
                    <a:pt x="133" y="39"/>
                  </a:cubicBezTo>
                  <a:cubicBezTo>
                    <a:pt x="133" y="37"/>
                    <a:pt x="133" y="37"/>
                    <a:pt x="133" y="37"/>
                  </a:cubicBezTo>
                  <a:cubicBezTo>
                    <a:pt x="133" y="35"/>
                    <a:pt x="131" y="33"/>
                    <a:pt x="129" y="32"/>
                  </a:cubicBezTo>
                  <a:cubicBezTo>
                    <a:pt x="102" y="22"/>
                    <a:pt x="102" y="22"/>
                    <a:pt x="102" y="22"/>
                  </a:cubicBezTo>
                  <a:cubicBezTo>
                    <a:pt x="102" y="21"/>
                    <a:pt x="101" y="21"/>
                    <a:pt x="100" y="21"/>
                  </a:cubicBezTo>
                  <a:cubicBezTo>
                    <a:pt x="83" y="13"/>
                    <a:pt x="83" y="13"/>
                    <a:pt x="83" y="13"/>
                  </a:cubicBezTo>
                  <a:cubicBezTo>
                    <a:pt x="82" y="12"/>
                    <a:pt x="80" y="12"/>
                    <a:pt x="78" y="11"/>
                  </a:cubicBezTo>
                  <a:cubicBezTo>
                    <a:pt x="68" y="9"/>
                    <a:pt x="68" y="9"/>
                    <a:pt x="68" y="9"/>
                  </a:cubicBezTo>
                  <a:cubicBezTo>
                    <a:pt x="65" y="9"/>
                    <a:pt x="62" y="8"/>
                    <a:pt x="59" y="6"/>
                  </a:cubicBezTo>
                  <a:cubicBezTo>
                    <a:pt x="46" y="0"/>
                    <a:pt x="46" y="0"/>
                    <a:pt x="46" y="0"/>
                  </a:cubicBezTo>
                  <a:cubicBezTo>
                    <a:pt x="46" y="0"/>
                    <a:pt x="37" y="3"/>
                    <a:pt x="29" y="3"/>
                  </a:cubicBezTo>
                  <a:cubicBezTo>
                    <a:pt x="23" y="2"/>
                    <a:pt x="14" y="0"/>
                    <a:pt x="14"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iSḻíḓe"/>
            <p:cNvSpPr/>
            <p:nvPr/>
          </p:nvSpPr>
          <p:spPr bwMode="auto">
            <a:xfrm>
              <a:off x="4325938" y="2466975"/>
              <a:ext cx="917575" cy="1209675"/>
            </a:xfrm>
            <a:custGeom>
              <a:avLst/>
              <a:gdLst>
                <a:gd name="T0" fmla="*/ 268 w 278"/>
                <a:gd name="T1" fmla="*/ 328 h 367"/>
                <a:gd name="T2" fmla="*/ 68 w 278"/>
                <a:gd name="T3" fmla="*/ 360 h 367"/>
                <a:gd name="T4" fmla="*/ 65 w 278"/>
                <a:gd name="T5" fmla="*/ 360 h 367"/>
                <a:gd name="T6" fmla="*/ 12 w 278"/>
                <a:gd name="T7" fmla="*/ 68 h 367"/>
                <a:gd name="T8" fmla="*/ 17 w 278"/>
                <a:gd name="T9" fmla="*/ 54 h 367"/>
                <a:gd name="T10" fmla="*/ 112 w 278"/>
                <a:gd name="T11" fmla="*/ 1 h 367"/>
                <a:gd name="T12" fmla="*/ 119 w 278"/>
                <a:gd name="T13" fmla="*/ 0 h 367"/>
                <a:gd name="T14" fmla="*/ 125 w 278"/>
                <a:gd name="T15" fmla="*/ 0 h 367"/>
                <a:gd name="T16" fmla="*/ 179 w 278"/>
                <a:gd name="T17" fmla="*/ 8 h 367"/>
                <a:gd name="T18" fmla="*/ 204 w 278"/>
                <a:gd name="T19" fmla="*/ 3 h 367"/>
                <a:gd name="T20" fmla="*/ 208 w 278"/>
                <a:gd name="T21" fmla="*/ 2 h 367"/>
                <a:gd name="T22" fmla="*/ 214 w 278"/>
                <a:gd name="T23" fmla="*/ 3 h 367"/>
                <a:gd name="T24" fmla="*/ 272 w 278"/>
                <a:gd name="T25" fmla="*/ 44 h 367"/>
                <a:gd name="T26" fmla="*/ 258 w 278"/>
                <a:gd name="T27" fmla="*/ 209 h 367"/>
                <a:gd name="T28" fmla="*/ 268 w 278"/>
                <a:gd name="T29" fmla="*/ 32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67">
                  <a:moveTo>
                    <a:pt x="268" y="328"/>
                  </a:moveTo>
                  <a:cubicBezTo>
                    <a:pt x="190" y="367"/>
                    <a:pt x="87" y="361"/>
                    <a:pt x="68" y="360"/>
                  </a:cubicBezTo>
                  <a:cubicBezTo>
                    <a:pt x="66" y="360"/>
                    <a:pt x="65" y="360"/>
                    <a:pt x="65" y="360"/>
                  </a:cubicBezTo>
                  <a:cubicBezTo>
                    <a:pt x="27" y="278"/>
                    <a:pt x="0" y="114"/>
                    <a:pt x="12" y="68"/>
                  </a:cubicBezTo>
                  <a:cubicBezTo>
                    <a:pt x="13" y="63"/>
                    <a:pt x="15" y="58"/>
                    <a:pt x="17" y="54"/>
                  </a:cubicBezTo>
                  <a:cubicBezTo>
                    <a:pt x="36" y="18"/>
                    <a:pt x="85" y="5"/>
                    <a:pt x="112" y="1"/>
                  </a:cubicBezTo>
                  <a:cubicBezTo>
                    <a:pt x="114" y="0"/>
                    <a:pt x="117" y="0"/>
                    <a:pt x="119" y="0"/>
                  </a:cubicBezTo>
                  <a:cubicBezTo>
                    <a:pt x="121" y="0"/>
                    <a:pt x="123" y="0"/>
                    <a:pt x="125" y="0"/>
                  </a:cubicBezTo>
                  <a:cubicBezTo>
                    <a:pt x="138" y="2"/>
                    <a:pt x="153" y="8"/>
                    <a:pt x="179" y="8"/>
                  </a:cubicBezTo>
                  <a:cubicBezTo>
                    <a:pt x="191" y="8"/>
                    <a:pt x="197" y="4"/>
                    <a:pt x="204" y="3"/>
                  </a:cubicBezTo>
                  <a:cubicBezTo>
                    <a:pt x="205" y="3"/>
                    <a:pt x="207" y="2"/>
                    <a:pt x="208" y="2"/>
                  </a:cubicBezTo>
                  <a:cubicBezTo>
                    <a:pt x="210" y="2"/>
                    <a:pt x="212" y="2"/>
                    <a:pt x="214" y="3"/>
                  </a:cubicBezTo>
                  <a:cubicBezTo>
                    <a:pt x="245" y="8"/>
                    <a:pt x="269" y="18"/>
                    <a:pt x="272" y="44"/>
                  </a:cubicBezTo>
                  <a:cubicBezTo>
                    <a:pt x="278" y="99"/>
                    <a:pt x="266" y="173"/>
                    <a:pt x="258" y="209"/>
                  </a:cubicBezTo>
                  <a:cubicBezTo>
                    <a:pt x="251" y="245"/>
                    <a:pt x="268" y="328"/>
                    <a:pt x="268" y="328"/>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íśḷídé"/>
            <p:cNvSpPr/>
            <p:nvPr/>
          </p:nvSpPr>
          <p:spPr bwMode="auto">
            <a:xfrm>
              <a:off x="4322763" y="2644775"/>
              <a:ext cx="266700" cy="1008063"/>
            </a:xfrm>
            <a:custGeom>
              <a:avLst/>
              <a:gdLst>
                <a:gd name="T0" fmla="*/ 69 w 81"/>
                <a:gd name="T1" fmla="*/ 306 h 306"/>
                <a:gd name="T2" fmla="*/ 66 w 81"/>
                <a:gd name="T3" fmla="*/ 306 h 306"/>
                <a:gd name="T4" fmla="*/ 13 w 81"/>
                <a:gd name="T5" fmla="*/ 14 h 306"/>
                <a:gd name="T6" fmla="*/ 18 w 81"/>
                <a:gd name="T7" fmla="*/ 0 h 306"/>
                <a:gd name="T8" fmla="*/ 78 w 81"/>
                <a:gd name="T9" fmla="*/ 57 h 306"/>
                <a:gd name="T10" fmla="*/ 66 w 81"/>
                <a:gd name="T11" fmla="*/ 159 h 306"/>
                <a:gd name="T12" fmla="*/ 69 w 81"/>
                <a:gd name="T13" fmla="*/ 306 h 306"/>
              </a:gdLst>
              <a:ahLst/>
              <a:cxnLst>
                <a:cxn ang="0">
                  <a:pos x="T0" y="T1"/>
                </a:cxn>
                <a:cxn ang="0">
                  <a:pos x="T2" y="T3"/>
                </a:cxn>
                <a:cxn ang="0">
                  <a:pos x="T4" y="T5"/>
                </a:cxn>
                <a:cxn ang="0">
                  <a:pos x="T6" y="T7"/>
                </a:cxn>
                <a:cxn ang="0">
                  <a:pos x="T8" y="T9"/>
                </a:cxn>
                <a:cxn ang="0">
                  <a:pos x="T10" y="T11"/>
                </a:cxn>
                <a:cxn ang="0">
                  <a:pos x="T12" y="T13"/>
                </a:cxn>
              </a:cxnLst>
              <a:rect l="0" t="0" r="r" b="b"/>
              <a:pathLst>
                <a:path w="81" h="306">
                  <a:moveTo>
                    <a:pt x="69" y="306"/>
                  </a:moveTo>
                  <a:cubicBezTo>
                    <a:pt x="67" y="306"/>
                    <a:pt x="66" y="306"/>
                    <a:pt x="66" y="306"/>
                  </a:cubicBezTo>
                  <a:cubicBezTo>
                    <a:pt x="28" y="224"/>
                    <a:pt x="0" y="60"/>
                    <a:pt x="13" y="14"/>
                  </a:cubicBezTo>
                  <a:cubicBezTo>
                    <a:pt x="14" y="9"/>
                    <a:pt x="16" y="4"/>
                    <a:pt x="18" y="0"/>
                  </a:cubicBezTo>
                  <a:cubicBezTo>
                    <a:pt x="42" y="9"/>
                    <a:pt x="65" y="28"/>
                    <a:pt x="78" y="57"/>
                  </a:cubicBezTo>
                  <a:cubicBezTo>
                    <a:pt x="78" y="57"/>
                    <a:pt x="81" y="110"/>
                    <a:pt x="66" y="159"/>
                  </a:cubicBezTo>
                  <a:cubicBezTo>
                    <a:pt x="47" y="220"/>
                    <a:pt x="66" y="286"/>
                    <a:pt x="69" y="306"/>
                  </a:cubicBez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îş1îḓe"/>
            <p:cNvSpPr/>
            <p:nvPr/>
          </p:nvSpPr>
          <p:spPr bwMode="auto">
            <a:xfrm>
              <a:off x="4899026" y="5195888"/>
              <a:ext cx="387350" cy="249238"/>
            </a:xfrm>
            <a:custGeom>
              <a:avLst/>
              <a:gdLst>
                <a:gd name="T0" fmla="*/ 22 w 117"/>
                <a:gd name="T1" fmla="*/ 0 h 76"/>
                <a:gd name="T2" fmla="*/ 1 w 117"/>
                <a:gd name="T3" fmla="*/ 38 h 76"/>
                <a:gd name="T4" fmla="*/ 5 w 117"/>
                <a:gd name="T5" fmla="*/ 45 h 76"/>
                <a:gd name="T6" fmla="*/ 60 w 117"/>
                <a:gd name="T7" fmla="*/ 75 h 76"/>
                <a:gd name="T8" fmla="*/ 66 w 117"/>
                <a:gd name="T9" fmla="*/ 76 h 76"/>
                <a:gd name="T10" fmla="*/ 112 w 117"/>
                <a:gd name="T11" fmla="*/ 76 h 76"/>
                <a:gd name="T12" fmla="*/ 116 w 117"/>
                <a:gd name="T13" fmla="*/ 71 h 76"/>
                <a:gd name="T14" fmla="*/ 100 w 117"/>
                <a:gd name="T15" fmla="*/ 59 h 76"/>
                <a:gd name="T16" fmla="*/ 94 w 117"/>
                <a:gd name="T17" fmla="*/ 56 h 76"/>
                <a:gd name="T18" fmla="*/ 72 w 117"/>
                <a:gd name="T19" fmla="*/ 40 h 76"/>
                <a:gd name="T20" fmla="*/ 55 w 117"/>
                <a:gd name="T21" fmla="*/ 10 h 76"/>
                <a:gd name="T22" fmla="*/ 37 w 117"/>
                <a:gd name="T23" fmla="*/ 7 h 76"/>
                <a:gd name="T24" fmla="*/ 22 w 117"/>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76">
                  <a:moveTo>
                    <a:pt x="22" y="0"/>
                  </a:moveTo>
                  <a:cubicBezTo>
                    <a:pt x="22" y="0"/>
                    <a:pt x="0" y="11"/>
                    <a:pt x="1" y="38"/>
                  </a:cubicBezTo>
                  <a:cubicBezTo>
                    <a:pt x="1" y="41"/>
                    <a:pt x="3" y="43"/>
                    <a:pt x="5" y="45"/>
                  </a:cubicBezTo>
                  <a:cubicBezTo>
                    <a:pt x="16" y="51"/>
                    <a:pt x="48" y="69"/>
                    <a:pt x="60" y="75"/>
                  </a:cubicBezTo>
                  <a:cubicBezTo>
                    <a:pt x="62" y="76"/>
                    <a:pt x="64" y="76"/>
                    <a:pt x="66" y="76"/>
                  </a:cubicBezTo>
                  <a:cubicBezTo>
                    <a:pt x="76" y="76"/>
                    <a:pt x="102" y="76"/>
                    <a:pt x="112" y="76"/>
                  </a:cubicBezTo>
                  <a:cubicBezTo>
                    <a:pt x="115" y="76"/>
                    <a:pt x="117" y="74"/>
                    <a:pt x="116" y="71"/>
                  </a:cubicBezTo>
                  <a:cubicBezTo>
                    <a:pt x="115" y="68"/>
                    <a:pt x="111" y="63"/>
                    <a:pt x="100" y="59"/>
                  </a:cubicBezTo>
                  <a:cubicBezTo>
                    <a:pt x="98" y="59"/>
                    <a:pt x="96" y="58"/>
                    <a:pt x="94" y="56"/>
                  </a:cubicBezTo>
                  <a:cubicBezTo>
                    <a:pt x="89" y="52"/>
                    <a:pt x="78" y="43"/>
                    <a:pt x="72" y="40"/>
                  </a:cubicBezTo>
                  <a:cubicBezTo>
                    <a:pt x="65" y="35"/>
                    <a:pt x="55" y="10"/>
                    <a:pt x="55" y="10"/>
                  </a:cubicBezTo>
                  <a:cubicBezTo>
                    <a:pt x="55" y="10"/>
                    <a:pt x="43" y="9"/>
                    <a:pt x="37" y="7"/>
                  </a:cubicBezTo>
                  <a:cubicBezTo>
                    <a:pt x="30" y="4"/>
                    <a:pt x="22" y="0"/>
                    <a:pt x="22"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ïṡ1îdé"/>
            <p:cNvSpPr/>
            <p:nvPr/>
          </p:nvSpPr>
          <p:spPr bwMode="auto">
            <a:xfrm>
              <a:off x="4057651" y="2578100"/>
              <a:ext cx="531813" cy="1239838"/>
            </a:xfrm>
            <a:custGeom>
              <a:avLst/>
              <a:gdLst>
                <a:gd name="T0" fmla="*/ 101 w 161"/>
                <a:gd name="T1" fmla="*/ 16 h 376"/>
                <a:gd name="T2" fmla="*/ 63 w 161"/>
                <a:gd name="T3" fmla="*/ 137 h 376"/>
                <a:gd name="T4" fmla="*/ 0 w 161"/>
                <a:gd name="T5" fmla="*/ 372 h 376"/>
                <a:gd name="T6" fmla="*/ 16 w 161"/>
                <a:gd name="T7" fmla="*/ 375 h 376"/>
                <a:gd name="T8" fmla="*/ 33 w 161"/>
                <a:gd name="T9" fmla="*/ 375 h 376"/>
                <a:gd name="T10" fmla="*/ 93 w 161"/>
                <a:gd name="T11" fmla="*/ 263 h 376"/>
                <a:gd name="T12" fmla="*/ 124 w 161"/>
                <a:gd name="T13" fmla="*/ 191 h 376"/>
                <a:gd name="T14" fmla="*/ 157 w 161"/>
                <a:gd name="T15" fmla="*/ 88 h 376"/>
                <a:gd name="T16" fmla="*/ 101 w 161"/>
                <a:gd name="T17" fmla="*/ 1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376">
                  <a:moveTo>
                    <a:pt x="101" y="16"/>
                  </a:moveTo>
                  <a:cubicBezTo>
                    <a:pt x="101" y="16"/>
                    <a:pt x="83" y="36"/>
                    <a:pt x="63" y="137"/>
                  </a:cubicBezTo>
                  <a:cubicBezTo>
                    <a:pt x="44" y="239"/>
                    <a:pt x="0" y="372"/>
                    <a:pt x="0" y="372"/>
                  </a:cubicBezTo>
                  <a:cubicBezTo>
                    <a:pt x="0" y="372"/>
                    <a:pt x="8" y="374"/>
                    <a:pt x="16" y="375"/>
                  </a:cubicBezTo>
                  <a:cubicBezTo>
                    <a:pt x="25" y="376"/>
                    <a:pt x="33" y="375"/>
                    <a:pt x="33" y="375"/>
                  </a:cubicBezTo>
                  <a:cubicBezTo>
                    <a:pt x="33" y="375"/>
                    <a:pt x="83" y="287"/>
                    <a:pt x="93" y="263"/>
                  </a:cubicBezTo>
                  <a:cubicBezTo>
                    <a:pt x="104" y="239"/>
                    <a:pt x="119" y="203"/>
                    <a:pt x="124" y="191"/>
                  </a:cubicBezTo>
                  <a:cubicBezTo>
                    <a:pt x="129" y="179"/>
                    <a:pt x="153" y="106"/>
                    <a:pt x="157" y="88"/>
                  </a:cubicBezTo>
                  <a:cubicBezTo>
                    <a:pt x="161" y="70"/>
                    <a:pt x="151" y="0"/>
                    <a:pt x="101" y="1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isľïdê"/>
            <p:cNvSpPr/>
            <p:nvPr/>
          </p:nvSpPr>
          <p:spPr bwMode="auto">
            <a:xfrm>
              <a:off x="4856163" y="2578100"/>
              <a:ext cx="125413" cy="738188"/>
            </a:xfrm>
            <a:custGeom>
              <a:avLst/>
              <a:gdLst>
                <a:gd name="T0" fmla="*/ 9 w 38"/>
                <a:gd name="T1" fmla="*/ 2 h 224"/>
                <a:gd name="T2" fmla="*/ 3 w 38"/>
                <a:gd name="T3" fmla="*/ 166 h 224"/>
                <a:gd name="T4" fmla="*/ 20 w 38"/>
                <a:gd name="T5" fmla="*/ 224 h 224"/>
                <a:gd name="T6" fmla="*/ 14 w 38"/>
                <a:gd name="T7" fmla="*/ 0 h 224"/>
                <a:gd name="T8" fmla="*/ 9 w 38"/>
                <a:gd name="T9" fmla="*/ 2 h 224"/>
              </a:gdLst>
              <a:ahLst/>
              <a:cxnLst>
                <a:cxn ang="0">
                  <a:pos x="T0" y="T1"/>
                </a:cxn>
                <a:cxn ang="0">
                  <a:pos x="T2" y="T3"/>
                </a:cxn>
                <a:cxn ang="0">
                  <a:pos x="T4" y="T5"/>
                </a:cxn>
                <a:cxn ang="0">
                  <a:pos x="T6" y="T7"/>
                </a:cxn>
                <a:cxn ang="0">
                  <a:pos x="T8" y="T9"/>
                </a:cxn>
              </a:cxnLst>
              <a:rect l="0" t="0" r="r" b="b"/>
              <a:pathLst>
                <a:path w="38" h="224">
                  <a:moveTo>
                    <a:pt x="9" y="2"/>
                  </a:moveTo>
                  <a:cubicBezTo>
                    <a:pt x="9" y="2"/>
                    <a:pt x="0" y="120"/>
                    <a:pt x="3" y="166"/>
                  </a:cubicBezTo>
                  <a:cubicBezTo>
                    <a:pt x="6" y="211"/>
                    <a:pt x="2" y="224"/>
                    <a:pt x="20" y="224"/>
                  </a:cubicBezTo>
                  <a:cubicBezTo>
                    <a:pt x="38" y="224"/>
                    <a:pt x="14" y="0"/>
                    <a:pt x="14" y="0"/>
                  </a:cubicBezTo>
                  <a:lnTo>
                    <a:pt x="9" y="2"/>
                  </a:ln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5" name="íṣliḑé"/>
            <p:cNvSpPr/>
            <p:nvPr/>
          </p:nvSpPr>
          <p:spPr bwMode="auto">
            <a:xfrm>
              <a:off x="4870451" y="2555875"/>
              <a:ext cx="233363" cy="1017588"/>
            </a:xfrm>
            <a:custGeom>
              <a:avLst/>
              <a:gdLst>
                <a:gd name="T0" fmla="*/ 6 w 71"/>
                <a:gd name="T1" fmla="*/ 10 h 309"/>
                <a:gd name="T2" fmla="*/ 13 w 71"/>
                <a:gd name="T3" fmla="*/ 237 h 309"/>
                <a:gd name="T4" fmla="*/ 41 w 71"/>
                <a:gd name="T5" fmla="*/ 306 h 309"/>
                <a:gd name="T6" fmla="*/ 69 w 71"/>
                <a:gd name="T7" fmla="*/ 235 h 309"/>
                <a:gd name="T8" fmla="*/ 26 w 71"/>
                <a:gd name="T9" fmla="*/ 7 h 309"/>
                <a:gd name="T10" fmla="*/ 6 w 71"/>
                <a:gd name="T11" fmla="*/ 10 h 309"/>
              </a:gdLst>
              <a:ahLst/>
              <a:cxnLst>
                <a:cxn ang="0">
                  <a:pos x="T0" y="T1"/>
                </a:cxn>
                <a:cxn ang="0">
                  <a:pos x="T2" y="T3"/>
                </a:cxn>
                <a:cxn ang="0">
                  <a:pos x="T4" y="T5"/>
                </a:cxn>
                <a:cxn ang="0">
                  <a:pos x="T6" y="T7"/>
                </a:cxn>
                <a:cxn ang="0">
                  <a:pos x="T8" y="T9"/>
                </a:cxn>
                <a:cxn ang="0">
                  <a:pos x="T10" y="T11"/>
                </a:cxn>
              </a:cxnLst>
              <a:rect l="0" t="0" r="r" b="b"/>
              <a:pathLst>
                <a:path w="71" h="309">
                  <a:moveTo>
                    <a:pt x="6" y="10"/>
                  </a:moveTo>
                  <a:cubicBezTo>
                    <a:pt x="6" y="10"/>
                    <a:pt x="0" y="187"/>
                    <a:pt x="13" y="237"/>
                  </a:cubicBezTo>
                  <a:cubicBezTo>
                    <a:pt x="26" y="287"/>
                    <a:pt x="36" y="302"/>
                    <a:pt x="41" y="306"/>
                  </a:cubicBezTo>
                  <a:cubicBezTo>
                    <a:pt x="47" y="309"/>
                    <a:pt x="67" y="258"/>
                    <a:pt x="69" y="235"/>
                  </a:cubicBezTo>
                  <a:cubicBezTo>
                    <a:pt x="71" y="212"/>
                    <a:pt x="29" y="14"/>
                    <a:pt x="26" y="7"/>
                  </a:cubicBezTo>
                  <a:cubicBezTo>
                    <a:pt x="23" y="0"/>
                    <a:pt x="6" y="10"/>
                    <a:pt x="6" y="10"/>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6" name="iš1ïḍè"/>
            <p:cNvSpPr/>
            <p:nvPr/>
          </p:nvSpPr>
          <p:spPr bwMode="auto">
            <a:xfrm>
              <a:off x="4718051" y="2466975"/>
              <a:ext cx="168275" cy="117475"/>
            </a:xfrm>
            <a:custGeom>
              <a:avLst/>
              <a:gdLst>
                <a:gd name="T0" fmla="*/ 51 w 51"/>
                <a:gd name="T1" fmla="*/ 31 h 36"/>
                <a:gd name="T2" fmla="*/ 46 w 51"/>
                <a:gd name="T3" fmla="*/ 36 h 36"/>
                <a:gd name="T4" fmla="*/ 0 w 51"/>
                <a:gd name="T5" fmla="*/ 0 h 36"/>
                <a:gd name="T6" fmla="*/ 6 w 51"/>
                <a:gd name="T7" fmla="*/ 0 h 36"/>
                <a:gd name="T8" fmla="*/ 51 w 51"/>
                <a:gd name="T9" fmla="*/ 31 h 36"/>
              </a:gdLst>
              <a:ahLst/>
              <a:cxnLst>
                <a:cxn ang="0">
                  <a:pos x="T0" y="T1"/>
                </a:cxn>
                <a:cxn ang="0">
                  <a:pos x="T2" y="T3"/>
                </a:cxn>
                <a:cxn ang="0">
                  <a:pos x="T4" y="T5"/>
                </a:cxn>
                <a:cxn ang="0">
                  <a:pos x="T6" y="T7"/>
                </a:cxn>
                <a:cxn ang="0">
                  <a:pos x="T8" y="T9"/>
                </a:cxn>
              </a:cxnLst>
              <a:rect l="0" t="0" r="r" b="b"/>
              <a:pathLst>
                <a:path w="51" h="36">
                  <a:moveTo>
                    <a:pt x="51" y="31"/>
                  </a:moveTo>
                  <a:cubicBezTo>
                    <a:pt x="46" y="36"/>
                    <a:pt x="46" y="36"/>
                    <a:pt x="46" y="36"/>
                  </a:cubicBezTo>
                  <a:cubicBezTo>
                    <a:pt x="27" y="30"/>
                    <a:pt x="7" y="8"/>
                    <a:pt x="0" y="0"/>
                  </a:cubicBezTo>
                  <a:cubicBezTo>
                    <a:pt x="2" y="0"/>
                    <a:pt x="4" y="0"/>
                    <a:pt x="6" y="0"/>
                  </a:cubicBezTo>
                  <a:cubicBezTo>
                    <a:pt x="19" y="11"/>
                    <a:pt x="51" y="31"/>
                    <a:pt x="51" y="3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7" name="ïṥľíḓé"/>
            <p:cNvSpPr/>
            <p:nvPr/>
          </p:nvSpPr>
          <p:spPr bwMode="auto">
            <a:xfrm>
              <a:off x="4956176" y="2473325"/>
              <a:ext cx="55563" cy="92075"/>
            </a:xfrm>
            <a:custGeom>
              <a:avLst/>
              <a:gdLst>
                <a:gd name="T0" fmla="*/ 17 w 17"/>
                <a:gd name="T1" fmla="*/ 0 h 28"/>
                <a:gd name="T2" fmla="*/ 3 w 17"/>
                <a:gd name="T3" fmla="*/ 28 h 28"/>
                <a:gd name="T4" fmla="*/ 0 w 17"/>
                <a:gd name="T5" fmla="*/ 23 h 28"/>
                <a:gd name="T6" fmla="*/ 13 w 17"/>
                <a:gd name="T7" fmla="*/ 1 h 28"/>
                <a:gd name="T8" fmla="*/ 17 w 17"/>
                <a:gd name="T9" fmla="*/ 0 h 28"/>
              </a:gdLst>
              <a:ahLst/>
              <a:cxnLst>
                <a:cxn ang="0">
                  <a:pos x="T0" y="T1"/>
                </a:cxn>
                <a:cxn ang="0">
                  <a:pos x="T2" y="T3"/>
                </a:cxn>
                <a:cxn ang="0">
                  <a:pos x="T4" y="T5"/>
                </a:cxn>
                <a:cxn ang="0">
                  <a:pos x="T6" y="T7"/>
                </a:cxn>
                <a:cxn ang="0">
                  <a:pos x="T8" y="T9"/>
                </a:cxn>
              </a:cxnLst>
              <a:rect l="0" t="0" r="r" b="b"/>
              <a:pathLst>
                <a:path w="17" h="28">
                  <a:moveTo>
                    <a:pt x="17" y="0"/>
                  </a:moveTo>
                  <a:cubicBezTo>
                    <a:pt x="17" y="5"/>
                    <a:pt x="15" y="19"/>
                    <a:pt x="3" y="28"/>
                  </a:cubicBezTo>
                  <a:cubicBezTo>
                    <a:pt x="0" y="23"/>
                    <a:pt x="0" y="23"/>
                    <a:pt x="0" y="23"/>
                  </a:cubicBezTo>
                  <a:cubicBezTo>
                    <a:pt x="0" y="23"/>
                    <a:pt x="10" y="8"/>
                    <a:pt x="13" y="1"/>
                  </a:cubicBezTo>
                  <a:cubicBezTo>
                    <a:pt x="14" y="1"/>
                    <a:pt x="16" y="0"/>
                    <a:pt x="17"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8" name="ïšlîḋê"/>
            <p:cNvSpPr/>
            <p:nvPr/>
          </p:nvSpPr>
          <p:spPr bwMode="auto">
            <a:xfrm>
              <a:off x="4856163" y="2489200"/>
              <a:ext cx="115888" cy="112713"/>
            </a:xfrm>
            <a:custGeom>
              <a:avLst/>
              <a:gdLst>
                <a:gd name="T0" fmla="*/ 16 w 35"/>
                <a:gd name="T1" fmla="*/ 0 h 34"/>
                <a:gd name="T2" fmla="*/ 22 w 35"/>
                <a:gd name="T3" fmla="*/ 0 h 34"/>
                <a:gd name="T4" fmla="*/ 24 w 35"/>
                <a:gd name="T5" fmla="*/ 1 h 34"/>
                <a:gd name="T6" fmla="*/ 34 w 35"/>
                <a:gd name="T7" fmla="*/ 22 h 34"/>
                <a:gd name="T8" fmla="*/ 30 w 35"/>
                <a:gd name="T9" fmla="*/ 31 h 34"/>
                <a:gd name="T10" fmla="*/ 21 w 35"/>
                <a:gd name="T11" fmla="*/ 34 h 34"/>
                <a:gd name="T12" fmla="*/ 6 w 35"/>
                <a:gd name="T13" fmla="*/ 31 h 34"/>
                <a:gd name="T14" fmla="*/ 11 w 35"/>
                <a:gd name="T15" fmla="*/ 2 h 34"/>
                <a:gd name="T16" fmla="*/ 16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6" y="0"/>
                  </a:moveTo>
                  <a:cubicBezTo>
                    <a:pt x="17" y="0"/>
                    <a:pt x="19" y="0"/>
                    <a:pt x="22" y="0"/>
                  </a:cubicBezTo>
                  <a:cubicBezTo>
                    <a:pt x="23" y="0"/>
                    <a:pt x="23" y="0"/>
                    <a:pt x="24" y="1"/>
                  </a:cubicBezTo>
                  <a:cubicBezTo>
                    <a:pt x="26" y="4"/>
                    <a:pt x="33" y="14"/>
                    <a:pt x="34" y="22"/>
                  </a:cubicBezTo>
                  <a:cubicBezTo>
                    <a:pt x="35" y="27"/>
                    <a:pt x="32" y="30"/>
                    <a:pt x="30" y="31"/>
                  </a:cubicBezTo>
                  <a:cubicBezTo>
                    <a:pt x="27" y="33"/>
                    <a:pt x="24" y="34"/>
                    <a:pt x="21" y="34"/>
                  </a:cubicBezTo>
                  <a:cubicBezTo>
                    <a:pt x="17" y="34"/>
                    <a:pt x="10" y="33"/>
                    <a:pt x="6" y="31"/>
                  </a:cubicBezTo>
                  <a:cubicBezTo>
                    <a:pt x="0" y="28"/>
                    <a:pt x="9" y="7"/>
                    <a:pt x="11" y="2"/>
                  </a:cubicBezTo>
                  <a:cubicBezTo>
                    <a:pt x="12" y="1"/>
                    <a:pt x="15" y="0"/>
                    <a:pt x="16" y="0"/>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9" name="ïṣḻíḍé"/>
            <p:cNvSpPr/>
            <p:nvPr/>
          </p:nvSpPr>
          <p:spPr bwMode="auto">
            <a:xfrm>
              <a:off x="4727576" y="2417763"/>
              <a:ext cx="185738" cy="163513"/>
            </a:xfrm>
            <a:custGeom>
              <a:avLst/>
              <a:gdLst>
                <a:gd name="T0" fmla="*/ 48 w 56"/>
                <a:gd name="T1" fmla="*/ 49 h 50"/>
                <a:gd name="T2" fmla="*/ 21 w 56"/>
                <a:gd name="T3" fmla="*/ 35 h 50"/>
                <a:gd name="T4" fmla="*/ 0 w 56"/>
                <a:gd name="T5" fmla="*/ 15 h 50"/>
                <a:gd name="T6" fmla="*/ 3 w 56"/>
                <a:gd name="T7" fmla="*/ 7 h 50"/>
                <a:gd name="T8" fmla="*/ 7 w 56"/>
                <a:gd name="T9" fmla="*/ 2 h 50"/>
                <a:gd name="T10" fmla="*/ 11 w 56"/>
                <a:gd name="T11" fmla="*/ 0 h 50"/>
                <a:gd name="T12" fmla="*/ 36 w 56"/>
                <a:gd name="T13" fmla="*/ 8 h 50"/>
                <a:gd name="T14" fmla="*/ 54 w 56"/>
                <a:gd name="T15" fmla="*/ 15 h 50"/>
                <a:gd name="T16" fmla="*/ 56 w 56"/>
                <a:gd name="T17" fmla="*/ 18 h 50"/>
                <a:gd name="T18" fmla="*/ 51 w 56"/>
                <a:gd name="T19" fmla="*/ 47 h 50"/>
                <a:gd name="T20" fmla="*/ 48 w 56"/>
                <a:gd name="T2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0">
                  <a:moveTo>
                    <a:pt x="48" y="49"/>
                  </a:moveTo>
                  <a:cubicBezTo>
                    <a:pt x="48" y="49"/>
                    <a:pt x="34" y="44"/>
                    <a:pt x="21" y="35"/>
                  </a:cubicBezTo>
                  <a:cubicBezTo>
                    <a:pt x="15" y="30"/>
                    <a:pt x="0" y="15"/>
                    <a:pt x="0" y="15"/>
                  </a:cubicBezTo>
                  <a:cubicBezTo>
                    <a:pt x="0" y="15"/>
                    <a:pt x="1" y="11"/>
                    <a:pt x="3" y="7"/>
                  </a:cubicBezTo>
                  <a:cubicBezTo>
                    <a:pt x="3" y="6"/>
                    <a:pt x="5" y="3"/>
                    <a:pt x="7" y="2"/>
                  </a:cubicBezTo>
                  <a:cubicBezTo>
                    <a:pt x="8" y="1"/>
                    <a:pt x="9" y="0"/>
                    <a:pt x="11" y="0"/>
                  </a:cubicBezTo>
                  <a:cubicBezTo>
                    <a:pt x="11" y="0"/>
                    <a:pt x="30" y="5"/>
                    <a:pt x="36" y="8"/>
                  </a:cubicBezTo>
                  <a:cubicBezTo>
                    <a:pt x="41" y="9"/>
                    <a:pt x="54" y="15"/>
                    <a:pt x="54" y="15"/>
                  </a:cubicBezTo>
                  <a:cubicBezTo>
                    <a:pt x="56" y="15"/>
                    <a:pt x="56" y="16"/>
                    <a:pt x="56" y="18"/>
                  </a:cubicBezTo>
                  <a:cubicBezTo>
                    <a:pt x="51" y="47"/>
                    <a:pt x="51" y="47"/>
                    <a:pt x="51" y="47"/>
                  </a:cubicBezTo>
                  <a:cubicBezTo>
                    <a:pt x="51" y="49"/>
                    <a:pt x="50" y="50"/>
                    <a:pt x="48"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0" name="ïślïdè"/>
            <p:cNvSpPr/>
            <p:nvPr/>
          </p:nvSpPr>
          <p:spPr bwMode="auto">
            <a:xfrm>
              <a:off x="4919663" y="2433638"/>
              <a:ext cx="85725" cy="134938"/>
            </a:xfrm>
            <a:custGeom>
              <a:avLst/>
              <a:gdLst>
                <a:gd name="T0" fmla="*/ 23 w 26"/>
                <a:gd name="T1" fmla="*/ 1 h 41"/>
                <a:gd name="T2" fmla="*/ 25 w 26"/>
                <a:gd name="T3" fmla="*/ 6 h 41"/>
                <a:gd name="T4" fmla="*/ 26 w 26"/>
                <a:gd name="T5" fmla="*/ 13 h 41"/>
                <a:gd name="T6" fmla="*/ 20 w 26"/>
                <a:gd name="T7" fmla="*/ 29 h 41"/>
                <a:gd name="T8" fmla="*/ 11 w 26"/>
                <a:gd name="T9" fmla="*/ 40 h 41"/>
                <a:gd name="T10" fmla="*/ 9 w 26"/>
                <a:gd name="T11" fmla="*/ 40 h 41"/>
                <a:gd name="T12" fmla="*/ 0 w 26"/>
                <a:gd name="T13" fmla="*/ 13 h 41"/>
                <a:gd name="T14" fmla="*/ 2 w 26"/>
                <a:gd name="T15" fmla="*/ 10 h 41"/>
                <a:gd name="T16" fmla="*/ 20 w 26"/>
                <a:gd name="T17" fmla="*/ 0 h 41"/>
                <a:gd name="T18" fmla="*/ 23 w 26"/>
                <a:gd name="T1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1">
                  <a:moveTo>
                    <a:pt x="23" y="1"/>
                  </a:moveTo>
                  <a:cubicBezTo>
                    <a:pt x="23" y="1"/>
                    <a:pt x="25" y="5"/>
                    <a:pt x="25" y="6"/>
                  </a:cubicBezTo>
                  <a:cubicBezTo>
                    <a:pt x="26" y="9"/>
                    <a:pt x="26" y="13"/>
                    <a:pt x="26" y="13"/>
                  </a:cubicBezTo>
                  <a:cubicBezTo>
                    <a:pt x="26" y="13"/>
                    <a:pt x="25" y="22"/>
                    <a:pt x="20" y="29"/>
                  </a:cubicBezTo>
                  <a:cubicBezTo>
                    <a:pt x="17" y="33"/>
                    <a:pt x="11" y="40"/>
                    <a:pt x="11" y="40"/>
                  </a:cubicBezTo>
                  <a:cubicBezTo>
                    <a:pt x="11" y="41"/>
                    <a:pt x="9" y="41"/>
                    <a:pt x="9" y="40"/>
                  </a:cubicBezTo>
                  <a:cubicBezTo>
                    <a:pt x="0" y="13"/>
                    <a:pt x="0" y="13"/>
                    <a:pt x="0" y="13"/>
                  </a:cubicBezTo>
                  <a:cubicBezTo>
                    <a:pt x="0" y="12"/>
                    <a:pt x="1" y="10"/>
                    <a:pt x="2" y="10"/>
                  </a:cubicBezTo>
                  <a:cubicBezTo>
                    <a:pt x="20" y="0"/>
                    <a:pt x="20" y="0"/>
                    <a:pt x="20" y="0"/>
                  </a:cubicBezTo>
                  <a:cubicBezTo>
                    <a:pt x="21" y="0"/>
                    <a:pt x="22" y="0"/>
                    <a:pt x="2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1" name="iṥľíḑê"/>
            <p:cNvSpPr/>
            <p:nvPr/>
          </p:nvSpPr>
          <p:spPr bwMode="auto">
            <a:xfrm>
              <a:off x="4708526" y="2020888"/>
              <a:ext cx="128588" cy="152400"/>
            </a:xfrm>
            <a:custGeom>
              <a:avLst/>
              <a:gdLst>
                <a:gd name="T0" fmla="*/ 39 w 39"/>
                <a:gd name="T1" fmla="*/ 15 h 46"/>
                <a:gd name="T2" fmla="*/ 27 w 39"/>
                <a:gd name="T3" fmla="*/ 1 h 46"/>
                <a:gd name="T4" fmla="*/ 32 w 39"/>
                <a:gd name="T5" fmla="*/ 46 h 46"/>
                <a:gd name="T6" fmla="*/ 39 w 39"/>
                <a:gd name="T7" fmla="*/ 15 h 46"/>
              </a:gdLst>
              <a:ahLst/>
              <a:cxnLst>
                <a:cxn ang="0">
                  <a:pos x="T0" y="T1"/>
                </a:cxn>
                <a:cxn ang="0">
                  <a:pos x="T2" y="T3"/>
                </a:cxn>
                <a:cxn ang="0">
                  <a:pos x="T4" y="T5"/>
                </a:cxn>
                <a:cxn ang="0">
                  <a:pos x="T6" y="T7"/>
                </a:cxn>
              </a:cxnLst>
              <a:rect l="0" t="0" r="r" b="b"/>
              <a:pathLst>
                <a:path w="39" h="46">
                  <a:moveTo>
                    <a:pt x="39" y="15"/>
                  </a:moveTo>
                  <a:cubicBezTo>
                    <a:pt x="39" y="15"/>
                    <a:pt x="39" y="0"/>
                    <a:pt x="27" y="1"/>
                  </a:cubicBezTo>
                  <a:cubicBezTo>
                    <a:pt x="12" y="2"/>
                    <a:pt x="0" y="41"/>
                    <a:pt x="32" y="46"/>
                  </a:cubicBezTo>
                  <a:cubicBezTo>
                    <a:pt x="32" y="46"/>
                    <a:pt x="33" y="28"/>
                    <a:pt x="39" y="15"/>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93" name="椭圆 192"/>
          <p:cNvSpPr/>
          <p:nvPr/>
        </p:nvSpPr>
        <p:spPr bwMode="auto">
          <a:xfrm>
            <a:off x="9178121" y="2854060"/>
            <a:ext cx="912159" cy="912159"/>
          </a:xfrm>
          <a:prstGeom prst="ellipse">
            <a:avLst/>
          </a:prstGeom>
          <a:solidFill>
            <a:srgbClr val="0D4D8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94" name="椭圆 193"/>
          <p:cNvSpPr/>
          <p:nvPr/>
        </p:nvSpPr>
        <p:spPr bwMode="auto">
          <a:xfrm>
            <a:off x="7379018" y="2619854"/>
            <a:ext cx="575984" cy="5759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5" name="椭圆 194"/>
          <p:cNvSpPr/>
          <p:nvPr/>
        </p:nvSpPr>
        <p:spPr bwMode="auto">
          <a:xfrm>
            <a:off x="7955002" y="826913"/>
            <a:ext cx="423584" cy="423584"/>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6" name="椭圆 195"/>
          <p:cNvSpPr/>
          <p:nvPr/>
        </p:nvSpPr>
        <p:spPr bwMode="auto">
          <a:xfrm>
            <a:off x="9788843" y="1855054"/>
            <a:ext cx="423584" cy="4235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7" name="椭圆 196"/>
          <p:cNvSpPr/>
          <p:nvPr/>
        </p:nvSpPr>
        <p:spPr bwMode="auto">
          <a:xfrm>
            <a:off x="10023605" y="2159573"/>
            <a:ext cx="271184" cy="271184"/>
          </a:xfrm>
          <a:prstGeom prst="ellipse">
            <a:avLst/>
          </a:prstGeom>
          <a:solidFill>
            <a:schemeClr val="bg1">
              <a:alpha val="65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8" name="椭圆 197"/>
          <p:cNvSpPr/>
          <p:nvPr/>
        </p:nvSpPr>
        <p:spPr bwMode="auto">
          <a:xfrm>
            <a:off x="6221447" y="2143046"/>
            <a:ext cx="271184" cy="2711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9" name="椭圆 198"/>
          <p:cNvSpPr/>
          <p:nvPr/>
        </p:nvSpPr>
        <p:spPr bwMode="auto">
          <a:xfrm>
            <a:off x="7585483" y="1279631"/>
            <a:ext cx="2364441" cy="2364441"/>
          </a:xfrm>
          <a:prstGeom prst="ellipse">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00" name="文本框 39"/>
          <p:cNvSpPr txBox="1">
            <a:spLocks noChangeArrowheads="1"/>
          </p:cNvSpPr>
          <p:nvPr/>
        </p:nvSpPr>
        <p:spPr bwMode="auto">
          <a:xfrm>
            <a:off x="7288491" y="4151924"/>
            <a:ext cx="28707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32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32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1" name="文本框 39"/>
          <p:cNvSpPr txBox="1">
            <a:spLocks noChangeArrowheads="1"/>
          </p:cNvSpPr>
          <p:nvPr/>
        </p:nvSpPr>
        <p:spPr bwMode="auto">
          <a:xfrm>
            <a:off x="6858141" y="4815557"/>
            <a:ext cx="3819124"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buFont typeface="Arial" panose="020B0604020202090204" pitchFamily="34" charset="0"/>
              <a:buNone/>
            </a:pPr>
            <a:r>
              <a:rPr lang="en-US" alt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rPr>
              <a:t>Double-click here to add your text message content</a:t>
            </a:r>
            <a:endParaRPr 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2" name="文本框 39"/>
          <p:cNvSpPr txBox="1">
            <a:spLocks noChangeArrowheads="1"/>
          </p:cNvSpPr>
          <p:nvPr/>
        </p:nvSpPr>
        <p:spPr bwMode="auto">
          <a:xfrm>
            <a:off x="8015794" y="1725277"/>
            <a:ext cx="154688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8000" dirty="0">
                <a:solidFill>
                  <a:srgbClr val="BE2327"/>
                </a:solidFill>
                <a:latin typeface="思源黑体 CN Bold" panose="020B0800000000000000" pitchFamily="34" charset="-122"/>
                <a:ea typeface="思源黑体 CN Bold" panose="020B0800000000000000" pitchFamily="34" charset="-122"/>
              </a:rPr>
              <a:t>03</a:t>
            </a:r>
            <a:endParaRPr lang="zh-CN" sz="8000" dirty="0">
              <a:solidFill>
                <a:srgbClr val="BE2327"/>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14:bounceEnd="50000">
                                          <p:cBhvr additive="base">
                                            <p:cTn id="7" dur="1000" fill="hold"/>
                                            <p:tgtEl>
                                              <p:spTgt spid="198"/>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14:bounceEnd="50000">
                                          <p:cBhvr additive="base">
                                            <p:cTn id="11" dur="1000" fill="hold"/>
                                            <p:tgtEl>
                                              <p:spTgt spid="19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14:bounceEnd="50000">
                                          <p:cBhvr additive="base">
                                            <p:cTn id="15" dur="1000" fill="hold"/>
                                            <p:tgtEl>
                                              <p:spTgt spid="195"/>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14:bounceEnd="50000">
                                          <p:cBhvr additive="base">
                                            <p:cTn id="19" dur="1000" fill="hold"/>
                                            <p:tgtEl>
                                              <p:spTgt spid="19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14:bounceEnd="50000">
                                          <p:cBhvr additive="base">
                                            <p:cTn id="23" dur="1000" fill="hold"/>
                                            <p:tgtEl>
                                              <p:spTgt spid="19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14:bounceEnd="50000">
                                          <p:cBhvr additive="base">
                                            <p:cTn id="27" dur="1000" fill="hold"/>
                                            <p:tgtEl>
                                              <p:spTgt spid="193"/>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14:bounceEnd="50000">
                                          <p:cBhvr additive="base">
                                            <p:cTn id="31" dur="1000" fill="hold"/>
                                            <p:tgtEl>
                                              <p:spTgt spid="19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1000" fill="hold"/>
                                            <p:tgtEl>
                                              <p:spTgt spid="198"/>
                                            </p:tgtEl>
                                            <p:attrNameLst>
                                              <p:attrName>ppt_x</p:attrName>
                                            </p:attrNameLst>
                                          </p:cBhvr>
                                          <p:tavLst>
                                            <p:tav tm="0">
                                              <p:val>
                                                <p:strVal val="#ppt_x"/>
                                              </p:val>
                                            </p:tav>
                                            <p:tav tm="100000">
                                              <p:val>
                                                <p:strVal val="#ppt_x"/>
                                              </p:val>
                                            </p:tav>
                                          </p:tavLst>
                                        </p:anim>
                                        <p:anim calcmode="lin" valueType="num">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cBhvr additive="base">
                                            <p:cTn id="11" dur="1000" fill="hold"/>
                                            <p:tgtEl>
                                              <p:spTgt spid="194"/>
                                            </p:tgtEl>
                                            <p:attrNameLst>
                                              <p:attrName>ppt_x</p:attrName>
                                            </p:attrNameLst>
                                          </p:cBhvr>
                                          <p:tavLst>
                                            <p:tav tm="0">
                                              <p:val>
                                                <p:strVal val="#ppt_x"/>
                                              </p:val>
                                            </p:tav>
                                            <p:tav tm="100000">
                                              <p:val>
                                                <p:strVal val="#ppt_x"/>
                                              </p:val>
                                            </p:tav>
                                          </p:tavLst>
                                        </p:anim>
                                        <p:anim calcmode="lin" valueType="num">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cBhvr additive="base">
                                            <p:cTn id="15" dur="1000" fill="hold"/>
                                            <p:tgtEl>
                                              <p:spTgt spid="195"/>
                                            </p:tgtEl>
                                            <p:attrNameLst>
                                              <p:attrName>ppt_x</p:attrName>
                                            </p:attrNameLst>
                                          </p:cBhvr>
                                          <p:tavLst>
                                            <p:tav tm="0">
                                              <p:val>
                                                <p:strVal val="#ppt_x"/>
                                              </p:val>
                                            </p:tav>
                                            <p:tav tm="100000">
                                              <p:val>
                                                <p:strVal val="#ppt_x"/>
                                              </p:val>
                                            </p:tav>
                                          </p:tavLst>
                                        </p:anim>
                                        <p:anim calcmode="lin" valueType="num">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1000" fill="hold"/>
                                            <p:tgtEl>
                                              <p:spTgt spid="196"/>
                                            </p:tgtEl>
                                            <p:attrNameLst>
                                              <p:attrName>ppt_x</p:attrName>
                                            </p:attrNameLst>
                                          </p:cBhvr>
                                          <p:tavLst>
                                            <p:tav tm="0">
                                              <p:val>
                                                <p:strVal val="#ppt_x"/>
                                              </p:val>
                                            </p:tav>
                                            <p:tav tm="100000">
                                              <p:val>
                                                <p:strVal val="#ppt_x"/>
                                              </p:val>
                                            </p:tav>
                                          </p:tavLst>
                                        </p:anim>
                                        <p:anim calcmode="lin" valueType="num">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cBhvr additive="base">
                                            <p:cTn id="23" dur="1000" fill="hold"/>
                                            <p:tgtEl>
                                              <p:spTgt spid="197"/>
                                            </p:tgtEl>
                                            <p:attrNameLst>
                                              <p:attrName>ppt_x</p:attrName>
                                            </p:attrNameLst>
                                          </p:cBhvr>
                                          <p:tavLst>
                                            <p:tav tm="0">
                                              <p:val>
                                                <p:strVal val="#ppt_x"/>
                                              </p:val>
                                            </p:tav>
                                            <p:tav tm="100000">
                                              <p:val>
                                                <p:strVal val="#ppt_x"/>
                                              </p:val>
                                            </p:tav>
                                          </p:tavLst>
                                        </p:anim>
                                        <p:anim calcmode="lin" valueType="num">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1000" fill="hold"/>
                                            <p:tgtEl>
                                              <p:spTgt spid="193"/>
                                            </p:tgtEl>
                                            <p:attrNameLst>
                                              <p:attrName>ppt_x</p:attrName>
                                            </p:attrNameLst>
                                          </p:cBhvr>
                                          <p:tavLst>
                                            <p:tav tm="0">
                                              <p:val>
                                                <p:strVal val="#ppt_x"/>
                                              </p:val>
                                            </p:tav>
                                            <p:tav tm="100000">
                                              <p:val>
                                                <p:strVal val="#ppt_x"/>
                                              </p:val>
                                            </p:tav>
                                          </p:tavLst>
                                        </p:anim>
                                        <p:anim calcmode="lin" valueType="num">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cBhvr additive="base">
                                            <p:cTn id="31" dur="1000" fill="hold"/>
                                            <p:tgtEl>
                                              <p:spTgt spid="199"/>
                                            </p:tgtEl>
                                            <p:attrNameLst>
                                              <p:attrName>ppt_x</p:attrName>
                                            </p:attrNameLst>
                                          </p:cBhvr>
                                          <p:tavLst>
                                            <p:tav tm="0">
                                              <p:val>
                                                <p:strVal val="#ppt_x"/>
                                              </p:val>
                                            </p:tav>
                                            <p:tav tm="100000">
                                              <p:val>
                                                <p:strVal val="#ppt_x"/>
                                              </p:val>
                                            </p:tav>
                                          </p:tavLst>
                                        </p:anim>
                                        <p:anim calcmode="lin" valueType="num">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882" y="1857375"/>
            <a:ext cx="4144962" cy="4030663"/>
            <a:chOff x="1462882" y="1857375"/>
            <a:chExt cx="4144962" cy="4030663"/>
          </a:xfrm>
        </p:grpSpPr>
        <p:sp>
          <p:nvSpPr>
            <p:cNvPr id="33798" name="Rounded Rectangle 4"/>
            <p:cNvSpPr>
              <a:spLocks noChangeArrowheads="1"/>
            </p:cNvSpPr>
            <p:nvPr/>
          </p:nvSpPr>
          <p:spPr bwMode="auto">
            <a:xfrm>
              <a:off x="1462882" y="1857375"/>
              <a:ext cx="2813050" cy="1163638"/>
            </a:xfrm>
            <a:prstGeom prst="roundRect">
              <a:avLst>
                <a:gd name="adj" fmla="val 10134"/>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799" name="Rounded Rectangle 91"/>
            <p:cNvSpPr>
              <a:spLocks noChangeArrowheads="1"/>
            </p:cNvSpPr>
            <p:nvPr/>
          </p:nvSpPr>
          <p:spPr bwMode="auto">
            <a:xfrm>
              <a:off x="1462882" y="3290888"/>
              <a:ext cx="2813050" cy="1163637"/>
            </a:xfrm>
            <a:prstGeom prst="roundRect">
              <a:avLst>
                <a:gd name="adj" fmla="val 10134"/>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00" name="Rounded Rectangle 94"/>
            <p:cNvSpPr>
              <a:spLocks noChangeArrowheads="1"/>
            </p:cNvSpPr>
            <p:nvPr/>
          </p:nvSpPr>
          <p:spPr bwMode="auto">
            <a:xfrm>
              <a:off x="1462882" y="4724400"/>
              <a:ext cx="2813050" cy="1163638"/>
            </a:xfrm>
            <a:prstGeom prst="roundRect">
              <a:avLst>
                <a:gd name="adj" fmla="val 10134"/>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33801" name="Elbow Connector 106"/>
            <p:cNvCxnSpPr>
              <a:cxnSpLocks noChangeShapeType="1"/>
            </p:cNvCxnSpPr>
            <p:nvPr/>
          </p:nvCxnSpPr>
          <p:spPr bwMode="auto">
            <a:xfrm>
              <a:off x="4402932" y="2439988"/>
              <a:ext cx="12049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02" name="Elbow Connector 107"/>
            <p:cNvCxnSpPr>
              <a:cxnSpLocks noChangeShapeType="1"/>
            </p:cNvCxnSpPr>
            <p:nvPr/>
          </p:nvCxnSpPr>
          <p:spPr bwMode="auto">
            <a:xfrm flipV="1">
              <a:off x="4402932" y="4454525"/>
              <a:ext cx="12049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03" name="Straight Connector 109"/>
            <p:cNvCxnSpPr>
              <a:cxnSpLocks noChangeShapeType="1"/>
            </p:cNvCxnSpPr>
            <p:nvPr/>
          </p:nvCxnSpPr>
          <p:spPr bwMode="auto">
            <a:xfrm>
              <a:off x="4402932" y="3919538"/>
              <a:ext cx="1204912" cy="3175"/>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33804" name="Freeform 228"/>
            <p:cNvSpPr/>
            <p:nvPr/>
          </p:nvSpPr>
          <p:spPr bwMode="auto">
            <a:xfrm>
              <a:off x="1635919" y="2163763"/>
              <a:ext cx="546100" cy="550862"/>
            </a:xfrm>
            <a:custGeom>
              <a:avLst/>
              <a:gdLst>
                <a:gd name="T0" fmla="*/ 2147483647 w 68"/>
                <a:gd name="T1" fmla="*/ 2147483647 h 68"/>
                <a:gd name="T2" fmla="*/ 2147483647 w 68"/>
                <a:gd name="T3" fmla="*/ 2147483647 h 68"/>
                <a:gd name="T4" fmla="*/ 2147483647 w 68"/>
                <a:gd name="T5" fmla="*/ 2147483647 h 68"/>
                <a:gd name="T6" fmla="*/ 2147483647 w 68"/>
                <a:gd name="T7" fmla="*/ 2147483647 h 68"/>
                <a:gd name="T8" fmla="*/ 2147483647 w 68"/>
                <a:gd name="T9" fmla="*/ 2147483647 h 68"/>
                <a:gd name="T10" fmla="*/ 2147483647 w 68"/>
                <a:gd name="T11" fmla="*/ 2147483647 h 68"/>
                <a:gd name="T12" fmla="*/ 2147483647 w 68"/>
                <a:gd name="T13" fmla="*/ 2147483647 h 68"/>
                <a:gd name="T14" fmla="*/ 2147483647 w 68"/>
                <a:gd name="T15" fmla="*/ 2147483647 h 68"/>
                <a:gd name="T16" fmla="*/ 2147483647 w 68"/>
                <a:gd name="T17" fmla="*/ 2147483647 h 68"/>
                <a:gd name="T18" fmla="*/ 2147483647 w 68"/>
                <a:gd name="T19" fmla="*/ 2147483647 h 68"/>
                <a:gd name="T20" fmla="*/ 2147483647 w 68"/>
                <a:gd name="T21" fmla="*/ 2147483647 h 68"/>
                <a:gd name="T22" fmla="*/ 2147483647 w 68"/>
                <a:gd name="T23" fmla="*/ 2147483647 h 68"/>
                <a:gd name="T24" fmla="*/ 2147483647 w 68"/>
                <a:gd name="T25" fmla="*/ 2147483647 h 68"/>
                <a:gd name="T26" fmla="*/ 2147483647 w 68"/>
                <a:gd name="T27" fmla="*/ 2147483647 h 68"/>
                <a:gd name="T28" fmla="*/ 0 w 68"/>
                <a:gd name="T29" fmla="*/ 2147483647 h 68"/>
                <a:gd name="T30" fmla="*/ 2147483647 w 68"/>
                <a:gd name="T31" fmla="*/ 2147483647 h 68"/>
                <a:gd name="T32" fmla="*/ 2147483647 w 68"/>
                <a:gd name="T33" fmla="*/ 0 h 68"/>
                <a:gd name="T34" fmla="*/ 2147483647 w 68"/>
                <a:gd name="T35" fmla="*/ 0 h 68"/>
                <a:gd name="T36" fmla="*/ 2147483647 w 68"/>
                <a:gd name="T37" fmla="*/ 0 h 68"/>
                <a:gd name="T38" fmla="*/ 2147483647 w 68"/>
                <a:gd name="T39" fmla="*/ 2147483647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05" name="Freeform 103"/>
            <p:cNvSpPr>
              <a:spLocks noEditPoints="1"/>
            </p:cNvSpPr>
            <p:nvPr/>
          </p:nvSpPr>
          <p:spPr bwMode="auto">
            <a:xfrm>
              <a:off x="1705769" y="4997450"/>
              <a:ext cx="409575" cy="601663"/>
            </a:xfrm>
            <a:custGeom>
              <a:avLst/>
              <a:gdLst>
                <a:gd name="T0" fmla="*/ 2147483647 w 42"/>
                <a:gd name="T1" fmla="*/ 2147483647 h 62"/>
                <a:gd name="T2" fmla="*/ 2147483647 w 42"/>
                <a:gd name="T3" fmla="*/ 2147483647 h 62"/>
                <a:gd name="T4" fmla="*/ 2147483647 w 42"/>
                <a:gd name="T5" fmla="*/ 2147483647 h 62"/>
                <a:gd name="T6" fmla="*/ 2147483647 w 42"/>
                <a:gd name="T7" fmla="*/ 2147483647 h 62"/>
                <a:gd name="T8" fmla="*/ 2147483647 w 42"/>
                <a:gd name="T9" fmla="*/ 2147483647 h 62"/>
                <a:gd name="T10" fmla="*/ 2147483647 w 42"/>
                <a:gd name="T11" fmla="*/ 2147483647 h 62"/>
                <a:gd name="T12" fmla="*/ 2147483647 w 42"/>
                <a:gd name="T13" fmla="*/ 2147483647 h 62"/>
                <a:gd name="T14" fmla="*/ 2147483647 w 42"/>
                <a:gd name="T15" fmla="*/ 2147483647 h 62"/>
                <a:gd name="T16" fmla="*/ 2147483647 w 42"/>
                <a:gd name="T17" fmla="*/ 2147483647 h 62"/>
                <a:gd name="T18" fmla="*/ 2147483647 w 42"/>
                <a:gd name="T19" fmla="*/ 2147483647 h 62"/>
                <a:gd name="T20" fmla="*/ 2147483647 w 42"/>
                <a:gd name="T21" fmla="*/ 2147483647 h 62"/>
                <a:gd name="T22" fmla="*/ 2147483647 w 42"/>
                <a:gd name="T23" fmla="*/ 2147483647 h 62"/>
                <a:gd name="T24" fmla="*/ 2147483647 w 42"/>
                <a:gd name="T25" fmla="*/ 2147483647 h 62"/>
                <a:gd name="T26" fmla="*/ 2147483647 w 42"/>
                <a:gd name="T27" fmla="*/ 2147483647 h 62"/>
                <a:gd name="T28" fmla="*/ 2147483647 w 42"/>
                <a:gd name="T29" fmla="*/ 2147483647 h 62"/>
                <a:gd name="T30" fmla="*/ 2147483647 w 42"/>
                <a:gd name="T31" fmla="*/ 2147483647 h 62"/>
                <a:gd name="T32" fmla="*/ 2147483647 w 42"/>
                <a:gd name="T33" fmla="*/ 2147483647 h 62"/>
                <a:gd name="T34" fmla="*/ 0 w 42"/>
                <a:gd name="T35" fmla="*/ 2147483647 h 62"/>
                <a:gd name="T36" fmla="*/ 2147483647 w 42"/>
                <a:gd name="T37" fmla="*/ 0 h 62"/>
                <a:gd name="T38" fmla="*/ 2147483647 w 42"/>
                <a:gd name="T39" fmla="*/ 2147483647 h 62"/>
                <a:gd name="T40" fmla="*/ 2147483647 w 42"/>
                <a:gd name="T41" fmla="*/ 2147483647 h 62"/>
                <a:gd name="T42" fmla="*/ 2147483647 w 42"/>
                <a:gd name="T43" fmla="*/ 2147483647 h 62"/>
                <a:gd name="T44" fmla="*/ 2147483647 w 42"/>
                <a:gd name="T45" fmla="*/ 2147483647 h 62"/>
                <a:gd name="T46" fmla="*/ 2147483647 w 42"/>
                <a:gd name="T47" fmla="*/ 2147483647 h 62"/>
                <a:gd name="T48" fmla="*/ 2147483647 w 42"/>
                <a:gd name="T49" fmla="*/ 2147483647 h 62"/>
                <a:gd name="T50" fmla="*/ 2147483647 w 42"/>
                <a:gd name="T51" fmla="*/ 2147483647 h 62"/>
                <a:gd name="T52" fmla="*/ 2147483647 w 42"/>
                <a:gd name="T53" fmla="*/ 2147483647 h 62"/>
                <a:gd name="T54" fmla="*/ 2147483647 w 42"/>
                <a:gd name="T55" fmla="*/ 2147483647 h 62"/>
                <a:gd name="T56" fmla="*/ 2147483647 w 42"/>
                <a:gd name="T57" fmla="*/ 2147483647 h 62"/>
                <a:gd name="T58" fmla="*/ 2147483647 w 42"/>
                <a:gd name="T59" fmla="*/ 2147483647 h 62"/>
                <a:gd name="T60" fmla="*/ 2147483647 w 42"/>
                <a:gd name="T61" fmla="*/ 2147483647 h 62"/>
                <a:gd name="T62" fmla="*/ 2147483647 w 42"/>
                <a:gd name="T63" fmla="*/ 2147483647 h 62"/>
                <a:gd name="T64" fmla="*/ 2147483647 w 42"/>
                <a:gd name="T65" fmla="*/ 2147483647 h 62"/>
                <a:gd name="T66" fmla="*/ 2147483647 w 42"/>
                <a:gd name="T67" fmla="*/ 2147483647 h 62"/>
                <a:gd name="T68" fmla="*/ 2147483647 w 42"/>
                <a:gd name="T69" fmla="*/ 2147483647 h 62"/>
                <a:gd name="T70" fmla="*/ 2147483647 w 42"/>
                <a:gd name="T71" fmla="*/ 2147483647 h 62"/>
                <a:gd name="T72" fmla="*/ 2147483647 w 42"/>
                <a:gd name="T73" fmla="*/ 2147483647 h 62"/>
                <a:gd name="T74" fmla="*/ 2147483647 w 42"/>
                <a:gd name="T75" fmla="*/ 2147483647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14" name="Freeform 15"/>
            <p:cNvSpPr>
              <a:spLocks noEditPoints="1"/>
            </p:cNvSpPr>
            <p:nvPr/>
          </p:nvSpPr>
          <p:spPr bwMode="auto">
            <a:xfrm>
              <a:off x="1648619" y="3657600"/>
              <a:ext cx="596900" cy="447675"/>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18" name="TextBox 13"/>
            <p:cNvSpPr txBox="1">
              <a:spLocks noChangeArrowheads="1"/>
            </p:cNvSpPr>
            <p:nvPr/>
          </p:nvSpPr>
          <p:spPr bwMode="auto">
            <a:xfrm>
              <a:off x="2413794" y="219392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19" name="TextBox 13"/>
            <p:cNvSpPr txBox="1">
              <a:spLocks noChangeArrowheads="1"/>
            </p:cNvSpPr>
            <p:nvPr/>
          </p:nvSpPr>
          <p:spPr bwMode="auto">
            <a:xfrm>
              <a:off x="2418557" y="247967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0" name="TextBox 13"/>
            <p:cNvSpPr txBox="1">
              <a:spLocks noChangeArrowheads="1"/>
            </p:cNvSpPr>
            <p:nvPr/>
          </p:nvSpPr>
          <p:spPr bwMode="auto">
            <a:xfrm>
              <a:off x="2413794" y="3636963"/>
              <a:ext cx="1562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1" name="TextBox 13"/>
            <p:cNvSpPr txBox="1">
              <a:spLocks noChangeArrowheads="1"/>
            </p:cNvSpPr>
            <p:nvPr/>
          </p:nvSpPr>
          <p:spPr bwMode="auto">
            <a:xfrm>
              <a:off x="2418557" y="3922713"/>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2" name="TextBox 13"/>
            <p:cNvSpPr txBox="1">
              <a:spLocks noChangeArrowheads="1"/>
            </p:cNvSpPr>
            <p:nvPr/>
          </p:nvSpPr>
          <p:spPr bwMode="auto">
            <a:xfrm>
              <a:off x="2413794" y="504507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3" name="TextBox 13"/>
            <p:cNvSpPr txBox="1">
              <a:spLocks noChangeArrowheads="1"/>
            </p:cNvSpPr>
            <p:nvPr/>
          </p:nvSpPr>
          <p:spPr bwMode="auto">
            <a:xfrm>
              <a:off x="2418557" y="533082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4" name="组合 3"/>
          <p:cNvGrpSpPr/>
          <p:nvPr/>
        </p:nvGrpSpPr>
        <p:grpSpPr>
          <a:xfrm>
            <a:off x="6560344" y="1857375"/>
            <a:ext cx="4157662" cy="4030663"/>
            <a:chOff x="6560344" y="1857375"/>
            <a:chExt cx="4157662" cy="4030663"/>
          </a:xfrm>
        </p:grpSpPr>
        <p:sp>
          <p:nvSpPr>
            <p:cNvPr id="33806" name="Rounded Rectangle 29"/>
            <p:cNvSpPr>
              <a:spLocks noChangeArrowheads="1"/>
            </p:cNvSpPr>
            <p:nvPr/>
          </p:nvSpPr>
          <p:spPr bwMode="auto">
            <a:xfrm>
              <a:off x="7904956" y="1857375"/>
              <a:ext cx="2813050" cy="1163638"/>
            </a:xfrm>
            <a:prstGeom prst="roundRect">
              <a:avLst>
                <a:gd name="adj" fmla="val 10134"/>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07" name="Rounded Rectangle 32"/>
            <p:cNvSpPr>
              <a:spLocks noChangeArrowheads="1"/>
            </p:cNvSpPr>
            <p:nvPr/>
          </p:nvSpPr>
          <p:spPr bwMode="auto">
            <a:xfrm>
              <a:off x="7904956" y="3290888"/>
              <a:ext cx="2813050" cy="1163637"/>
            </a:xfrm>
            <a:prstGeom prst="roundRect">
              <a:avLst>
                <a:gd name="adj" fmla="val 10134"/>
              </a:avLst>
            </a:prstGeom>
            <a:solidFill>
              <a:srgbClr val="BE2327"/>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08" name="Rounded Rectangle 35"/>
            <p:cNvSpPr>
              <a:spLocks noChangeArrowheads="1"/>
            </p:cNvSpPr>
            <p:nvPr/>
          </p:nvSpPr>
          <p:spPr bwMode="auto">
            <a:xfrm>
              <a:off x="7904956" y="4724400"/>
              <a:ext cx="2813050" cy="1163638"/>
            </a:xfrm>
            <a:prstGeom prst="roundRect">
              <a:avLst>
                <a:gd name="adj" fmla="val 10134"/>
              </a:avLst>
            </a:prstGeom>
            <a:solidFill>
              <a:srgbClr val="0D4D81"/>
            </a:solidFill>
            <a:ln>
              <a:noFill/>
            </a:ln>
            <a:effectLst>
              <a:outerShdw blurRad="50800" dist="38100" dir="5400000" algn="t" rotWithShape="0">
                <a:prstClr val="black">
                  <a:alpha val="40000"/>
                </a:prstClr>
              </a:outerShdw>
            </a:effectLst>
          </p:spPr>
          <p:txBody>
            <a:bodyPr anchor="ctr"/>
            <a:lstStyle/>
            <a:p>
              <a:pPr algn="ctr" defTabSz="1372870">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cxnSp>
          <p:nvCxnSpPr>
            <p:cNvPr id="33809" name="Elbow Connector 45"/>
            <p:cNvCxnSpPr>
              <a:cxnSpLocks noChangeShapeType="1"/>
            </p:cNvCxnSpPr>
            <p:nvPr/>
          </p:nvCxnSpPr>
          <p:spPr bwMode="auto">
            <a:xfrm flipH="1">
              <a:off x="6560344" y="2439988"/>
              <a:ext cx="12303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10" name="Elbow Connector 46"/>
            <p:cNvCxnSpPr>
              <a:cxnSpLocks noChangeShapeType="1"/>
            </p:cNvCxnSpPr>
            <p:nvPr/>
          </p:nvCxnSpPr>
          <p:spPr bwMode="auto">
            <a:xfrm flipH="1" flipV="1">
              <a:off x="6560344" y="4454525"/>
              <a:ext cx="12303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11" name="Straight Connector 47"/>
            <p:cNvCxnSpPr>
              <a:cxnSpLocks noChangeShapeType="1"/>
            </p:cNvCxnSpPr>
            <p:nvPr/>
          </p:nvCxnSpPr>
          <p:spPr bwMode="auto">
            <a:xfrm flipH="1">
              <a:off x="6560344" y="3919538"/>
              <a:ext cx="1230312" cy="3175"/>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33812" name="Freeform 105"/>
            <p:cNvSpPr>
              <a:spLocks noEditPoints="1"/>
            </p:cNvSpPr>
            <p:nvPr/>
          </p:nvSpPr>
          <p:spPr bwMode="auto">
            <a:xfrm>
              <a:off x="9998869" y="2198688"/>
              <a:ext cx="496887" cy="500062"/>
            </a:xfrm>
            <a:custGeom>
              <a:avLst/>
              <a:gdLst>
                <a:gd name="T0" fmla="*/ 0 w 71"/>
                <a:gd name="T1" fmla="*/ 2147483647 h 71"/>
                <a:gd name="T2" fmla="*/ 2147483647 w 71"/>
                <a:gd name="T3" fmla="*/ 2147483647 h 71"/>
                <a:gd name="T4" fmla="*/ 2147483647 w 71"/>
                <a:gd name="T5" fmla="*/ 2147483647 h 71"/>
                <a:gd name="T6" fmla="*/ 2147483647 w 71"/>
                <a:gd name="T7" fmla="*/ 2147483647 h 71"/>
                <a:gd name="T8" fmla="*/ 2147483647 w 71"/>
                <a:gd name="T9" fmla="*/ 2147483647 h 71"/>
                <a:gd name="T10" fmla="*/ 2147483647 w 71"/>
                <a:gd name="T11" fmla="*/ 2147483647 h 71"/>
                <a:gd name="T12" fmla="*/ 2147483647 w 71"/>
                <a:gd name="T13" fmla="*/ 2147483647 h 71"/>
                <a:gd name="T14" fmla="*/ 0 w 71"/>
                <a:gd name="T15" fmla="*/ 2147483647 h 71"/>
                <a:gd name="T16" fmla="*/ 2147483647 w 71"/>
                <a:gd name="T17" fmla="*/ 2147483647 h 71"/>
                <a:gd name="T18" fmla="*/ 2147483647 w 71"/>
                <a:gd name="T19" fmla="*/ 2147483647 h 71"/>
                <a:gd name="T20" fmla="*/ 2147483647 w 71"/>
                <a:gd name="T21" fmla="*/ 2147483647 h 71"/>
                <a:gd name="T22" fmla="*/ 2147483647 w 71"/>
                <a:gd name="T23" fmla="*/ 2147483647 h 71"/>
                <a:gd name="T24" fmla="*/ 2147483647 w 71"/>
                <a:gd name="T25" fmla="*/ 2147483647 h 71"/>
                <a:gd name="T26" fmla="*/ 2147483647 w 71"/>
                <a:gd name="T27" fmla="*/ 2147483647 h 71"/>
                <a:gd name="T28" fmla="*/ 2147483647 w 71"/>
                <a:gd name="T29" fmla="*/ 2147483647 h 71"/>
                <a:gd name="T30" fmla="*/ 2147483647 w 71"/>
                <a:gd name="T31" fmla="*/ 2147483647 h 71"/>
                <a:gd name="T32" fmla="*/ 2147483647 w 71"/>
                <a:gd name="T33" fmla="*/ 2147483647 h 71"/>
                <a:gd name="T34" fmla="*/ 2147483647 w 71"/>
                <a:gd name="T35" fmla="*/ 2147483647 h 71"/>
                <a:gd name="T36" fmla="*/ 2147483647 w 71"/>
                <a:gd name="T37" fmla="*/ 2147483647 h 71"/>
                <a:gd name="T38" fmla="*/ 2147483647 w 71"/>
                <a:gd name="T39" fmla="*/ 2147483647 h 71"/>
                <a:gd name="T40" fmla="*/ 2147483647 w 71"/>
                <a:gd name="T41" fmla="*/ 0 h 71"/>
                <a:gd name="T42" fmla="*/ 2147483647 w 71"/>
                <a:gd name="T43" fmla="*/ 2147483647 h 71"/>
                <a:gd name="T44" fmla="*/ 2147483647 w 71"/>
                <a:gd name="T45" fmla="*/ 2147483647 h 71"/>
                <a:gd name="T46" fmla="*/ 2147483647 w 71"/>
                <a:gd name="T47" fmla="*/ 2147483647 h 71"/>
                <a:gd name="T48" fmla="*/ 2147483647 w 71"/>
                <a:gd name="T49" fmla="*/ 2147483647 h 71"/>
                <a:gd name="T50" fmla="*/ 2147483647 w 71"/>
                <a:gd name="T51" fmla="*/ 2147483647 h 71"/>
                <a:gd name="T52" fmla="*/ 2147483647 w 71"/>
                <a:gd name="T53" fmla="*/ 2147483647 h 71"/>
                <a:gd name="T54" fmla="*/ 2147483647 w 71"/>
                <a:gd name="T55" fmla="*/ 2147483647 h 71"/>
                <a:gd name="T56" fmla="*/ 2147483647 w 71"/>
                <a:gd name="T57" fmla="*/ 2147483647 h 71"/>
                <a:gd name="T58" fmla="*/ 2147483647 w 71"/>
                <a:gd name="T59" fmla="*/ 2147483647 h 71"/>
                <a:gd name="T60" fmla="*/ 2147483647 w 71"/>
                <a:gd name="T61" fmla="*/ 2147483647 h 71"/>
                <a:gd name="T62" fmla="*/ 2147483647 w 71"/>
                <a:gd name="T63" fmla="*/ 2147483647 h 71"/>
                <a:gd name="T64" fmla="*/ 2147483647 w 71"/>
                <a:gd name="T65" fmla="*/ 2147483647 h 71"/>
                <a:gd name="T66" fmla="*/ 2147483647 w 71"/>
                <a:gd name="T67" fmla="*/ 2147483647 h 71"/>
                <a:gd name="T68" fmla="*/ 2147483647 w 71"/>
                <a:gd name="T69" fmla="*/ 2147483647 h 71"/>
                <a:gd name="T70" fmla="*/ 2147483647 w 71"/>
                <a:gd name="T71" fmla="*/ 2147483647 h 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1">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13" name="Freeform 66"/>
            <p:cNvSpPr>
              <a:spLocks noEditPoints="1"/>
            </p:cNvSpPr>
            <p:nvPr/>
          </p:nvSpPr>
          <p:spPr bwMode="auto">
            <a:xfrm>
              <a:off x="9998869" y="3668713"/>
              <a:ext cx="522287" cy="404812"/>
            </a:xfrm>
            <a:custGeom>
              <a:avLst/>
              <a:gdLst>
                <a:gd name="T0" fmla="*/ 2147483647 w 72"/>
                <a:gd name="T1" fmla="*/ 2147483647 h 56"/>
                <a:gd name="T2" fmla="*/ 2147483647 w 72"/>
                <a:gd name="T3" fmla="*/ 2147483647 h 56"/>
                <a:gd name="T4" fmla="*/ 2147483647 w 72"/>
                <a:gd name="T5" fmla="*/ 2147483647 h 56"/>
                <a:gd name="T6" fmla="*/ 2147483647 w 72"/>
                <a:gd name="T7" fmla="*/ 2147483647 h 56"/>
                <a:gd name="T8" fmla="*/ 2147483647 w 72"/>
                <a:gd name="T9" fmla="*/ 2147483647 h 56"/>
                <a:gd name="T10" fmla="*/ 2147483647 w 72"/>
                <a:gd name="T11" fmla="*/ 2147483647 h 56"/>
                <a:gd name="T12" fmla="*/ 2147483647 w 72"/>
                <a:gd name="T13" fmla="*/ 2147483647 h 56"/>
                <a:gd name="T14" fmla="*/ 2147483647 w 72"/>
                <a:gd name="T15" fmla="*/ 2147483647 h 56"/>
                <a:gd name="T16" fmla="*/ 0 w 72"/>
                <a:gd name="T17" fmla="*/ 2147483647 h 56"/>
                <a:gd name="T18" fmla="*/ 2147483647 w 72"/>
                <a:gd name="T19" fmla="*/ 0 h 56"/>
                <a:gd name="T20" fmla="*/ 2147483647 w 72"/>
                <a:gd name="T21" fmla="*/ 2147483647 h 56"/>
                <a:gd name="T22" fmla="*/ 2147483647 w 72"/>
                <a:gd name="T23" fmla="*/ 2147483647 h 56"/>
                <a:gd name="T24" fmla="*/ 2147483647 w 72"/>
                <a:gd name="T25" fmla="*/ 2147483647 h 56"/>
                <a:gd name="T26" fmla="*/ 2147483647 w 72"/>
                <a:gd name="T27" fmla="*/ 2147483647 h 56"/>
                <a:gd name="T28" fmla="*/ 2147483647 w 72"/>
                <a:gd name="T29" fmla="*/ 2147483647 h 56"/>
                <a:gd name="T30" fmla="*/ 2147483647 w 72"/>
                <a:gd name="T31" fmla="*/ 2147483647 h 56"/>
                <a:gd name="T32" fmla="*/ 2147483647 w 72"/>
                <a:gd name="T33" fmla="*/ 2147483647 h 56"/>
                <a:gd name="T34" fmla="*/ 2147483647 w 72"/>
                <a:gd name="T35" fmla="*/ 2147483647 h 56"/>
                <a:gd name="T36" fmla="*/ 2147483647 w 72"/>
                <a:gd name="T37" fmla="*/ 2147483647 h 56"/>
                <a:gd name="T38" fmla="*/ 2147483647 w 72"/>
                <a:gd name="T39" fmla="*/ 2147483647 h 56"/>
                <a:gd name="T40" fmla="*/ 2147483647 w 72"/>
                <a:gd name="T41" fmla="*/ 2147483647 h 56"/>
                <a:gd name="T42" fmla="*/ 2147483647 w 72"/>
                <a:gd name="T43" fmla="*/ 2147483647 h 56"/>
                <a:gd name="T44" fmla="*/ 2147483647 w 72"/>
                <a:gd name="T45" fmla="*/ 2147483647 h 56"/>
                <a:gd name="T46" fmla="*/ 2147483647 w 72"/>
                <a:gd name="T47" fmla="*/ 2147483647 h 56"/>
                <a:gd name="T48" fmla="*/ 2147483647 w 72"/>
                <a:gd name="T49" fmla="*/ 2147483647 h 56"/>
                <a:gd name="T50" fmla="*/ 2147483647 w 72"/>
                <a:gd name="T51" fmla="*/ 21474836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24" name="TextBox 13"/>
            <p:cNvSpPr txBox="1">
              <a:spLocks noChangeArrowheads="1"/>
            </p:cNvSpPr>
            <p:nvPr/>
          </p:nvSpPr>
          <p:spPr bwMode="auto">
            <a:xfrm>
              <a:off x="8143081" y="219392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5" name="TextBox 13"/>
            <p:cNvSpPr txBox="1">
              <a:spLocks noChangeArrowheads="1"/>
            </p:cNvSpPr>
            <p:nvPr/>
          </p:nvSpPr>
          <p:spPr bwMode="auto">
            <a:xfrm>
              <a:off x="8147844" y="247967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6" name="TextBox 13"/>
            <p:cNvSpPr txBox="1">
              <a:spLocks noChangeArrowheads="1"/>
            </p:cNvSpPr>
            <p:nvPr/>
          </p:nvSpPr>
          <p:spPr bwMode="auto">
            <a:xfrm>
              <a:off x="8143081" y="3646488"/>
              <a:ext cx="1562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7" name="TextBox 13"/>
            <p:cNvSpPr txBox="1">
              <a:spLocks noChangeArrowheads="1"/>
            </p:cNvSpPr>
            <p:nvPr/>
          </p:nvSpPr>
          <p:spPr bwMode="auto">
            <a:xfrm>
              <a:off x="8147844" y="3932238"/>
              <a:ext cx="1558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8" name="TextBox 13"/>
            <p:cNvSpPr txBox="1">
              <a:spLocks noChangeArrowheads="1"/>
            </p:cNvSpPr>
            <p:nvPr/>
          </p:nvSpPr>
          <p:spPr bwMode="auto">
            <a:xfrm>
              <a:off x="8143081" y="5054600"/>
              <a:ext cx="1562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29" name="TextBox 13"/>
            <p:cNvSpPr txBox="1">
              <a:spLocks noChangeArrowheads="1"/>
            </p:cNvSpPr>
            <p:nvPr/>
          </p:nvSpPr>
          <p:spPr bwMode="auto">
            <a:xfrm>
              <a:off x="8147844" y="5341938"/>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3831" name="Freeform 135"/>
            <p:cNvSpPr>
              <a:spLocks noEditPoints="1"/>
            </p:cNvSpPr>
            <p:nvPr/>
          </p:nvSpPr>
          <p:spPr bwMode="auto">
            <a:xfrm>
              <a:off x="9998869" y="5040313"/>
              <a:ext cx="538162" cy="503237"/>
            </a:xfrm>
            <a:custGeom>
              <a:avLst/>
              <a:gdLst>
                <a:gd name="T0" fmla="*/ 2147483647 w 73"/>
                <a:gd name="T1" fmla="*/ 2147483647 h 68"/>
                <a:gd name="T2" fmla="*/ 2147483647 w 73"/>
                <a:gd name="T3" fmla="*/ 2147483647 h 68"/>
                <a:gd name="T4" fmla="*/ 0 w 73"/>
                <a:gd name="T5" fmla="*/ 2147483647 h 68"/>
                <a:gd name="T6" fmla="*/ 2147483647 w 73"/>
                <a:gd name="T7" fmla="*/ 2147483647 h 68"/>
                <a:gd name="T8" fmla="*/ 2147483647 w 73"/>
                <a:gd name="T9" fmla="*/ 2147483647 h 68"/>
                <a:gd name="T10" fmla="*/ 2147483647 w 73"/>
                <a:gd name="T11" fmla="*/ 2147483647 h 68"/>
                <a:gd name="T12" fmla="*/ 2147483647 w 73"/>
                <a:gd name="T13" fmla="*/ 2147483647 h 68"/>
                <a:gd name="T14" fmla="*/ 2147483647 w 73"/>
                <a:gd name="T15" fmla="*/ 2147483647 h 68"/>
                <a:gd name="T16" fmla="*/ 2147483647 w 73"/>
                <a:gd name="T17" fmla="*/ 2147483647 h 68"/>
                <a:gd name="T18" fmla="*/ 2147483647 w 73"/>
                <a:gd name="T19" fmla="*/ 2147483647 h 68"/>
                <a:gd name="T20" fmla="*/ 2147483647 w 73"/>
                <a:gd name="T21" fmla="*/ 2147483647 h 68"/>
                <a:gd name="T22" fmla="*/ 2147483647 w 73"/>
                <a:gd name="T23" fmla="*/ 0 h 68"/>
                <a:gd name="T24" fmla="*/ 2147483647 w 73"/>
                <a:gd name="T25" fmla="*/ 2147483647 h 68"/>
                <a:gd name="T26" fmla="*/ 2147483647 w 73"/>
                <a:gd name="T27" fmla="*/ 2147483647 h 68"/>
                <a:gd name="T28" fmla="*/ 2147483647 w 73"/>
                <a:gd name="T29" fmla="*/ 2147483647 h 68"/>
                <a:gd name="T30" fmla="*/ 2147483647 w 73"/>
                <a:gd name="T31" fmla="*/ 2147483647 h 68"/>
                <a:gd name="T32" fmla="*/ 2147483647 w 73"/>
                <a:gd name="T33" fmla="*/ 2147483647 h 68"/>
                <a:gd name="T34" fmla="*/ 2147483647 w 73"/>
                <a:gd name="T35" fmla="*/ 2147483647 h 68"/>
                <a:gd name="T36" fmla="*/ 2147483647 w 73"/>
                <a:gd name="T37" fmla="*/ 2147483647 h 68"/>
                <a:gd name="T38" fmla="*/ 2147483647 w 73"/>
                <a:gd name="T39" fmla="*/ 2147483647 h 68"/>
                <a:gd name="T40" fmla="*/ 2147483647 w 73"/>
                <a:gd name="T41" fmla="*/ 2147483647 h 68"/>
                <a:gd name="T42" fmla="*/ 2147483647 w 73"/>
                <a:gd name="T43" fmla="*/ 2147483647 h 68"/>
                <a:gd name="T44" fmla="*/ 2147483647 w 73"/>
                <a:gd name="T45" fmla="*/ 2147483647 h 68"/>
                <a:gd name="T46" fmla="*/ 2147483647 w 73"/>
                <a:gd name="T47" fmla="*/ 2147483647 h 68"/>
                <a:gd name="T48" fmla="*/ 2147483647 w 73"/>
                <a:gd name="T49" fmla="*/ 2147483647 h 68"/>
                <a:gd name="T50" fmla="*/ 2147483647 w 73"/>
                <a:gd name="T51" fmla="*/ 2147483647 h 68"/>
                <a:gd name="T52" fmla="*/ 2147483647 w 73"/>
                <a:gd name="T53" fmla="*/ 2147483647 h 68"/>
                <a:gd name="T54" fmla="*/ 2147483647 w 73"/>
                <a:gd name="T55" fmla="*/ 2147483647 h 68"/>
                <a:gd name="T56" fmla="*/ 2147483647 w 73"/>
                <a:gd name="T57" fmla="*/ 2147483647 h 68"/>
                <a:gd name="T58" fmla="*/ 2147483647 w 73"/>
                <a:gd name="T59" fmla="*/ 0 h 68"/>
                <a:gd name="T60" fmla="*/ 2147483647 w 73"/>
                <a:gd name="T61" fmla="*/ 2147483647 h 68"/>
                <a:gd name="T62" fmla="*/ 2147483647 w 73"/>
                <a:gd name="T63" fmla="*/ 2147483647 h 68"/>
                <a:gd name="T64" fmla="*/ 2147483647 w 73"/>
                <a:gd name="T65" fmla="*/ 2147483647 h 68"/>
                <a:gd name="T66" fmla="*/ 2147483647 w 73"/>
                <a:gd name="T67" fmla="*/ 2147483647 h 68"/>
                <a:gd name="T68" fmla="*/ 2147483647 w 73"/>
                <a:gd name="T69" fmla="*/ 2147483647 h 68"/>
                <a:gd name="T70" fmla="*/ 2147483647 w 73"/>
                <a:gd name="T71" fmla="*/ 2147483647 h 68"/>
                <a:gd name="T72" fmla="*/ 2147483647 w 73"/>
                <a:gd name="T73" fmla="*/ 2147483647 h 68"/>
                <a:gd name="T74" fmla="*/ 2147483647 w 73"/>
                <a:gd name="T75" fmla="*/ 2147483647 h 68"/>
                <a:gd name="T76" fmla="*/ 2147483647 w 73"/>
                <a:gd name="T77" fmla="*/ 2147483647 h 68"/>
                <a:gd name="T78" fmla="*/ 2147483647 w 73"/>
                <a:gd name="T79" fmla="*/ 2147483647 h 68"/>
                <a:gd name="T80" fmla="*/ 2147483647 w 73"/>
                <a:gd name="T81" fmla="*/ 2147483647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2" name="组合 1"/>
          <p:cNvGrpSpPr/>
          <p:nvPr/>
        </p:nvGrpSpPr>
        <p:grpSpPr>
          <a:xfrm>
            <a:off x="5211763" y="3078163"/>
            <a:ext cx="1744662" cy="1744662"/>
            <a:chOff x="5211763" y="3078163"/>
            <a:chExt cx="1744662" cy="1744662"/>
          </a:xfrm>
        </p:grpSpPr>
        <p:sp>
          <p:nvSpPr>
            <p:cNvPr id="33815" name="Freeform 54@|5FFC:14657585|FBC:16777215|LFC:11765543|LBC:16777215"/>
            <p:cNvSpPr/>
            <p:nvPr/>
          </p:nvSpPr>
          <p:spPr bwMode="auto">
            <a:xfrm>
              <a:off x="5211763" y="3078163"/>
              <a:ext cx="1744662" cy="1744662"/>
            </a:xfrm>
            <a:custGeom>
              <a:avLst/>
              <a:gdLst>
                <a:gd name="T0" fmla="*/ 0 w 661361"/>
                <a:gd name="T1" fmla="*/ 16014006 h 661361"/>
                <a:gd name="T2" fmla="*/ 4690429 w 661361"/>
                <a:gd name="T3" fmla="*/ 4690392 h 661361"/>
                <a:gd name="T4" fmla="*/ 16014061 w 661361"/>
                <a:gd name="T5" fmla="*/ 0 h 661361"/>
                <a:gd name="T6" fmla="*/ 27337691 w 661361"/>
                <a:gd name="T7" fmla="*/ 4690429 h 661361"/>
                <a:gd name="T8" fmla="*/ 32028069 w 661361"/>
                <a:gd name="T9" fmla="*/ 16014061 h 661361"/>
                <a:gd name="T10" fmla="*/ 27337691 w 661361"/>
                <a:gd name="T11" fmla="*/ 27337691 h 661361"/>
                <a:gd name="T12" fmla="*/ 16014061 w 661361"/>
                <a:gd name="T13" fmla="*/ 32028069 h 661361"/>
                <a:gd name="T14" fmla="*/ 4690429 w 661361"/>
                <a:gd name="T15" fmla="*/ 27337691 h 661361"/>
                <a:gd name="T16" fmla="*/ 55 w 661361"/>
                <a:gd name="T17" fmla="*/ 16014061 h 661361"/>
                <a:gd name="T18" fmla="*/ 0 w 661361"/>
                <a:gd name="T19" fmla="*/ 16014006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lIns="141562" tIns="141562" rIns="141562" bIns="141562"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3816" name="Freeform 78@|5FFC:0|FBC:0|LFC:16777215|LBC:16777215"/>
            <p:cNvSpPr>
              <a:spLocks noEditPoints="1"/>
            </p:cNvSpPr>
            <p:nvPr/>
          </p:nvSpPr>
          <p:spPr bwMode="auto">
            <a:xfrm>
              <a:off x="5721350" y="3422650"/>
              <a:ext cx="725488" cy="1055688"/>
            </a:xfrm>
            <a:custGeom>
              <a:avLst/>
              <a:gdLst>
                <a:gd name="T0" fmla="*/ 2147483647 w 85"/>
                <a:gd name="T1" fmla="*/ 0 h 123"/>
                <a:gd name="T2" fmla="*/ 0 w 85"/>
                <a:gd name="T3" fmla="*/ 2147483647 h 123"/>
                <a:gd name="T4" fmla="*/ 2147483647 w 85"/>
                <a:gd name="T5" fmla="*/ 2147483647 h 123"/>
                <a:gd name="T6" fmla="*/ 2147483647 w 85"/>
                <a:gd name="T7" fmla="*/ 2147483647 h 123"/>
                <a:gd name="T8" fmla="*/ 2147483647 w 85"/>
                <a:gd name="T9" fmla="*/ 2147483647 h 123"/>
                <a:gd name="T10" fmla="*/ 2147483647 w 85"/>
                <a:gd name="T11" fmla="*/ 2147483647 h 123"/>
                <a:gd name="T12" fmla="*/ 2147483647 w 85"/>
                <a:gd name="T13" fmla="*/ 0 h 123"/>
                <a:gd name="T14" fmla="*/ 2147483647 w 85"/>
                <a:gd name="T15" fmla="*/ 2147483647 h 123"/>
                <a:gd name="T16" fmla="*/ 2147483647 w 85"/>
                <a:gd name="T17" fmla="*/ 2147483647 h 123"/>
                <a:gd name="T18" fmla="*/ 2147483647 w 85"/>
                <a:gd name="T19" fmla="*/ 2147483647 h 123"/>
                <a:gd name="T20" fmla="*/ 2147483647 w 85"/>
                <a:gd name="T21" fmla="*/ 2147483647 h 123"/>
                <a:gd name="T22" fmla="*/ 2147483647 w 85"/>
                <a:gd name="T23" fmla="*/ 2147483647 h 123"/>
                <a:gd name="T24" fmla="*/ 2147483647 w 85"/>
                <a:gd name="T25" fmla="*/ 2147483647 h 123"/>
                <a:gd name="T26" fmla="*/ 2147483647 w 85"/>
                <a:gd name="T27" fmla="*/ 2147483647 h 123"/>
                <a:gd name="T28" fmla="*/ 2147483647 w 85"/>
                <a:gd name="T29" fmla="*/ 2147483647 h 123"/>
                <a:gd name="T30" fmla="*/ 2147483647 w 85"/>
                <a:gd name="T31" fmla="*/ 2147483647 h 123"/>
                <a:gd name="T32" fmla="*/ 2147483647 w 85"/>
                <a:gd name="T33" fmla="*/ 2147483647 h 123"/>
                <a:gd name="T34" fmla="*/ 2147483647 w 85"/>
                <a:gd name="T35" fmla="*/ 2147483647 h 123"/>
                <a:gd name="T36" fmla="*/ 2147483647 w 85"/>
                <a:gd name="T37" fmla="*/ 2147483647 h 123"/>
                <a:gd name="T38" fmla="*/ 2147483647 w 85"/>
                <a:gd name="T39" fmla="*/ 2147483647 h 123"/>
                <a:gd name="T40" fmla="*/ 2147483647 w 85"/>
                <a:gd name="T41" fmla="*/ 2147483647 h 123"/>
                <a:gd name="T42" fmla="*/ 2147483647 w 85"/>
                <a:gd name="T43" fmla="*/ 2147483647 h 123"/>
                <a:gd name="T44" fmla="*/ 2147483647 w 85"/>
                <a:gd name="T45" fmla="*/ 2147483647 h 123"/>
                <a:gd name="T46" fmla="*/ 2147483647 w 85"/>
                <a:gd name="T47" fmla="*/ 2147483647 h 123"/>
                <a:gd name="T48" fmla="*/ 2147483647 w 85"/>
                <a:gd name="T49" fmla="*/ 2147483647 h 123"/>
                <a:gd name="T50" fmla="*/ 2147483647 w 85"/>
                <a:gd name="T51" fmla="*/ 2147483647 h 123"/>
                <a:gd name="T52" fmla="*/ 2147483647 w 85"/>
                <a:gd name="T53" fmla="*/ 2147483647 h 123"/>
                <a:gd name="T54" fmla="*/ 2147483647 w 85"/>
                <a:gd name="T55" fmla="*/ 2147483647 h 123"/>
                <a:gd name="T56" fmla="*/ 2147483647 w 85"/>
                <a:gd name="T57" fmla="*/ 2147483647 h 123"/>
                <a:gd name="T58" fmla="*/ 2147483647 w 85"/>
                <a:gd name="T59" fmla="*/ 2147483647 h 123"/>
                <a:gd name="T60" fmla="*/ 2147483647 w 85"/>
                <a:gd name="T61" fmla="*/ 2147483647 h 123"/>
                <a:gd name="T62" fmla="*/ 2147483647 w 85"/>
                <a:gd name="T63" fmla="*/ 2147483647 h 123"/>
                <a:gd name="T64" fmla="*/ 2147483647 w 85"/>
                <a:gd name="T65" fmla="*/ 2147483647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33817" name="Freeform 79@|5FFC:0|FBC:0|LFC:16777215|LBC:16777215"/>
            <p:cNvSpPr>
              <a:spLocks noEditPoints="1"/>
            </p:cNvSpPr>
            <p:nvPr/>
          </p:nvSpPr>
          <p:spPr bwMode="auto">
            <a:xfrm>
              <a:off x="5884863" y="3584575"/>
              <a:ext cx="212725" cy="214313"/>
            </a:xfrm>
            <a:custGeom>
              <a:avLst/>
              <a:gdLst>
                <a:gd name="T0" fmla="*/ 2147483647 w 25"/>
                <a:gd name="T1" fmla="*/ 0 h 25"/>
                <a:gd name="T2" fmla="*/ 0 w 25"/>
                <a:gd name="T3" fmla="*/ 2147483647 h 25"/>
                <a:gd name="T4" fmla="*/ 2147483647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2147483647 w 25"/>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43" name="组合 42"/>
          <p:cNvGrpSpPr/>
          <p:nvPr/>
        </p:nvGrpSpPr>
        <p:grpSpPr>
          <a:xfrm>
            <a:off x="4950897" y="134060"/>
            <a:ext cx="2197945" cy="400110"/>
            <a:chOff x="4950897" y="134060"/>
            <a:chExt cx="2197945" cy="400110"/>
          </a:xfrm>
        </p:grpSpPr>
        <p:sp>
          <p:nvSpPr>
            <p:cNvPr id="49"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03</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50" name="组合 49"/>
            <p:cNvGrpSpPr/>
            <p:nvPr/>
          </p:nvGrpSpPr>
          <p:grpSpPr>
            <a:xfrm>
              <a:off x="5095783" y="533382"/>
              <a:ext cx="1913029" cy="509"/>
              <a:chOff x="5095783" y="594295"/>
              <a:chExt cx="1913029" cy="509"/>
            </a:xfrm>
          </p:grpSpPr>
          <p:cxnSp>
            <p:nvCxnSpPr>
              <p:cNvPr id="51" name="直接连接符 50"/>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44" name="图片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아래쪽 화살표 461"/>
          <p:cNvSpPr>
            <a:spLocks noChangeArrowheads="1"/>
          </p:cNvSpPr>
          <p:nvPr/>
        </p:nvSpPr>
        <p:spPr bwMode="auto">
          <a:xfrm>
            <a:off x="8707438" y="4478338"/>
            <a:ext cx="533400" cy="323850"/>
          </a:xfrm>
          <a:prstGeom prst="downArrow">
            <a:avLst>
              <a:gd name="adj1" fmla="val 50000"/>
              <a:gd name="adj2" fmla="val 50000"/>
            </a:avLst>
          </a:prstGeom>
          <a:solidFill>
            <a:srgbClr val="C1C7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26" name="아래쪽 화살표 462"/>
          <p:cNvSpPr>
            <a:spLocks noChangeArrowheads="1"/>
          </p:cNvSpPr>
          <p:nvPr/>
        </p:nvSpPr>
        <p:spPr bwMode="auto">
          <a:xfrm>
            <a:off x="8707438" y="2874963"/>
            <a:ext cx="533400" cy="323850"/>
          </a:xfrm>
          <a:prstGeom prst="downArrow">
            <a:avLst>
              <a:gd name="adj1" fmla="val 50000"/>
              <a:gd name="adj2" fmla="val 50000"/>
            </a:avLst>
          </a:prstGeom>
          <a:solidFill>
            <a:srgbClr val="C1C7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28" name="모서리가 둥근 직사각형 445"/>
          <p:cNvSpPr>
            <a:spLocks noChangeArrowheads="1"/>
          </p:cNvSpPr>
          <p:nvPr/>
        </p:nvSpPr>
        <p:spPr bwMode="auto">
          <a:xfrm>
            <a:off x="7608888" y="3360738"/>
            <a:ext cx="2817812" cy="920750"/>
          </a:xfrm>
          <a:prstGeom prst="roundRect">
            <a:avLst>
              <a:gd name="adj" fmla="val 4657"/>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29" name="모서리가 둥근 직사각형 450"/>
          <p:cNvSpPr>
            <a:spLocks noChangeArrowheads="1"/>
          </p:cNvSpPr>
          <p:nvPr/>
        </p:nvSpPr>
        <p:spPr bwMode="auto">
          <a:xfrm>
            <a:off x="7608888" y="4972050"/>
            <a:ext cx="2817812" cy="920750"/>
          </a:xfrm>
          <a:prstGeom prst="roundRect">
            <a:avLst>
              <a:gd name="adj" fmla="val 4657"/>
            </a:avLst>
          </a:prstGeom>
          <a:solidFill>
            <a:srgbClr val="404040"/>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30" name="모서리가 둥근 직사각형 438"/>
          <p:cNvSpPr>
            <a:spLocks noChangeArrowheads="1"/>
          </p:cNvSpPr>
          <p:nvPr/>
        </p:nvSpPr>
        <p:spPr bwMode="auto">
          <a:xfrm>
            <a:off x="7608888" y="1735138"/>
            <a:ext cx="2817812" cy="922337"/>
          </a:xfrm>
          <a:prstGeom prst="roundRect">
            <a:avLst>
              <a:gd name="adj" fmla="val 4657"/>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grpSp>
        <p:nvGrpSpPr>
          <p:cNvPr id="5" name="组合 4"/>
          <p:cNvGrpSpPr/>
          <p:nvPr/>
        </p:nvGrpSpPr>
        <p:grpSpPr>
          <a:xfrm>
            <a:off x="1971675" y="1687513"/>
            <a:ext cx="3916363" cy="4016375"/>
            <a:chOff x="1971675" y="1687513"/>
            <a:chExt cx="3916363" cy="4016375"/>
          </a:xfrm>
        </p:grpSpPr>
        <p:sp>
          <p:nvSpPr>
            <p:cNvPr id="34822" name="Freeform 25"/>
            <p:cNvSpPr/>
            <p:nvPr/>
          </p:nvSpPr>
          <p:spPr bwMode="auto">
            <a:xfrm>
              <a:off x="1971675" y="3530600"/>
              <a:ext cx="842963" cy="1492250"/>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chemeClr val="bg1">
                <a:lumMod val="50000"/>
              </a:schemeClr>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4823" name="Freeform 25"/>
            <p:cNvSpPr/>
            <p:nvPr/>
          </p:nvSpPr>
          <p:spPr bwMode="auto">
            <a:xfrm rot="-7050315">
              <a:off x="4375943" y="4526757"/>
              <a:ext cx="842963" cy="1492250"/>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chemeClr val="accent2">
                <a:lumMod val="50000"/>
              </a:schemeClr>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4824" name="Freeform 25"/>
            <p:cNvSpPr/>
            <p:nvPr/>
          </p:nvSpPr>
          <p:spPr bwMode="auto">
            <a:xfrm rot="7202387">
              <a:off x="4073525" y="1879600"/>
              <a:ext cx="842963" cy="1490663"/>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rgbClr val="7E0000"/>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4827" name="모서리가 둥근 직사각형 236"/>
            <p:cNvSpPr>
              <a:spLocks noChangeArrowheads="1"/>
            </p:cNvSpPr>
            <p:nvPr/>
          </p:nvSpPr>
          <p:spPr bwMode="auto">
            <a:xfrm>
              <a:off x="2330450" y="2336800"/>
              <a:ext cx="3078163" cy="3036888"/>
            </a:xfrm>
            <a:prstGeom prst="roundRect">
              <a:avLst>
                <a:gd name="adj" fmla="val 5111"/>
              </a:avLst>
            </a:prstGeom>
            <a:solidFill>
              <a:srgbClr val="4454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90204" pitchFamily="34" charset="0"/>
                <a:buNone/>
              </a:pPr>
              <a:endParaRPr lang="ko-KR" altLang="en-US">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31" name="Freeform 49"/>
            <p:cNvSpPr/>
            <p:nvPr/>
          </p:nvSpPr>
          <p:spPr bwMode="auto">
            <a:xfrm rot="7202387">
              <a:off x="2534444" y="2086769"/>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BE2327"/>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4832" name="Freeform 49"/>
            <p:cNvSpPr/>
            <p:nvPr/>
          </p:nvSpPr>
          <p:spPr bwMode="auto">
            <a:xfrm rot="-7050315">
              <a:off x="4434682" y="3880644"/>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0D4D81"/>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4833" name="Freeform 49"/>
            <p:cNvSpPr/>
            <p:nvPr/>
          </p:nvSpPr>
          <p:spPr bwMode="auto">
            <a:xfrm>
              <a:off x="1973263" y="4649788"/>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DADDDD"/>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pic>
          <p:nvPicPr>
            <p:cNvPr id="34834" name="직사각형 401"/>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24213" y="2451100"/>
              <a:ext cx="2254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직사각형 402"/>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816225" y="4979988"/>
              <a:ext cx="225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직사각형 403"/>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297488" y="4065588"/>
              <a:ext cx="225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직사각형 399"/>
            <p:cNvSpPr>
              <a:spLocks noChangeArrowheads="1"/>
            </p:cNvSpPr>
            <p:nvPr/>
          </p:nvSpPr>
          <p:spPr bwMode="auto">
            <a:xfrm>
              <a:off x="3329870" y="343114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6025">
                <a:spcBef>
                  <a:spcPct val="20000"/>
                </a:spcBef>
                <a:buFont typeface="Arial" panose="020B0604020202090204" pitchFamily="34" charset="0"/>
                <a:buNone/>
              </a:pPr>
              <a:r>
                <a:rPr lang="zh-CN" altLang="en-US"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ko-KR" altLang="en-US" dirty="0">
                <a:solidFill>
                  <a:srgbClr val="FFFFFF"/>
                </a:solidFill>
                <a:latin typeface="思源黑体 CN Light" panose="020B0300000000000000" pitchFamily="34" charset="-122"/>
                <a:ea typeface="Malgun Gothic" pitchFamily="34" charset="-127"/>
                <a:sym typeface="Arial" panose="020B0604020202090204" pitchFamily="34" charset="0"/>
              </a:endParaRPr>
            </a:p>
          </p:txBody>
        </p:sp>
        <p:sp>
          <p:nvSpPr>
            <p:cNvPr id="34838" name="직사각형 400"/>
            <p:cNvSpPr>
              <a:spLocks noChangeArrowheads="1"/>
            </p:cNvSpPr>
            <p:nvPr/>
          </p:nvSpPr>
          <p:spPr bwMode="auto">
            <a:xfrm>
              <a:off x="2849563" y="3904145"/>
              <a:ext cx="2024062"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sp>
        <p:nvSpPr>
          <p:cNvPr id="37911" name="TextBox 13"/>
          <p:cNvSpPr txBox="1">
            <a:spLocks noChangeArrowheads="1"/>
          </p:cNvSpPr>
          <p:nvPr/>
        </p:nvSpPr>
        <p:spPr bwMode="auto">
          <a:xfrm>
            <a:off x="8262938" y="1949450"/>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7912" name="TextBox 13"/>
          <p:cNvSpPr txBox="1">
            <a:spLocks noChangeArrowheads="1"/>
          </p:cNvSpPr>
          <p:nvPr/>
        </p:nvSpPr>
        <p:spPr bwMode="auto">
          <a:xfrm>
            <a:off x="8283575" y="2297906"/>
            <a:ext cx="13811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7913" name="TextBox 13"/>
          <p:cNvSpPr txBox="1">
            <a:spLocks noChangeArrowheads="1"/>
          </p:cNvSpPr>
          <p:nvPr/>
        </p:nvSpPr>
        <p:spPr bwMode="auto">
          <a:xfrm>
            <a:off x="8262938" y="3554413"/>
            <a:ext cx="1376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7914" name="TextBox 13"/>
          <p:cNvSpPr txBox="1">
            <a:spLocks noChangeArrowheads="1"/>
          </p:cNvSpPr>
          <p:nvPr/>
        </p:nvSpPr>
        <p:spPr bwMode="auto">
          <a:xfrm>
            <a:off x="8327231" y="3902076"/>
            <a:ext cx="13811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7915" name="TextBox 13"/>
          <p:cNvSpPr txBox="1">
            <a:spLocks noChangeArrowheads="1"/>
          </p:cNvSpPr>
          <p:nvPr/>
        </p:nvSpPr>
        <p:spPr bwMode="auto">
          <a:xfrm>
            <a:off x="8262938" y="5195888"/>
            <a:ext cx="1376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37916" name="TextBox 13"/>
          <p:cNvSpPr txBox="1">
            <a:spLocks noChangeArrowheads="1"/>
          </p:cNvSpPr>
          <p:nvPr/>
        </p:nvSpPr>
        <p:spPr bwMode="auto">
          <a:xfrm>
            <a:off x="8327230" y="5518943"/>
            <a:ext cx="13811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单击此处可编辑内容</a:t>
            </a:r>
            <a:endParaRPr lang="en-US" sz="1200" dirty="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31" name="组合 30"/>
          <p:cNvGrpSpPr/>
          <p:nvPr/>
        </p:nvGrpSpPr>
        <p:grpSpPr>
          <a:xfrm>
            <a:off x="4950897" y="134060"/>
            <a:ext cx="2197945" cy="400110"/>
            <a:chOff x="4950897" y="134060"/>
            <a:chExt cx="2197945" cy="400110"/>
          </a:xfrm>
        </p:grpSpPr>
        <p:sp>
          <p:nvSpPr>
            <p:cNvPr id="32"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03</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3" name="组合 32"/>
            <p:cNvGrpSpPr/>
            <p:nvPr/>
          </p:nvGrpSpPr>
          <p:grpSpPr>
            <a:xfrm>
              <a:off x="5095783" y="533382"/>
              <a:ext cx="1913029" cy="509"/>
              <a:chOff x="5095783" y="594295"/>
              <a:chExt cx="1913029" cy="509"/>
            </a:xfrm>
          </p:grpSpPr>
          <p:cxnSp>
            <p:nvCxnSpPr>
              <p:cNvPr id="34" name="直接连接符 33"/>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5" name="图片 3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34825"/>
                                        </p:tgtEl>
                                        <p:attrNameLst>
                                          <p:attrName>style.visibility</p:attrName>
                                        </p:attrNameLst>
                                      </p:cBhvr>
                                      <p:to>
                                        <p:strVal val="visible"/>
                                      </p:to>
                                    </p:set>
                                    <p:animEffect transition="in" filter="fade">
                                      <p:cBhvr>
                                        <p:cTn id="14" dur="1000"/>
                                        <p:tgtEl>
                                          <p:spTgt spid="34825"/>
                                        </p:tgtEl>
                                      </p:cBhvr>
                                    </p:animEffect>
                                    <p:anim calcmode="lin" valueType="num">
                                      <p:cBhvr>
                                        <p:cTn id="15" dur="1000" fill="hold"/>
                                        <p:tgtEl>
                                          <p:spTgt spid="34825"/>
                                        </p:tgtEl>
                                        <p:attrNameLst>
                                          <p:attrName>ppt_x</p:attrName>
                                        </p:attrNameLst>
                                      </p:cBhvr>
                                      <p:tavLst>
                                        <p:tav tm="0">
                                          <p:val>
                                            <p:strVal val="#ppt_x"/>
                                          </p:val>
                                        </p:tav>
                                        <p:tav tm="100000">
                                          <p:val>
                                            <p:strVal val="#ppt_x"/>
                                          </p:val>
                                        </p:tav>
                                      </p:tavLst>
                                    </p:anim>
                                    <p:anim calcmode="lin" valueType="num">
                                      <p:cBhvr>
                                        <p:cTn id="16" dur="900" decel="100000" fill="hold"/>
                                        <p:tgtEl>
                                          <p:spTgt spid="348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4825"/>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34826"/>
                                        </p:tgtEl>
                                        <p:attrNameLst>
                                          <p:attrName>style.visibility</p:attrName>
                                        </p:attrNameLst>
                                      </p:cBhvr>
                                      <p:to>
                                        <p:strVal val="visible"/>
                                      </p:to>
                                    </p:set>
                                    <p:animEffect transition="in" filter="fade">
                                      <p:cBhvr>
                                        <p:cTn id="20" dur="1000"/>
                                        <p:tgtEl>
                                          <p:spTgt spid="34826"/>
                                        </p:tgtEl>
                                      </p:cBhvr>
                                    </p:animEffect>
                                    <p:anim calcmode="lin" valueType="num">
                                      <p:cBhvr>
                                        <p:cTn id="21" dur="1000" fill="hold"/>
                                        <p:tgtEl>
                                          <p:spTgt spid="34826"/>
                                        </p:tgtEl>
                                        <p:attrNameLst>
                                          <p:attrName>ppt_x</p:attrName>
                                        </p:attrNameLst>
                                      </p:cBhvr>
                                      <p:tavLst>
                                        <p:tav tm="0">
                                          <p:val>
                                            <p:strVal val="#ppt_x"/>
                                          </p:val>
                                        </p:tav>
                                        <p:tav tm="100000">
                                          <p:val>
                                            <p:strVal val="#ppt_x"/>
                                          </p:val>
                                        </p:tav>
                                      </p:tavLst>
                                    </p:anim>
                                    <p:anim calcmode="lin" valueType="num">
                                      <p:cBhvr>
                                        <p:cTn id="22" dur="900" decel="100000" fill="hold"/>
                                        <p:tgtEl>
                                          <p:spTgt spid="3482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4826"/>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34828"/>
                                        </p:tgtEl>
                                        <p:attrNameLst>
                                          <p:attrName>style.visibility</p:attrName>
                                        </p:attrNameLst>
                                      </p:cBhvr>
                                      <p:to>
                                        <p:strVal val="visible"/>
                                      </p:to>
                                    </p:set>
                                    <p:animEffect transition="in" filter="fade">
                                      <p:cBhvr>
                                        <p:cTn id="26" dur="1000"/>
                                        <p:tgtEl>
                                          <p:spTgt spid="34828"/>
                                        </p:tgtEl>
                                      </p:cBhvr>
                                    </p:animEffect>
                                    <p:anim calcmode="lin" valueType="num">
                                      <p:cBhvr>
                                        <p:cTn id="27" dur="1000" fill="hold"/>
                                        <p:tgtEl>
                                          <p:spTgt spid="34828"/>
                                        </p:tgtEl>
                                        <p:attrNameLst>
                                          <p:attrName>ppt_x</p:attrName>
                                        </p:attrNameLst>
                                      </p:cBhvr>
                                      <p:tavLst>
                                        <p:tav tm="0">
                                          <p:val>
                                            <p:strVal val="#ppt_x"/>
                                          </p:val>
                                        </p:tav>
                                        <p:tav tm="100000">
                                          <p:val>
                                            <p:strVal val="#ppt_x"/>
                                          </p:val>
                                        </p:tav>
                                      </p:tavLst>
                                    </p:anim>
                                    <p:anim calcmode="lin" valueType="num">
                                      <p:cBhvr>
                                        <p:cTn id="28" dur="900" decel="100000" fill="hold"/>
                                        <p:tgtEl>
                                          <p:spTgt spid="3482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4828"/>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34829"/>
                                        </p:tgtEl>
                                        <p:attrNameLst>
                                          <p:attrName>style.visibility</p:attrName>
                                        </p:attrNameLst>
                                      </p:cBhvr>
                                      <p:to>
                                        <p:strVal val="visible"/>
                                      </p:to>
                                    </p:set>
                                    <p:animEffect transition="in" filter="fade">
                                      <p:cBhvr>
                                        <p:cTn id="32" dur="1000"/>
                                        <p:tgtEl>
                                          <p:spTgt spid="34829"/>
                                        </p:tgtEl>
                                      </p:cBhvr>
                                    </p:animEffect>
                                    <p:anim calcmode="lin" valueType="num">
                                      <p:cBhvr>
                                        <p:cTn id="33" dur="1000" fill="hold"/>
                                        <p:tgtEl>
                                          <p:spTgt spid="34829"/>
                                        </p:tgtEl>
                                        <p:attrNameLst>
                                          <p:attrName>ppt_x</p:attrName>
                                        </p:attrNameLst>
                                      </p:cBhvr>
                                      <p:tavLst>
                                        <p:tav tm="0">
                                          <p:val>
                                            <p:strVal val="#ppt_x"/>
                                          </p:val>
                                        </p:tav>
                                        <p:tav tm="100000">
                                          <p:val>
                                            <p:strVal val="#ppt_x"/>
                                          </p:val>
                                        </p:tav>
                                      </p:tavLst>
                                    </p:anim>
                                    <p:anim calcmode="lin" valueType="num">
                                      <p:cBhvr>
                                        <p:cTn id="34" dur="900" decel="100000" fill="hold"/>
                                        <p:tgtEl>
                                          <p:spTgt spid="34829"/>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4829"/>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34830"/>
                                        </p:tgtEl>
                                        <p:attrNameLst>
                                          <p:attrName>style.visibility</p:attrName>
                                        </p:attrNameLst>
                                      </p:cBhvr>
                                      <p:to>
                                        <p:strVal val="visible"/>
                                      </p:to>
                                    </p:set>
                                    <p:animEffect transition="in" filter="fade">
                                      <p:cBhvr>
                                        <p:cTn id="38" dur="1000"/>
                                        <p:tgtEl>
                                          <p:spTgt spid="34830"/>
                                        </p:tgtEl>
                                      </p:cBhvr>
                                    </p:animEffect>
                                    <p:anim calcmode="lin" valueType="num">
                                      <p:cBhvr>
                                        <p:cTn id="39" dur="1000" fill="hold"/>
                                        <p:tgtEl>
                                          <p:spTgt spid="34830"/>
                                        </p:tgtEl>
                                        <p:attrNameLst>
                                          <p:attrName>ppt_x</p:attrName>
                                        </p:attrNameLst>
                                      </p:cBhvr>
                                      <p:tavLst>
                                        <p:tav tm="0">
                                          <p:val>
                                            <p:strVal val="#ppt_x"/>
                                          </p:val>
                                        </p:tav>
                                        <p:tav tm="100000">
                                          <p:val>
                                            <p:strVal val="#ppt_x"/>
                                          </p:val>
                                        </p:tav>
                                      </p:tavLst>
                                    </p:anim>
                                    <p:anim calcmode="lin" valueType="num">
                                      <p:cBhvr>
                                        <p:cTn id="40" dur="900" decel="100000" fill="hold"/>
                                        <p:tgtEl>
                                          <p:spTgt spid="34830"/>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4830"/>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37911"/>
                                        </p:tgtEl>
                                        <p:attrNameLst>
                                          <p:attrName>style.visibility</p:attrName>
                                        </p:attrNameLst>
                                      </p:cBhvr>
                                      <p:to>
                                        <p:strVal val="visible"/>
                                      </p:to>
                                    </p:set>
                                    <p:animEffect transition="in" filter="fade">
                                      <p:cBhvr>
                                        <p:cTn id="44" dur="1000"/>
                                        <p:tgtEl>
                                          <p:spTgt spid="37911"/>
                                        </p:tgtEl>
                                      </p:cBhvr>
                                    </p:animEffect>
                                    <p:anim calcmode="lin" valueType="num">
                                      <p:cBhvr>
                                        <p:cTn id="45" dur="1000" fill="hold"/>
                                        <p:tgtEl>
                                          <p:spTgt spid="37911"/>
                                        </p:tgtEl>
                                        <p:attrNameLst>
                                          <p:attrName>ppt_x</p:attrName>
                                        </p:attrNameLst>
                                      </p:cBhvr>
                                      <p:tavLst>
                                        <p:tav tm="0">
                                          <p:val>
                                            <p:strVal val="#ppt_x"/>
                                          </p:val>
                                        </p:tav>
                                        <p:tav tm="100000">
                                          <p:val>
                                            <p:strVal val="#ppt_x"/>
                                          </p:val>
                                        </p:tav>
                                      </p:tavLst>
                                    </p:anim>
                                    <p:anim calcmode="lin" valueType="num">
                                      <p:cBhvr>
                                        <p:cTn id="46" dur="900" decel="100000" fill="hold"/>
                                        <p:tgtEl>
                                          <p:spTgt spid="37911"/>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7911"/>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37912"/>
                                        </p:tgtEl>
                                        <p:attrNameLst>
                                          <p:attrName>style.visibility</p:attrName>
                                        </p:attrNameLst>
                                      </p:cBhvr>
                                      <p:to>
                                        <p:strVal val="visible"/>
                                      </p:to>
                                    </p:set>
                                    <p:animEffect transition="in" filter="fade">
                                      <p:cBhvr>
                                        <p:cTn id="50" dur="1000"/>
                                        <p:tgtEl>
                                          <p:spTgt spid="37912"/>
                                        </p:tgtEl>
                                      </p:cBhvr>
                                    </p:animEffect>
                                    <p:anim calcmode="lin" valueType="num">
                                      <p:cBhvr>
                                        <p:cTn id="51" dur="1000" fill="hold"/>
                                        <p:tgtEl>
                                          <p:spTgt spid="37912"/>
                                        </p:tgtEl>
                                        <p:attrNameLst>
                                          <p:attrName>ppt_x</p:attrName>
                                        </p:attrNameLst>
                                      </p:cBhvr>
                                      <p:tavLst>
                                        <p:tav tm="0">
                                          <p:val>
                                            <p:strVal val="#ppt_x"/>
                                          </p:val>
                                        </p:tav>
                                        <p:tav tm="100000">
                                          <p:val>
                                            <p:strVal val="#ppt_x"/>
                                          </p:val>
                                        </p:tav>
                                      </p:tavLst>
                                    </p:anim>
                                    <p:anim calcmode="lin" valueType="num">
                                      <p:cBhvr>
                                        <p:cTn id="52" dur="900" decel="100000" fill="hold"/>
                                        <p:tgtEl>
                                          <p:spTgt spid="37912"/>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37912"/>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37913"/>
                                        </p:tgtEl>
                                        <p:attrNameLst>
                                          <p:attrName>style.visibility</p:attrName>
                                        </p:attrNameLst>
                                      </p:cBhvr>
                                      <p:to>
                                        <p:strVal val="visible"/>
                                      </p:to>
                                    </p:set>
                                    <p:animEffect transition="in" filter="fade">
                                      <p:cBhvr>
                                        <p:cTn id="56" dur="1000"/>
                                        <p:tgtEl>
                                          <p:spTgt spid="37913"/>
                                        </p:tgtEl>
                                      </p:cBhvr>
                                    </p:animEffect>
                                    <p:anim calcmode="lin" valueType="num">
                                      <p:cBhvr>
                                        <p:cTn id="57" dur="1000" fill="hold"/>
                                        <p:tgtEl>
                                          <p:spTgt spid="37913"/>
                                        </p:tgtEl>
                                        <p:attrNameLst>
                                          <p:attrName>ppt_x</p:attrName>
                                        </p:attrNameLst>
                                      </p:cBhvr>
                                      <p:tavLst>
                                        <p:tav tm="0">
                                          <p:val>
                                            <p:strVal val="#ppt_x"/>
                                          </p:val>
                                        </p:tav>
                                        <p:tav tm="100000">
                                          <p:val>
                                            <p:strVal val="#ppt_x"/>
                                          </p:val>
                                        </p:tav>
                                      </p:tavLst>
                                    </p:anim>
                                    <p:anim calcmode="lin" valueType="num">
                                      <p:cBhvr>
                                        <p:cTn id="58" dur="900" decel="100000" fill="hold"/>
                                        <p:tgtEl>
                                          <p:spTgt spid="37913"/>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37913"/>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37914"/>
                                        </p:tgtEl>
                                        <p:attrNameLst>
                                          <p:attrName>style.visibility</p:attrName>
                                        </p:attrNameLst>
                                      </p:cBhvr>
                                      <p:to>
                                        <p:strVal val="visible"/>
                                      </p:to>
                                    </p:set>
                                    <p:animEffect transition="in" filter="fade">
                                      <p:cBhvr>
                                        <p:cTn id="62" dur="1000"/>
                                        <p:tgtEl>
                                          <p:spTgt spid="37914"/>
                                        </p:tgtEl>
                                      </p:cBhvr>
                                    </p:animEffect>
                                    <p:anim calcmode="lin" valueType="num">
                                      <p:cBhvr>
                                        <p:cTn id="63" dur="1000" fill="hold"/>
                                        <p:tgtEl>
                                          <p:spTgt spid="37914"/>
                                        </p:tgtEl>
                                        <p:attrNameLst>
                                          <p:attrName>ppt_x</p:attrName>
                                        </p:attrNameLst>
                                      </p:cBhvr>
                                      <p:tavLst>
                                        <p:tav tm="0">
                                          <p:val>
                                            <p:strVal val="#ppt_x"/>
                                          </p:val>
                                        </p:tav>
                                        <p:tav tm="100000">
                                          <p:val>
                                            <p:strVal val="#ppt_x"/>
                                          </p:val>
                                        </p:tav>
                                      </p:tavLst>
                                    </p:anim>
                                    <p:anim calcmode="lin" valueType="num">
                                      <p:cBhvr>
                                        <p:cTn id="64" dur="900" decel="100000" fill="hold"/>
                                        <p:tgtEl>
                                          <p:spTgt spid="37914"/>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37914"/>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37915"/>
                                        </p:tgtEl>
                                        <p:attrNameLst>
                                          <p:attrName>style.visibility</p:attrName>
                                        </p:attrNameLst>
                                      </p:cBhvr>
                                      <p:to>
                                        <p:strVal val="visible"/>
                                      </p:to>
                                    </p:set>
                                    <p:animEffect transition="in" filter="fade">
                                      <p:cBhvr>
                                        <p:cTn id="68" dur="1000"/>
                                        <p:tgtEl>
                                          <p:spTgt spid="37915"/>
                                        </p:tgtEl>
                                      </p:cBhvr>
                                    </p:animEffect>
                                    <p:anim calcmode="lin" valueType="num">
                                      <p:cBhvr>
                                        <p:cTn id="69" dur="1000" fill="hold"/>
                                        <p:tgtEl>
                                          <p:spTgt spid="37915"/>
                                        </p:tgtEl>
                                        <p:attrNameLst>
                                          <p:attrName>ppt_x</p:attrName>
                                        </p:attrNameLst>
                                      </p:cBhvr>
                                      <p:tavLst>
                                        <p:tav tm="0">
                                          <p:val>
                                            <p:strVal val="#ppt_x"/>
                                          </p:val>
                                        </p:tav>
                                        <p:tav tm="100000">
                                          <p:val>
                                            <p:strVal val="#ppt_x"/>
                                          </p:val>
                                        </p:tav>
                                      </p:tavLst>
                                    </p:anim>
                                    <p:anim calcmode="lin" valueType="num">
                                      <p:cBhvr>
                                        <p:cTn id="70" dur="900" decel="100000" fill="hold"/>
                                        <p:tgtEl>
                                          <p:spTgt spid="37915"/>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7915"/>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37916"/>
                                        </p:tgtEl>
                                        <p:attrNameLst>
                                          <p:attrName>style.visibility</p:attrName>
                                        </p:attrNameLst>
                                      </p:cBhvr>
                                      <p:to>
                                        <p:strVal val="visible"/>
                                      </p:to>
                                    </p:set>
                                    <p:animEffect transition="in" filter="fade">
                                      <p:cBhvr>
                                        <p:cTn id="74" dur="1000"/>
                                        <p:tgtEl>
                                          <p:spTgt spid="37916"/>
                                        </p:tgtEl>
                                      </p:cBhvr>
                                    </p:animEffect>
                                    <p:anim calcmode="lin" valueType="num">
                                      <p:cBhvr>
                                        <p:cTn id="75" dur="1000" fill="hold"/>
                                        <p:tgtEl>
                                          <p:spTgt spid="37916"/>
                                        </p:tgtEl>
                                        <p:attrNameLst>
                                          <p:attrName>ppt_x</p:attrName>
                                        </p:attrNameLst>
                                      </p:cBhvr>
                                      <p:tavLst>
                                        <p:tav tm="0">
                                          <p:val>
                                            <p:strVal val="#ppt_x"/>
                                          </p:val>
                                        </p:tav>
                                        <p:tav tm="100000">
                                          <p:val>
                                            <p:strVal val="#ppt_x"/>
                                          </p:val>
                                        </p:tav>
                                      </p:tavLst>
                                    </p:anim>
                                    <p:anim calcmode="lin" valueType="num">
                                      <p:cBhvr>
                                        <p:cTn id="76" dur="900" decel="100000" fill="hold"/>
                                        <p:tgtEl>
                                          <p:spTgt spid="37916"/>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379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animBg="1"/>
      <p:bldP spid="34826" grpId="0" animBg="1"/>
      <p:bldP spid="34828" grpId="0" animBg="1"/>
      <p:bldP spid="34829" grpId="0" animBg="1"/>
      <p:bldP spid="34830" grpId="0" animBg="1"/>
      <p:bldP spid="37911" grpId="0"/>
      <p:bldP spid="37912" grpId="0"/>
      <p:bldP spid="37913" grpId="0"/>
      <p:bldP spid="37914" grpId="0"/>
      <p:bldP spid="37915" grpId="0"/>
      <p:bldP spid="379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10"/>
          <p:cNvSpPr>
            <a:spLocks noChangeArrowheads="1"/>
          </p:cNvSpPr>
          <p:nvPr/>
        </p:nvSpPr>
        <p:spPr bwMode="auto">
          <a:xfrm>
            <a:off x="30163" y="1719263"/>
            <a:ext cx="12203112" cy="4433887"/>
          </a:xfrm>
          <a:prstGeom prst="rect">
            <a:avLst/>
          </a:prstGeom>
          <a:solidFill>
            <a:srgbClr val="0D4D81"/>
          </a:solidFill>
          <a:ln>
            <a:noFill/>
          </a:ln>
          <a:effectLst>
            <a:outerShdw blurRad="50800" dist="38100" dir="5400000" algn="t" rotWithShape="0">
              <a:prstClr val="black">
                <a:alpha val="40000"/>
              </a:prstClr>
            </a:outerShdw>
          </a:effectLst>
        </p:spPr>
        <p:txBody>
          <a:bodyPr lIns="121893" tIns="60946" rIns="121893" bIns="60946" anchor="ctr"/>
          <a:lstStyle/>
          <a:p>
            <a:pPr algn="ctr" defTabSz="912495">
              <a:buFont typeface="Arial" panose="020B0604020202090204" pitchFamily="34" charset="0"/>
              <a:buNone/>
            </a:pPr>
            <a:endParaRPr lang="en-US" altLang="zh-CN" sz="900">
              <a:solidFill>
                <a:srgbClr val="FFFFFF"/>
              </a:solidFill>
            </a:endParaRPr>
          </a:p>
        </p:txBody>
      </p:sp>
      <p:cxnSp>
        <p:nvCxnSpPr>
          <p:cNvPr id="35850" name="Straight Connector 81"/>
          <p:cNvCxnSpPr>
            <a:cxnSpLocks noChangeShapeType="1"/>
          </p:cNvCxnSpPr>
          <p:nvPr/>
        </p:nvCxnSpPr>
        <p:spPr bwMode="auto">
          <a:xfrm>
            <a:off x="7235825" y="2378075"/>
            <a:ext cx="0" cy="2709863"/>
          </a:xfrm>
          <a:prstGeom prst="line">
            <a:avLst/>
          </a:prstGeom>
          <a:noFill/>
          <a:ln w="6350">
            <a:solidFill>
              <a:schemeClr val="bg1"/>
            </a:solidFill>
            <a:prstDash val="sysDot"/>
            <a:round/>
          </a:ln>
          <a:extLst>
            <a:ext uri="{909E8E84-426E-40DD-AFC4-6F175D3DCCD1}">
              <a14:hiddenFill xmlns:a14="http://schemas.microsoft.com/office/drawing/2010/main">
                <a:noFill/>
              </a14:hiddenFill>
            </a:ext>
          </a:extLst>
        </p:spPr>
      </p:cxnSp>
      <p:cxnSp>
        <p:nvCxnSpPr>
          <p:cNvPr id="35851" name="Straight Connector 82"/>
          <p:cNvCxnSpPr>
            <a:cxnSpLocks noChangeShapeType="1"/>
          </p:cNvCxnSpPr>
          <p:nvPr/>
        </p:nvCxnSpPr>
        <p:spPr bwMode="auto">
          <a:xfrm>
            <a:off x="9320213" y="2378075"/>
            <a:ext cx="0" cy="2709863"/>
          </a:xfrm>
          <a:prstGeom prst="line">
            <a:avLst/>
          </a:prstGeom>
          <a:noFill/>
          <a:ln w="6350">
            <a:solidFill>
              <a:schemeClr val="bg1"/>
            </a:solidFill>
            <a:prstDash val="sysDot"/>
            <a:round/>
          </a:ln>
          <a:extLst>
            <a:ext uri="{909E8E84-426E-40DD-AFC4-6F175D3DCCD1}">
              <a14:hiddenFill xmlns:a14="http://schemas.microsoft.com/office/drawing/2010/main">
                <a:noFill/>
              </a14:hiddenFill>
            </a:ext>
          </a:extLst>
        </p:spPr>
      </p:cxnSp>
      <p:grpSp>
        <p:nvGrpSpPr>
          <p:cNvPr id="3" name="组合 2"/>
          <p:cNvGrpSpPr/>
          <p:nvPr/>
        </p:nvGrpSpPr>
        <p:grpSpPr>
          <a:xfrm>
            <a:off x="5264150" y="2395538"/>
            <a:ext cx="1755775" cy="3476890"/>
            <a:chOff x="5264150" y="2395538"/>
            <a:chExt cx="1755775" cy="3476890"/>
          </a:xfrm>
        </p:grpSpPr>
        <p:sp>
          <p:nvSpPr>
            <p:cNvPr id="35847" name="TextBox 31"/>
            <p:cNvSpPr txBox="1">
              <a:spLocks noChangeArrowheads="1"/>
            </p:cNvSpPr>
            <p:nvPr/>
          </p:nvSpPr>
          <p:spPr bwMode="auto">
            <a:xfrm>
              <a:off x="5264150"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itchFamily="34" charset="0"/>
                  <a:ea typeface="宋体" pitchFamily="2" charset="-122"/>
                </a:defRPr>
              </a:lvl1pPr>
              <a:lvl2pPr marL="742950" indent="-285750" defTabSz="949325" eaLnBrk="0" hangingPunct="0">
                <a:defRPr>
                  <a:solidFill>
                    <a:schemeClr val="tx1"/>
                  </a:solidFill>
                  <a:latin typeface="Calibri" pitchFamily="34" charset="0"/>
                  <a:ea typeface="宋体" pitchFamily="2" charset="-122"/>
                </a:defRPr>
              </a:lvl2pPr>
              <a:lvl3pPr marL="1143000" indent="-228600" defTabSz="949325" eaLnBrk="0" hangingPunct="0">
                <a:defRPr>
                  <a:solidFill>
                    <a:schemeClr val="tx1"/>
                  </a:solidFill>
                  <a:latin typeface="Calibri" pitchFamily="34" charset="0"/>
                  <a:ea typeface="宋体" pitchFamily="2" charset="-122"/>
                </a:defRPr>
              </a:lvl3pPr>
              <a:lvl4pPr marL="1600200" indent="-228600" defTabSz="949325" eaLnBrk="0" hangingPunct="0">
                <a:defRPr>
                  <a:solidFill>
                    <a:schemeClr val="tx1"/>
                  </a:solidFill>
                  <a:latin typeface="Calibri" pitchFamily="34" charset="0"/>
                  <a:ea typeface="宋体" pitchFamily="2" charset="-122"/>
                </a:defRPr>
              </a:lvl4pPr>
              <a:lvl5pPr marL="2057400" indent="-228600" defTabSz="949325" eaLnBrk="0" hangingPunct="0">
                <a:defRPr>
                  <a:solidFill>
                    <a:schemeClr val="tx1"/>
                  </a:solidFill>
                  <a:latin typeface="Calibri"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rPr>
                <a:t>添加标题</a:t>
              </a:r>
              <a:endParaRPr lang="zh-CN" sz="1600" dirty="0">
                <a:solidFill>
                  <a:schemeClr val="bg1"/>
                </a:solidFill>
                <a:latin typeface="思源黑体 CN Light" panose="020B0300000000000000" pitchFamily="34" charset="-122"/>
                <a:ea typeface="思源黑体 CN Light" panose="020B0300000000000000" pitchFamily="34" charset="-122"/>
              </a:endParaRPr>
            </a:p>
          </p:txBody>
        </p:sp>
        <p:sp>
          <p:nvSpPr>
            <p:cNvPr id="35848" name="Rounded Rectangle 87"/>
            <p:cNvSpPr>
              <a:spLocks noChangeArrowheads="1"/>
            </p:cNvSpPr>
            <p:nvPr/>
          </p:nvSpPr>
          <p:spPr bwMode="auto">
            <a:xfrm>
              <a:off x="5383213"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90204" pitchFamily="34" charset="0"/>
                <a:buNone/>
              </a:pPr>
              <a:endParaRPr lang="bg-BG" altLang="en-US" sz="900">
                <a:solidFill>
                  <a:srgbClr val="D9D9D9"/>
                </a:solidFill>
                <a:latin typeface="思源黑体 CN Light" panose="020B0300000000000000" pitchFamily="34" charset="-122"/>
                <a:ea typeface="思源黑体 CN Light" panose="020B0300000000000000" pitchFamily="34" charset="-122"/>
              </a:endParaRPr>
            </a:p>
          </p:txBody>
        </p:sp>
        <p:grpSp>
          <p:nvGrpSpPr>
            <p:cNvPr id="2" name="组合 1"/>
            <p:cNvGrpSpPr/>
            <p:nvPr/>
          </p:nvGrpSpPr>
          <p:grpSpPr>
            <a:xfrm>
              <a:off x="5480050" y="2395538"/>
              <a:ext cx="1323975" cy="3476890"/>
              <a:chOff x="5480050" y="2395538"/>
              <a:chExt cx="1323975" cy="3476890"/>
            </a:xfrm>
          </p:grpSpPr>
          <p:sp>
            <p:nvSpPr>
              <p:cNvPr id="35849" name="Freeform 74"/>
              <p:cNvSpPr/>
              <p:nvPr/>
            </p:nvSpPr>
            <p:spPr bwMode="auto">
              <a:xfrm>
                <a:off x="5840413" y="2395538"/>
                <a:ext cx="576262" cy="509587"/>
              </a:xfrm>
              <a:custGeom>
                <a:avLst/>
                <a:gdLst>
                  <a:gd name="T0" fmla="*/ 2147483647 w 461"/>
                  <a:gd name="T1" fmla="*/ 2147483647 h 409"/>
                  <a:gd name="T2" fmla="*/ 2147483647 w 461"/>
                  <a:gd name="T3" fmla="*/ 2147483647 h 409"/>
                  <a:gd name="T4" fmla="*/ 2147483647 w 461"/>
                  <a:gd name="T5" fmla="*/ 2147483647 h 409"/>
                  <a:gd name="T6" fmla="*/ 2147483647 w 461"/>
                  <a:gd name="T7" fmla="*/ 2147483647 h 409"/>
                  <a:gd name="T8" fmla="*/ 2147483647 w 461"/>
                  <a:gd name="T9" fmla="*/ 2147483647 h 409"/>
                  <a:gd name="T10" fmla="*/ 2147483647 w 461"/>
                  <a:gd name="T11" fmla="*/ 2147483647 h 409"/>
                  <a:gd name="T12" fmla="*/ 2147483647 w 461"/>
                  <a:gd name="T13" fmla="*/ 2147483647 h 409"/>
                  <a:gd name="T14" fmla="*/ 2147483647 w 461"/>
                  <a:gd name="T15" fmla="*/ 2147483647 h 409"/>
                  <a:gd name="T16" fmla="*/ 2147483647 w 461"/>
                  <a:gd name="T17" fmla="*/ 2147483647 h 409"/>
                  <a:gd name="T18" fmla="*/ 2147483647 w 461"/>
                  <a:gd name="T19" fmla="*/ 2147483647 h 409"/>
                  <a:gd name="T20" fmla="*/ 2147483647 w 461"/>
                  <a:gd name="T21" fmla="*/ 2147483647 h 409"/>
                  <a:gd name="T22" fmla="*/ 2147483647 w 461"/>
                  <a:gd name="T23" fmla="*/ 2147483647 h 409"/>
                  <a:gd name="T24" fmla="*/ 2147483647 w 461"/>
                  <a:gd name="T25" fmla="*/ 2147483647 h 409"/>
                  <a:gd name="T26" fmla="*/ 2147483647 w 461"/>
                  <a:gd name="T27" fmla="*/ 2147483647 h 409"/>
                  <a:gd name="T28" fmla="*/ 2147483647 w 461"/>
                  <a:gd name="T29" fmla="*/ 2147483647 h 409"/>
                  <a:gd name="T30" fmla="*/ 2147483647 w 461"/>
                  <a:gd name="T31" fmla="*/ 2147483647 h 409"/>
                  <a:gd name="T32" fmla="*/ 2147483647 w 461"/>
                  <a:gd name="T33" fmla="*/ 2147483647 h 409"/>
                  <a:gd name="T34" fmla="*/ 2147483647 w 461"/>
                  <a:gd name="T35" fmla="*/ 2147483647 h 4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5854" name="Text Placeholder 3"/>
              <p:cNvSpPr txBox="1">
                <a:spLocks noChangeArrowheads="1"/>
              </p:cNvSpPr>
              <p:nvPr/>
            </p:nvSpPr>
            <p:spPr bwMode="auto">
              <a:xfrm>
                <a:off x="5480050" y="3579813"/>
                <a:ext cx="1323975" cy="229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itchFamily="34" charset="0"/>
                    <a:ea typeface="宋体" pitchFamily="2" charset="-122"/>
                  </a:defRPr>
                </a:lvl1pPr>
                <a:lvl2pPr marL="742950" indent="-285750" defTabSz="912495" eaLnBrk="0" hangingPunct="0">
                  <a:defRPr>
                    <a:solidFill>
                      <a:schemeClr val="tx1"/>
                    </a:solidFill>
                    <a:latin typeface="Calibri" pitchFamily="34" charset="0"/>
                    <a:ea typeface="宋体" pitchFamily="2" charset="-122"/>
                  </a:defRPr>
                </a:lvl2pPr>
                <a:lvl3pPr marL="1143000" indent="-228600" defTabSz="912495" eaLnBrk="0" hangingPunct="0">
                  <a:defRPr>
                    <a:solidFill>
                      <a:schemeClr val="tx1"/>
                    </a:solidFill>
                    <a:latin typeface="Calibri" pitchFamily="34" charset="0"/>
                    <a:ea typeface="宋体" pitchFamily="2" charset="-122"/>
                  </a:defRPr>
                </a:lvl3pPr>
                <a:lvl4pPr marL="1600200" indent="-228600" defTabSz="912495" eaLnBrk="0" hangingPunct="0">
                  <a:defRPr>
                    <a:solidFill>
                      <a:schemeClr val="tx1"/>
                    </a:solidFill>
                    <a:latin typeface="Calibri" pitchFamily="34" charset="0"/>
                    <a:ea typeface="宋体" pitchFamily="2" charset="-122"/>
                  </a:defRPr>
                </a:lvl4pPr>
                <a:lvl5pPr marL="2057400" indent="-228600" defTabSz="912495" eaLnBrk="0" hangingPunct="0">
                  <a:defRPr>
                    <a:solidFill>
                      <a:schemeClr val="tx1"/>
                    </a:solidFill>
                    <a:latin typeface="Calibri" pitchFamily="34" charset="0"/>
                    <a:ea typeface="宋体" pitchFamily="2" charset="-122"/>
                  </a:defRPr>
                </a:lvl5pPr>
                <a:lvl6pPr marL="2514600" indent="-228600" defTabSz="91249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1249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1249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1249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grpSp>
        <p:nvGrpSpPr>
          <p:cNvPr id="4" name="组合 3"/>
          <p:cNvGrpSpPr/>
          <p:nvPr/>
        </p:nvGrpSpPr>
        <p:grpSpPr>
          <a:xfrm>
            <a:off x="7405688" y="2378075"/>
            <a:ext cx="1755775" cy="3494353"/>
            <a:chOff x="7405688" y="2378075"/>
            <a:chExt cx="1755775" cy="3494353"/>
          </a:xfrm>
        </p:grpSpPr>
        <p:sp>
          <p:nvSpPr>
            <p:cNvPr id="35852" name="Freeform 25"/>
            <p:cNvSpPr>
              <a:spLocks noEditPoints="1"/>
            </p:cNvSpPr>
            <p:nvPr/>
          </p:nvSpPr>
          <p:spPr bwMode="auto">
            <a:xfrm>
              <a:off x="8091488" y="2378075"/>
              <a:ext cx="509587" cy="542925"/>
            </a:xfrm>
            <a:custGeom>
              <a:avLst/>
              <a:gdLst>
                <a:gd name="T0" fmla="*/ 2147483647 w 1548"/>
                <a:gd name="T1" fmla="*/ 2147483647 h 1648"/>
                <a:gd name="T2" fmla="*/ 2147483647 w 1548"/>
                <a:gd name="T3" fmla="*/ 2147483647 h 1648"/>
                <a:gd name="T4" fmla="*/ 2147483647 w 1548"/>
                <a:gd name="T5" fmla="*/ 2147483647 h 1648"/>
                <a:gd name="T6" fmla="*/ 2147483647 w 1548"/>
                <a:gd name="T7" fmla="*/ 2147483647 h 1648"/>
                <a:gd name="T8" fmla="*/ 2147483647 w 1548"/>
                <a:gd name="T9" fmla="*/ 2147483647 h 1648"/>
                <a:gd name="T10" fmla="*/ 2147483647 w 1548"/>
                <a:gd name="T11" fmla="*/ 2147483647 h 1648"/>
                <a:gd name="T12" fmla="*/ 2147483647 w 1548"/>
                <a:gd name="T13" fmla="*/ 2147483647 h 1648"/>
                <a:gd name="T14" fmla="*/ 2147483647 w 1548"/>
                <a:gd name="T15" fmla="*/ 2147483647 h 1648"/>
                <a:gd name="T16" fmla="*/ 2147483647 w 1548"/>
                <a:gd name="T17" fmla="*/ 2147483647 h 1648"/>
                <a:gd name="T18" fmla="*/ 2147483647 w 1548"/>
                <a:gd name="T19" fmla="*/ 2147483647 h 1648"/>
                <a:gd name="T20" fmla="*/ 2147483647 w 1548"/>
                <a:gd name="T21" fmla="*/ 2147483647 h 1648"/>
                <a:gd name="T22" fmla="*/ 2147483647 w 1548"/>
                <a:gd name="T23" fmla="*/ 2147483647 h 1648"/>
                <a:gd name="T24" fmla="*/ 2147483647 w 1548"/>
                <a:gd name="T25" fmla="*/ 2147483647 h 1648"/>
                <a:gd name="T26" fmla="*/ 2147483647 w 1548"/>
                <a:gd name="T27" fmla="*/ 2147483647 h 1648"/>
                <a:gd name="T28" fmla="*/ 0 w 1548"/>
                <a:gd name="T29" fmla="*/ 2147483647 h 1648"/>
                <a:gd name="T30" fmla="*/ 2147483647 w 1548"/>
                <a:gd name="T31" fmla="*/ 2147483647 h 1648"/>
                <a:gd name="T32" fmla="*/ 2147483647 w 1548"/>
                <a:gd name="T33" fmla="*/ 2147483647 h 1648"/>
                <a:gd name="T34" fmla="*/ 2147483647 w 1548"/>
                <a:gd name="T35" fmla="*/ 2147483647 h 1648"/>
                <a:gd name="T36" fmla="*/ 2147483647 w 1548"/>
                <a:gd name="T37" fmla="*/ 2147483647 h 1648"/>
                <a:gd name="T38" fmla="*/ 2147483647 w 1548"/>
                <a:gd name="T39" fmla="*/ 2147483647 h 1648"/>
                <a:gd name="T40" fmla="*/ 2147483647 w 1548"/>
                <a:gd name="T41" fmla="*/ 2147483647 h 1648"/>
                <a:gd name="T42" fmla="*/ 2147483647 w 1548"/>
                <a:gd name="T43" fmla="*/ 2147483647 h 1648"/>
                <a:gd name="T44" fmla="*/ 2147483647 w 1548"/>
                <a:gd name="T45" fmla="*/ 2147483647 h 1648"/>
                <a:gd name="T46" fmla="*/ 2147483647 w 1548"/>
                <a:gd name="T47" fmla="*/ 2147483647 h 1648"/>
                <a:gd name="T48" fmla="*/ 2147483647 w 1548"/>
                <a:gd name="T49" fmla="*/ 2147483647 h 1648"/>
                <a:gd name="T50" fmla="*/ 2147483647 w 1548"/>
                <a:gd name="T51" fmla="*/ 0 h 1648"/>
                <a:gd name="T52" fmla="*/ 2147483647 w 1548"/>
                <a:gd name="T53" fmla="*/ 2147483647 h 1648"/>
                <a:gd name="T54" fmla="*/ 2147483647 w 1548"/>
                <a:gd name="T55" fmla="*/ 2147483647 h 1648"/>
                <a:gd name="T56" fmla="*/ 2147483647 w 1548"/>
                <a:gd name="T57" fmla="*/ 2147483647 h 1648"/>
                <a:gd name="T58" fmla="*/ 2147483647 w 1548"/>
                <a:gd name="T59" fmla="*/ 2147483647 h 1648"/>
                <a:gd name="T60" fmla="*/ 2147483647 w 1548"/>
                <a:gd name="T61" fmla="*/ 2147483647 h 1648"/>
                <a:gd name="T62" fmla="*/ 2147483647 w 1548"/>
                <a:gd name="T63" fmla="*/ 2147483647 h 1648"/>
                <a:gd name="T64" fmla="*/ 2147483647 w 1548"/>
                <a:gd name="T65" fmla="*/ 2147483647 h 1648"/>
                <a:gd name="T66" fmla="*/ 2147483647 w 1548"/>
                <a:gd name="T67" fmla="*/ 2147483647 h 1648"/>
                <a:gd name="T68" fmla="*/ 2147483647 w 1548"/>
                <a:gd name="T69" fmla="*/ 2147483647 h 1648"/>
                <a:gd name="T70" fmla="*/ 2147483647 w 1548"/>
                <a:gd name="T71" fmla="*/ 2147483647 h 1648"/>
                <a:gd name="T72" fmla="*/ 2147483647 w 1548"/>
                <a:gd name="T73" fmla="*/ 2147483647 h 1648"/>
                <a:gd name="T74" fmla="*/ 2147483647 w 1548"/>
                <a:gd name="T75" fmla="*/ 2147483647 h 1648"/>
                <a:gd name="T76" fmla="*/ 2147483647 w 1548"/>
                <a:gd name="T77" fmla="*/ 2147483647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48" h="1648">
                  <a:moveTo>
                    <a:pt x="1548" y="1327"/>
                  </a:moveTo>
                  <a:cubicBezTo>
                    <a:pt x="1268" y="1408"/>
                    <a:pt x="1268" y="1408"/>
                    <a:pt x="1268" y="1408"/>
                  </a:cubicBezTo>
                  <a:cubicBezTo>
                    <a:pt x="1186" y="1129"/>
                    <a:pt x="1186" y="1129"/>
                    <a:pt x="1186" y="1129"/>
                  </a:cubicBezTo>
                  <a:cubicBezTo>
                    <a:pt x="1307" y="1195"/>
                    <a:pt x="1307" y="1195"/>
                    <a:pt x="1307" y="1195"/>
                  </a:cubicBezTo>
                  <a:cubicBezTo>
                    <a:pt x="1358" y="1105"/>
                    <a:pt x="1388" y="1003"/>
                    <a:pt x="1388" y="893"/>
                  </a:cubicBezTo>
                  <a:cubicBezTo>
                    <a:pt x="1388" y="640"/>
                    <a:pt x="1236" y="422"/>
                    <a:pt x="1018" y="327"/>
                  </a:cubicBezTo>
                  <a:cubicBezTo>
                    <a:pt x="1061" y="195"/>
                    <a:pt x="1061" y="195"/>
                    <a:pt x="1061" y="195"/>
                  </a:cubicBezTo>
                  <a:cubicBezTo>
                    <a:pt x="1334" y="309"/>
                    <a:pt x="1526" y="578"/>
                    <a:pt x="1526" y="893"/>
                  </a:cubicBezTo>
                  <a:cubicBezTo>
                    <a:pt x="1526" y="1027"/>
                    <a:pt x="1490" y="1152"/>
                    <a:pt x="1428" y="1261"/>
                  </a:cubicBezTo>
                  <a:lnTo>
                    <a:pt x="1548" y="1327"/>
                  </a:lnTo>
                  <a:close/>
                  <a:moveTo>
                    <a:pt x="770" y="1511"/>
                  </a:moveTo>
                  <a:cubicBezTo>
                    <a:pt x="542" y="1511"/>
                    <a:pt x="342" y="1385"/>
                    <a:pt x="235" y="1200"/>
                  </a:cubicBezTo>
                  <a:cubicBezTo>
                    <a:pt x="357" y="1130"/>
                    <a:pt x="357" y="1130"/>
                    <a:pt x="357" y="1130"/>
                  </a:cubicBezTo>
                  <a:cubicBezTo>
                    <a:pt x="75" y="1055"/>
                    <a:pt x="75" y="1055"/>
                    <a:pt x="75" y="1055"/>
                  </a:cubicBezTo>
                  <a:cubicBezTo>
                    <a:pt x="0" y="1336"/>
                    <a:pt x="0" y="1336"/>
                    <a:pt x="0" y="1336"/>
                  </a:cubicBezTo>
                  <a:cubicBezTo>
                    <a:pt x="116" y="1269"/>
                    <a:pt x="116" y="1269"/>
                    <a:pt x="116" y="1269"/>
                  </a:cubicBezTo>
                  <a:cubicBezTo>
                    <a:pt x="247" y="1495"/>
                    <a:pt x="490" y="1648"/>
                    <a:pt x="770" y="1648"/>
                  </a:cubicBezTo>
                  <a:cubicBezTo>
                    <a:pt x="922" y="1648"/>
                    <a:pt x="1062" y="1603"/>
                    <a:pt x="1180" y="1527"/>
                  </a:cubicBezTo>
                  <a:cubicBezTo>
                    <a:pt x="1095" y="1418"/>
                    <a:pt x="1095" y="1418"/>
                    <a:pt x="1095" y="1418"/>
                  </a:cubicBezTo>
                  <a:cubicBezTo>
                    <a:pt x="1001" y="1476"/>
                    <a:pt x="890" y="1511"/>
                    <a:pt x="770" y="1511"/>
                  </a:cubicBezTo>
                  <a:close/>
                  <a:moveTo>
                    <a:pt x="153" y="901"/>
                  </a:moveTo>
                  <a:cubicBezTo>
                    <a:pt x="153" y="898"/>
                    <a:pt x="152" y="896"/>
                    <a:pt x="152" y="893"/>
                  </a:cubicBezTo>
                  <a:cubicBezTo>
                    <a:pt x="152" y="575"/>
                    <a:pt x="393" y="314"/>
                    <a:pt x="702" y="279"/>
                  </a:cubicBezTo>
                  <a:cubicBezTo>
                    <a:pt x="702" y="412"/>
                    <a:pt x="702" y="412"/>
                    <a:pt x="702" y="412"/>
                  </a:cubicBezTo>
                  <a:cubicBezTo>
                    <a:pt x="908" y="206"/>
                    <a:pt x="908" y="206"/>
                    <a:pt x="908" y="206"/>
                  </a:cubicBezTo>
                  <a:cubicBezTo>
                    <a:pt x="702" y="0"/>
                    <a:pt x="702" y="0"/>
                    <a:pt x="702" y="0"/>
                  </a:cubicBezTo>
                  <a:cubicBezTo>
                    <a:pt x="702" y="141"/>
                    <a:pt x="702" y="141"/>
                    <a:pt x="702" y="141"/>
                  </a:cubicBezTo>
                  <a:cubicBezTo>
                    <a:pt x="317" y="175"/>
                    <a:pt x="15" y="499"/>
                    <a:pt x="15" y="893"/>
                  </a:cubicBezTo>
                  <a:cubicBezTo>
                    <a:pt x="15" y="902"/>
                    <a:pt x="16" y="911"/>
                    <a:pt x="16" y="920"/>
                  </a:cubicBezTo>
                  <a:lnTo>
                    <a:pt x="153" y="901"/>
                  </a:lnTo>
                  <a:close/>
                  <a:moveTo>
                    <a:pt x="573" y="862"/>
                  </a:moveTo>
                  <a:cubicBezTo>
                    <a:pt x="556" y="922"/>
                    <a:pt x="563" y="984"/>
                    <a:pt x="602" y="1039"/>
                  </a:cubicBezTo>
                  <a:cubicBezTo>
                    <a:pt x="664" y="947"/>
                    <a:pt x="780" y="849"/>
                    <a:pt x="860" y="830"/>
                  </a:cubicBezTo>
                  <a:cubicBezTo>
                    <a:pt x="696" y="949"/>
                    <a:pt x="604" y="1116"/>
                    <a:pt x="592" y="1305"/>
                  </a:cubicBezTo>
                  <a:cubicBezTo>
                    <a:pt x="661" y="1305"/>
                    <a:pt x="661" y="1305"/>
                    <a:pt x="661" y="1305"/>
                  </a:cubicBezTo>
                  <a:cubicBezTo>
                    <a:pt x="660" y="1233"/>
                    <a:pt x="670" y="1144"/>
                    <a:pt x="695" y="1103"/>
                  </a:cubicBezTo>
                  <a:cubicBezTo>
                    <a:pt x="758" y="1124"/>
                    <a:pt x="827" y="1112"/>
                    <a:pt x="887" y="1061"/>
                  </a:cubicBezTo>
                  <a:cubicBezTo>
                    <a:pt x="1006" y="961"/>
                    <a:pt x="961" y="708"/>
                    <a:pt x="1170" y="679"/>
                  </a:cubicBezTo>
                  <a:cubicBezTo>
                    <a:pt x="890" y="526"/>
                    <a:pt x="624" y="688"/>
                    <a:pt x="573" y="86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45720" tIns="22860" rIns="45720" bIns="22860"/>
            <a:lstStyle/>
            <a:p>
              <a:endParaRPr lang="zh-CN" altLang="en-US">
                <a:latin typeface="思源黑体 CN Light" panose="020B0300000000000000" pitchFamily="34" charset="-122"/>
                <a:ea typeface="思源黑体 CN Light" panose="020B0300000000000000" pitchFamily="34" charset="-122"/>
              </a:endParaRPr>
            </a:p>
          </p:txBody>
        </p:sp>
        <p:sp>
          <p:nvSpPr>
            <p:cNvPr id="35855" name="TextBox 31"/>
            <p:cNvSpPr txBox="1">
              <a:spLocks noChangeArrowheads="1"/>
            </p:cNvSpPr>
            <p:nvPr/>
          </p:nvSpPr>
          <p:spPr bwMode="auto">
            <a:xfrm>
              <a:off x="7405688"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itchFamily="34" charset="0"/>
                  <a:ea typeface="宋体" pitchFamily="2" charset="-122"/>
                </a:defRPr>
              </a:lvl1pPr>
              <a:lvl2pPr marL="742950" indent="-285750" defTabSz="949325" eaLnBrk="0" hangingPunct="0">
                <a:defRPr>
                  <a:solidFill>
                    <a:schemeClr val="tx1"/>
                  </a:solidFill>
                  <a:latin typeface="Calibri" pitchFamily="34" charset="0"/>
                  <a:ea typeface="宋体" pitchFamily="2" charset="-122"/>
                </a:defRPr>
              </a:lvl2pPr>
              <a:lvl3pPr marL="1143000" indent="-228600" defTabSz="949325" eaLnBrk="0" hangingPunct="0">
                <a:defRPr>
                  <a:solidFill>
                    <a:schemeClr val="tx1"/>
                  </a:solidFill>
                  <a:latin typeface="Calibri" pitchFamily="34" charset="0"/>
                  <a:ea typeface="宋体" pitchFamily="2" charset="-122"/>
                </a:defRPr>
              </a:lvl3pPr>
              <a:lvl4pPr marL="1600200" indent="-228600" defTabSz="949325" eaLnBrk="0" hangingPunct="0">
                <a:defRPr>
                  <a:solidFill>
                    <a:schemeClr val="tx1"/>
                  </a:solidFill>
                  <a:latin typeface="Calibri" pitchFamily="34" charset="0"/>
                  <a:ea typeface="宋体" pitchFamily="2" charset="-122"/>
                </a:defRPr>
              </a:lvl4pPr>
              <a:lvl5pPr marL="2057400" indent="-228600" defTabSz="949325" eaLnBrk="0" hangingPunct="0">
                <a:defRPr>
                  <a:solidFill>
                    <a:schemeClr val="tx1"/>
                  </a:solidFill>
                  <a:latin typeface="Calibri"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rPr>
                <a:t>添加标题</a:t>
              </a:r>
              <a:endParaRPr lang="zh-CN" altLang="zh-CN" sz="1600" dirty="0">
                <a:solidFill>
                  <a:schemeClr val="bg1"/>
                </a:solidFill>
                <a:latin typeface="思源黑体 CN Light" panose="020B0300000000000000" pitchFamily="34" charset="-122"/>
                <a:ea typeface="思源黑体 CN Light" panose="020B0300000000000000" pitchFamily="34" charset="-122"/>
              </a:endParaRPr>
            </a:p>
          </p:txBody>
        </p:sp>
        <p:sp>
          <p:nvSpPr>
            <p:cNvPr id="35856" name="Rounded Rectangle 87"/>
            <p:cNvSpPr>
              <a:spLocks noChangeArrowheads="1"/>
            </p:cNvSpPr>
            <p:nvPr/>
          </p:nvSpPr>
          <p:spPr bwMode="auto">
            <a:xfrm>
              <a:off x="7526338"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90204" pitchFamily="34" charset="0"/>
                <a:buNone/>
              </a:pPr>
              <a:endParaRPr lang="bg-BG" altLang="en-US" sz="900">
                <a:solidFill>
                  <a:srgbClr val="D9D9D9"/>
                </a:solidFill>
                <a:latin typeface="思源黑体 CN Light" panose="020B0300000000000000" pitchFamily="34" charset="-122"/>
                <a:ea typeface="思源黑体 CN Light" panose="020B0300000000000000" pitchFamily="34" charset="-122"/>
              </a:endParaRPr>
            </a:p>
          </p:txBody>
        </p:sp>
        <p:sp>
          <p:nvSpPr>
            <p:cNvPr id="35857" name="Text Placeholder 3"/>
            <p:cNvSpPr txBox="1">
              <a:spLocks noChangeArrowheads="1"/>
            </p:cNvSpPr>
            <p:nvPr/>
          </p:nvSpPr>
          <p:spPr bwMode="auto">
            <a:xfrm>
              <a:off x="7608888" y="3579813"/>
              <a:ext cx="1323975" cy="229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itchFamily="34" charset="0"/>
                  <a:ea typeface="宋体" pitchFamily="2" charset="-122"/>
                </a:defRPr>
              </a:lvl1pPr>
              <a:lvl2pPr marL="742950" indent="-285750" defTabSz="912495" eaLnBrk="0" hangingPunct="0">
                <a:defRPr>
                  <a:solidFill>
                    <a:schemeClr val="tx1"/>
                  </a:solidFill>
                  <a:latin typeface="Calibri" pitchFamily="34" charset="0"/>
                  <a:ea typeface="宋体" pitchFamily="2" charset="-122"/>
                </a:defRPr>
              </a:lvl2pPr>
              <a:lvl3pPr marL="1143000" indent="-228600" defTabSz="912495" eaLnBrk="0" hangingPunct="0">
                <a:defRPr>
                  <a:solidFill>
                    <a:schemeClr val="tx1"/>
                  </a:solidFill>
                  <a:latin typeface="Calibri" pitchFamily="34" charset="0"/>
                  <a:ea typeface="宋体" pitchFamily="2" charset="-122"/>
                </a:defRPr>
              </a:lvl3pPr>
              <a:lvl4pPr marL="1600200" indent="-228600" defTabSz="912495" eaLnBrk="0" hangingPunct="0">
                <a:defRPr>
                  <a:solidFill>
                    <a:schemeClr val="tx1"/>
                  </a:solidFill>
                  <a:latin typeface="Calibri" pitchFamily="34" charset="0"/>
                  <a:ea typeface="宋体" pitchFamily="2" charset="-122"/>
                </a:defRPr>
              </a:lvl4pPr>
              <a:lvl5pPr marL="2057400" indent="-228600" defTabSz="912495" eaLnBrk="0" hangingPunct="0">
                <a:defRPr>
                  <a:solidFill>
                    <a:schemeClr val="tx1"/>
                  </a:solidFill>
                  <a:latin typeface="Calibri" pitchFamily="34" charset="0"/>
                  <a:ea typeface="宋体" pitchFamily="2" charset="-122"/>
                </a:defRPr>
              </a:lvl5pPr>
              <a:lvl6pPr marL="2514600" indent="-228600" defTabSz="91249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1249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1249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1249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5" name="组合 4"/>
          <p:cNvGrpSpPr/>
          <p:nvPr/>
        </p:nvGrpSpPr>
        <p:grpSpPr>
          <a:xfrm>
            <a:off x="9807575" y="2403475"/>
            <a:ext cx="1755775" cy="3468953"/>
            <a:chOff x="9807575" y="2403475"/>
            <a:chExt cx="1755775" cy="3468953"/>
          </a:xfrm>
        </p:grpSpPr>
        <p:sp>
          <p:nvSpPr>
            <p:cNvPr id="35853" name="Freeform 102"/>
            <p:cNvSpPr/>
            <p:nvPr/>
          </p:nvSpPr>
          <p:spPr bwMode="auto">
            <a:xfrm>
              <a:off x="10283825" y="2403475"/>
              <a:ext cx="571500" cy="511175"/>
            </a:xfrm>
            <a:custGeom>
              <a:avLst/>
              <a:gdLst>
                <a:gd name="T0" fmla="*/ 2147483647 w 498"/>
                <a:gd name="T1" fmla="*/ 2147483647 h 445"/>
                <a:gd name="T2" fmla="*/ 2147483647 w 498"/>
                <a:gd name="T3" fmla="*/ 2147483647 h 445"/>
                <a:gd name="T4" fmla="*/ 2147483647 w 498"/>
                <a:gd name="T5" fmla="*/ 2147483647 h 445"/>
                <a:gd name="T6" fmla="*/ 2147483647 w 498"/>
                <a:gd name="T7" fmla="*/ 2147483647 h 445"/>
                <a:gd name="T8" fmla="*/ 2147483647 w 498"/>
                <a:gd name="T9" fmla="*/ 2147483647 h 445"/>
                <a:gd name="T10" fmla="*/ 2147483647 w 498"/>
                <a:gd name="T11" fmla="*/ 2147483647 h 445"/>
                <a:gd name="T12" fmla="*/ 2147483647 w 498"/>
                <a:gd name="T13" fmla="*/ 2147483647 h 445"/>
                <a:gd name="T14" fmla="*/ 2147483647 w 498"/>
                <a:gd name="T15" fmla="*/ 2147483647 h 445"/>
                <a:gd name="T16" fmla="*/ 2147483647 w 498"/>
                <a:gd name="T17" fmla="*/ 0 h 445"/>
                <a:gd name="T18" fmla="*/ 2147483647 w 498"/>
                <a:gd name="T19" fmla="*/ 2147483647 h 445"/>
                <a:gd name="T20" fmla="*/ 2147483647 w 498"/>
                <a:gd name="T21" fmla="*/ 2147483647 h 445"/>
                <a:gd name="T22" fmla="*/ 2147483647 w 498"/>
                <a:gd name="T23" fmla="*/ 2147483647 h 445"/>
                <a:gd name="T24" fmla="*/ 2147483647 w 498"/>
                <a:gd name="T25" fmla="*/ 2147483647 h 445"/>
                <a:gd name="T26" fmla="*/ 0 w 498"/>
                <a:gd name="T27" fmla="*/ 2147483647 h 445"/>
                <a:gd name="T28" fmla="*/ 0 w 498"/>
                <a:gd name="T29" fmla="*/ 2147483647 h 445"/>
                <a:gd name="T30" fmla="*/ 2147483647 w 498"/>
                <a:gd name="T31" fmla="*/ 2147483647 h 445"/>
                <a:gd name="T32" fmla="*/ 2147483647 w 498"/>
                <a:gd name="T33" fmla="*/ 2147483647 h 445"/>
                <a:gd name="T34" fmla="*/ 2147483647 w 498"/>
                <a:gd name="T35" fmla="*/ 2147483647 h 445"/>
                <a:gd name="T36" fmla="*/ 2147483647 w 498"/>
                <a:gd name="T37" fmla="*/ 2147483647 h 445"/>
                <a:gd name="T38" fmla="*/ 2147483647 w 498"/>
                <a:gd name="T39" fmla="*/ 2147483647 h 445"/>
                <a:gd name="T40" fmla="*/ 2147483647 w 498"/>
                <a:gd name="T41" fmla="*/ 2147483647 h 445"/>
                <a:gd name="T42" fmla="*/ 2147483647 w 498"/>
                <a:gd name="T43" fmla="*/ 2147483647 h 445"/>
                <a:gd name="T44" fmla="*/ 2147483647 w 498"/>
                <a:gd name="T45" fmla="*/ 2147483647 h 445"/>
                <a:gd name="T46" fmla="*/ 2147483647 w 498"/>
                <a:gd name="T47" fmla="*/ 2147483647 h 445"/>
                <a:gd name="T48" fmla="*/ 2147483647 w 498"/>
                <a:gd name="T49" fmla="*/ 2147483647 h 445"/>
                <a:gd name="T50" fmla="*/ 2147483647 w 498"/>
                <a:gd name="T51" fmla="*/ 2147483647 h 445"/>
                <a:gd name="T52" fmla="*/ 2147483647 w 498"/>
                <a:gd name="T53" fmla="*/ 2147483647 h 445"/>
                <a:gd name="T54" fmla="*/ 2147483647 w 498"/>
                <a:gd name="T55" fmla="*/ 2147483647 h 445"/>
                <a:gd name="T56" fmla="*/ 2147483647 w 498"/>
                <a:gd name="T57" fmla="*/ 2147483647 h 445"/>
                <a:gd name="T58" fmla="*/ 2147483647 w 498"/>
                <a:gd name="T59" fmla="*/ 2147483647 h 445"/>
                <a:gd name="T60" fmla="*/ 2147483647 w 498"/>
                <a:gd name="T61" fmla="*/ 2147483647 h 445"/>
                <a:gd name="T62" fmla="*/ 2147483647 w 498"/>
                <a:gd name="T63" fmla="*/ 2147483647 h 445"/>
                <a:gd name="T64" fmla="*/ 2147483647 w 498"/>
                <a:gd name="T65" fmla="*/ 2147483647 h 445"/>
                <a:gd name="T66" fmla="*/ 2147483647 w 498"/>
                <a:gd name="T67" fmla="*/ 2147483647 h 445"/>
                <a:gd name="T68" fmla="*/ 2147483647 w 498"/>
                <a:gd name="T69" fmla="*/ 2147483647 h 445"/>
                <a:gd name="T70" fmla="*/ 2147483647 w 498"/>
                <a:gd name="T71" fmla="*/ 2147483647 h 445"/>
                <a:gd name="T72" fmla="*/ 2147483647 w 498"/>
                <a:gd name="T73" fmla="*/ 2147483647 h 445"/>
                <a:gd name="T74" fmla="*/ 2147483647 w 498"/>
                <a:gd name="T75" fmla="*/ 2147483647 h 445"/>
                <a:gd name="T76" fmla="*/ 2147483647 w 498"/>
                <a:gd name="T77" fmla="*/ 2147483647 h 445"/>
                <a:gd name="T78" fmla="*/ 2147483647 w 498"/>
                <a:gd name="T79" fmla="*/ 2147483647 h 445"/>
                <a:gd name="T80" fmla="*/ 2147483647 w 498"/>
                <a:gd name="T81" fmla="*/ 2147483647 h 445"/>
                <a:gd name="T82" fmla="*/ 2147483647 w 498"/>
                <a:gd name="T83" fmla="*/ 2147483647 h 445"/>
                <a:gd name="T84" fmla="*/ 2147483647 w 498"/>
                <a:gd name="T85" fmla="*/ 2147483647 h 445"/>
                <a:gd name="T86" fmla="*/ 2147483647 w 498"/>
                <a:gd name="T87" fmla="*/ 2147483647 h 445"/>
                <a:gd name="T88" fmla="*/ 2147483647 w 498"/>
                <a:gd name="T89" fmla="*/ 2147483647 h 445"/>
                <a:gd name="T90" fmla="*/ 2147483647 w 498"/>
                <a:gd name="T91" fmla="*/ 2147483647 h 445"/>
                <a:gd name="T92" fmla="*/ 2147483647 w 498"/>
                <a:gd name="T93" fmla="*/ 2147483647 h 445"/>
                <a:gd name="T94" fmla="*/ 2147483647 w 498"/>
                <a:gd name="T95" fmla="*/ 2147483647 h 445"/>
                <a:gd name="T96" fmla="*/ 2147483647 w 498"/>
                <a:gd name="T97" fmla="*/ 2147483647 h 445"/>
                <a:gd name="T98" fmla="*/ 2147483647 w 498"/>
                <a:gd name="T99" fmla="*/ 2147483647 h 445"/>
                <a:gd name="T100" fmla="*/ 2147483647 w 498"/>
                <a:gd name="T101" fmla="*/ 2147483647 h 445"/>
                <a:gd name="T102" fmla="*/ 2147483647 w 498"/>
                <a:gd name="T103" fmla="*/ 2147483647 h 445"/>
                <a:gd name="T104" fmla="*/ 2147483647 w 498"/>
                <a:gd name="T105" fmla="*/ 2147483647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35858" name="TextBox 31"/>
            <p:cNvSpPr txBox="1">
              <a:spLocks noChangeArrowheads="1"/>
            </p:cNvSpPr>
            <p:nvPr/>
          </p:nvSpPr>
          <p:spPr bwMode="auto">
            <a:xfrm>
              <a:off x="9807575"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itchFamily="34" charset="0"/>
                  <a:ea typeface="宋体" pitchFamily="2" charset="-122"/>
                </a:defRPr>
              </a:lvl1pPr>
              <a:lvl2pPr marL="742950" indent="-285750" defTabSz="949325" eaLnBrk="0" hangingPunct="0">
                <a:defRPr>
                  <a:solidFill>
                    <a:schemeClr val="tx1"/>
                  </a:solidFill>
                  <a:latin typeface="Calibri" pitchFamily="34" charset="0"/>
                  <a:ea typeface="宋体" pitchFamily="2" charset="-122"/>
                </a:defRPr>
              </a:lvl2pPr>
              <a:lvl3pPr marL="1143000" indent="-228600" defTabSz="949325" eaLnBrk="0" hangingPunct="0">
                <a:defRPr>
                  <a:solidFill>
                    <a:schemeClr val="tx1"/>
                  </a:solidFill>
                  <a:latin typeface="Calibri" pitchFamily="34" charset="0"/>
                  <a:ea typeface="宋体" pitchFamily="2" charset="-122"/>
                </a:defRPr>
              </a:lvl3pPr>
              <a:lvl4pPr marL="1600200" indent="-228600" defTabSz="949325" eaLnBrk="0" hangingPunct="0">
                <a:defRPr>
                  <a:solidFill>
                    <a:schemeClr val="tx1"/>
                  </a:solidFill>
                  <a:latin typeface="Calibri" pitchFamily="34" charset="0"/>
                  <a:ea typeface="宋体" pitchFamily="2" charset="-122"/>
                </a:defRPr>
              </a:lvl4pPr>
              <a:lvl5pPr marL="2057400" indent="-228600" defTabSz="949325" eaLnBrk="0" hangingPunct="0">
                <a:defRPr>
                  <a:solidFill>
                    <a:schemeClr val="tx1"/>
                  </a:solidFill>
                  <a:latin typeface="Calibri"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rPr>
                <a:t>添加标题</a:t>
              </a:r>
              <a:endParaRPr lang="zh-CN" altLang="zh-CN" sz="1600" dirty="0">
                <a:solidFill>
                  <a:schemeClr val="bg1"/>
                </a:solidFill>
                <a:latin typeface="思源黑体 CN Light" panose="020B0300000000000000" pitchFamily="34" charset="-122"/>
                <a:ea typeface="思源黑体 CN Light" panose="020B0300000000000000" pitchFamily="34" charset="-122"/>
              </a:endParaRPr>
            </a:p>
          </p:txBody>
        </p:sp>
        <p:sp>
          <p:nvSpPr>
            <p:cNvPr id="35859" name="Rounded Rectangle 87"/>
            <p:cNvSpPr>
              <a:spLocks noChangeArrowheads="1"/>
            </p:cNvSpPr>
            <p:nvPr/>
          </p:nvSpPr>
          <p:spPr bwMode="auto">
            <a:xfrm>
              <a:off x="9926638"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90204" pitchFamily="34" charset="0"/>
                <a:buNone/>
              </a:pPr>
              <a:endParaRPr lang="bg-BG" altLang="en-US" sz="900">
                <a:solidFill>
                  <a:srgbClr val="D9D9D9"/>
                </a:solidFill>
                <a:latin typeface="思源黑体 CN Light" panose="020B0300000000000000" pitchFamily="34" charset="-122"/>
                <a:ea typeface="思源黑体 CN Light" panose="020B0300000000000000" pitchFamily="34" charset="-122"/>
              </a:endParaRPr>
            </a:p>
          </p:txBody>
        </p:sp>
        <p:sp>
          <p:nvSpPr>
            <p:cNvPr id="35860" name="Text Placeholder 3"/>
            <p:cNvSpPr txBox="1">
              <a:spLocks noChangeArrowheads="1"/>
            </p:cNvSpPr>
            <p:nvPr/>
          </p:nvSpPr>
          <p:spPr bwMode="auto">
            <a:xfrm>
              <a:off x="10009188" y="3579813"/>
              <a:ext cx="1325562" cy="229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itchFamily="34" charset="0"/>
                  <a:ea typeface="宋体" pitchFamily="2" charset="-122"/>
                </a:defRPr>
              </a:lvl1pPr>
              <a:lvl2pPr marL="742950" indent="-285750" defTabSz="912495" eaLnBrk="0" hangingPunct="0">
                <a:defRPr>
                  <a:solidFill>
                    <a:schemeClr val="tx1"/>
                  </a:solidFill>
                  <a:latin typeface="Calibri" pitchFamily="34" charset="0"/>
                  <a:ea typeface="宋体" pitchFamily="2" charset="-122"/>
                </a:defRPr>
              </a:lvl2pPr>
              <a:lvl3pPr marL="1143000" indent="-228600" defTabSz="912495" eaLnBrk="0" hangingPunct="0">
                <a:defRPr>
                  <a:solidFill>
                    <a:schemeClr val="tx1"/>
                  </a:solidFill>
                  <a:latin typeface="Calibri" pitchFamily="34" charset="0"/>
                  <a:ea typeface="宋体" pitchFamily="2" charset="-122"/>
                </a:defRPr>
              </a:lvl3pPr>
              <a:lvl4pPr marL="1600200" indent="-228600" defTabSz="912495" eaLnBrk="0" hangingPunct="0">
                <a:defRPr>
                  <a:solidFill>
                    <a:schemeClr val="tx1"/>
                  </a:solidFill>
                  <a:latin typeface="Calibri" pitchFamily="34" charset="0"/>
                  <a:ea typeface="宋体" pitchFamily="2" charset="-122"/>
                </a:defRPr>
              </a:lvl4pPr>
              <a:lvl5pPr marL="2057400" indent="-228600" defTabSz="912495" eaLnBrk="0" hangingPunct="0">
                <a:defRPr>
                  <a:solidFill>
                    <a:schemeClr val="tx1"/>
                  </a:solidFill>
                  <a:latin typeface="Calibri" pitchFamily="34" charset="0"/>
                  <a:ea typeface="宋体" pitchFamily="2" charset="-122"/>
                </a:defRPr>
              </a:lvl5pPr>
              <a:lvl6pPr marL="2514600" indent="-228600" defTabSz="91249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1249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1249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1249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a:p>
              <a:pPr eaLnBrk="1" hangingPunct="1">
                <a:lnSpc>
                  <a:spcPct val="150000"/>
                </a:lnSpc>
                <a:spcBef>
                  <a:spcPct val="20000"/>
                </a:spcBef>
              </a:pP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pic>
        <p:nvPicPr>
          <p:cNvPr id="35861" name="图片 1"/>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628650" y="2463978"/>
            <a:ext cx="4573588" cy="294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4950897" y="134060"/>
            <a:ext cx="2197945" cy="400110"/>
            <a:chOff x="4950897" y="134060"/>
            <a:chExt cx="2197945" cy="400110"/>
          </a:xfrm>
        </p:grpSpPr>
        <p:sp>
          <p:nvSpPr>
            <p:cNvPr id="32"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03</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3" name="组合 32"/>
            <p:cNvGrpSpPr/>
            <p:nvPr/>
          </p:nvGrpSpPr>
          <p:grpSpPr>
            <a:xfrm>
              <a:off x="5095783" y="533382"/>
              <a:ext cx="1913029" cy="509"/>
              <a:chOff x="5095783" y="594295"/>
              <a:chExt cx="1913029" cy="509"/>
            </a:xfrm>
          </p:grpSpPr>
          <p:cxnSp>
            <p:nvCxnSpPr>
              <p:cNvPr id="34" name="直接连接符 33"/>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5861"/>
                                        </p:tgtEl>
                                        <p:attrNameLst>
                                          <p:attrName>style.visibility</p:attrName>
                                        </p:attrNameLst>
                                      </p:cBhvr>
                                      <p:to>
                                        <p:strVal val="visible"/>
                                      </p:to>
                                    </p:set>
                                    <p:animEffect transition="in" filter="strips(downLeft)">
                                      <p:cBhvr>
                                        <p:cTn id="7" dur="500"/>
                                        <p:tgtEl>
                                          <p:spTgt spid="3586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35850"/>
                                        </p:tgtEl>
                                        <p:attrNameLst>
                                          <p:attrName>style.visibility</p:attrName>
                                        </p:attrNameLst>
                                      </p:cBhvr>
                                      <p:to>
                                        <p:strVal val="visible"/>
                                      </p:to>
                                    </p:set>
                                    <p:animEffect transition="in" filter="wipe(up)">
                                      <p:cBhvr>
                                        <p:cTn id="20" dur="500"/>
                                        <p:tgtEl>
                                          <p:spTgt spid="35850"/>
                                        </p:tgtEl>
                                      </p:cBhvr>
                                    </p:animEffect>
                                  </p:childTnLst>
                                </p:cTn>
                              </p:par>
                              <p:par>
                                <p:cTn id="21" presetID="22" presetClass="entr" presetSubtype="1" fill="hold" nodeType="withEffect">
                                  <p:stCondLst>
                                    <p:cond delay="0"/>
                                  </p:stCondLst>
                                  <p:childTnLst>
                                    <p:set>
                                      <p:cBhvr>
                                        <p:cTn id="22" dur="1" fill="hold">
                                          <p:stCondLst>
                                            <p:cond delay="0"/>
                                          </p:stCondLst>
                                        </p:cTn>
                                        <p:tgtEl>
                                          <p:spTgt spid="35851"/>
                                        </p:tgtEl>
                                        <p:attrNameLst>
                                          <p:attrName>style.visibility</p:attrName>
                                        </p:attrNameLst>
                                      </p:cBhvr>
                                      <p:to>
                                        <p:strVal val="visible"/>
                                      </p:to>
                                    </p:set>
                                    <p:animEffect transition="in" filter="wipe(up)">
                                      <p:cBhvr>
                                        <p:cTn id="23"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Diamond 4"/>
          <p:cNvSpPr>
            <a:spLocks noChangeArrowheads="1"/>
          </p:cNvSpPr>
          <p:nvPr/>
        </p:nvSpPr>
        <p:spPr bwMode="auto">
          <a:xfrm>
            <a:off x="3751263" y="1666875"/>
            <a:ext cx="4665662" cy="4664075"/>
          </a:xfrm>
          <a:prstGeom prst="diamond">
            <a:avLst/>
          </a:prstGeom>
          <a:blipFill>
            <a:blip r:embed="rId3" cstate="screen">
              <a:extLst>
                <a:ext uri="{28A0092B-C50C-407E-A947-70E740481C1C}">
                  <a14:useLocalDpi xmlns:a14="http://schemas.microsoft.com/office/drawing/2010/main"/>
                </a:ext>
              </a:extLst>
            </a:blip>
            <a:stretch>
              <a:fillRect/>
            </a:stretch>
          </a:blipFill>
          <a:ln>
            <a:noFill/>
          </a:ln>
        </p:spPr>
        <p:txBody>
          <a:bodyPr/>
          <a:lstStyle/>
          <a:p>
            <a:pPr>
              <a:buFont typeface="Arial" panose="020B0604020202090204" pitchFamily="34" charset="0"/>
              <a:buNone/>
            </a:pPr>
            <a:endParaRPr lang="zh-CN" altLang="en-US">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2" name="TextBox 13"/>
          <p:cNvSpPr txBox="1">
            <a:spLocks noChangeArrowheads="1"/>
          </p:cNvSpPr>
          <p:nvPr/>
        </p:nvSpPr>
        <p:spPr bwMode="auto">
          <a:xfrm>
            <a:off x="1449388" y="2903538"/>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4" name="TextBox 13"/>
          <p:cNvSpPr txBox="1">
            <a:spLocks noChangeArrowheads="1"/>
          </p:cNvSpPr>
          <p:nvPr/>
        </p:nvSpPr>
        <p:spPr bwMode="auto">
          <a:xfrm>
            <a:off x="1449388" y="4857750"/>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6" name="TextBox 13"/>
          <p:cNvSpPr txBox="1">
            <a:spLocks noChangeArrowheads="1"/>
          </p:cNvSpPr>
          <p:nvPr/>
        </p:nvSpPr>
        <p:spPr bwMode="auto">
          <a:xfrm>
            <a:off x="8385175" y="2903538"/>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8" name="TextBox 13"/>
          <p:cNvSpPr txBox="1">
            <a:spLocks noChangeArrowheads="1"/>
          </p:cNvSpPr>
          <p:nvPr/>
        </p:nvSpPr>
        <p:spPr bwMode="auto">
          <a:xfrm>
            <a:off x="8385175" y="4857750"/>
            <a:ext cx="23336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6" name="组合 5"/>
          <p:cNvGrpSpPr/>
          <p:nvPr/>
        </p:nvGrpSpPr>
        <p:grpSpPr>
          <a:xfrm>
            <a:off x="4195763" y="4068763"/>
            <a:ext cx="1817687" cy="1819275"/>
            <a:chOff x="4195763" y="4068763"/>
            <a:chExt cx="1817687" cy="1819275"/>
          </a:xfrm>
          <a:effectLst>
            <a:outerShdw blurRad="50800" dist="38100" dir="5400000" algn="t" rotWithShape="0">
              <a:prstClr val="black">
                <a:alpha val="40000"/>
              </a:prstClr>
            </a:outerShdw>
          </a:effectLst>
        </p:grpSpPr>
        <p:sp>
          <p:nvSpPr>
            <p:cNvPr id="39945" name="Rounded Rectangle 11"/>
            <p:cNvSpPr>
              <a:spLocks noChangeArrowheads="1"/>
            </p:cNvSpPr>
            <p:nvPr/>
          </p:nvSpPr>
          <p:spPr bwMode="auto">
            <a:xfrm>
              <a:off x="4195763" y="4068763"/>
              <a:ext cx="1817687" cy="1819275"/>
            </a:xfrm>
            <a:prstGeom prst="roundRect">
              <a:avLst>
                <a:gd name="adj" fmla="val 16667"/>
              </a:avLst>
            </a:prstGeom>
            <a:solidFill>
              <a:srgbClr val="BE2327"/>
            </a:solidFill>
            <a:ln>
              <a:noFill/>
            </a:ln>
          </p:spPr>
          <p:txBody>
            <a:bodyPr tIns="608409" bIns="0" anchor="ctr" anchorCtr="1"/>
            <a:lstStyle/>
            <a:p>
              <a:pPr defTabSz="1216025">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39947" name="Group 49"/>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97425" y="4535488"/>
              <a:ext cx="6762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TextBox 13"/>
            <p:cNvSpPr txBox="1">
              <a:spLocks noChangeArrowheads="1"/>
            </p:cNvSpPr>
            <p:nvPr/>
          </p:nvSpPr>
          <p:spPr bwMode="auto">
            <a:xfrm>
              <a:off x="4489450" y="52927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关键词</a:t>
              </a:r>
              <a:endParaRPr 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5" name="组合 4"/>
          <p:cNvGrpSpPr/>
          <p:nvPr/>
        </p:nvGrpSpPr>
        <p:grpSpPr>
          <a:xfrm>
            <a:off x="6154738" y="4068763"/>
            <a:ext cx="1817687" cy="1819275"/>
            <a:chOff x="6154738" y="4068763"/>
            <a:chExt cx="1817687" cy="1819275"/>
          </a:xfrm>
          <a:effectLst>
            <a:outerShdw blurRad="50800" dist="38100" dir="5400000" algn="t" rotWithShape="0">
              <a:prstClr val="black">
                <a:alpha val="40000"/>
              </a:prstClr>
            </a:outerShdw>
          </a:effectLst>
        </p:grpSpPr>
        <p:sp>
          <p:nvSpPr>
            <p:cNvPr id="39946" name="Rounded Rectangle 9"/>
            <p:cNvSpPr>
              <a:spLocks noChangeArrowheads="1"/>
            </p:cNvSpPr>
            <p:nvPr/>
          </p:nvSpPr>
          <p:spPr bwMode="auto">
            <a:xfrm>
              <a:off x="6154738" y="4068763"/>
              <a:ext cx="1817687" cy="1819275"/>
            </a:xfrm>
            <a:prstGeom prst="roundRect">
              <a:avLst>
                <a:gd name="adj" fmla="val 16667"/>
              </a:avLst>
            </a:prstGeom>
            <a:solidFill>
              <a:srgbClr val="0D4D81"/>
            </a:solidFill>
            <a:ln>
              <a:noFill/>
            </a:ln>
          </p:spPr>
          <p:txBody>
            <a:bodyPr tIns="608409" bIns="0" anchor="ctr" anchorCtr="1"/>
            <a:lstStyle/>
            <a:p>
              <a:pPr defTabSz="1216025">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39948" name="Group 70"/>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748463" y="4475163"/>
              <a:ext cx="5667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2" name="TextBox 13"/>
            <p:cNvSpPr txBox="1">
              <a:spLocks noChangeArrowheads="1"/>
            </p:cNvSpPr>
            <p:nvPr/>
          </p:nvSpPr>
          <p:spPr bwMode="auto">
            <a:xfrm>
              <a:off x="6432550" y="5256213"/>
              <a:ext cx="1222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关键词</a:t>
              </a:r>
              <a:endParaRPr 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3" name="组合 2"/>
          <p:cNvGrpSpPr/>
          <p:nvPr/>
        </p:nvGrpSpPr>
        <p:grpSpPr>
          <a:xfrm>
            <a:off x="4195763" y="2109788"/>
            <a:ext cx="1817687" cy="1819275"/>
            <a:chOff x="4195763" y="2109788"/>
            <a:chExt cx="1817687" cy="1819275"/>
          </a:xfrm>
          <a:effectLst>
            <a:outerShdw blurRad="50800" dist="38100" dir="5400000" algn="t" rotWithShape="0">
              <a:prstClr val="black">
                <a:alpha val="40000"/>
              </a:prstClr>
            </a:outerShdw>
          </a:effectLst>
        </p:grpSpPr>
        <p:sp>
          <p:nvSpPr>
            <p:cNvPr id="39943" name="Rounded Rectangle 15"/>
            <p:cNvSpPr>
              <a:spLocks noChangeArrowheads="1"/>
            </p:cNvSpPr>
            <p:nvPr/>
          </p:nvSpPr>
          <p:spPr bwMode="auto">
            <a:xfrm>
              <a:off x="4195763" y="2109788"/>
              <a:ext cx="1817687" cy="1819275"/>
            </a:xfrm>
            <a:prstGeom prst="roundRect">
              <a:avLst>
                <a:gd name="adj" fmla="val 16667"/>
              </a:avLst>
            </a:prstGeom>
            <a:solidFill>
              <a:srgbClr val="0D4D81"/>
            </a:solidFill>
            <a:ln>
              <a:noFill/>
            </a:ln>
          </p:spPr>
          <p:txBody>
            <a:bodyPr tIns="608409" bIns="0" anchor="ctr" anchorCtr="1"/>
            <a:lstStyle/>
            <a:p>
              <a:pPr defTabSz="1216025">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9" name="TextBox 13"/>
            <p:cNvSpPr txBox="1">
              <a:spLocks noChangeArrowheads="1"/>
            </p:cNvSpPr>
            <p:nvPr/>
          </p:nvSpPr>
          <p:spPr bwMode="auto">
            <a:xfrm>
              <a:off x="4489450" y="33369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关键词</a:t>
              </a:r>
              <a:endParaRPr 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39962" name="组合 60"/>
            <p:cNvPicPr>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791075" y="2425700"/>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6154738" y="2109788"/>
            <a:ext cx="1817687" cy="1819275"/>
            <a:chOff x="6154738" y="2109788"/>
            <a:chExt cx="1817687" cy="1819275"/>
          </a:xfrm>
          <a:effectLst>
            <a:outerShdw blurRad="50800" dist="38100" dir="5400000" algn="t" rotWithShape="0">
              <a:prstClr val="black">
                <a:alpha val="40000"/>
              </a:prstClr>
            </a:outerShdw>
          </a:effectLst>
        </p:grpSpPr>
        <p:sp>
          <p:nvSpPr>
            <p:cNvPr id="39944" name="Rounded Rectangle 13"/>
            <p:cNvSpPr>
              <a:spLocks noChangeArrowheads="1"/>
            </p:cNvSpPr>
            <p:nvPr/>
          </p:nvSpPr>
          <p:spPr bwMode="auto">
            <a:xfrm>
              <a:off x="6154738" y="2109788"/>
              <a:ext cx="1817687" cy="1819275"/>
            </a:xfrm>
            <a:prstGeom prst="roundRect">
              <a:avLst>
                <a:gd name="adj" fmla="val 16667"/>
              </a:avLst>
            </a:prstGeom>
            <a:solidFill>
              <a:srgbClr val="BE2327"/>
            </a:solidFill>
            <a:ln>
              <a:noFill/>
            </a:ln>
          </p:spPr>
          <p:txBody>
            <a:bodyPr tIns="608409" bIns="0" anchor="ctr" anchorCtr="1"/>
            <a:lstStyle/>
            <a:p>
              <a:pPr defTabSz="1216025">
                <a:buFont typeface="Arial" panose="020B0604020202090204" pitchFamily="34" charset="0"/>
                <a:buNone/>
              </a:pPr>
              <a:endParaRPr lang="en-US" altLang="zh-CN" sz="2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30" name="TextBox 13"/>
            <p:cNvSpPr txBox="1">
              <a:spLocks noChangeArrowheads="1"/>
            </p:cNvSpPr>
            <p:nvPr/>
          </p:nvSpPr>
          <p:spPr bwMode="auto">
            <a:xfrm>
              <a:off x="6429375" y="33369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rPr>
                <a:t>关键词</a:t>
              </a:r>
              <a:endParaRPr lang="en-US" b="1">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39963" name="组合 68"/>
            <p:cNvPicPr>
              <a:picLocks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24650" y="2627313"/>
              <a:ext cx="60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组合 27"/>
          <p:cNvGrpSpPr/>
          <p:nvPr/>
        </p:nvGrpSpPr>
        <p:grpSpPr>
          <a:xfrm>
            <a:off x="4950897" y="134060"/>
            <a:ext cx="2197945" cy="400110"/>
            <a:chOff x="4950897" y="134060"/>
            <a:chExt cx="2197945" cy="400110"/>
          </a:xfrm>
        </p:grpSpPr>
        <p:sp>
          <p:nvSpPr>
            <p:cNvPr id="29"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03</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0" name="组合 29"/>
            <p:cNvGrpSpPr/>
            <p:nvPr/>
          </p:nvGrpSpPr>
          <p:grpSpPr>
            <a:xfrm>
              <a:off x="5095783" y="533382"/>
              <a:ext cx="1913029" cy="509"/>
              <a:chOff x="5095783" y="594295"/>
              <a:chExt cx="1913029" cy="509"/>
            </a:xfrm>
          </p:grpSpPr>
          <p:cxnSp>
            <p:nvCxnSpPr>
              <p:cNvPr id="31" name="直接连接符 30"/>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3" name="图片 3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3022"/>
                                        </p:tgtEl>
                                        <p:attrNameLst>
                                          <p:attrName>style.visibility</p:attrName>
                                        </p:attrNameLst>
                                      </p:cBhvr>
                                      <p:to>
                                        <p:strVal val="visible"/>
                                      </p:to>
                                    </p:set>
                                    <p:animEffect transition="in" filter="barn(inVertical)">
                                      <p:cBhvr>
                                        <p:cTn id="7" dur="500"/>
                                        <p:tgtEl>
                                          <p:spTgt spid="430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3024"/>
                                        </p:tgtEl>
                                        <p:attrNameLst>
                                          <p:attrName>style.visibility</p:attrName>
                                        </p:attrNameLst>
                                      </p:cBhvr>
                                      <p:to>
                                        <p:strVal val="visible"/>
                                      </p:to>
                                    </p:set>
                                    <p:animEffect transition="in" filter="barn(inVertical)">
                                      <p:cBhvr>
                                        <p:cTn id="10" dur="500"/>
                                        <p:tgtEl>
                                          <p:spTgt spid="430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026"/>
                                        </p:tgtEl>
                                        <p:attrNameLst>
                                          <p:attrName>style.visibility</p:attrName>
                                        </p:attrNameLst>
                                      </p:cBhvr>
                                      <p:to>
                                        <p:strVal val="visible"/>
                                      </p:to>
                                    </p:set>
                                    <p:animEffect transition="in" filter="barn(inVertical)">
                                      <p:cBhvr>
                                        <p:cTn id="13" dur="500"/>
                                        <p:tgtEl>
                                          <p:spTgt spid="4302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3028"/>
                                        </p:tgtEl>
                                        <p:attrNameLst>
                                          <p:attrName>style.visibility</p:attrName>
                                        </p:attrNameLst>
                                      </p:cBhvr>
                                      <p:to>
                                        <p:strVal val="visible"/>
                                      </p:to>
                                    </p:set>
                                    <p:animEffect transition="in" filter="barn(inVertical)">
                                      <p:cBhvr>
                                        <p:cTn id="16" dur="500"/>
                                        <p:tgtEl>
                                          <p:spTgt spid="43028"/>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par>
                                <p:cTn id="23" presetID="53" presetClass="entr" presetSubtype="16"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par>
                                <p:cTn id="28" presetID="53" presetClass="entr" presetSubtype="16"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par>
                                <p:cTn id="33" presetID="53" presetClass="entr" presetSubtype="16"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p:bldP spid="43024" grpId="0"/>
      <p:bldP spid="43026" grpId="0"/>
      <p:bldP spid="4302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6" name="8d24aacf-efdf-482f-be20-0f984dda3e1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14434" y="2343164"/>
            <a:ext cx="4667441" cy="4090448"/>
            <a:chOff x="3503613" y="1177925"/>
            <a:chExt cx="5181600" cy="4541045"/>
          </a:xfrm>
        </p:grpSpPr>
        <p:sp>
          <p:nvSpPr>
            <p:cNvPr id="17" name="iśḷíḋè"/>
            <p:cNvSpPr/>
            <p:nvPr/>
          </p:nvSpPr>
          <p:spPr bwMode="auto">
            <a:xfrm>
              <a:off x="3743325" y="5250657"/>
              <a:ext cx="4727575" cy="468313"/>
            </a:xfrm>
            <a:custGeom>
              <a:avLst/>
              <a:gdLst>
                <a:gd name="T0" fmla="*/ 716 w 1432"/>
                <a:gd name="T1" fmla="*/ 0 h 142"/>
                <a:gd name="T2" fmla="*/ 0 w 1432"/>
                <a:gd name="T3" fmla="*/ 71 h 142"/>
                <a:gd name="T4" fmla="*/ 716 w 1432"/>
                <a:gd name="T5" fmla="*/ 142 h 142"/>
                <a:gd name="T6" fmla="*/ 1432 w 1432"/>
                <a:gd name="T7" fmla="*/ 71 h 142"/>
                <a:gd name="T8" fmla="*/ 1177 w 1432"/>
                <a:gd name="T9" fmla="*/ 17 h 142"/>
                <a:gd name="T10" fmla="*/ 1177 w 1432"/>
                <a:gd name="T11" fmla="*/ 41 h 142"/>
                <a:gd name="T12" fmla="*/ 1200 w 1432"/>
                <a:gd name="T13" fmla="*/ 45 h 142"/>
                <a:gd name="T14" fmla="*/ 1308 w 1432"/>
                <a:gd name="T15" fmla="*/ 62 h 142"/>
                <a:gd name="T16" fmla="*/ 1312 w 1432"/>
                <a:gd name="T17" fmla="*/ 67 h 142"/>
                <a:gd name="T18" fmla="*/ 1307 w 1432"/>
                <a:gd name="T19" fmla="*/ 72 h 142"/>
                <a:gd name="T20" fmla="*/ 1020 w 1432"/>
                <a:gd name="T21" fmla="*/ 72 h 142"/>
                <a:gd name="T22" fmla="*/ 1016 w 1432"/>
                <a:gd name="T23" fmla="*/ 67 h 142"/>
                <a:gd name="T24" fmla="*/ 1016 w 1432"/>
                <a:gd name="T25" fmla="*/ 67 h 142"/>
                <a:gd name="T26" fmla="*/ 1016 w 1432"/>
                <a:gd name="T27" fmla="*/ 67 h 142"/>
                <a:gd name="T28" fmla="*/ 1020 w 1432"/>
                <a:gd name="T29" fmla="*/ 62 h 142"/>
                <a:gd name="T30" fmla="*/ 1151 w 1432"/>
                <a:gd name="T31" fmla="*/ 41 h 142"/>
                <a:gd name="T32" fmla="*/ 1151 w 1432"/>
                <a:gd name="T33" fmla="*/ 15 h 142"/>
                <a:gd name="T34" fmla="*/ 965 w 1432"/>
                <a:gd name="T35" fmla="*/ 5 h 142"/>
                <a:gd name="T36" fmla="*/ 968 w 1432"/>
                <a:gd name="T37" fmla="*/ 11 h 142"/>
                <a:gd name="T38" fmla="*/ 976 w 1432"/>
                <a:gd name="T39" fmla="*/ 32 h 142"/>
                <a:gd name="T40" fmla="*/ 976 w 1432"/>
                <a:gd name="T41" fmla="*/ 44 h 142"/>
                <a:gd name="T42" fmla="*/ 947 w 1432"/>
                <a:gd name="T43" fmla="*/ 49 h 142"/>
                <a:gd name="T44" fmla="*/ 933 w 1432"/>
                <a:gd name="T45" fmla="*/ 48 h 142"/>
                <a:gd name="T46" fmla="*/ 920 w 1432"/>
                <a:gd name="T47" fmla="*/ 40 h 142"/>
                <a:gd name="T48" fmla="*/ 926 w 1432"/>
                <a:gd name="T49" fmla="*/ 11 h 142"/>
                <a:gd name="T50" fmla="*/ 928 w 1432"/>
                <a:gd name="T51" fmla="*/ 3 h 142"/>
                <a:gd name="T52" fmla="*/ 910 w 1432"/>
                <a:gd name="T53" fmla="*/ 3 h 142"/>
                <a:gd name="T54" fmla="*/ 910 w 1432"/>
                <a:gd name="T55" fmla="*/ 13 h 142"/>
                <a:gd name="T56" fmla="*/ 910 w 1432"/>
                <a:gd name="T57" fmla="*/ 13 h 142"/>
                <a:gd name="T58" fmla="*/ 910 w 1432"/>
                <a:gd name="T59" fmla="*/ 13 h 142"/>
                <a:gd name="T60" fmla="*/ 899 w 1432"/>
                <a:gd name="T61" fmla="*/ 16 h 142"/>
                <a:gd name="T62" fmla="*/ 893 w 1432"/>
                <a:gd name="T63" fmla="*/ 16 h 142"/>
                <a:gd name="T64" fmla="*/ 874 w 1432"/>
                <a:gd name="T65" fmla="*/ 15 h 142"/>
                <a:gd name="T66" fmla="*/ 871 w 1432"/>
                <a:gd name="T67" fmla="*/ 2 h 142"/>
                <a:gd name="T68" fmla="*/ 716 w 1432"/>
                <a:gd name="T6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2" h="142">
                  <a:moveTo>
                    <a:pt x="716" y="0"/>
                  </a:moveTo>
                  <a:cubicBezTo>
                    <a:pt x="321" y="0"/>
                    <a:pt x="0" y="32"/>
                    <a:pt x="0" y="71"/>
                  </a:cubicBezTo>
                  <a:cubicBezTo>
                    <a:pt x="0" y="111"/>
                    <a:pt x="321" y="142"/>
                    <a:pt x="716" y="142"/>
                  </a:cubicBezTo>
                  <a:cubicBezTo>
                    <a:pt x="1112" y="142"/>
                    <a:pt x="1432" y="111"/>
                    <a:pt x="1432" y="71"/>
                  </a:cubicBezTo>
                  <a:cubicBezTo>
                    <a:pt x="1432" y="49"/>
                    <a:pt x="1333" y="30"/>
                    <a:pt x="1177" y="17"/>
                  </a:cubicBezTo>
                  <a:cubicBezTo>
                    <a:pt x="1177" y="41"/>
                    <a:pt x="1177" y="41"/>
                    <a:pt x="1177" y="41"/>
                  </a:cubicBezTo>
                  <a:cubicBezTo>
                    <a:pt x="1200" y="45"/>
                    <a:pt x="1200" y="45"/>
                    <a:pt x="1200" y="45"/>
                  </a:cubicBezTo>
                  <a:cubicBezTo>
                    <a:pt x="1308" y="62"/>
                    <a:pt x="1308" y="62"/>
                    <a:pt x="1308" y="62"/>
                  </a:cubicBezTo>
                  <a:cubicBezTo>
                    <a:pt x="1310" y="63"/>
                    <a:pt x="1312" y="65"/>
                    <a:pt x="1312" y="67"/>
                  </a:cubicBezTo>
                  <a:cubicBezTo>
                    <a:pt x="1312" y="69"/>
                    <a:pt x="1310" y="72"/>
                    <a:pt x="1307" y="72"/>
                  </a:cubicBezTo>
                  <a:cubicBezTo>
                    <a:pt x="1020" y="72"/>
                    <a:pt x="1020" y="72"/>
                    <a:pt x="1020" y="72"/>
                  </a:cubicBezTo>
                  <a:cubicBezTo>
                    <a:pt x="1018" y="72"/>
                    <a:pt x="1016" y="69"/>
                    <a:pt x="1016" y="67"/>
                  </a:cubicBezTo>
                  <a:cubicBezTo>
                    <a:pt x="1016" y="67"/>
                    <a:pt x="1016" y="67"/>
                    <a:pt x="1016" y="67"/>
                  </a:cubicBezTo>
                  <a:cubicBezTo>
                    <a:pt x="1016" y="67"/>
                    <a:pt x="1016" y="67"/>
                    <a:pt x="1016" y="67"/>
                  </a:cubicBezTo>
                  <a:cubicBezTo>
                    <a:pt x="1016" y="65"/>
                    <a:pt x="1017" y="63"/>
                    <a:pt x="1020" y="62"/>
                  </a:cubicBezTo>
                  <a:cubicBezTo>
                    <a:pt x="1151" y="41"/>
                    <a:pt x="1151" y="41"/>
                    <a:pt x="1151" y="41"/>
                  </a:cubicBezTo>
                  <a:cubicBezTo>
                    <a:pt x="1151" y="15"/>
                    <a:pt x="1151" y="15"/>
                    <a:pt x="1151" y="15"/>
                  </a:cubicBezTo>
                  <a:cubicBezTo>
                    <a:pt x="1095" y="11"/>
                    <a:pt x="1033" y="7"/>
                    <a:pt x="965" y="5"/>
                  </a:cubicBezTo>
                  <a:cubicBezTo>
                    <a:pt x="966" y="7"/>
                    <a:pt x="967" y="9"/>
                    <a:pt x="968" y="11"/>
                  </a:cubicBezTo>
                  <a:cubicBezTo>
                    <a:pt x="972" y="19"/>
                    <a:pt x="974" y="23"/>
                    <a:pt x="976" y="32"/>
                  </a:cubicBezTo>
                  <a:cubicBezTo>
                    <a:pt x="976" y="35"/>
                    <a:pt x="976" y="37"/>
                    <a:pt x="976" y="44"/>
                  </a:cubicBezTo>
                  <a:cubicBezTo>
                    <a:pt x="967" y="47"/>
                    <a:pt x="956" y="49"/>
                    <a:pt x="947" y="49"/>
                  </a:cubicBezTo>
                  <a:cubicBezTo>
                    <a:pt x="941" y="49"/>
                    <a:pt x="937" y="49"/>
                    <a:pt x="933" y="48"/>
                  </a:cubicBezTo>
                  <a:cubicBezTo>
                    <a:pt x="927" y="46"/>
                    <a:pt x="923" y="44"/>
                    <a:pt x="920" y="40"/>
                  </a:cubicBezTo>
                  <a:cubicBezTo>
                    <a:pt x="922" y="29"/>
                    <a:pt x="925" y="16"/>
                    <a:pt x="926" y="11"/>
                  </a:cubicBezTo>
                  <a:cubicBezTo>
                    <a:pt x="927" y="8"/>
                    <a:pt x="928" y="5"/>
                    <a:pt x="928" y="3"/>
                  </a:cubicBezTo>
                  <a:cubicBezTo>
                    <a:pt x="922" y="3"/>
                    <a:pt x="916" y="3"/>
                    <a:pt x="910" y="3"/>
                  </a:cubicBezTo>
                  <a:cubicBezTo>
                    <a:pt x="910" y="9"/>
                    <a:pt x="910" y="13"/>
                    <a:pt x="910" y="13"/>
                  </a:cubicBezTo>
                  <a:cubicBezTo>
                    <a:pt x="910" y="13"/>
                    <a:pt x="910" y="13"/>
                    <a:pt x="910" y="13"/>
                  </a:cubicBezTo>
                  <a:cubicBezTo>
                    <a:pt x="910" y="13"/>
                    <a:pt x="910" y="13"/>
                    <a:pt x="910" y="13"/>
                  </a:cubicBezTo>
                  <a:cubicBezTo>
                    <a:pt x="910" y="13"/>
                    <a:pt x="905" y="15"/>
                    <a:pt x="899" y="16"/>
                  </a:cubicBezTo>
                  <a:cubicBezTo>
                    <a:pt x="897" y="16"/>
                    <a:pt x="895" y="16"/>
                    <a:pt x="893" y="16"/>
                  </a:cubicBezTo>
                  <a:cubicBezTo>
                    <a:pt x="885" y="16"/>
                    <a:pt x="874" y="15"/>
                    <a:pt x="874" y="15"/>
                  </a:cubicBezTo>
                  <a:cubicBezTo>
                    <a:pt x="874" y="15"/>
                    <a:pt x="873" y="10"/>
                    <a:pt x="871" y="2"/>
                  </a:cubicBezTo>
                  <a:cubicBezTo>
                    <a:pt x="821" y="1"/>
                    <a:pt x="770" y="0"/>
                    <a:pt x="716" y="0"/>
                  </a:cubicBezTo>
                </a:path>
              </a:pathLst>
            </a:custGeom>
            <a:solidFill>
              <a:srgbClr val="D8E1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ṡļidé"/>
            <p:cNvSpPr/>
            <p:nvPr/>
          </p:nvSpPr>
          <p:spPr bwMode="auto">
            <a:xfrm>
              <a:off x="6269038" y="1368425"/>
              <a:ext cx="762000" cy="850900"/>
            </a:xfrm>
            <a:custGeom>
              <a:avLst/>
              <a:gdLst>
                <a:gd name="T0" fmla="*/ 51 w 231"/>
                <a:gd name="T1" fmla="*/ 44 h 258"/>
                <a:gd name="T2" fmla="*/ 133 w 231"/>
                <a:gd name="T3" fmla="*/ 14 h 258"/>
                <a:gd name="T4" fmla="*/ 205 w 231"/>
                <a:gd name="T5" fmla="*/ 149 h 258"/>
                <a:gd name="T6" fmla="*/ 230 w 231"/>
                <a:gd name="T7" fmla="*/ 211 h 258"/>
                <a:gd name="T8" fmla="*/ 227 w 231"/>
                <a:gd name="T9" fmla="*/ 218 h 258"/>
                <a:gd name="T10" fmla="*/ 20 w 231"/>
                <a:gd name="T11" fmla="*/ 214 h 258"/>
                <a:gd name="T12" fmla="*/ 5 w 231"/>
                <a:gd name="T13" fmla="*/ 197 h 258"/>
                <a:gd name="T14" fmla="*/ 3 w 231"/>
                <a:gd name="T15" fmla="*/ 187 h 258"/>
                <a:gd name="T16" fmla="*/ 5 w 231"/>
                <a:gd name="T17" fmla="*/ 128 h 258"/>
                <a:gd name="T18" fmla="*/ 51 w 231"/>
                <a:gd name="T19" fmla="*/ 4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58">
                  <a:moveTo>
                    <a:pt x="51" y="44"/>
                  </a:moveTo>
                  <a:cubicBezTo>
                    <a:pt x="51" y="44"/>
                    <a:pt x="61" y="0"/>
                    <a:pt x="133" y="14"/>
                  </a:cubicBezTo>
                  <a:cubicBezTo>
                    <a:pt x="201" y="27"/>
                    <a:pt x="197" y="123"/>
                    <a:pt x="205" y="149"/>
                  </a:cubicBezTo>
                  <a:cubicBezTo>
                    <a:pt x="211" y="170"/>
                    <a:pt x="224" y="199"/>
                    <a:pt x="230" y="211"/>
                  </a:cubicBezTo>
                  <a:cubicBezTo>
                    <a:pt x="231" y="214"/>
                    <a:pt x="230" y="217"/>
                    <a:pt x="227" y="218"/>
                  </a:cubicBezTo>
                  <a:cubicBezTo>
                    <a:pt x="201" y="226"/>
                    <a:pt x="93" y="258"/>
                    <a:pt x="20" y="214"/>
                  </a:cubicBezTo>
                  <a:cubicBezTo>
                    <a:pt x="13" y="210"/>
                    <a:pt x="8" y="204"/>
                    <a:pt x="5" y="197"/>
                  </a:cubicBezTo>
                  <a:cubicBezTo>
                    <a:pt x="4" y="194"/>
                    <a:pt x="3" y="191"/>
                    <a:pt x="3" y="187"/>
                  </a:cubicBezTo>
                  <a:cubicBezTo>
                    <a:pt x="4" y="176"/>
                    <a:pt x="10" y="162"/>
                    <a:pt x="5" y="128"/>
                  </a:cubicBezTo>
                  <a:cubicBezTo>
                    <a:pt x="0" y="95"/>
                    <a:pt x="6" y="43"/>
                    <a:pt x="51" y="44"/>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ḻïḋe"/>
            <p:cNvSpPr/>
            <p:nvPr/>
          </p:nvSpPr>
          <p:spPr bwMode="auto">
            <a:xfrm>
              <a:off x="6335713" y="1806575"/>
              <a:ext cx="85725" cy="176213"/>
            </a:xfrm>
            <a:custGeom>
              <a:avLst/>
              <a:gdLst>
                <a:gd name="T0" fmla="*/ 9 w 26"/>
                <a:gd name="T1" fmla="*/ 3 h 53"/>
                <a:gd name="T2" fmla="*/ 4 w 26"/>
                <a:gd name="T3" fmla="*/ 34 h 53"/>
                <a:gd name="T4" fmla="*/ 24 w 26"/>
                <a:gd name="T5" fmla="*/ 52 h 53"/>
                <a:gd name="T6" fmla="*/ 26 w 26"/>
                <a:gd name="T7" fmla="*/ 33 h 53"/>
                <a:gd name="T8" fmla="*/ 21 w 26"/>
                <a:gd name="T9" fmla="*/ 0 h 53"/>
                <a:gd name="T10" fmla="*/ 9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9" y="3"/>
                  </a:moveTo>
                  <a:cubicBezTo>
                    <a:pt x="9" y="3"/>
                    <a:pt x="0" y="15"/>
                    <a:pt x="4" y="34"/>
                  </a:cubicBezTo>
                  <a:cubicBezTo>
                    <a:pt x="7" y="53"/>
                    <a:pt x="24" y="52"/>
                    <a:pt x="24" y="52"/>
                  </a:cubicBezTo>
                  <a:cubicBezTo>
                    <a:pt x="26" y="33"/>
                    <a:pt x="26" y="33"/>
                    <a:pt x="26" y="33"/>
                  </a:cubicBezTo>
                  <a:cubicBezTo>
                    <a:pt x="21" y="0"/>
                    <a:pt x="21" y="0"/>
                    <a:pt x="21" y="0"/>
                  </a:cubicBezTo>
                  <a:lnTo>
                    <a:pt x="9"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ľidê"/>
            <p:cNvSpPr/>
            <p:nvPr/>
          </p:nvSpPr>
          <p:spPr bwMode="auto">
            <a:xfrm>
              <a:off x="6843713" y="1806575"/>
              <a:ext cx="85725" cy="176213"/>
            </a:xfrm>
            <a:custGeom>
              <a:avLst/>
              <a:gdLst>
                <a:gd name="T0" fmla="*/ 16 w 26"/>
                <a:gd name="T1" fmla="*/ 3 h 53"/>
                <a:gd name="T2" fmla="*/ 22 w 26"/>
                <a:gd name="T3" fmla="*/ 34 h 53"/>
                <a:gd name="T4" fmla="*/ 2 w 26"/>
                <a:gd name="T5" fmla="*/ 52 h 53"/>
                <a:gd name="T6" fmla="*/ 0 w 26"/>
                <a:gd name="T7" fmla="*/ 33 h 53"/>
                <a:gd name="T8" fmla="*/ 5 w 26"/>
                <a:gd name="T9" fmla="*/ 0 h 53"/>
                <a:gd name="T10" fmla="*/ 16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16" y="3"/>
                  </a:moveTo>
                  <a:cubicBezTo>
                    <a:pt x="16" y="3"/>
                    <a:pt x="26" y="15"/>
                    <a:pt x="22" y="34"/>
                  </a:cubicBezTo>
                  <a:cubicBezTo>
                    <a:pt x="19" y="53"/>
                    <a:pt x="2" y="52"/>
                    <a:pt x="2" y="52"/>
                  </a:cubicBezTo>
                  <a:cubicBezTo>
                    <a:pt x="0" y="33"/>
                    <a:pt x="0" y="33"/>
                    <a:pt x="0" y="33"/>
                  </a:cubicBezTo>
                  <a:cubicBezTo>
                    <a:pt x="5" y="0"/>
                    <a:pt x="5" y="0"/>
                    <a:pt x="5" y="0"/>
                  </a:cubicBezTo>
                  <a:lnTo>
                    <a:pt x="16"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ḷïḋè"/>
            <p:cNvSpPr/>
            <p:nvPr/>
          </p:nvSpPr>
          <p:spPr bwMode="auto">
            <a:xfrm>
              <a:off x="6669088" y="3903663"/>
              <a:ext cx="322263" cy="1476375"/>
            </a:xfrm>
            <a:custGeom>
              <a:avLst/>
              <a:gdLst>
                <a:gd name="T0" fmla="*/ 86 w 98"/>
                <a:gd name="T1" fmla="*/ 429 h 448"/>
                <a:gd name="T2" fmla="*/ 86 w 98"/>
                <a:gd name="T3" fmla="*/ 441 h 448"/>
                <a:gd name="T4" fmla="*/ 43 w 98"/>
                <a:gd name="T5" fmla="*/ 445 h 448"/>
                <a:gd name="T6" fmla="*/ 30 w 98"/>
                <a:gd name="T7" fmla="*/ 437 h 448"/>
                <a:gd name="T8" fmla="*/ 36 w 98"/>
                <a:gd name="T9" fmla="*/ 408 h 448"/>
                <a:gd name="T10" fmla="*/ 38 w 98"/>
                <a:gd name="T11" fmla="*/ 396 h 448"/>
                <a:gd name="T12" fmla="*/ 19 w 98"/>
                <a:gd name="T13" fmla="*/ 282 h 448"/>
                <a:gd name="T14" fmla="*/ 4 w 98"/>
                <a:gd name="T15" fmla="*/ 157 h 448"/>
                <a:gd name="T16" fmla="*/ 0 w 98"/>
                <a:gd name="T17" fmla="*/ 124 h 448"/>
                <a:gd name="T18" fmla="*/ 9 w 98"/>
                <a:gd name="T19" fmla="*/ 8 h 448"/>
                <a:gd name="T20" fmla="*/ 96 w 98"/>
                <a:gd name="T21" fmla="*/ 22 h 448"/>
                <a:gd name="T22" fmla="*/ 71 w 98"/>
                <a:gd name="T23" fmla="*/ 125 h 448"/>
                <a:gd name="T24" fmla="*/ 65 w 98"/>
                <a:gd name="T25" fmla="*/ 172 h 448"/>
                <a:gd name="T26" fmla="*/ 70 w 98"/>
                <a:gd name="T27" fmla="*/ 273 h 448"/>
                <a:gd name="T28" fmla="*/ 71 w 98"/>
                <a:gd name="T29" fmla="*/ 385 h 448"/>
                <a:gd name="T30" fmla="*/ 78 w 98"/>
                <a:gd name="T31" fmla="*/ 408 h 448"/>
                <a:gd name="T32" fmla="*/ 86 w 98"/>
                <a:gd name="T33" fmla="*/ 429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48">
                  <a:moveTo>
                    <a:pt x="86" y="429"/>
                  </a:moveTo>
                  <a:cubicBezTo>
                    <a:pt x="86" y="432"/>
                    <a:pt x="86" y="434"/>
                    <a:pt x="86" y="441"/>
                  </a:cubicBezTo>
                  <a:cubicBezTo>
                    <a:pt x="73" y="447"/>
                    <a:pt x="53" y="448"/>
                    <a:pt x="43" y="445"/>
                  </a:cubicBezTo>
                  <a:cubicBezTo>
                    <a:pt x="37" y="443"/>
                    <a:pt x="33" y="441"/>
                    <a:pt x="30" y="437"/>
                  </a:cubicBezTo>
                  <a:cubicBezTo>
                    <a:pt x="32" y="426"/>
                    <a:pt x="35" y="413"/>
                    <a:pt x="36" y="408"/>
                  </a:cubicBezTo>
                  <a:cubicBezTo>
                    <a:pt x="38" y="402"/>
                    <a:pt x="38" y="399"/>
                    <a:pt x="38" y="396"/>
                  </a:cubicBezTo>
                  <a:cubicBezTo>
                    <a:pt x="34" y="367"/>
                    <a:pt x="24" y="314"/>
                    <a:pt x="19" y="282"/>
                  </a:cubicBezTo>
                  <a:cubicBezTo>
                    <a:pt x="15" y="249"/>
                    <a:pt x="5" y="168"/>
                    <a:pt x="4" y="157"/>
                  </a:cubicBezTo>
                  <a:cubicBezTo>
                    <a:pt x="3" y="150"/>
                    <a:pt x="0" y="140"/>
                    <a:pt x="0" y="124"/>
                  </a:cubicBezTo>
                  <a:cubicBezTo>
                    <a:pt x="2" y="80"/>
                    <a:pt x="9" y="8"/>
                    <a:pt x="9" y="8"/>
                  </a:cubicBezTo>
                  <a:cubicBezTo>
                    <a:pt x="9" y="8"/>
                    <a:pt x="94" y="0"/>
                    <a:pt x="96" y="22"/>
                  </a:cubicBezTo>
                  <a:cubicBezTo>
                    <a:pt x="98" y="45"/>
                    <a:pt x="71" y="125"/>
                    <a:pt x="71" y="125"/>
                  </a:cubicBezTo>
                  <a:cubicBezTo>
                    <a:pt x="71" y="125"/>
                    <a:pt x="69" y="145"/>
                    <a:pt x="65" y="172"/>
                  </a:cubicBezTo>
                  <a:cubicBezTo>
                    <a:pt x="65" y="190"/>
                    <a:pt x="69" y="241"/>
                    <a:pt x="70" y="273"/>
                  </a:cubicBezTo>
                  <a:cubicBezTo>
                    <a:pt x="71" y="304"/>
                    <a:pt x="69" y="367"/>
                    <a:pt x="71" y="385"/>
                  </a:cubicBezTo>
                  <a:cubicBezTo>
                    <a:pt x="72" y="393"/>
                    <a:pt x="75" y="401"/>
                    <a:pt x="78" y="408"/>
                  </a:cubicBezTo>
                  <a:cubicBezTo>
                    <a:pt x="82" y="416"/>
                    <a:pt x="84" y="420"/>
                    <a:pt x="86" y="4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s1îďe"/>
            <p:cNvSpPr/>
            <p:nvPr/>
          </p:nvSpPr>
          <p:spPr bwMode="auto">
            <a:xfrm>
              <a:off x="6357938" y="4206875"/>
              <a:ext cx="339725" cy="1222375"/>
            </a:xfrm>
            <a:custGeom>
              <a:avLst/>
              <a:gdLst>
                <a:gd name="T0" fmla="*/ 18 w 103"/>
                <a:gd name="T1" fmla="*/ 27 h 371"/>
                <a:gd name="T2" fmla="*/ 24 w 103"/>
                <a:gd name="T3" fmla="*/ 75 h 371"/>
                <a:gd name="T4" fmla="*/ 58 w 103"/>
                <a:gd name="T5" fmla="*/ 277 h 371"/>
                <a:gd name="T6" fmla="*/ 59 w 103"/>
                <a:gd name="T7" fmla="*/ 304 h 371"/>
                <a:gd name="T8" fmla="*/ 32 w 103"/>
                <a:gd name="T9" fmla="*/ 347 h 371"/>
                <a:gd name="T10" fmla="*/ 5 w 103"/>
                <a:gd name="T11" fmla="*/ 371 h 371"/>
                <a:gd name="T12" fmla="*/ 36 w 103"/>
                <a:gd name="T13" fmla="*/ 363 h 371"/>
                <a:gd name="T14" fmla="*/ 63 w 103"/>
                <a:gd name="T15" fmla="*/ 353 h 371"/>
                <a:gd name="T16" fmla="*/ 102 w 103"/>
                <a:gd name="T17" fmla="*/ 339 h 371"/>
                <a:gd name="T18" fmla="*/ 92 w 103"/>
                <a:gd name="T19" fmla="*/ 293 h 371"/>
                <a:gd name="T20" fmla="*/ 83 w 103"/>
                <a:gd name="T21" fmla="*/ 87 h 371"/>
                <a:gd name="T22" fmla="*/ 80 w 103"/>
                <a:gd name="T23" fmla="*/ 69 h 371"/>
                <a:gd name="T24" fmla="*/ 80 w 103"/>
                <a:gd name="T25" fmla="*/ 68 h 371"/>
                <a:gd name="T26" fmla="*/ 89 w 103"/>
                <a:gd name="T27" fmla="*/ 18 h 371"/>
                <a:gd name="T28" fmla="*/ 18 w 103"/>
                <a:gd name="T29" fmla="*/ 2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371">
                  <a:moveTo>
                    <a:pt x="18" y="27"/>
                  </a:moveTo>
                  <a:cubicBezTo>
                    <a:pt x="20" y="48"/>
                    <a:pt x="22" y="53"/>
                    <a:pt x="24" y="75"/>
                  </a:cubicBezTo>
                  <a:cubicBezTo>
                    <a:pt x="28" y="148"/>
                    <a:pt x="55" y="252"/>
                    <a:pt x="58" y="277"/>
                  </a:cubicBezTo>
                  <a:cubicBezTo>
                    <a:pt x="59" y="288"/>
                    <a:pt x="59" y="297"/>
                    <a:pt x="59" y="304"/>
                  </a:cubicBezTo>
                  <a:cubicBezTo>
                    <a:pt x="58" y="320"/>
                    <a:pt x="46" y="338"/>
                    <a:pt x="32" y="347"/>
                  </a:cubicBezTo>
                  <a:cubicBezTo>
                    <a:pt x="16" y="359"/>
                    <a:pt x="0" y="367"/>
                    <a:pt x="5" y="371"/>
                  </a:cubicBezTo>
                  <a:cubicBezTo>
                    <a:pt x="36" y="363"/>
                    <a:pt x="36" y="363"/>
                    <a:pt x="36" y="363"/>
                  </a:cubicBezTo>
                  <a:cubicBezTo>
                    <a:pt x="46" y="361"/>
                    <a:pt x="55" y="358"/>
                    <a:pt x="63" y="353"/>
                  </a:cubicBezTo>
                  <a:cubicBezTo>
                    <a:pt x="74" y="346"/>
                    <a:pt x="94" y="347"/>
                    <a:pt x="102" y="339"/>
                  </a:cubicBezTo>
                  <a:cubicBezTo>
                    <a:pt x="103" y="310"/>
                    <a:pt x="93" y="311"/>
                    <a:pt x="92" y="293"/>
                  </a:cubicBezTo>
                  <a:cubicBezTo>
                    <a:pt x="91" y="275"/>
                    <a:pt x="87" y="113"/>
                    <a:pt x="83" y="87"/>
                  </a:cubicBezTo>
                  <a:cubicBezTo>
                    <a:pt x="82" y="78"/>
                    <a:pt x="82" y="79"/>
                    <a:pt x="80" y="69"/>
                  </a:cubicBezTo>
                  <a:cubicBezTo>
                    <a:pt x="80" y="69"/>
                    <a:pt x="80" y="68"/>
                    <a:pt x="80" y="68"/>
                  </a:cubicBezTo>
                  <a:cubicBezTo>
                    <a:pt x="81" y="45"/>
                    <a:pt x="88" y="36"/>
                    <a:pt x="89" y="18"/>
                  </a:cubicBezTo>
                  <a:cubicBezTo>
                    <a:pt x="90" y="0"/>
                    <a:pt x="27" y="19"/>
                    <a:pt x="18"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ṥľíďe"/>
            <p:cNvSpPr/>
            <p:nvPr/>
          </p:nvSpPr>
          <p:spPr bwMode="auto">
            <a:xfrm>
              <a:off x="6275388" y="3382963"/>
              <a:ext cx="779463" cy="965200"/>
            </a:xfrm>
            <a:custGeom>
              <a:avLst/>
              <a:gdLst>
                <a:gd name="T0" fmla="*/ 216 w 236"/>
                <a:gd name="T1" fmla="*/ 204 h 293"/>
                <a:gd name="T2" fmla="*/ 189 w 236"/>
                <a:gd name="T3" fmla="*/ 285 h 293"/>
                <a:gd name="T4" fmla="*/ 175 w 236"/>
                <a:gd name="T5" fmla="*/ 287 h 293"/>
                <a:gd name="T6" fmla="*/ 114 w 236"/>
                <a:gd name="T7" fmla="*/ 293 h 293"/>
                <a:gd name="T8" fmla="*/ 41 w 236"/>
                <a:gd name="T9" fmla="*/ 285 h 293"/>
                <a:gd name="T10" fmla="*/ 25 w 236"/>
                <a:gd name="T11" fmla="*/ 234 h 293"/>
                <a:gd name="T12" fmla="*/ 0 w 236"/>
                <a:gd name="T13" fmla="*/ 113 h 293"/>
                <a:gd name="T14" fmla="*/ 12 w 236"/>
                <a:gd name="T15" fmla="*/ 8 h 293"/>
                <a:gd name="T16" fmla="*/ 14 w 236"/>
                <a:gd name="T17" fmla="*/ 0 h 293"/>
                <a:gd name="T18" fmla="*/ 213 w 236"/>
                <a:gd name="T19" fmla="*/ 0 h 293"/>
                <a:gd name="T20" fmla="*/ 233 w 236"/>
                <a:gd name="T21" fmla="*/ 95 h 293"/>
                <a:gd name="T22" fmla="*/ 216 w 236"/>
                <a:gd name="T23" fmla="*/ 20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3">
                  <a:moveTo>
                    <a:pt x="216" y="204"/>
                  </a:moveTo>
                  <a:cubicBezTo>
                    <a:pt x="211" y="221"/>
                    <a:pt x="189" y="285"/>
                    <a:pt x="189" y="285"/>
                  </a:cubicBezTo>
                  <a:cubicBezTo>
                    <a:pt x="189" y="285"/>
                    <a:pt x="184" y="286"/>
                    <a:pt x="175" y="287"/>
                  </a:cubicBezTo>
                  <a:cubicBezTo>
                    <a:pt x="160" y="290"/>
                    <a:pt x="135" y="293"/>
                    <a:pt x="114" y="293"/>
                  </a:cubicBezTo>
                  <a:cubicBezTo>
                    <a:pt x="80" y="293"/>
                    <a:pt x="41" y="285"/>
                    <a:pt x="41" y="285"/>
                  </a:cubicBezTo>
                  <a:cubicBezTo>
                    <a:pt x="41" y="285"/>
                    <a:pt x="29" y="249"/>
                    <a:pt x="25" y="234"/>
                  </a:cubicBezTo>
                  <a:cubicBezTo>
                    <a:pt x="20" y="218"/>
                    <a:pt x="1" y="150"/>
                    <a:pt x="0" y="113"/>
                  </a:cubicBezTo>
                  <a:cubicBezTo>
                    <a:pt x="0" y="84"/>
                    <a:pt x="9" y="29"/>
                    <a:pt x="12" y="8"/>
                  </a:cubicBezTo>
                  <a:cubicBezTo>
                    <a:pt x="13" y="3"/>
                    <a:pt x="14" y="0"/>
                    <a:pt x="14" y="0"/>
                  </a:cubicBezTo>
                  <a:cubicBezTo>
                    <a:pt x="213" y="0"/>
                    <a:pt x="213" y="0"/>
                    <a:pt x="213" y="0"/>
                  </a:cubicBezTo>
                  <a:cubicBezTo>
                    <a:pt x="213" y="0"/>
                    <a:pt x="229" y="46"/>
                    <a:pt x="233" y="95"/>
                  </a:cubicBezTo>
                  <a:cubicBezTo>
                    <a:pt x="236" y="125"/>
                    <a:pt x="229" y="157"/>
                    <a:pt x="216" y="204"/>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ṣ1îḍè"/>
            <p:cNvSpPr/>
            <p:nvPr/>
          </p:nvSpPr>
          <p:spPr bwMode="auto">
            <a:xfrm>
              <a:off x="6315076" y="3382963"/>
              <a:ext cx="739775" cy="946150"/>
            </a:xfrm>
            <a:custGeom>
              <a:avLst/>
              <a:gdLst>
                <a:gd name="T0" fmla="*/ 204 w 224"/>
                <a:gd name="T1" fmla="*/ 204 h 287"/>
                <a:gd name="T2" fmla="*/ 177 w 224"/>
                <a:gd name="T3" fmla="*/ 285 h 287"/>
                <a:gd name="T4" fmla="*/ 163 w 224"/>
                <a:gd name="T5" fmla="*/ 287 h 287"/>
                <a:gd name="T6" fmla="*/ 177 w 224"/>
                <a:gd name="T7" fmla="*/ 129 h 287"/>
                <a:gd name="T8" fmla="*/ 159 w 224"/>
                <a:gd name="T9" fmla="*/ 26 h 287"/>
                <a:gd name="T10" fmla="*/ 0 w 224"/>
                <a:gd name="T11" fmla="*/ 8 h 287"/>
                <a:gd name="T12" fmla="*/ 2 w 224"/>
                <a:gd name="T13" fmla="*/ 0 h 287"/>
                <a:gd name="T14" fmla="*/ 201 w 224"/>
                <a:gd name="T15" fmla="*/ 0 h 287"/>
                <a:gd name="T16" fmla="*/ 221 w 224"/>
                <a:gd name="T17" fmla="*/ 95 h 287"/>
                <a:gd name="T18" fmla="*/ 204 w 224"/>
                <a:gd name="T19" fmla="*/ 20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87">
                  <a:moveTo>
                    <a:pt x="204" y="204"/>
                  </a:moveTo>
                  <a:cubicBezTo>
                    <a:pt x="199" y="221"/>
                    <a:pt x="177" y="285"/>
                    <a:pt x="177" y="285"/>
                  </a:cubicBezTo>
                  <a:cubicBezTo>
                    <a:pt x="177" y="285"/>
                    <a:pt x="172" y="286"/>
                    <a:pt x="163" y="287"/>
                  </a:cubicBezTo>
                  <a:cubicBezTo>
                    <a:pt x="167" y="261"/>
                    <a:pt x="177" y="182"/>
                    <a:pt x="177" y="129"/>
                  </a:cubicBezTo>
                  <a:cubicBezTo>
                    <a:pt x="178" y="64"/>
                    <a:pt x="159" y="26"/>
                    <a:pt x="159" y="26"/>
                  </a:cubicBezTo>
                  <a:cubicBezTo>
                    <a:pt x="57" y="31"/>
                    <a:pt x="13" y="14"/>
                    <a:pt x="0" y="8"/>
                  </a:cubicBezTo>
                  <a:cubicBezTo>
                    <a:pt x="1" y="3"/>
                    <a:pt x="2" y="0"/>
                    <a:pt x="2" y="0"/>
                  </a:cubicBezTo>
                  <a:cubicBezTo>
                    <a:pt x="201" y="0"/>
                    <a:pt x="201" y="0"/>
                    <a:pt x="201" y="0"/>
                  </a:cubicBezTo>
                  <a:cubicBezTo>
                    <a:pt x="201" y="0"/>
                    <a:pt x="217" y="46"/>
                    <a:pt x="221" y="95"/>
                  </a:cubicBezTo>
                  <a:cubicBezTo>
                    <a:pt x="224" y="125"/>
                    <a:pt x="217" y="157"/>
                    <a:pt x="204" y="204"/>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sḷíḓé"/>
            <p:cNvSpPr/>
            <p:nvPr/>
          </p:nvSpPr>
          <p:spPr bwMode="auto">
            <a:xfrm>
              <a:off x="6269038" y="2228850"/>
              <a:ext cx="765175" cy="1236663"/>
            </a:xfrm>
            <a:custGeom>
              <a:avLst/>
              <a:gdLst>
                <a:gd name="T0" fmla="*/ 202 w 232"/>
                <a:gd name="T1" fmla="*/ 242 h 375"/>
                <a:gd name="T2" fmla="*/ 203 w 232"/>
                <a:gd name="T3" fmla="*/ 294 h 375"/>
                <a:gd name="T4" fmla="*/ 218 w 232"/>
                <a:gd name="T5" fmla="*/ 351 h 375"/>
                <a:gd name="T6" fmla="*/ 173 w 232"/>
                <a:gd name="T7" fmla="*/ 363 h 375"/>
                <a:gd name="T8" fmla="*/ 13 w 232"/>
                <a:gd name="T9" fmla="*/ 354 h 375"/>
                <a:gd name="T10" fmla="*/ 23 w 232"/>
                <a:gd name="T11" fmla="*/ 273 h 375"/>
                <a:gd name="T12" fmla="*/ 23 w 232"/>
                <a:gd name="T13" fmla="*/ 254 h 375"/>
                <a:gd name="T14" fmla="*/ 16 w 232"/>
                <a:gd name="T15" fmla="*/ 212 h 375"/>
                <a:gd name="T16" fmla="*/ 14 w 232"/>
                <a:gd name="T17" fmla="*/ 201 h 375"/>
                <a:gd name="T18" fmla="*/ 8 w 232"/>
                <a:gd name="T19" fmla="*/ 158 h 375"/>
                <a:gd name="T20" fmla="*/ 6 w 232"/>
                <a:gd name="T21" fmla="*/ 113 h 375"/>
                <a:gd name="T22" fmla="*/ 13 w 232"/>
                <a:gd name="T23" fmla="*/ 33 h 375"/>
                <a:gd name="T24" fmla="*/ 85 w 232"/>
                <a:gd name="T25" fmla="*/ 9 h 375"/>
                <a:gd name="T26" fmla="*/ 150 w 232"/>
                <a:gd name="T27" fmla="*/ 9 h 375"/>
                <a:gd name="T28" fmla="*/ 220 w 232"/>
                <a:gd name="T29" fmla="*/ 36 h 375"/>
                <a:gd name="T30" fmla="*/ 227 w 232"/>
                <a:gd name="T31" fmla="*/ 93 h 375"/>
                <a:gd name="T32" fmla="*/ 206 w 232"/>
                <a:gd name="T33" fmla="*/ 216 h 375"/>
                <a:gd name="T34" fmla="*/ 202 w 232"/>
                <a:gd name="T35" fmla="*/ 2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75">
                  <a:moveTo>
                    <a:pt x="202" y="242"/>
                  </a:moveTo>
                  <a:cubicBezTo>
                    <a:pt x="201" y="262"/>
                    <a:pt x="201" y="270"/>
                    <a:pt x="203" y="294"/>
                  </a:cubicBezTo>
                  <a:cubicBezTo>
                    <a:pt x="205" y="316"/>
                    <a:pt x="218" y="351"/>
                    <a:pt x="218" y="351"/>
                  </a:cubicBezTo>
                  <a:cubicBezTo>
                    <a:pt x="218" y="351"/>
                    <a:pt x="201" y="358"/>
                    <a:pt x="173" y="363"/>
                  </a:cubicBezTo>
                  <a:cubicBezTo>
                    <a:pt x="134" y="370"/>
                    <a:pt x="75" y="375"/>
                    <a:pt x="13" y="354"/>
                  </a:cubicBezTo>
                  <a:cubicBezTo>
                    <a:pt x="13" y="354"/>
                    <a:pt x="23" y="319"/>
                    <a:pt x="23" y="273"/>
                  </a:cubicBezTo>
                  <a:cubicBezTo>
                    <a:pt x="23" y="267"/>
                    <a:pt x="23" y="261"/>
                    <a:pt x="23" y="254"/>
                  </a:cubicBezTo>
                  <a:cubicBezTo>
                    <a:pt x="23" y="246"/>
                    <a:pt x="20" y="231"/>
                    <a:pt x="16" y="212"/>
                  </a:cubicBezTo>
                  <a:cubicBezTo>
                    <a:pt x="16" y="209"/>
                    <a:pt x="15" y="205"/>
                    <a:pt x="14" y="201"/>
                  </a:cubicBezTo>
                  <a:cubicBezTo>
                    <a:pt x="12" y="188"/>
                    <a:pt x="10" y="173"/>
                    <a:pt x="8" y="158"/>
                  </a:cubicBezTo>
                  <a:cubicBezTo>
                    <a:pt x="7" y="143"/>
                    <a:pt x="6" y="128"/>
                    <a:pt x="6" y="113"/>
                  </a:cubicBezTo>
                  <a:cubicBezTo>
                    <a:pt x="0" y="73"/>
                    <a:pt x="13" y="33"/>
                    <a:pt x="13" y="33"/>
                  </a:cubicBezTo>
                  <a:cubicBezTo>
                    <a:pt x="13" y="33"/>
                    <a:pt x="63" y="12"/>
                    <a:pt x="85" y="9"/>
                  </a:cubicBezTo>
                  <a:cubicBezTo>
                    <a:pt x="85" y="9"/>
                    <a:pt x="123" y="0"/>
                    <a:pt x="150" y="9"/>
                  </a:cubicBezTo>
                  <a:cubicBezTo>
                    <a:pt x="185" y="21"/>
                    <a:pt x="204" y="28"/>
                    <a:pt x="220" y="36"/>
                  </a:cubicBezTo>
                  <a:cubicBezTo>
                    <a:pt x="221" y="37"/>
                    <a:pt x="232" y="67"/>
                    <a:pt x="227" y="93"/>
                  </a:cubicBezTo>
                  <a:cubicBezTo>
                    <a:pt x="221" y="132"/>
                    <a:pt x="211" y="185"/>
                    <a:pt x="206" y="216"/>
                  </a:cubicBezTo>
                  <a:cubicBezTo>
                    <a:pt x="204" y="229"/>
                    <a:pt x="202" y="238"/>
                    <a:pt x="202" y="242"/>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Slïḓe"/>
            <p:cNvSpPr/>
            <p:nvPr/>
          </p:nvSpPr>
          <p:spPr bwMode="auto">
            <a:xfrm>
              <a:off x="6321426" y="2895600"/>
              <a:ext cx="666750" cy="530225"/>
            </a:xfrm>
            <a:custGeom>
              <a:avLst/>
              <a:gdLst>
                <a:gd name="T0" fmla="*/ 202 w 202"/>
                <a:gd name="T1" fmla="*/ 149 h 161"/>
                <a:gd name="T2" fmla="*/ 157 w 202"/>
                <a:gd name="T3" fmla="*/ 161 h 161"/>
                <a:gd name="T4" fmla="*/ 144 w 202"/>
                <a:gd name="T5" fmla="*/ 78 h 161"/>
                <a:gd name="T6" fmla="*/ 68 w 202"/>
                <a:gd name="T7" fmla="*/ 55 h 161"/>
                <a:gd name="T8" fmla="*/ 7 w 202"/>
                <a:gd name="T9" fmla="*/ 71 h 161"/>
                <a:gd name="T10" fmla="*/ 7 w 202"/>
                <a:gd name="T11" fmla="*/ 52 h 161"/>
                <a:gd name="T12" fmla="*/ 0 w 202"/>
                <a:gd name="T13" fmla="*/ 10 h 161"/>
                <a:gd name="T14" fmla="*/ 40 w 202"/>
                <a:gd name="T15" fmla="*/ 22 h 161"/>
                <a:gd name="T16" fmla="*/ 172 w 202"/>
                <a:gd name="T17" fmla="*/ 1 h 161"/>
                <a:gd name="T18" fmla="*/ 190 w 202"/>
                <a:gd name="T19" fmla="*/ 14 h 161"/>
                <a:gd name="T20" fmla="*/ 186 w 202"/>
                <a:gd name="T21" fmla="*/ 40 h 161"/>
                <a:gd name="T22" fmla="*/ 187 w 202"/>
                <a:gd name="T23" fmla="*/ 92 h 161"/>
                <a:gd name="T24" fmla="*/ 202 w 202"/>
                <a:gd name="T25"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61">
                  <a:moveTo>
                    <a:pt x="202" y="149"/>
                  </a:moveTo>
                  <a:cubicBezTo>
                    <a:pt x="202" y="149"/>
                    <a:pt x="185" y="156"/>
                    <a:pt x="157" y="161"/>
                  </a:cubicBezTo>
                  <a:cubicBezTo>
                    <a:pt x="146" y="133"/>
                    <a:pt x="144" y="78"/>
                    <a:pt x="144" y="78"/>
                  </a:cubicBezTo>
                  <a:cubicBezTo>
                    <a:pt x="114" y="73"/>
                    <a:pt x="68" y="55"/>
                    <a:pt x="68" y="55"/>
                  </a:cubicBezTo>
                  <a:cubicBezTo>
                    <a:pt x="56" y="61"/>
                    <a:pt x="19" y="69"/>
                    <a:pt x="7" y="71"/>
                  </a:cubicBezTo>
                  <a:cubicBezTo>
                    <a:pt x="7" y="65"/>
                    <a:pt x="7" y="59"/>
                    <a:pt x="7" y="52"/>
                  </a:cubicBezTo>
                  <a:cubicBezTo>
                    <a:pt x="7" y="44"/>
                    <a:pt x="4" y="29"/>
                    <a:pt x="0" y="10"/>
                  </a:cubicBezTo>
                  <a:cubicBezTo>
                    <a:pt x="14" y="0"/>
                    <a:pt x="40" y="22"/>
                    <a:pt x="40" y="22"/>
                  </a:cubicBezTo>
                  <a:cubicBezTo>
                    <a:pt x="172" y="1"/>
                    <a:pt x="172" y="1"/>
                    <a:pt x="172" y="1"/>
                  </a:cubicBezTo>
                  <a:cubicBezTo>
                    <a:pt x="172" y="1"/>
                    <a:pt x="182" y="7"/>
                    <a:pt x="190" y="14"/>
                  </a:cubicBezTo>
                  <a:cubicBezTo>
                    <a:pt x="188" y="27"/>
                    <a:pt x="186" y="36"/>
                    <a:pt x="186" y="40"/>
                  </a:cubicBezTo>
                  <a:cubicBezTo>
                    <a:pt x="185" y="60"/>
                    <a:pt x="185" y="68"/>
                    <a:pt x="187" y="92"/>
                  </a:cubicBezTo>
                  <a:cubicBezTo>
                    <a:pt x="189" y="114"/>
                    <a:pt x="202" y="149"/>
                    <a:pt x="202" y="149"/>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şliḍe"/>
            <p:cNvSpPr/>
            <p:nvPr/>
          </p:nvSpPr>
          <p:spPr bwMode="auto">
            <a:xfrm>
              <a:off x="6391276" y="1504950"/>
              <a:ext cx="488950" cy="947738"/>
            </a:xfrm>
            <a:custGeom>
              <a:avLst/>
              <a:gdLst>
                <a:gd name="T0" fmla="*/ 148 w 148"/>
                <a:gd name="T1" fmla="*/ 74 h 288"/>
                <a:gd name="T2" fmla="*/ 132 w 148"/>
                <a:gd name="T3" fmla="*/ 168 h 288"/>
                <a:gd name="T4" fmla="*/ 98 w 148"/>
                <a:gd name="T5" fmla="*/ 208 h 288"/>
                <a:gd name="T6" fmla="*/ 103 w 148"/>
                <a:gd name="T7" fmla="*/ 227 h 288"/>
                <a:gd name="T8" fmla="*/ 105 w 148"/>
                <a:gd name="T9" fmla="*/ 237 h 288"/>
                <a:gd name="T10" fmla="*/ 74 w 148"/>
                <a:gd name="T11" fmla="*/ 282 h 288"/>
                <a:gd name="T12" fmla="*/ 65 w 148"/>
                <a:gd name="T13" fmla="*/ 282 h 288"/>
                <a:gd name="T14" fmla="*/ 48 w 148"/>
                <a:gd name="T15" fmla="*/ 258 h 288"/>
                <a:gd name="T16" fmla="*/ 42 w 148"/>
                <a:gd name="T17" fmla="*/ 245 h 288"/>
                <a:gd name="T18" fmla="*/ 44 w 148"/>
                <a:gd name="T19" fmla="*/ 230 h 288"/>
                <a:gd name="T20" fmla="*/ 47 w 148"/>
                <a:gd name="T21" fmla="*/ 210 h 288"/>
                <a:gd name="T22" fmla="*/ 17 w 148"/>
                <a:gd name="T23" fmla="*/ 171 h 288"/>
                <a:gd name="T24" fmla="*/ 0 w 148"/>
                <a:gd name="T25" fmla="*/ 74 h 288"/>
                <a:gd name="T26" fmla="*/ 74 w 148"/>
                <a:gd name="T27" fmla="*/ 0 h 288"/>
                <a:gd name="T28" fmla="*/ 148 w 148"/>
                <a:gd name="T29" fmla="*/ 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288">
                  <a:moveTo>
                    <a:pt x="148" y="74"/>
                  </a:moveTo>
                  <a:cubicBezTo>
                    <a:pt x="148" y="93"/>
                    <a:pt x="144" y="138"/>
                    <a:pt x="132" y="168"/>
                  </a:cubicBezTo>
                  <a:cubicBezTo>
                    <a:pt x="124" y="187"/>
                    <a:pt x="111" y="200"/>
                    <a:pt x="98" y="208"/>
                  </a:cubicBezTo>
                  <a:cubicBezTo>
                    <a:pt x="97" y="216"/>
                    <a:pt x="97" y="226"/>
                    <a:pt x="103" y="227"/>
                  </a:cubicBezTo>
                  <a:cubicBezTo>
                    <a:pt x="104" y="230"/>
                    <a:pt x="106" y="231"/>
                    <a:pt x="105" y="237"/>
                  </a:cubicBezTo>
                  <a:cubicBezTo>
                    <a:pt x="101" y="256"/>
                    <a:pt x="79" y="277"/>
                    <a:pt x="74" y="282"/>
                  </a:cubicBezTo>
                  <a:cubicBezTo>
                    <a:pt x="68" y="288"/>
                    <a:pt x="65" y="282"/>
                    <a:pt x="65" y="282"/>
                  </a:cubicBezTo>
                  <a:cubicBezTo>
                    <a:pt x="58" y="275"/>
                    <a:pt x="53" y="266"/>
                    <a:pt x="48" y="258"/>
                  </a:cubicBezTo>
                  <a:cubicBezTo>
                    <a:pt x="46" y="253"/>
                    <a:pt x="43" y="248"/>
                    <a:pt x="42" y="245"/>
                  </a:cubicBezTo>
                  <a:cubicBezTo>
                    <a:pt x="39" y="237"/>
                    <a:pt x="44" y="230"/>
                    <a:pt x="44" y="230"/>
                  </a:cubicBezTo>
                  <a:cubicBezTo>
                    <a:pt x="50" y="229"/>
                    <a:pt x="47" y="216"/>
                    <a:pt x="47" y="210"/>
                  </a:cubicBezTo>
                  <a:cubicBezTo>
                    <a:pt x="35" y="201"/>
                    <a:pt x="25" y="187"/>
                    <a:pt x="17" y="171"/>
                  </a:cubicBezTo>
                  <a:cubicBezTo>
                    <a:pt x="1" y="138"/>
                    <a:pt x="0" y="96"/>
                    <a:pt x="0" y="74"/>
                  </a:cubicBezTo>
                  <a:cubicBezTo>
                    <a:pt x="0" y="33"/>
                    <a:pt x="33" y="0"/>
                    <a:pt x="74" y="0"/>
                  </a:cubicBezTo>
                  <a:cubicBezTo>
                    <a:pt x="115" y="0"/>
                    <a:pt x="148" y="33"/>
                    <a:pt x="148" y="74"/>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ṥlîḑê"/>
            <p:cNvSpPr/>
            <p:nvPr/>
          </p:nvSpPr>
          <p:spPr bwMode="auto">
            <a:xfrm>
              <a:off x="6519863" y="2192338"/>
              <a:ext cx="192088" cy="161925"/>
            </a:xfrm>
            <a:custGeom>
              <a:avLst/>
              <a:gdLst>
                <a:gd name="T0" fmla="*/ 58 w 58"/>
                <a:gd name="T1" fmla="*/ 0 h 49"/>
                <a:gd name="T2" fmla="*/ 32 w 58"/>
                <a:gd name="T3" fmla="*/ 16 h 49"/>
                <a:gd name="T4" fmla="*/ 22 w 58"/>
                <a:gd name="T5" fmla="*/ 42 h 49"/>
                <a:gd name="T6" fmla="*/ 9 w 58"/>
                <a:gd name="T7" fmla="*/ 49 h 49"/>
                <a:gd name="T8" fmla="*/ 3 w 58"/>
                <a:gd name="T9" fmla="*/ 36 h 49"/>
                <a:gd name="T10" fmla="*/ 5 w 58"/>
                <a:gd name="T11" fmla="*/ 21 h 49"/>
                <a:gd name="T12" fmla="*/ 8 w 58"/>
                <a:gd name="T13" fmla="*/ 1 h 49"/>
                <a:gd name="T14" fmla="*/ 31 w 58"/>
                <a:gd name="T15" fmla="*/ 5 h 49"/>
                <a:gd name="T16" fmla="*/ 58 w 58"/>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9">
                  <a:moveTo>
                    <a:pt x="58" y="0"/>
                  </a:moveTo>
                  <a:cubicBezTo>
                    <a:pt x="53" y="1"/>
                    <a:pt x="35" y="8"/>
                    <a:pt x="32" y="16"/>
                  </a:cubicBezTo>
                  <a:cubicBezTo>
                    <a:pt x="28" y="24"/>
                    <a:pt x="26" y="38"/>
                    <a:pt x="22" y="42"/>
                  </a:cubicBezTo>
                  <a:cubicBezTo>
                    <a:pt x="19" y="45"/>
                    <a:pt x="12" y="48"/>
                    <a:pt x="9" y="49"/>
                  </a:cubicBezTo>
                  <a:cubicBezTo>
                    <a:pt x="7" y="44"/>
                    <a:pt x="4" y="39"/>
                    <a:pt x="3" y="36"/>
                  </a:cubicBezTo>
                  <a:cubicBezTo>
                    <a:pt x="0" y="28"/>
                    <a:pt x="5" y="21"/>
                    <a:pt x="5" y="21"/>
                  </a:cubicBezTo>
                  <a:cubicBezTo>
                    <a:pt x="11" y="20"/>
                    <a:pt x="8" y="7"/>
                    <a:pt x="8" y="1"/>
                  </a:cubicBezTo>
                  <a:cubicBezTo>
                    <a:pt x="8" y="1"/>
                    <a:pt x="20" y="6"/>
                    <a:pt x="31" y="5"/>
                  </a:cubicBezTo>
                  <a:cubicBezTo>
                    <a:pt x="41" y="4"/>
                    <a:pt x="53" y="1"/>
                    <a:pt x="58"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ṩḻiďè"/>
            <p:cNvSpPr/>
            <p:nvPr/>
          </p:nvSpPr>
          <p:spPr bwMode="auto">
            <a:xfrm>
              <a:off x="6783388" y="2828925"/>
              <a:ext cx="79375" cy="112713"/>
            </a:xfrm>
            <a:custGeom>
              <a:avLst/>
              <a:gdLst>
                <a:gd name="T0" fmla="*/ 5 w 24"/>
                <a:gd name="T1" fmla="*/ 2 h 34"/>
                <a:gd name="T2" fmla="*/ 20 w 24"/>
                <a:gd name="T3" fmla="*/ 0 h 34"/>
                <a:gd name="T4" fmla="*/ 13 w 24"/>
                <a:gd name="T5" fmla="*/ 34 h 34"/>
                <a:gd name="T6" fmla="*/ 5 w 24"/>
                <a:gd name="T7" fmla="*/ 29 h 34"/>
                <a:gd name="T8" fmla="*/ 2 w 24"/>
                <a:gd name="T9" fmla="*/ 3 h 34"/>
                <a:gd name="T10" fmla="*/ 5 w 24"/>
                <a:gd name="T11" fmla="*/ 2 h 34"/>
              </a:gdLst>
              <a:ahLst/>
              <a:cxnLst>
                <a:cxn ang="0">
                  <a:pos x="T0" y="T1"/>
                </a:cxn>
                <a:cxn ang="0">
                  <a:pos x="T2" y="T3"/>
                </a:cxn>
                <a:cxn ang="0">
                  <a:pos x="T4" y="T5"/>
                </a:cxn>
                <a:cxn ang="0">
                  <a:pos x="T6" y="T7"/>
                </a:cxn>
                <a:cxn ang="0">
                  <a:pos x="T8" y="T9"/>
                </a:cxn>
                <a:cxn ang="0">
                  <a:pos x="T10" y="T11"/>
                </a:cxn>
              </a:cxnLst>
              <a:rect l="0" t="0" r="r" b="b"/>
              <a:pathLst>
                <a:path w="24" h="34">
                  <a:moveTo>
                    <a:pt x="5" y="2"/>
                  </a:moveTo>
                  <a:cubicBezTo>
                    <a:pt x="5" y="2"/>
                    <a:pt x="16" y="0"/>
                    <a:pt x="20" y="0"/>
                  </a:cubicBezTo>
                  <a:cubicBezTo>
                    <a:pt x="24" y="0"/>
                    <a:pt x="13" y="34"/>
                    <a:pt x="13" y="34"/>
                  </a:cubicBezTo>
                  <a:cubicBezTo>
                    <a:pt x="13" y="34"/>
                    <a:pt x="9" y="30"/>
                    <a:pt x="5" y="29"/>
                  </a:cubicBezTo>
                  <a:cubicBezTo>
                    <a:pt x="0" y="28"/>
                    <a:pt x="2" y="3"/>
                    <a:pt x="2" y="3"/>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şḷiḍe"/>
            <p:cNvSpPr/>
            <p:nvPr/>
          </p:nvSpPr>
          <p:spPr bwMode="auto">
            <a:xfrm>
              <a:off x="6354763" y="2347913"/>
              <a:ext cx="749300" cy="820738"/>
            </a:xfrm>
            <a:custGeom>
              <a:avLst/>
              <a:gdLst>
                <a:gd name="T0" fmla="*/ 194 w 227"/>
                <a:gd name="T1" fmla="*/ 0 h 249"/>
                <a:gd name="T2" fmla="*/ 225 w 227"/>
                <a:gd name="T3" fmla="*/ 44 h 249"/>
                <a:gd name="T4" fmla="*/ 177 w 227"/>
                <a:gd name="T5" fmla="*/ 230 h 249"/>
                <a:gd name="T6" fmla="*/ 0 w 227"/>
                <a:gd name="T7" fmla="*/ 192 h 249"/>
                <a:gd name="T8" fmla="*/ 10 w 227"/>
                <a:gd name="T9" fmla="*/ 163 h 249"/>
                <a:gd name="T10" fmla="*/ 142 w 227"/>
                <a:gd name="T11" fmla="*/ 182 h 249"/>
                <a:gd name="T12" fmla="*/ 173 w 227"/>
                <a:gd name="T13" fmla="*/ 49 h 249"/>
                <a:gd name="T14" fmla="*/ 194 w 227"/>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49">
                  <a:moveTo>
                    <a:pt x="194" y="0"/>
                  </a:moveTo>
                  <a:cubicBezTo>
                    <a:pt x="194" y="0"/>
                    <a:pt x="227" y="18"/>
                    <a:pt x="225" y="44"/>
                  </a:cubicBezTo>
                  <a:cubicBezTo>
                    <a:pt x="223" y="70"/>
                    <a:pt x="184" y="212"/>
                    <a:pt x="177" y="230"/>
                  </a:cubicBezTo>
                  <a:cubicBezTo>
                    <a:pt x="170" y="249"/>
                    <a:pt x="0" y="192"/>
                    <a:pt x="0" y="192"/>
                  </a:cubicBezTo>
                  <a:cubicBezTo>
                    <a:pt x="0" y="192"/>
                    <a:pt x="5" y="169"/>
                    <a:pt x="10" y="163"/>
                  </a:cubicBezTo>
                  <a:cubicBezTo>
                    <a:pt x="10" y="163"/>
                    <a:pt x="126" y="176"/>
                    <a:pt x="142" y="182"/>
                  </a:cubicBezTo>
                  <a:cubicBezTo>
                    <a:pt x="142" y="182"/>
                    <a:pt x="165" y="69"/>
                    <a:pt x="173" y="49"/>
                  </a:cubicBezTo>
                  <a:cubicBezTo>
                    <a:pt x="180" y="29"/>
                    <a:pt x="194" y="0"/>
                    <a:pt x="194" y="0"/>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ṩľíḓê"/>
            <p:cNvSpPr/>
            <p:nvPr/>
          </p:nvSpPr>
          <p:spPr bwMode="auto">
            <a:xfrm>
              <a:off x="6161088" y="2338388"/>
              <a:ext cx="655638" cy="809625"/>
            </a:xfrm>
            <a:custGeom>
              <a:avLst/>
              <a:gdLst>
                <a:gd name="T0" fmla="*/ 196 w 199"/>
                <a:gd name="T1" fmla="*/ 180 h 246"/>
                <a:gd name="T2" fmla="*/ 31 w 199"/>
                <a:gd name="T3" fmla="*/ 243 h 246"/>
                <a:gd name="T4" fmla="*/ 1 w 199"/>
                <a:gd name="T5" fmla="*/ 195 h 246"/>
                <a:gd name="T6" fmla="*/ 21 w 199"/>
                <a:gd name="T7" fmla="*/ 24 h 246"/>
                <a:gd name="T8" fmla="*/ 26 w 199"/>
                <a:gd name="T9" fmla="*/ 12 h 246"/>
                <a:gd name="T10" fmla="*/ 28 w 199"/>
                <a:gd name="T11" fmla="*/ 10 h 246"/>
                <a:gd name="T12" fmla="*/ 46 w 199"/>
                <a:gd name="T13" fmla="*/ 0 h 246"/>
                <a:gd name="T14" fmla="*/ 49 w 199"/>
                <a:gd name="T15" fmla="*/ 47 h 246"/>
                <a:gd name="T16" fmla="*/ 48 w 199"/>
                <a:gd name="T17" fmla="*/ 56 h 246"/>
                <a:gd name="T18" fmla="*/ 41 w 199"/>
                <a:gd name="T19" fmla="*/ 104 h 246"/>
                <a:gd name="T20" fmla="*/ 41 w 199"/>
                <a:gd name="T21" fmla="*/ 106 h 246"/>
                <a:gd name="T22" fmla="*/ 51 w 199"/>
                <a:gd name="T23" fmla="*/ 149 h 246"/>
                <a:gd name="T24" fmla="*/ 51 w 199"/>
                <a:gd name="T25" fmla="*/ 174 h 246"/>
                <a:gd name="T26" fmla="*/ 94 w 199"/>
                <a:gd name="T27" fmla="*/ 167 h 246"/>
                <a:gd name="T28" fmla="*/ 194 w 199"/>
                <a:gd name="T29" fmla="*/ 149 h 246"/>
                <a:gd name="T30" fmla="*/ 196 w 199"/>
                <a:gd name="T31" fmla="*/ 1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46">
                  <a:moveTo>
                    <a:pt x="196" y="180"/>
                  </a:moveTo>
                  <a:cubicBezTo>
                    <a:pt x="178" y="190"/>
                    <a:pt x="43" y="246"/>
                    <a:pt x="31" y="243"/>
                  </a:cubicBezTo>
                  <a:cubicBezTo>
                    <a:pt x="18" y="239"/>
                    <a:pt x="3" y="228"/>
                    <a:pt x="1" y="195"/>
                  </a:cubicBezTo>
                  <a:cubicBezTo>
                    <a:pt x="0" y="166"/>
                    <a:pt x="17" y="51"/>
                    <a:pt x="21" y="24"/>
                  </a:cubicBezTo>
                  <a:cubicBezTo>
                    <a:pt x="21" y="20"/>
                    <a:pt x="23" y="15"/>
                    <a:pt x="26" y="12"/>
                  </a:cubicBezTo>
                  <a:cubicBezTo>
                    <a:pt x="27" y="11"/>
                    <a:pt x="27" y="10"/>
                    <a:pt x="28" y="10"/>
                  </a:cubicBezTo>
                  <a:cubicBezTo>
                    <a:pt x="37" y="3"/>
                    <a:pt x="46" y="0"/>
                    <a:pt x="46" y="0"/>
                  </a:cubicBezTo>
                  <a:cubicBezTo>
                    <a:pt x="47" y="4"/>
                    <a:pt x="47" y="20"/>
                    <a:pt x="49" y="47"/>
                  </a:cubicBezTo>
                  <a:cubicBezTo>
                    <a:pt x="49" y="50"/>
                    <a:pt x="49" y="53"/>
                    <a:pt x="48" y="56"/>
                  </a:cubicBezTo>
                  <a:cubicBezTo>
                    <a:pt x="45" y="72"/>
                    <a:pt x="41" y="93"/>
                    <a:pt x="41" y="104"/>
                  </a:cubicBezTo>
                  <a:cubicBezTo>
                    <a:pt x="41" y="105"/>
                    <a:pt x="41" y="105"/>
                    <a:pt x="41" y="106"/>
                  </a:cubicBezTo>
                  <a:cubicBezTo>
                    <a:pt x="42" y="118"/>
                    <a:pt x="51" y="140"/>
                    <a:pt x="51" y="149"/>
                  </a:cubicBezTo>
                  <a:cubicBezTo>
                    <a:pt x="51" y="171"/>
                    <a:pt x="51" y="174"/>
                    <a:pt x="51" y="174"/>
                  </a:cubicBezTo>
                  <a:cubicBezTo>
                    <a:pt x="56" y="174"/>
                    <a:pt x="73" y="171"/>
                    <a:pt x="94" y="167"/>
                  </a:cubicBezTo>
                  <a:cubicBezTo>
                    <a:pt x="136" y="159"/>
                    <a:pt x="194" y="149"/>
                    <a:pt x="194" y="149"/>
                  </a:cubicBezTo>
                  <a:cubicBezTo>
                    <a:pt x="199" y="160"/>
                    <a:pt x="196" y="180"/>
                    <a:pt x="196" y="18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íḑê"/>
            <p:cNvSpPr/>
            <p:nvPr/>
          </p:nvSpPr>
          <p:spPr bwMode="auto">
            <a:xfrm>
              <a:off x="6342063" y="1411288"/>
              <a:ext cx="581025" cy="431800"/>
            </a:xfrm>
            <a:custGeom>
              <a:avLst/>
              <a:gdLst>
                <a:gd name="T0" fmla="*/ 0 w 176"/>
                <a:gd name="T1" fmla="*/ 131 h 131"/>
                <a:gd name="T2" fmla="*/ 37 w 176"/>
                <a:gd name="T3" fmla="*/ 109 h 131"/>
                <a:gd name="T4" fmla="*/ 53 w 176"/>
                <a:gd name="T5" fmla="*/ 76 h 131"/>
                <a:gd name="T6" fmla="*/ 89 w 176"/>
                <a:gd name="T7" fmla="*/ 107 h 131"/>
                <a:gd name="T8" fmla="*/ 174 w 176"/>
                <a:gd name="T9" fmla="*/ 131 h 131"/>
                <a:gd name="T10" fmla="*/ 155 w 176"/>
                <a:gd name="T11" fmla="*/ 41 h 131"/>
                <a:gd name="T12" fmla="*/ 42 w 176"/>
                <a:gd name="T13" fmla="*/ 22 h 131"/>
                <a:gd name="T14" fmla="*/ 0 w 176"/>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31">
                  <a:moveTo>
                    <a:pt x="0" y="131"/>
                  </a:moveTo>
                  <a:cubicBezTo>
                    <a:pt x="0" y="131"/>
                    <a:pt x="23" y="127"/>
                    <a:pt x="37" y="109"/>
                  </a:cubicBezTo>
                  <a:cubicBezTo>
                    <a:pt x="47" y="96"/>
                    <a:pt x="53" y="76"/>
                    <a:pt x="53" y="76"/>
                  </a:cubicBezTo>
                  <a:cubicBezTo>
                    <a:pt x="53" y="76"/>
                    <a:pt x="61" y="94"/>
                    <a:pt x="89" y="107"/>
                  </a:cubicBezTo>
                  <a:cubicBezTo>
                    <a:pt x="116" y="119"/>
                    <a:pt x="146" y="128"/>
                    <a:pt x="174" y="131"/>
                  </a:cubicBezTo>
                  <a:cubicBezTo>
                    <a:pt x="174" y="131"/>
                    <a:pt x="176" y="67"/>
                    <a:pt x="155" y="41"/>
                  </a:cubicBezTo>
                  <a:cubicBezTo>
                    <a:pt x="134" y="15"/>
                    <a:pt x="79" y="0"/>
                    <a:pt x="42" y="22"/>
                  </a:cubicBezTo>
                  <a:cubicBezTo>
                    <a:pt x="5" y="45"/>
                    <a:pt x="0" y="131"/>
                    <a:pt x="0" y="131"/>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sliďê"/>
            <p:cNvSpPr/>
            <p:nvPr/>
          </p:nvSpPr>
          <p:spPr bwMode="auto">
            <a:xfrm>
              <a:off x="6335713" y="5248275"/>
              <a:ext cx="376238" cy="196850"/>
            </a:xfrm>
            <a:custGeom>
              <a:avLst/>
              <a:gdLst>
                <a:gd name="T0" fmla="*/ 107 w 114"/>
                <a:gd name="T1" fmla="*/ 0 h 60"/>
                <a:gd name="T2" fmla="*/ 42 w 114"/>
                <a:gd name="T3" fmla="*/ 29 h 60"/>
                <a:gd name="T4" fmla="*/ 9 w 114"/>
                <a:gd name="T5" fmla="*/ 51 h 60"/>
                <a:gd name="T6" fmla="*/ 7 w 114"/>
                <a:gd name="T7" fmla="*/ 60 h 60"/>
                <a:gd name="T8" fmla="*/ 45 w 114"/>
                <a:gd name="T9" fmla="*/ 60 h 60"/>
                <a:gd name="T10" fmla="*/ 53 w 114"/>
                <a:gd name="T11" fmla="*/ 58 h 60"/>
                <a:gd name="T12" fmla="*/ 72 w 114"/>
                <a:gd name="T13" fmla="*/ 46 h 60"/>
                <a:gd name="T14" fmla="*/ 90 w 114"/>
                <a:gd name="T15" fmla="*/ 38 h 60"/>
                <a:gd name="T16" fmla="*/ 94 w 114"/>
                <a:gd name="T17" fmla="*/ 40 h 60"/>
                <a:gd name="T18" fmla="*/ 96 w 114"/>
                <a:gd name="T19" fmla="*/ 60 h 60"/>
                <a:gd name="T20" fmla="*/ 107 w 114"/>
                <a:gd name="T21" fmla="*/ 60 h 60"/>
                <a:gd name="T22" fmla="*/ 110 w 114"/>
                <a:gd name="T23" fmla="*/ 29 h 60"/>
                <a:gd name="T24" fmla="*/ 107 w 114"/>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60">
                  <a:moveTo>
                    <a:pt x="107" y="0"/>
                  </a:moveTo>
                  <a:cubicBezTo>
                    <a:pt x="107" y="0"/>
                    <a:pt x="90" y="33"/>
                    <a:pt x="42" y="29"/>
                  </a:cubicBezTo>
                  <a:cubicBezTo>
                    <a:pt x="42" y="29"/>
                    <a:pt x="17" y="44"/>
                    <a:pt x="9" y="51"/>
                  </a:cubicBezTo>
                  <a:cubicBezTo>
                    <a:pt x="0" y="58"/>
                    <a:pt x="6" y="60"/>
                    <a:pt x="7" y="60"/>
                  </a:cubicBezTo>
                  <a:cubicBezTo>
                    <a:pt x="45" y="60"/>
                    <a:pt x="45" y="60"/>
                    <a:pt x="45" y="60"/>
                  </a:cubicBezTo>
                  <a:cubicBezTo>
                    <a:pt x="48" y="60"/>
                    <a:pt x="51" y="59"/>
                    <a:pt x="53" y="58"/>
                  </a:cubicBezTo>
                  <a:cubicBezTo>
                    <a:pt x="56" y="55"/>
                    <a:pt x="63" y="51"/>
                    <a:pt x="72" y="46"/>
                  </a:cubicBezTo>
                  <a:cubicBezTo>
                    <a:pt x="80" y="42"/>
                    <a:pt x="85" y="40"/>
                    <a:pt x="90" y="38"/>
                  </a:cubicBezTo>
                  <a:cubicBezTo>
                    <a:pt x="92" y="38"/>
                    <a:pt x="94" y="39"/>
                    <a:pt x="94" y="40"/>
                  </a:cubicBezTo>
                  <a:cubicBezTo>
                    <a:pt x="96" y="60"/>
                    <a:pt x="96" y="60"/>
                    <a:pt x="96" y="60"/>
                  </a:cubicBezTo>
                  <a:cubicBezTo>
                    <a:pt x="107" y="60"/>
                    <a:pt x="107" y="60"/>
                    <a:pt x="107" y="60"/>
                  </a:cubicBezTo>
                  <a:cubicBezTo>
                    <a:pt x="107" y="60"/>
                    <a:pt x="109" y="46"/>
                    <a:pt x="110" y="29"/>
                  </a:cubicBezTo>
                  <a:cubicBezTo>
                    <a:pt x="112" y="17"/>
                    <a:pt x="114" y="10"/>
                    <a:pt x="107" y="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ṧļiḑe"/>
            <p:cNvSpPr/>
            <p:nvPr/>
          </p:nvSpPr>
          <p:spPr bwMode="auto">
            <a:xfrm>
              <a:off x="6791326" y="5407025"/>
              <a:ext cx="117475" cy="38100"/>
            </a:xfrm>
            <a:custGeom>
              <a:avLst/>
              <a:gdLst>
                <a:gd name="T0" fmla="*/ 0 w 74"/>
                <a:gd name="T1" fmla="*/ 0 h 24"/>
                <a:gd name="T2" fmla="*/ 10 w 74"/>
                <a:gd name="T3" fmla="*/ 24 h 24"/>
                <a:gd name="T4" fmla="*/ 70 w 74"/>
                <a:gd name="T5" fmla="*/ 24 h 24"/>
                <a:gd name="T6" fmla="*/ 74 w 74"/>
                <a:gd name="T7" fmla="*/ 0 h 24"/>
                <a:gd name="T8" fmla="*/ 0 w 74"/>
                <a:gd name="T9" fmla="*/ 0 h 24"/>
              </a:gdLst>
              <a:ahLst/>
              <a:cxnLst>
                <a:cxn ang="0">
                  <a:pos x="T0" y="T1"/>
                </a:cxn>
                <a:cxn ang="0">
                  <a:pos x="T2" y="T3"/>
                </a:cxn>
                <a:cxn ang="0">
                  <a:pos x="T4" y="T5"/>
                </a:cxn>
                <a:cxn ang="0">
                  <a:pos x="T6" y="T7"/>
                </a:cxn>
                <a:cxn ang="0">
                  <a:pos x="T8" y="T9"/>
                </a:cxn>
              </a:cxnLst>
              <a:rect l="0" t="0" r="r" b="b"/>
              <a:pathLst>
                <a:path w="74" h="24">
                  <a:moveTo>
                    <a:pt x="0" y="0"/>
                  </a:moveTo>
                  <a:lnTo>
                    <a:pt x="10" y="24"/>
                  </a:lnTo>
                  <a:lnTo>
                    <a:pt x="70" y="24"/>
                  </a:lnTo>
                  <a:lnTo>
                    <a:pt x="74" y="0"/>
                  </a:lnTo>
                  <a:lnTo>
                    <a:pt x="0"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ŝlîḋê"/>
            <p:cNvSpPr/>
            <p:nvPr/>
          </p:nvSpPr>
          <p:spPr bwMode="auto">
            <a:xfrm>
              <a:off x="6761163" y="5284788"/>
              <a:ext cx="198438" cy="160338"/>
            </a:xfrm>
            <a:custGeom>
              <a:avLst/>
              <a:gdLst>
                <a:gd name="T0" fmla="*/ 58 w 60"/>
                <a:gd name="T1" fmla="*/ 31 h 49"/>
                <a:gd name="T2" fmla="*/ 44 w 60"/>
                <a:gd name="T3" fmla="*/ 49 h 49"/>
                <a:gd name="T4" fmla="*/ 14 w 60"/>
                <a:gd name="T5" fmla="*/ 49 h 49"/>
                <a:gd name="T6" fmla="*/ 1 w 60"/>
                <a:gd name="T7" fmla="*/ 32 h 49"/>
                <a:gd name="T8" fmla="*/ 1 w 60"/>
                <a:gd name="T9" fmla="*/ 18 h 49"/>
                <a:gd name="T10" fmla="*/ 5 w 60"/>
                <a:gd name="T11" fmla="*/ 6 h 49"/>
                <a:gd name="T12" fmla="*/ 55 w 60"/>
                <a:gd name="T13" fmla="*/ 0 h 49"/>
                <a:gd name="T14" fmla="*/ 58 w 60"/>
                <a:gd name="T15" fmla="*/ 9 h 49"/>
                <a:gd name="T16" fmla="*/ 58 w 60"/>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58" y="31"/>
                  </a:moveTo>
                  <a:cubicBezTo>
                    <a:pt x="56" y="39"/>
                    <a:pt x="50" y="47"/>
                    <a:pt x="44" y="49"/>
                  </a:cubicBezTo>
                  <a:cubicBezTo>
                    <a:pt x="14" y="49"/>
                    <a:pt x="14" y="49"/>
                    <a:pt x="14" y="49"/>
                  </a:cubicBezTo>
                  <a:cubicBezTo>
                    <a:pt x="9" y="47"/>
                    <a:pt x="3" y="40"/>
                    <a:pt x="1" y="32"/>
                  </a:cubicBezTo>
                  <a:cubicBezTo>
                    <a:pt x="0" y="27"/>
                    <a:pt x="0" y="22"/>
                    <a:pt x="1" y="18"/>
                  </a:cubicBezTo>
                  <a:cubicBezTo>
                    <a:pt x="2" y="11"/>
                    <a:pt x="5" y="6"/>
                    <a:pt x="5" y="6"/>
                  </a:cubicBezTo>
                  <a:cubicBezTo>
                    <a:pt x="38" y="31"/>
                    <a:pt x="55" y="0"/>
                    <a:pt x="55" y="0"/>
                  </a:cubicBezTo>
                  <a:cubicBezTo>
                    <a:pt x="55" y="0"/>
                    <a:pt x="57" y="4"/>
                    <a:pt x="58" y="9"/>
                  </a:cubicBezTo>
                  <a:cubicBezTo>
                    <a:pt x="59" y="15"/>
                    <a:pt x="60" y="22"/>
                    <a:pt x="58" y="31"/>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ṥļiḓê"/>
            <p:cNvSpPr/>
            <p:nvPr/>
          </p:nvSpPr>
          <p:spPr bwMode="auto">
            <a:xfrm>
              <a:off x="6761163" y="5313363"/>
              <a:ext cx="198438" cy="131763"/>
            </a:xfrm>
            <a:custGeom>
              <a:avLst/>
              <a:gdLst>
                <a:gd name="T0" fmla="*/ 58 w 60"/>
                <a:gd name="T1" fmla="*/ 22 h 40"/>
                <a:gd name="T2" fmla="*/ 44 w 60"/>
                <a:gd name="T3" fmla="*/ 40 h 40"/>
                <a:gd name="T4" fmla="*/ 14 w 60"/>
                <a:gd name="T5" fmla="*/ 40 h 40"/>
                <a:gd name="T6" fmla="*/ 1 w 60"/>
                <a:gd name="T7" fmla="*/ 23 h 40"/>
                <a:gd name="T8" fmla="*/ 1 w 60"/>
                <a:gd name="T9" fmla="*/ 9 h 40"/>
                <a:gd name="T10" fmla="*/ 1 w 60"/>
                <a:gd name="T11" fmla="*/ 9 h 40"/>
                <a:gd name="T12" fmla="*/ 5 w 60"/>
                <a:gd name="T13" fmla="*/ 20 h 40"/>
                <a:gd name="T14" fmla="*/ 15 w 60"/>
                <a:gd name="T15" fmla="*/ 23 h 40"/>
                <a:gd name="T16" fmla="*/ 40 w 60"/>
                <a:gd name="T17" fmla="*/ 24 h 40"/>
                <a:gd name="T18" fmla="*/ 48 w 60"/>
                <a:gd name="T19" fmla="*/ 23 h 40"/>
                <a:gd name="T20" fmla="*/ 52 w 60"/>
                <a:gd name="T21" fmla="*/ 18 h 40"/>
                <a:gd name="T22" fmla="*/ 58 w 60"/>
                <a:gd name="T23" fmla="*/ 2 h 40"/>
                <a:gd name="T24" fmla="*/ 58 w 60"/>
                <a:gd name="T25" fmla="*/ 0 h 40"/>
                <a:gd name="T26" fmla="*/ 58 w 60"/>
                <a:gd name="T2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0">
                  <a:moveTo>
                    <a:pt x="58" y="22"/>
                  </a:moveTo>
                  <a:cubicBezTo>
                    <a:pt x="56" y="30"/>
                    <a:pt x="50" y="38"/>
                    <a:pt x="44" y="40"/>
                  </a:cubicBezTo>
                  <a:cubicBezTo>
                    <a:pt x="14" y="40"/>
                    <a:pt x="14" y="40"/>
                    <a:pt x="14" y="40"/>
                  </a:cubicBezTo>
                  <a:cubicBezTo>
                    <a:pt x="9" y="38"/>
                    <a:pt x="3" y="31"/>
                    <a:pt x="1" y="23"/>
                  </a:cubicBezTo>
                  <a:cubicBezTo>
                    <a:pt x="0" y="18"/>
                    <a:pt x="0" y="13"/>
                    <a:pt x="1" y="9"/>
                  </a:cubicBezTo>
                  <a:cubicBezTo>
                    <a:pt x="1" y="9"/>
                    <a:pt x="1" y="9"/>
                    <a:pt x="1" y="9"/>
                  </a:cubicBezTo>
                  <a:cubicBezTo>
                    <a:pt x="1" y="9"/>
                    <a:pt x="2" y="15"/>
                    <a:pt x="5" y="20"/>
                  </a:cubicBezTo>
                  <a:cubicBezTo>
                    <a:pt x="7" y="23"/>
                    <a:pt x="11" y="24"/>
                    <a:pt x="15" y="23"/>
                  </a:cubicBezTo>
                  <a:cubicBezTo>
                    <a:pt x="22" y="22"/>
                    <a:pt x="32" y="22"/>
                    <a:pt x="40" y="24"/>
                  </a:cubicBezTo>
                  <a:cubicBezTo>
                    <a:pt x="43" y="25"/>
                    <a:pt x="46" y="25"/>
                    <a:pt x="48" y="23"/>
                  </a:cubicBezTo>
                  <a:cubicBezTo>
                    <a:pt x="49" y="22"/>
                    <a:pt x="51" y="20"/>
                    <a:pt x="52" y="18"/>
                  </a:cubicBezTo>
                  <a:cubicBezTo>
                    <a:pt x="54" y="15"/>
                    <a:pt x="58" y="10"/>
                    <a:pt x="58" y="2"/>
                  </a:cubicBezTo>
                  <a:cubicBezTo>
                    <a:pt x="58" y="0"/>
                    <a:pt x="58" y="0"/>
                    <a:pt x="58" y="0"/>
                  </a:cubicBezTo>
                  <a:cubicBezTo>
                    <a:pt x="59" y="6"/>
                    <a:pt x="60" y="13"/>
                    <a:pt x="58" y="22"/>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ṡḻiḑe"/>
            <p:cNvSpPr/>
            <p:nvPr/>
          </p:nvSpPr>
          <p:spPr bwMode="auto">
            <a:xfrm>
              <a:off x="6489701" y="2255838"/>
              <a:ext cx="115888" cy="220663"/>
            </a:xfrm>
            <a:custGeom>
              <a:avLst/>
              <a:gdLst>
                <a:gd name="T0" fmla="*/ 14 w 35"/>
                <a:gd name="T1" fmla="*/ 1 h 67"/>
                <a:gd name="T2" fmla="*/ 35 w 35"/>
                <a:gd name="T3" fmla="*/ 54 h 67"/>
                <a:gd name="T4" fmla="*/ 19 w 35"/>
                <a:gd name="T5" fmla="*/ 65 h 67"/>
                <a:gd name="T6" fmla="*/ 14 w 35"/>
                <a:gd name="T7" fmla="*/ 64 h 67"/>
                <a:gd name="T8" fmla="*/ 6 w 35"/>
                <a:gd name="T9" fmla="*/ 4 h 67"/>
                <a:gd name="T10" fmla="*/ 14 w 35"/>
                <a:gd name="T11" fmla="*/ 1 h 67"/>
              </a:gdLst>
              <a:ahLst/>
              <a:cxnLst>
                <a:cxn ang="0">
                  <a:pos x="T0" y="T1"/>
                </a:cxn>
                <a:cxn ang="0">
                  <a:pos x="T2" y="T3"/>
                </a:cxn>
                <a:cxn ang="0">
                  <a:pos x="T4" y="T5"/>
                </a:cxn>
                <a:cxn ang="0">
                  <a:pos x="T6" y="T7"/>
                </a:cxn>
                <a:cxn ang="0">
                  <a:pos x="T8" y="T9"/>
                </a:cxn>
                <a:cxn ang="0">
                  <a:pos x="T10" y="T11"/>
                </a:cxn>
              </a:cxnLst>
              <a:rect l="0" t="0" r="r" b="b"/>
              <a:pathLst>
                <a:path w="35" h="67">
                  <a:moveTo>
                    <a:pt x="14" y="1"/>
                  </a:moveTo>
                  <a:cubicBezTo>
                    <a:pt x="14" y="1"/>
                    <a:pt x="18" y="36"/>
                    <a:pt x="35" y="54"/>
                  </a:cubicBezTo>
                  <a:cubicBezTo>
                    <a:pt x="35" y="54"/>
                    <a:pt x="29" y="53"/>
                    <a:pt x="19" y="65"/>
                  </a:cubicBezTo>
                  <a:cubicBezTo>
                    <a:pt x="17" y="67"/>
                    <a:pt x="14" y="66"/>
                    <a:pt x="14" y="64"/>
                  </a:cubicBezTo>
                  <a:cubicBezTo>
                    <a:pt x="11" y="50"/>
                    <a:pt x="0" y="16"/>
                    <a:pt x="6" y="4"/>
                  </a:cubicBezTo>
                  <a:cubicBezTo>
                    <a:pt x="6" y="4"/>
                    <a:pt x="9" y="0"/>
                    <a:pt x="14" y="1"/>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ṩḷiḋê"/>
            <p:cNvSpPr/>
            <p:nvPr/>
          </p:nvSpPr>
          <p:spPr bwMode="auto">
            <a:xfrm>
              <a:off x="6632576" y="2246313"/>
              <a:ext cx="125413" cy="233363"/>
            </a:xfrm>
            <a:custGeom>
              <a:avLst/>
              <a:gdLst>
                <a:gd name="T0" fmla="*/ 29 w 38"/>
                <a:gd name="T1" fmla="*/ 2 h 71"/>
                <a:gd name="T2" fmla="*/ 19 w 38"/>
                <a:gd name="T3" fmla="*/ 31 h 71"/>
                <a:gd name="T4" fmla="*/ 0 w 38"/>
                <a:gd name="T5" fmla="*/ 58 h 71"/>
                <a:gd name="T6" fmla="*/ 19 w 38"/>
                <a:gd name="T7" fmla="*/ 69 h 71"/>
                <a:gd name="T8" fmla="*/ 23 w 38"/>
                <a:gd name="T9" fmla="*/ 69 h 71"/>
                <a:gd name="T10" fmla="*/ 33 w 38"/>
                <a:gd name="T11" fmla="*/ 39 h 71"/>
                <a:gd name="T12" fmla="*/ 38 w 38"/>
                <a:gd name="T13" fmla="*/ 4 h 71"/>
                <a:gd name="T14" fmla="*/ 29 w 38"/>
                <a:gd name="T15" fmla="*/ 2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1">
                  <a:moveTo>
                    <a:pt x="29" y="2"/>
                  </a:moveTo>
                  <a:cubicBezTo>
                    <a:pt x="29" y="2"/>
                    <a:pt x="24" y="19"/>
                    <a:pt x="19" y="31"/>
                  </a:cubicBezTo>
                  <a:cubicBezTo>
                    <a:pt x="12" y="47"/>
                    <a:pt x="0" y="58"/>
                    <a:pt x="0" y="58"/>
                  </a:cubicBezTo>
                  <a:cubicBezTo>
                    <a:pt x="0" y="58"/>
                    <a:pt x="13" y="61"/>
                    <a:pt x="19" y="69"/>
                  </a:cubicBezTo>
                  <a:cubicBezTo>
                    <a:pt x="20" y="71"/>
                    <a:pt x="22" y="70"/>
                    <a:pt x="23" y="69"/>
                  </a:cubicBezTo>
                  <a:cubicBezTo>
                    <a:pt x="27" y="61"/>
                    <a:pt x="29" y="54"/>
                    <a:pt x="33" y="39"/>
                  </a:cubicBezTo>
                  <a:cubicBezTo>
                    <a:pt x="38" y="21"/>
                    <a:pt x="38" y="11"/>
                    <a:pt x="38" y="4"/>
                  </a:cubicBezTo>
                  <a:cubicBezTo>
                    <a:pt x="38" y="4"/>
                    <a:pt x="34" y="0"/>
                    <a:pt x="29" y="2"/>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ṣ1ïďé"/>
            <p:cNvSpPr/>
            <p:nvPr/>
          </p:nvSpPr>
          <p:spPr bwMode="auto">
            <a:xfrm>
              <a:off x="6253163" y="2687638"/>
              <a:ext cx="327025" cy="282575"/>
            </a:xfrm>
            <a:custGeom>
              <a:avLst/>
              <a:gdLst>
                <a:gd name="T0" fmla="*/ 14 w 99"/>
                <a:gd name="T1" fmla="*/ 78 h 86"/>
                <a:gd name="T2" fmla="*/ 15 w 99"/>
                <a:gd name="T3" fmla="*/ 36 h 86"/>
                <a:gd name="T4" fmla="*/ 13 w 99"/>
                <a:gd name="T5" fmla="*/ 19 h 86"/>
                <a:gd name="T6" fmla="*/ 13 w 99"/>
                <a:gd name="T7" fmla="*/ 0 h 86"/>
                <a:gd name="T8" fmla="*/ 23 w 99"/>
                <a:gd name="T9" fmla="*/ 43 h 86"/>
                <a:gd name="T10" fmla="*/ 23 w 99"/>
                <a:gd name="T11" fmla="*/ 68 h 86"/>
                <a:gd name="T12" fmla="*/ 94 w 99"/>
                <a:gd name="T13" fmla="*/ 56 h 86"/>
                <a:gd name="T14" fmla="*/ 14 w 99"/>
                <a:gd name="T15" fmla="*/ 78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6">
                  <a:moveTo>
                    <a:pt x="14" y="78"/>
                  </a:moveTo>
                  <a:cubicBezTo>
                    <a:pt x="0" y="66"/>
                    <a:pt x="16" y="44"/>
                    <a:pt x="15" y="36"/>
                  </a:cubicBezTo>
                  <a:cubicBezTo>
                    <a:pt x="14" y="28"/>
                    <a:pt x="14" y="27"/>
                    <a:pt x="13" y="19"/>
                  </a:cubicBezTo>
                  <a:cubicBezTo>
                    <a:pt x="13" y="15"/>
                    <a:pt x="12" y="6"/>
                    <a:pt x="13" y="0"/>
                  </a:cubicBezTo>
                  <a:cubicBezTo>
                    <a:pt x="14" y="12"/>
                    <a:pt x="23" y="34"/>
                    <a:pt x="23" y="43"/>
                  </a:cubicBezTo>
                  <a:cubicBezTo>
                    <a:pt x="23" y="65"/>
                    <a:pt x="23" y="68"/>
                    <a:pt x="23" y="68"/>
                  </a:cubicBezTo>
                  <a:cubicBezTo>
                    <a:pt x="28" y="68"/>
                    <a:pt x="73" y="60"/>
                    <a:pt x="94" y="56"/>
                  </a:cubicBezTo>
                  <a:cubicBezTo>
                    <a:pt x="99" y="58"/>
                    <a:pt x="23" y="86"/>
                    <a:pt x="14" y="78"/>
                  </a:cubicBezTo>
                  <a:close/>
                </a:path>
              </a:pathLst>
            </a:custGeom>
            <a:solidFill>
              <a:srgbClr val="AD34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ṩḷiḍê"/>
            <p:cNvSpPr/>
            <p:nvPr/>
          </p:nvSpPr>
          <p:spPr bwMode="auto">
            <a:xfrm>
              <a:off x="6153151" y="2806700"/>
              <a:ext cx="234950" cy="120650"/>
            </a:xfrm>
            <a:custGeom>
              <a:avLst/>
              <a:gdLst>
                <a:gd name="T0" fmla="*/ 68 w 71"/>
                <a:gd name="T1" fmla="*/ 30 h 37"/>
                <a:gd name="T2" fmla="*/ 53 w 71"/>
                <a:gd name="T3" fmla="*/ 32 h 37"/>
                <a:gd name="T4" fmla="*/ 26 w 71"/>
                <a:gd name="T5" fmla="*/ 32 h 37"/>
                <a:gd name="T6" fmla="*/ 6 w 71"/>
                <a:gd name="T7" fmla="*/ 36 h 37"/>
                <a:gd name="T8" fmla="*/ 2 w 71"/>
                <a:gd name="T9" fmla="*/ 34 h 37"/>
                <a:gd name="T10" fmla="*/ 0 w 71"/>
                <a:gd name="T11" fmla="*/ 19 h 37"/>
                <a:gd name="T12" fmla="*/ 4 w 71"/>
                <a:gd name="T13" fmla="*/ 5 h 37"/>
                <a:gd name="T14" fmla="*/ 8 w 71"/>
                <a:gd name="T15" fmla="*/ 2 h 37"/>
                <a:gd name="T16" fmla="*/ 29 w 71"/>
                <a:gd name="T17" fmla="*/ 1 h 37"/>
                <a:gd name="T18" fmla="*/ 50 w 71"/>
                <a:gd name="T19" fmla="*/ 12 h 37"/>
                <a:gd name="T20" fmla="*/ 56 w 71"/>
                <a:gd name="T21" fmla="*/ 19 h 37"/>
                <a:gd name="T22" fmla="*/ 63 w 71"/>
                <a:gd name="T23" fmla="*/ 23 h 37"/>
                <a:gd name="T24" fmla="*/ 71 w 71"/>
                <a:gd name="T25" fmla="*/ 25 h 37"/>
                <a:gd name="T26" fmla="*/ 69 w 71"/>
                <a:gd name="T27" fmla="*/ 27 h 37"/>
                <a:gd name="T28" fmla="*/ 68 w 71"/>
                <a:gd name="T2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7">
                  <a:moveTo>
                    <a:pt x="68" y="30"/>
                  </a:moveTo>
                  <a:cubicBezTo>
                    <a:pt x="53" y="32"/>
                    <a:pt x="53" y="32"/>
                    <a:pt x="53" y="32"/>
                  </a:cubicBezTo>
                  <a:cubicBezTo>
                    <a:pt x="53" y="32"/>
                    <a:pt x="37" y="31"/>
                    <a:pt x="26" y="32"/>
                  </a:cubicBezTo>
                  <a:cubicBezTo>
                    <a:pt x="19" y="32"/>
                    <a:pt x="10" y="35"/>
                    <a:pt x="6" y="36"/>
                  </a:cubicBezTo>
                  <a:cubicBezTo>
                    <a:pt x="4" y="37"/>
                    <a:pt x="3" y="35"/>
                    <a:pt x="2" y="34"/>
                  </a:cubicBezTo>
                  <a:cubicBezTo>
                    <a:pt x="1" y="31"/>
                    <a:pt x="0" y="24"/>
                    <a:pt x="0" y="19"/>
                  </a:cubicBezTo>
                  <a:cubicBezTo>
                    <a:pt x="1" y="14"/>
                    <a:pt x="3" y="8"/>
                    <a:pt x="4" y="5"/>
                  </a:cubicBezTo>
                  <a:cubicBezTo>
                    <a:pt x="5" y="3"/>
                    <a:pt x="6" y="2"/>
                    <a:pt x="8" y="2"/>
                  </a:cubicBezTo>
                  <a:cubicBezTo>
                    <a:pt x="13" y="0"/>
                    <a:pt x="19" y="0"/>
                    <a:pt x="29" y="1"/>
                  </a:cubicBezTo>
                  <a:cubicBezTo>
                    <a:pt x="40" y="2"/>
                    <a:pt x="45" y="5"/>
                    <a:pt x="50" y="12"/>
                  </a:cubicBezTo>
                  <a:cubicBezTo>
                    <a:pt x="56" y="19"/>
                    <a:pt x="56" y="19"/>
                    <a:pt x="56" y="19"/>
                  </a:cubicBezTo>
                  <a:cubicBezTo>
                    <a:pt x="58" y="21"/>
                    <a:pt x="60" y="22"/>
                    <a:pt x="63" y="23"/>
                  </a:cubicBezTo>
                  <a:cubicBezTo>
                    <a:pt x="71" y="25"/>
                    <a:pt x="71" y="25"/>
                    <a:pt x="71" y="25"/>
                  </a:cubicBezTo>
                  <a:cubicBezTo>
                    <a:pt x="71" y="25"/>
                    <a:pt x="70" y="26"/>
                    <a:pt x="69" y="27"/>
                  </a:cubicBezTo>
                  <a:cubicBezTo>
                    <a:pt x="68" y="29"/>
                    <a:pt x="68" y="30"/>
                    <a:pt x="68" y="30"/>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ṡlïde"/>
            <p:cNvSpPr/>
            <p:nvPr/>
          </p:nvSpPr>
          <p:spPr bwMode="auto">
            <a:xfrm>
              <a:off x="6497638" y="1873250"/>
              <a:ext cx="19050"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é"/>
            <p:cNvSpPr/>
            <p:nvPr/>
          </p:nvSpPr>
          <p:spPr bwMode="auto">
            <a:xfrm>
              <a:off x="6694488" y="1873250"/>
              <a:ext cx="20638"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Slîďe"/>
            <p:cNvSpPr/>
            <p:nvPr/>
          </p:nvSpPr>
          <p:spPr bwMode="auto">
            <a:xfrm>
              <a:off x="6483351" y="1830388"/>
              <a:ext cx="88900" cy="26988"/>
            </a:xfrm>
            <a:custGeom>
              <a:avLst/>
              <a:gdLst>
                <a:gd name="T0" fmla="*/ 3 w 27"/>
                <a:gd name="T1" fmla="*/ 6 h 8"/>
                <a:gd name="T2" fmla="*/ 3 w 27"/>
                <a:gd name="T3" fmla="*/ 6 h 8"/>
                <a:gd name="T4" fmla="*/ 12 w 27"/>
                <a:gd name="T5" fmla="*/ 4 h 8"/>
                <a:gd name="T6" fmla="*/ 24 w 27"/>
                <a:gd name="T7" fmla="*/ 7 h 8"/>
                <a:gd name="T8" fmla="*/ 26 w 27"/>
                <a:gd name="T9" fmla="*/ 6 h 8"/>
                <a:gd name="T10" fmla="*/ 26 w 27"/>
                <a:gd name="T11" fmla="*/ 4 h 8"/>
                <a:gd name="T12" fmla="*/ 12 w 27"/>
                <a:gd name="T13" fmla="*/ 0 h 8"/>
                <a:gd name="T14" fmla="*/ 1 w 27"/>
                <a:gd name="T15" fmla="*/ 3 h 8"/>
                <a:gd name="T16" fmla="*/ 0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3" y="6"/>
                    <a:pt x="7" y="4"/>
                    <a:pt x="12" y="4"/>
                  </a:cubicBezTo>
                  <a:cubicBezTo>
                    <a:pt x="15" y="4"/>
                    <a:pt x="19" y="4"/>
                    <a:pt x="24" y="7"/>
                  </a:cubicBezTo>
                  <a:cubicBezTo>
                    <a:pt x="25" y="8"/>
                    <a:pt x="26" y="7"/>
                    <a:pt x="26" y="6"/>
                  </a:cubicBezTo>
                  <a:cubicBezTo>
                    <a:pt x="27" y="6"/>
                    <a:pt x="27" y="4"/>
                    <a:pt x="26" y="4"/>
                  </a:cubicBezTo>
                  <a:cubicBezTo>
                    <a:pt x="21" y="1"/>
                    <a:pt x="16" y="0"/>
                    <a:pt x="12" y="0"/>
                  </a:cubicBezTo>
                  <a:cubicBezTo>
                    <a:pt x="5" y="0"/>
                    <a:pt x="1" y="3"/>
                    <a:pt x="1" y="3"/>
                  </a:cubicBezTo>
                  <a:cubicBezTo>
                    <a:pt x="0" y="4"/>
                    <a:pt x="0" y="5"/>
                    <a:pt x="0" y="6"/>
                  </a:cubicBezTo>
                  <a:cubicBezTo>
                    <a:pt x="1" y="7"/>
                    <a:pt x="2"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ṧľíḑé"/>
            <p:cNvSpPr/>
            <p:nvPr/>
          </p:nvSpPr>
          <p:spPr bwMode="auto">
            <a:xfrm>
              <a:off x="6678613" y="1830388"/>
              <a:ext cx="88900" cy="26988"/>
            </a:xfrm>
            <a:custGeom>
              <a:avLst/>
              <a:gdLst>
                <a:gd name="T0" fmla="*/ 3 w 27"/>
                <a:gd name="T1" fmla="*/ 6 h 8"/>
                <a:gd name="T2" fmla="*/ 3 w 27"/>
                <a:gd name="T3" fmla="*/ 6 h 8"/>
                <a:gd name="T4" fmla="*/ 13 w 27"/>
                <a:gd name="T5" fmla="*/ 4 h 8"/>
                <a:gd name="T6" fmla="*/ 24 w 27"/>
                <a:gd name="T7" fmla="*/ 7 h 8"/>
                <a:gd name="T8" fmla="*/ 27 w 27"/>
                <a:gd name="T9" fmla="*/ 6 h 8"/>
                <a:gd name="T10" fmla="*/ 26 w 27"/>
                <a:gd name="T11" fmla="*/ 4 h 8"/>
                <a:gd name="T12" fmla="*/ 13 w 27"/>
                <a:gd name="T13" fmla="*/ 0 h 8"/>
                <a:gd name="T14" fmla="*/ 1 w 27"/>
                <a:gd name="T15" fmla="*/ 3 h 8"/>
                <a:gd name="T16" fmla="*/ 1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4" y="6"/>
                    <a:pt x="7" y="4"/>
                    <a:pt x="13" y="4"/>
                  </a:cubicBezTo>
                  <a:cubicBezTo>
                    <a:pt x="16" y="4"/>
                    <a:pt x="19" y="4"/>
                    <a:pt x="24" y="7"/>
                  </a:cubicBezTo>
                  <a:cubicBezTo>
                    <a:pt x="25" y="8"/>
                    <a:pt x="26" y="7"/>
                    <a:pt x="27" y="6"/>
                  </a:cubicBezTo>
                  <a:cubicBezTo>
                    <a:pt x="27" y="6"/>
                    <a:pt x="27" y="4"/>
                    <a:pt x="26" y="4"/>
                  </a:cubicBezTo>
                  <a:cubicBezTo>
                    <a:pt x="21" y="1"/>
                    <a:pt x="16" y="0"/>
                    <a:pt x="13" y="0"/>
                  </a:cubicBezTo>
                  <a:cubicBezTo>
                    <a:pt x="5" y="0"/>
                    <a:pt x="1" y="3"/>
                    <a:pt x="1" y="3"/>
                  </a:cubicBezTo>
                  <a:cubicBezTo>
                    <a:pt x="0" y="4"/>
                    <a:pt x="0" y="5"/>
                    <a:pt x="1" y="6"/>
                  </a:cubicBezTo>
                  <a:cubicBezTo>
                    <a:pt x="1" y="7"/>
                    <a:pt x="3"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ṡļiḓe"/>
            <p:cNvSpPr/>
            <p:nvPr/>
          </p:nvSpPr>
          <p:spPr bwMode="auto">
            <a:xfrm>
              <a:off x="6556376" y="2081213"/>
              <a:ext cx="131763" cy="25400"/>
            </a:xfrm>
            <a:custGeom>
              <a:avLst/>
              <a:gdLst>
                <a:gd name="T0" fmla="*/ 1 w 40"/>
                <a:gd name="T1" fmla="*/ 4 h 8"/>
                <a:gd name="T2" fmla="*/ 20 w 40"/>
                <a:gd name="T3" fmla="*/ 8 h 8"/>
                <a:gd name="T4" fmla="*/ 39 w 40"/>
                <a:gd name="T5" fmla="*/ 6 h 8"/>
                <a:gd name="T6" fmla="*/ 40 w 40"/>
                <a:gd name="T7" fmla="*/ 3 h 8"/>
                <a:gd name="T8" fmla="*/ 38 w 40"/>
                <a:gd name="T9" fmla="*/ 2 h 8"/>
                <a:gd name="T10" fmla="*/ 20 w 40"/>
                <a:gd name="T11" fmla="*/ 4 h 8"/>
                <a:gd name="T12" fmla="*/ 7 w 40"/>
                <a:gd name="T13" fmla="*/ 2 h 8"/>
                <a:gd name="T14" fmla="*/ 4 w 40"/>
                <a:gd name="T15" fmla="*/ 1 h 8"/>
                <a:gd name="T16" fmla="*/ 4 w 40"/>
                <a:gd name="T17" fmla="*/ 1 h 8"/>
                <a:gd name="T18" fmla="*/ 4 w 40"/>
                <a:gd name="T19" fmla="*/ 1 h 8"/>
                <a:gd name="T20" fmla="*/ 4 w 40"/>
                <a:gd name="T21" fmla="*/ 1 h 8"/>
                <a:gd name="T22" fmla="*/ 3 w 40"/>
                <a:gd name="T23" fmla="*/ 1 h 8"/>
                <a:gd name="T24" fmla="*/ 4 w 40"/>
                <a:gd name="T25" fmla="*/ 1 h 8"/>
                <a:gd name="T26" fmla="*/ 4 w 40"/>
                <a:gd name="T27" fmla="*/ 1 h 8"/>
                <a:gd name="T28" fmla="*/ 3 w 40"/>
                <a:gd name="T29" fmla="*/ 1 h 8"/>
                <a:gd name="T30" fmla="*/ 4 w 40"/>
                <a:gd name="T31" fmla="*/ 1 h 8"/>
                <a:gd name="T32" fmla="*/ 1 w 40"/>
                <a:gd name="T33" fmla="*/ 1 h 8"/>
                <a:gd name="T34" fmla="*/ 1 w 4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8">
                  <a:moveTo>
                    <a:pt x="1" y="4"/>
                  </a:moveTo>
                  <a:cubicBezTo>
                    <a:pt x="2" y="4"/>
                    <a:pt x="8" y="8"/>
                    <a:pt x="20" y="8"/>
                  </a:cubicBezTo>
                  <a:cubicBezTo>
                    <a:pt x="25" y="8"/>
                    <a:pt x="31" y="7"/>
                    <a:pt x="39" y="6"/>
                  </a:cubicBezTo>
                  <a:cubicBezTo>
                    <a:pt x="40" y="6"/>
                    <a:pt x="40" y="4"/>
                    <a:pt x="40" y="3"/>
                  </a:cubicBezTo>
                  <a:cubicBezTo>
                    <a:pt x="40" y="2"/>
                    <a:pt x="39" y="2"/>
                    <a:pt x="38" y="2"/>
                  </a:cubicBezTo>
                  <a:cubicBezTo>
                    <a:pt x="31" y="4"/>
                    <a:pt x="25" y="4"/>
                    <a:pt x="20" y="4"/>
                  </a:cubicBezTo>
                  <a:cubicBezTo>
                    <a:pt x="14" y="4"/>
                    <a:pt x="10" y="3"/>
                    <a:pt x="7" y="2"/>
                  </a:cubicBezTo>
                  <a:cubicBezTo>
                    <a:pt x="6" y="2"/>
                    <a:pt x="5" y="2"/>
                    <a:pt x="4" y="1"/>
                  </a:cubicBezTo>
                  <a:cubicBezTo>
                    <a:pt x="4" y="1"/>
                    <a:pt x="4" y="1"/>
                    <a:pt x="4" y="1"/>
                  </a:cubicBezTo>
                  <a:cubicBezTo>
                    <a:pt x="4" y="1"/>
                    <a:pt x="4" y="1"/>
                    <a:pt x="4" y="1"/>
                  </a:cubicBezTo>
                  <a:cubicBezTo>
                    <a:pt x="4" y="1"/>
                    <a:pt x="4" y="1"/>
                    <a:pt x="4" y="1"/>
                  </a:cubicBezTo>
                  <a:cubicBezTo>
                    <a:pt x="3" y="1"/>
                    <a:pt x="3" y="1"/>
                    <a:pt x="3" y="1"/>
                  </a:cubicBezTo>
                  <a:cubicBezTo>
                    <a:pt x="4" y="1"/>
                    <a:pt x="4" y="1"/>
                    <a:pt x="4" y="1"/>
                  </a:cubicBezTo>
                  <a:cubicBezTo>
                    <a:pt x="4" y="1"/>
                    <a:pt x="4" y="1"/>
                    <a:pt x="4" y="1"/>
                  </a:cubicBezTo>
                  <a:cubicBezTo>
                    <a:pt x="3" y="1"/>
                    <a:pt x="3" y="1"/>
                    <a:pt x="3" y="1"/>
                  </a:cubicBezTo>
                  <a:cubicBezTo>
                    <a:pt x="4" y="1"/>
                    <a:pt x="4" y="1"/>
                    <a:pt x="4" y="1"/>
                  </a:cubicBezTo>
                  <a:cubicBezTo>
                    <a:pt x="3" y="0"/>
                    <a:pt x="1" y="1"/>
                    <a:pt x="1" y="1"/>
                  </a:cubicBezTo>
                  <a:cubicBezTo>
                    <a:pt x="0" y="2"/>
                    <a:pt x="0" y="4"/>
                    <a:pt x="1" y="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ṡḻïḍe"/>
            <p:cNvSpPr/>
            <p:nvPr/>
          </p:nvSpPr>
          <p:spPr bwMode="auto">
            <a:xfrm>
              <a:off x="6586538" y="1943100"/>
              <a:ext cx="31750" cy="77788"/>
            </a:xfrm>
            <a:custGeom>
              <a:avLst/>
              <a:gdLst>
                <a:gd name="T0" fmla="*/ 7 w 10"/>
                <a:gd name="T1" fmla="*/ 1 h 24"/>
                <a:gd name="T2" fmla="*/ 4 w 10"/>
                <a:gd name="T3" fmla="*/ 4 h 24"/>
                <a:gd name="T4" fmla="*/ 0 w 10"/>
                <a:gd name="T5" fmla="*/ 13 h 24"/>
                <a:gd name="T6" fmla="*/ 7 w 10"/>
                <a:gd name="T7" fmla="*/ 23 h 24"/>
                <a:gd name="T8" fmla="*/ 9 w 10"/>
                <a:gd name="T9" fmla="*/ 23 h 24"/>
                <a:gd name="T10" fmla="*/ 9 w 10"/>
                <a:gd name="T11" fmla="*/ 20 h 24"/>
                <a:gd name="T12" fmla="*/ 4 w 10"/>
                <a:gd name="T13" fmla="*/ 13 h 24"/>
                <a:gd name="T14" fmla="*/ 7 w 10"/>
                <a:gd name="T15" fmla="*/ 7 h 24"/>
                <a:gd name="T16" fmla="*/ 8 w 10"/>
                <a:gd name="T17" fmla="*/ 5 h 24"/>
                <a:gd name="T18" fmla="*/ 9 w 10"/>
                <a:gd name="T19" fmla="*/ 4 h 24"/>
                <a:gd name="T20" fmla="*/ 9 w 10"/>
                <a:gd name="T21" fmla="*/ 4 h 24"/>
                <a:gd name="T22" fmla="*/ 9 w 10"/>
                <a:gd name="T23" fmla="*/ 4 h 24"/>
                <a:gd name="T24" fmla="*/ 9 w 10"/>
                <a:gd name="T25" fmla="*/ 1 h 24"/>
                <a:gd name="T26" fmla="*/ 7 w 1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4">
                  <a:moveTo>
                    <a:pt x="7" y="1"/>
                  </a:moveTo>
                  <a:cubicBezTo>
                    <a:pt x="6" y="1"/>
                    <a:pt x="5" y="2"/>
                    <a:pt x="4" y="4"/>
                  </a:cubicBezTo>
                  <a:cubicBezTo>
                    <a:pt x="2" y="6"/>
                    <a:pt x="1" y="9"/>
                    <a:pt x="0" y="13"/>
                  </a:cubicBezTo>
                  <a:cubicBezTo>
                    <a:pt x="0" y="16"/>
                    <a:pt x="2" y="20"/>
                    <a:pt x="7" y="23"/>
                  </a:cubicBezTo>
                  <a:cubicBezTo>
                    <a:pt x="8" y="24"/>
                    <a:pt x="9" y="24"/>
                    <a:pt x="9" y="23"/>
                  </a:cubicBezTo>
                  <a:cubicBezTo>
                    <a:pt x="10" y="22"/>
                    <a:pt x="10" y="21"/>
                    <a:pt x="9" y="20"/>
                  </a:cubicBezTo>
                  <a:cubicBezTo>
                    <a:pt x="5" y="17"/>
                    <a:pt x="5" y="15"/>
                    <a:pt x="4" y="13"/>
                  </a:cubicBezTo>
                  <a:cubicBezTo>
                    <a:pt x="4" y="10"/>
                    <a:pt x="6" y="8"/>
                    <a:pt x="7" y="7"/>
                  </a:cubicBezTo>
                  <a:cubicBezTo>
                    <a:pt x="7" y="6"/>
                    <a:pt x="8" y="5"/>
                    <a:pt x="8" y="5"/>
                  </a:cubicBezTo>
                  <a:cubicBezTo>
                    <a:pt x="9" y="4"/>
                    <a:pt x="9" y="4"/>
                    <a:pt x="9" y="4"/>
                  </a:cubicBezTo>
                  <a:cubicBezTo>
                    <a:pt x="9" y="4"/>
                    <a:pt x="9" y="4"/>
                    <a:pt x="9" y="4"/>
                  </a:cubicBezTo>
                  <a:cubicBezTo>
                    <a:pt x="9" y="4"/>
                    <a:pt x="9" y="4"/>
                    <a:pt x="9" y="4"/>
                  </a:cubicBezTo>
                  <a:cubicBezTo>
                    <a:pt x="10" y="3"/>
                    <a:pt x="10" y="2"/>
                    <a:pt x="9" y="1"/>
                  </a:cubicBezTo>
                  <a:cubicBezTo>
                    <a:pt x="9" y="0"/>
                    <a:pt x="7" y="0"/>
                    <a:pt x="7" y="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ľîḓé"/>
            <p:cNvSpPr/>
            <p:nvPr/>
          </p:nvSpPr>
          <p:spPr bwMode="auto">
            <a:xfrm>
              <a:off x="3952876" y="3976688"/>
              <a:ext cx="46038" cy="1468438"/>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íṧ1îďê"/>
            <p:cNvSpPr/>
            <p:nvPr/>
          </p:nvSpPr>
          <p:spPr bwMode="auto">
            <a:xfrm>
              <a:off x="3935413" y="5407025"/>
              <a:ext cx="79375" cy="42863"/>
            </a:xfrm>
            <a:custGeom>
              <a:avLst/>
              <a:gdLst>
                <a:gd name="T0" fmla="*/ 19 w 24"/>
                <a:gd name="T1" fmla="*/ 13 h 13"/>
                <a:gd name="T2" fmla="*/ 4 w 24"/>
                <a:gd name="T3" fmla="*/ 13 h 13"/>
                <a:gd name="T4" fmla="*/ 0 w 24"/>
                <a:gd name="T5" fmla="*/ 8 h 13"/>
                <a:gd name="T6" fmla="*/ 0 w 24"/>
                <a:gd name="T7" fmla="*/ 5 h 13"/>
                <a:gd name="T8" fmla="*/ 4 w 24"/>
                <a:gd name="T9" fmla="*/ 0 h 13"/>
                <a:gd name="T10" fmla="*/ 19 w 24"/>
                <a:gd name="T11" fmla="*/ 0 h 13"/>
                <a:gd name="T12" fmla="*/ 24 w 24"/>
                <a:gd name="T13" fmla="*/ 5 h 13"/>
                <a:gd name="T14" fmla="*/ 24 w 24"/>
                <a:gd name="T15" fmla="*/ 8 h 13"/>
                <a:gd name="T16" fmla="*/ 19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19" y="13"/>
                  </a:moveTo>
                  <a:cubicBezTo>
                    <a:pt x="4" y="13"/>
                    <a:pt x="4" y="13"/>
                    <a:pt x="4" y="13"/>
                  </a:cubicBezTo>
                  <a:cubicBezTo>
                    <a:pt x="2" y="13"/>
                    <a:pt x="0" y="11"/>
                    <a:pt x="0" y="8"/>
                  </a:cubicBezTo>
                  <a:cubicBezTo>
                    <a:pt x="0" y="5"/>
                    <a:pt x="0" y="5"/>
                    <a:pt x="0" y="5"/>
                  </a:cubicBezTo>
                  <a:cubicBezTo>
                    <a:pt x="0" y="2"/>
                    <a:pt x="2" y="0"/>
                    <a:pt x="4" y="0"/>
                  </a:cubicBezTo>
                  <a:cubicBezTo>
                    <a:pt x="19" y="0"/>
                    <a:pt x="19" y="0"/>
                    <a:pt x="19" y="0"/>
                  </a:cubicBezTo>
                  <a:cubicBezTo>
                    <a:pt x="22" y="0"/>
                    <a:pt x="24" y="2"/>
                    <a:pt x="24" y="5"/>
                  </a:cubicBezTo>
                  <a:cubicBezTo>
                    <a:pt x="24" y="8"/>
                    <a:pt x="24" y="8"/>
                    <a:pt x="24" y="8"/>
                  </a:cubicBezTo>
                  <a:cubicBezTo>
                    <a:pt x="24" y="11"/>
                    <a:pt x="22" y="13"/>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ṧļîďé"/>
            <p:cNvSpPr/>
            <p:nvPr/>
          </p:nvSpPr>
          <p:spPr bwMode="auto">
            <a:xfrm>
              <a:off x="8235951" y="3976688"/>
              <a:ext cx="46038" cy="145256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îśḷîḋé"/>
            <p:cNvSpPr/>
            <p:nvPr/>
          </p:nvSpPr>
          <p:spPr bwMode="auto">
            <a:xfrm>
              <a:off x="8220076" y="5407025"/>
              <a:ext cx="79375" cy="42863"/>
            </a:xfrm>
            <a:custGeom>
              <a:avLst/>
              <a:gdLst>
                <a:gd name="T0" fmla="*/ 20 w 24"/>
                <a:gd name="T1" fmla="*/ 13 h 13"/>
                <a:gd name="T2" fmla="*/ 5 w 24"/>
                <a:gd name="T3" fmla="*/ 13 h 13"/>
                <a:gd name="T4" fmla="*/ 0 w 24"/>
                <a:gd name="T5" fmla="*/ 8 h 13"/>
                <a:gd name="T6" fmla="*/ 0 w 24"/>
                <a:gd name="T7" fmla="*/ 5 h 13"/>
                <a:gd name="T8" fmla="*/ 5 w 24"/>
                <a:gd name="T9" fmla="*/ 0 h 13"/>
                <a:gd name="T10" fmla="*/ 20 w 24"/>
                <a:gd name="T11" fmla="*/ 0 h 13"/>
                <a:gd name="T12" fmla="*/ 24 w 24"/>
                <a:gd name="T13" fmla="*/ 5 h 13"/>
                <a:gd name="T14" fmla="*/ 24 w 24"/>
                <a:gd name="T15" fmla="*/ 8 h 13"/>
                <a:gd name="T16" fmla="*/ 20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0" y="13"/>
                  </a:moveTo>
                  <a:cubicBezTo>
                    <a:pt x="5" y="13"/>
                    <a:pt x="5" y="13"/>
                    <a:pt x="5" y="13"/>
                  </a:cubicBezTo>
                  <a:cubicBezTo>
                    <a:pt x="2" y="13"/>
                    <a:pt x="0" y="11"/>
                    <a:pt x="0" y="8"/>
                  </a:cubicBezTo>
                  <a:cubicBezTo>
                    <a:pt x="0" y="5"/>
                    <a:pt x="0" y="5"/>
                    <a:pt x="0" y="5"/>
                  </a:cubicBezTo>
                  <a:cubicBezTo>
                    <a:pt x="0" y="2"/>
                    <a:pt x="2" y="0"/>
                    <a:pt x="5" y="0"/>
                  </a:cubicBezTo>
                  <a:cubicBezTo>
                    <a:pt x="20" y="0"/>
                    <a:pt x="20" y="0"/>
                    <a:pt x="20" y="0"/>
                  </a:cubicBezTo>
                  <a:cubicBezTo>
                    <a:pt x="22" y="0"/>
                    <a:pt x="24" y="2"/>
                    <a:pt x="24" y="5"/>
                  </a:cubicBezTo>
                  <a:cubicBezTo>
                    <a:pt x="24" y="8"/>
                    <a:pt x="24" y="8"/>
                    <a:pt x="24" y="8"/>
                  </a:cubicBezTo>
                  <a:cubicBezTo>
                    <a:pt x="24" y="11"/>
                    <a:pt x="22"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sḻiḋe"/>
            <p:cNvSpPr/>
            <p:nvPr/>
          </p:nvSpPr>
          <p:spPr bwMode="auto">
            <a:xfrm>
              <a:off x="3503613" y="3903663"/>
              <a:ext cx="5181600" cy="85725"/>
            </a:xfrm>
            <a:custGeom>
              <a:avLst/>
              <a:gdLst>
                <a:gd name="T0" fmla="*/ 1557 w 1570"/>
                <a:gd name="T1" fmla="*/ 26 h 26"/>
                <a:gd name="T2" fmla="*/ 14 w 1570"/>
                <a:gd name="T3" fmla="*/ 26 h 26"/>
                <a:gd name="T4" fmla="*/ 0 w 1570"/>
                <a:gd name="T5" fmla="*/ 13 h 26"/>
                <a:gd name="T6" fmla="*/ 14 w 1570"/>
                <a:gd name="T7" fmla="*/ 0 h 26"/>
                <a:gd name="T8" fmla="*/ 1557 w 1570"/>
                <a:gd name="T9" fmla="*/ 0 h 26"/>
                <a:gd name="T10" fmla="*/ 1570 w 1570"/>
                <a:gd name="T11" fmla="*/ 13 h 26"/>
                <a:gd name="T12" fmla="*/ 1557 w 157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570" h="26">
                  <a:moveTo>
                    <a:pt x="1557" y="26"/>
                  </a:moveTo>
                  <a:cubicBezTo>
                    <a:pt x="14" y="26"/>
                    <a:pt x="14" y="26"/>
                    <a:pt x="14" y="26"/>
                  </a:cubicBezTo>
                  <a:cubicBezTo>
                    <a:pt x="6" y="26"/>
                    <a:pt x="0" y="20"/>
                    <a:pt x="0" y="13"/>
                  </a:cubicBezTo>
                  <a:cubicBezTo>
                    <a:pt x="0" y="6"/>
                    <a:pt x="6" y="0"/>
                    <a:pt x="14" y="0"/>
                  </a:cubicBezTo>
                  <a:cubicBezTo>
                    <a:pt x="1557" y="0"/>
                    <a:pt x="1557" y="0"/>
                    <a:pt x="1557" y="0"/>
                  </a:cubicBezTo>
                  <a:cubicBezTo>
                    <a:pt x="1565" y="0"/>
                    <a:pt x="1570" y="6"/>
                    <a:pt x="1570" y="13"/>
                  </a:cubicBezTo>
                  <a:cubicBezTo>
                    <a:pt x="1570" y="20"/>
                    <a:pt x="1565" y="26"/>
                    <a:pt x="1557" y="26"/>
                  </a:cubicBezTo>
                </a:path>
              </a:pathLst>
            </a:custGeom>
            <a:solidFill>
              <a:srgbClr val="D19F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sļiḑé"/>
            <p:cNvSpPr/>
            <p:nvPr/>
          </p:nvSpPr>
          <p:spPr bwMode="auto">
            <a:xfrm>
              <a:off x="5338763" y="1870075"/>
              <a:ext cx="373063" cy="349250"/>
            </a:xfrm>
            <a:custGeom>
              <a:avLst/>
              <a:gdLst>
                <a:gd name="T0" fmla="*/ 86 w 113"/>
                <a:gd name="T1" fmla="*/ 73 h 106"/>
                <a:gd name="T2" fmla="*/ 60 w 113"/>
                <a:gd name="T3" fmla="*/ 54 h 106"/>
                <a:gd name="T4" fmla="*/ 85 w 113"/>
                <a:gd name="T5" fmla="*/ 35 h 106"/>
                <a:gd name="T6" fmla="*/ 92 w 113"/>
                <a:gd name="T7" fmla="*/ 54 h 106"/>
                <a:gd name="T8" fmla="*/ 86 w 113"/>
                <a:gd name="T9" fmla="*/ 73 h 106"/>
                <a:gd name="T10" fmla="*/ 53 w 113"/>
                <a:gd name="T11" fmla="*/ 86 h 106"/>
                <a:gd name="T12" fmla="*/ 21 w 113"/>
                <a:gd name="T13" fmla="*/ 53 h 106"/>
                <a:gd name="T14" fmla="*/ 53 w 113"/>
                <a:gd name="T15" fmla="*/ 23 h 106"/>
                <a:gd name="T16" fmla="*/ 53 w 113"/>
                <a:gd name="T17" fmla="*/ 23 h 106"/>
                <a:gd name="T18" fmla="*/ 78 w 113"/>
                <a:gd name="T19" fmla="*/ 35 h 106"/>
                <a:gd name="T20" fmla="*/ 53 w 113"/>
                <a:gd name="T21" fmla="*/ 54 h 106"/>
                <a:gd name="T22" fmla="*/ 79 w 113"/>
                <a:gd name="T23" fmla="*/ 73 h 106"/>
                <a:gd name="T24" fmla="*/ 53 w 113"/>
                <a:gd name="T25" fmla="*/ 86 h 106"/>
                <a:gd name="T26" fmla="*/ 79 w 113"/>
                <a:gd name="T27" fmla="*/ 0 h 106"/>
                <a:gd name="T28" fmla="*/ 34 w 113"/>
                <a:gd name="T29" fmla="*/ 0 h 106"/>
                <a:gd name="T30" fmla="*/ 0 w 113"/>
                <a:gd name="T31" fmla="*/ 34 h 106"/>
                <a:gd name="T32" fmla="*/ 0 w 113"/>
                <a:gd name="T33" fmla="*/ 72 h 106"/>
                <a:gd name="T34" fmla="*/ 34 w 113"/>
                <a:gd name="T35" fmla="*/ 106 h 106"/>
                <a:gd name="T36" fmla="*/ 79 w 113"/>
                <a:gd name="T37" fmla="*/ 106 h 106"/>
                <a:gd name="T38" fmla="*/ 84 w 113"/>
                <a:gd name="T39" fmla="*/ 105 h 106"/>
                <a:gd name="T40" fmla="*/ 101 w 113"/>
                <a:gd name="T41" fmla="*/ 97 h 106"/>
                <a:gd name="T42" fmla="*/ 103 w 113"/>
                <a:gd name="T43" fmla="*/ 95 h 106"/>
                <a:gd name="T44" fmla="*/ 113 w 113"/>
                <a:gd name="T45" fmla="*/ 72 h 106"/>
                <a:gd name="T46" fmla="*/ 113 w 113"/>
                <a:gd name="T47" fmla="*/ 72 h 106"/>
                <a:gd name="T48" fmla="*/ 113 w 113"/>
                <a:gd name="T49" fmla="*/ 34 h 106"/>
                <a:gd name="T50" fmla="*/ 79 w 113"/>
                <a:gd name="T5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106">
                  <a:moveTo>
                    <a:pt x="86" y="73"/>
                  </a:moveTo>
                  <a:cubicBezTo>
                    <a:pt x="60" y="54"/>
                    <a:pt x="60" y="54"/>
                    <a:pt x="60" y="54"/>
                  </a:cubicBezTo>
                  <a:cubicBezTo>
                    <a:pt x="85" y="35"/>
                    <a:pt x="85" y="35"/>
                    <a:pt x="85" y="35"/>
                  </a:cubicBezTo>
                  <a:cubicBezTo>
                    <a:pt x="90" y="41"/>
                    <a:pt x="92" y="47"/>
                    <a:pt x="92" y="54"/>
                  </a:cubicBezTo>
                  <a:cubicBezTo>
                    <a:pt x="92" y="61"/>
                    <a:pt x="90" y="67"/>
                    <a:pt x="86" y="73"/>
                  </a:cubicBezTo>
                  <a:moveTo>
                    <a:pt x="53" y="86"/>
                  </a:moveTo>
                  <a:cubicBezTo>
                    <a:pt x="35" y="86"/>
                    <a:pt x="20" y="71"/>
                    <a:pt x="21" y="53"/>
                  </a:cubicBezTo>
                  <a:cubicBezTo>
                    <a:pt x="22" y="36"/>
                    <a:pt x="36" y="23"/>
                    <a:pt x="53" y="23"/>
                  </a:cubicBezTo>
                  <a:cubicBezTo>
                    <a:pt x="53" y="23"/>
                    <a:pt x="53" y="23"/>
                    <a:pt x="53" y="23"/>
                  </a:cubicBezTo>
                  <a:cubicBezTo>
                    <a:pt x="63" y="23"/>
                    <a:pt x="72" y="28"/>
                    <a:pt x="78" y="35"/>
                  </a:cubicBezTo>
                  <a:cubicBezTo>
                    <a:pt x="53" y="54"/>
                    <a:pt x="53" y="54"/>
                    <a:pt x="53" y="54"/>
                  </a:cubicBezTo>
                  <a:cubicBezTo>
                    <a:pt x="79" y="73"/>
                    <a:pt x="79" y="73"/>
                    <a:pt x="79" y="73"/>
                  </a:cubicBezTo>
                  <a:cubicBezTo>
                    <a:pt x="73" y="81"/>
                    <a:pt x="64" y="86"/>
                    <a:pt x="53" y="86"/>
                  </a:cubicBezTo>
                  <a:moveTo>
                    <a:pt x="79" y="0"/>
                  </a:moveTo>
                  <a:cubicBezTo>
                    <a:pt x="34" y="0"/>
                    <a:pt x="34" y="0"/>
                    <a:pt x="34" y="0"/>
                  </a:cubicBezTo>
                  <a:cubicBezTo>
                    <a:pt x="15" y="0"/>
                    <a:pt x="0" y="15"/>
                    <a:pt x="0" y="34"/>
                  </a:cubicBezTo>
                  <a:cubicBezTo>
                    <a:pt x="0" y="72"/>
                    <a:pt x="0" y="72"/>
                    <a:pt x="0" y="72"/>
                  </a:cubicBezTo>
                  <a:cubicBezTo>
                    <a:pt x="0" y="91"/>
                    <a:pt x="15" y="106"/>
                    <a:pt x="34" y="106"/>
                  </a:cubicBezTo>
                  <a:cubicBezTo>
                    <a:pt x="79" y="106"/>
                    <a:pt x="79" y="106"/>
                    <a:pt x="79" y="106"/>
                  </a:cubicBezTo>
                  <a:cubicBezTo>
                    <a:pt x="80" y="106"/>
                    <a:pt x="82" y="106"/>
                    <a:pt x="84" y="105"/>
                  </a:cubicBezTo>
                  <a:cubicBezTo>
                    <a:pt x="90" y="104"/>
                    <a:pt x="96" y="101"/>
                    <a:pt x="101" y="97"/>
                  </a:cubicBezTo>
                  <a:cubicBezTo>
                    <a:pt x="103" y="95"/>
                    <a:pt x="103" y="95"/>
                    <a:pt x="103" y="95"/>
                  </a:cubicBezTo>
                  <a:cubicBezTo>
                    <a:pt x="109" y="89"/>
                    <a:pt x="113" y="81"/>
                    <a:pt x="113" y="72"/>
                  </a:cubicBezTo>
                  <a:cubicBezTo>
                    <a:pt x="113" y="72"/>
                    <a:pt x="113" y="72"/>
                    <a:pt x="113" y="72"/>
                  </a:cubicBezTo>
                  <a:cubicBezTo>
                    <a:pt x="113" y="34"/>
                    <a:pt x="113" y="34"/>
                    <a:pt x="113" y="34"/>
                  </a:cubicBezTo>
                  <a:cubicBezTo>
                    <a:pt x="113" y="15"/>
                    <a:pt x="97" y="0"/>
                    <a:pt x="79" y="0"/>
                  </a:cubicBezTo>
                </a:path>
              </a:pathLst>
            </a:custGeom>
            <a:solidFill>
              <a:schemeClr val="bg1">
                <a:lumMod val="85000"/>
              </a:schemeClr>
            </a:solidFill>
            <a:ln>
              <a:noFill/>
            </a:ln>
          </p:spPr>
          <p:txBody>
            <a:bodyPr anchor="ctr"/>
            <a:lstStyle/>
            <a:p>
              <a:pPr algn="ctr"/>
              <a:endParaRPr/>
            </a:p>
          </p:txBody>
        </p:sp>
        <p:sp>
          <p:nvSpPr>
            <p:cNvPr id="65" name="ïŝ1ïdê"/>
            <p:cNvSpPr/>
            <p:nvPr/>
          </p:nvSpPr>
          <p:spPr bwMode="auto">
            <a:xfrm>
              <a:off x="5403851" y="1946275"/>
              <a:ext cx="195263" cy="206375"/>
            </a:xfrm>
            <a:custGeom>
              <a:avLst/>
              <a:gdLst>
                <a:gd name="T0" fmla="*/ 33 w 59"/>
                <a:gd name="T1" fmla="*/ 0 h 63"/>
                <a:gd name="T2" fmla="*/ 33 w 59"/>
                <a:gd name="T3" fmla="*/ 0 h 63"/>
                <a:gd name="T4" fmla="*/ 1 w 59"/>
                <a:gd name="T5" fmla="*/ 30 h 63"/>
                <a:gd name="T6" fmla="*/ 33 w 59"/>
                <a:gd name="T7" fmla="*/ 63 h 63"/>
                <a:gd name="T8" fmla="*/ 59 w 59"/>
                <a:gd name="T9" fmla="*/ 50 h 63"/>
                <a:gd name="T10" fmla="*/ 33 w 59"/>
                <a:gd name="T11" fmla="*/ 31 h 63"/>
                <a:gd name="T12" fmla="*/ 58 w 59"/>
                <a:gd name="T13" fmla="*/ 12 h 63"/>
                <a:gd name="T14" fmla="*/ 33 w 5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3">
                  <a:moveTo>
                    <a:pt x="33" y="0"/>
                  </a:moveTo>
                  <a:cubicBezTo>
                    <a:pt x="33" y="0"/>
                    <a:pt x="33" y="0"/>
                    <a:pt x="33" y="0"/>
                  </a:cubicBezTo>
                  <a:cubicBezTo>
                    <a:pt x="16" y="0"/>
                    <a:pt x="2" y="13"/>
                    <a:pt x="1" y="30"/>
                  </a:cubicBezTo>
                  <a:cubicBezTo>
                    <a:pt x="0" y="48"/>
                    <a:pt x="15" y="63"/>
                    <a:pt x="33" y="63"/>
                  </a:cubicBezTo>
                  <a:cubicBezTo>
                    <a:pt x="44" y="63"/>
                    <a:pt x="53" y="58"/>
                    <a:pt x="59" y="50"/>
                  </a:cubicBezTo>
                  <a:cubicBezTo>
                    <a:pt x="33" y="31"/>
                    <a:pt x="33" y="31"/>
                    <a:pt x="33" y="31"/>
                  </a:cubicBezTo>
                  <a:cubicBezTo>
                    <a:pt x="58" y="12"/>
                    <a:pt x="58" y="12"/>
                    <a:pt x="58" y="12"/>
                  </a:cubicBezTo>
                  <a:cubicBezTo>
                    <a:pt x="52" y="5"/>
                    <a:pt x="43" y="0"/>
                    <a:pt x="33" y="0"/>
                  </a:cubicBezTo>
                </a:path>
              </a:pathLst>
            </a:custGeom>
            <a:solidFill>
              <a:srgbClr val="C4C4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sļîḓê"/>
            <p:cNvSpPr/>
            <p:nvPr/>
          </p:nvSpPr>
          <p:spPr bwMode="auto">
            <a:xfrm>
              <a:off x="5537201" y="1985963"/>
              <a:ext cx="104775" cy="123825"/>
            </a:xfrm>
            <a:custGeom>
              <a:avLst/>
              <a:gdLst>
                <a:gd name="T0" fmla="*/ 25 w 32"/>
                <a:gd name="T1" fmla="*/ 0 h 38"/>
                <a:gd name="T2" fmla="*/ 0 w 32"/>
                <a:gd name="T3" fmla="*/ 19 h 38"/>
                <a:gd name="T4" fmla="*/ 26 w 32"/>
                <a:gd name="T5" fmla="*/ 38 h 38"/>
                <a:gd name="T6" fmla="*/ 32 w 32"/>
                <a:gd name="T7" fmla="*/ 19 h 38"/>
                <a:gd name="T8" fmla="*/ 25 w 32"/>
                <a:gd name="T9" fmla="*/ 0 h 38"/>
              </a:gdLst>
              <a:ahLst/>
              <a:cxnLst>
                <a:cxn ang="0">
                  <a:pos x="T0" y="T1"/>
                </a:cxn>
                <a:cxn ang="0">
                  <a:pos x="T2" y="T3"/>
                </a:cxn>
                <a:cxn ang="0">
                  <a:pos x="T4" y="T5"/>
                </a:cxn>
                <a:cxn ang="0">
                  <a:pos x="T6" y="T7"/>
                </a:cxn>
                <a:cxn ang="0">
                  <a:pos x="T8" y="T9"/>
                </a:cxn>
              </a:cxnLst>
              <a:rect l="0" t="0" r="r" b="b"/>
              <a:pathLst>
                <a:path w="32" h="38">
                  <a:moveTo>
                    <a:pt x="25" y="0"/>
                  </a:moveTo>
                  <a:cubicBezTo>
                    <a:pt x="0" y="19"/>
                    <a:pt x="0" y="19"/>
                    <a:pt x="0" y="19"/>
                  </a:cubicBezTo>
                  <a:cubicBezTo>
                    <a:pt x="26" y="38"/>
                    <a:pt x="26" y="38"/>
                    <a:pt x="26" y="38"/>
                  </a:cubicBezTo>
                  <a:cubicBezTo>
                    <a:pt x="30" y="32"/>
                    <a:pt x="32" y="26"/>
                    <a:pt x="32" y="19"/>
                  </a:cubicBezTo>
                  <a:cubicBezTo>
                    <a:pt x="32" y="12"/>
                    <a:pt x="30" y="6"/>
                    <a:pt x="25" y="0"/>
                  </a:cubicBezTo>
                </a:path>
              </a:pathLst>
            </a:custGeom>
            <a:solidFill>
              <a:srgbClr val="F3C4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ṩļíḋe"/>
            <p:cNvSpPr/>
            <p:nvPr/>
          </p:nvSpPr>
          <p:spPr bwMode="auto">
            <a:xfrm>
              <a:off x="7226301" y="1208088"/>
              <a:ext cx="898525" cy="606425"/>
            </a:xfrm>
            <a:custGeom>
              <a:avLst/>
              <a:gdLst>
                <a:gd name="T0" fmla="*/ 219 w 272"/>
                <a:gd name="T1" fmla="*/ 0 h 184"/>
                <a:gd name="T2" fmla="*/ 68 w 272"/>
                <a:gd name="T3" fmla="*/ 0 h 184"/>
                <a:gd name="T4" fmla="*/ 15 w 272"/>
                <a:gd name="T5" fmla="*/ 53 h 184"/>
                <a:gd name="T6" fmla="*/ 15 w 272"/>
                <a:gd name="T7" fmla="*/ 113 h 184"/>
                <a:gd name="T8" fmla="*/ 24 w 272"/>
                <a:gd name="T9" fmla="*/ 143 h 184"/>
                <a:gd name="T10" fmla="*/ 0 w 272"/>
                <a:gd name="T11" fmla="*/ 184 h 184"/>
                <a:gd name="T12" fmla="*/ 39 w 272"/>
                <a:gd name="T13" fmla="*/ 158 h 184"/>
                <a:gd name="T14" fmla="*/ 68 w 272"/>
                <a:gd name="T15" fmla="*/ 166 h 184"/>
                <a:gd name="T16" fmla="*/ 219 w 272"/>
                <a:gd name="T17" fmla="*/ 166 h 184"/>
                <a:gd name="T18" fmla="*/ 272 w 272"/>
                <a:gd name="T19" fmla="*/ 113 h 184"/>
                <a:gd name="T20" fmla="*/ 272 w 272"/>
                <a:gd name="T21" fmla="*/ 53 h 184"/>
                <a:gd name="T22" fmla="*/ 219 w 27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184">
                  <a:moveTo>
                    <a:pt x="219" y="0"/>
                  </a:moveTo>
                  <a:cubicBezTo>
                    <a:pt x="68" y="0"/>
                    <a:pt x="68" y="0"/>
                    <a:pt x="68" y="0"/>
                  </a:cubicBezTo>
                  <a:cubicBezTo>
                    <a:pt x="39" y="0"/>
                    <a:pt x="15" y="24"/>
                    <a:pt x="15" y="53"/>
                  </a:cubicBezTo>
                  <a:cubicBezTo>
                    <a:pt x="15" y="113"/>
                    <a:pt x="15" y="113"/>
                    <a:pt x="15" y="113"/>
                  </a:cubicBezTo>
                  <a:cubicBezTo>
                    <a:pt x="15" y="124"/>
                    <a:pt x="18" y="134"/>
                    <a:pt x="24" y="143"/>
                  </a:cubicBezTo>
                  <a:cubicBezTo>
                    <a:pt x="0" y="184"/>
                    <a:pt x="0" y="184"/>
                    <a:pt x="0" y="184"/>
                  </a:cubicBezTo>
                  <a:cubicBezTo>
                    <a:pt x="39" y="158"/>
                    <a:pt x="39" y="158"/>
                    <a:pt x="39" y="158"/>
                  </a:cubicBezTo>
                  <a:cubicBezTo>
                    <a:pt x="48" y="163"/>
                    <a:pt x="57" y="166"/>
                    <a:pt x="68" y="166"/>
                  </a:cubicBezTo>
                  <a:cubicBezTo>
                    <a:pt x="219" y="166"/>
                    <a:pt x="219" y="166"/>
                    <a:pt x="219" y="166"/>
                  </a:cubicBezTo>
                  <a:cubicBezTo>
                    <a:pt x="249" y="166"/>
                    <a:pt x="272" y="142"/>
                    <a:pt x="272" y="113"/>
                  </a:cubicBezTo>
                  <a:cubicBezTo>
                    <a:pt x="272" y="53"/>
                    <a:pt x="272" y="53"/>
                    <a:pt x="272" y="53"/>
                  </a:cubicBezTo>
                  <a:cubicBezTo>
                    <a:pt x="272" y="24"/>
                    <a:pt x="249" y="0"/>
                    <a:pt x="219" y="0"/>
                  </a:cubicBezTo>
                  <a:close/>
                </a:path>
              </a:pathLst>
            </a:custGeom>
            <a:solidFill>
              <a:schemeClr val="bg1">
                <a:lumMod val="85000"/>
              </a:schemeClr>
            </a:solidFill>
            <a:ln>
              <a:noFill/>
            </a:ln>
          </p:spPr>
          <p:txBody>
            <a:bodyPr anchor="ctr"/>
            <a:lstStyle/>
            <a:p>
              <a:pPr algn="ctr"/>
              <a:endParaRPr/>
            </a:p>
          </p:txBody>
        </p:sp>
        <p:sp>
          <p:nvSpPr>
            <p:cNvPr id="68" name="íṡḻîdé"/>
            <p:cNvSpPr/>
            <p:nvPr/>
          </p:nvSpPr>
          <p:spPr bwMode="auto">
            <a:xfrm>
              <a:off x="7473951" y="1358900"/>
              <a:ext cx="88900" cy="260350"/>
            </a:xfrm>
            <a:custGeom>
              <a:avLst/>
              <a:gdLst>
                <a:gd name="T0" fmla="*/ 24 w 27"/>
                <a:gd name="T1" fmla="*/ 79 h 79"/>
                <a:gd name="T2" fmla="*/ 4 w 27"/>
                <a:gd name="T3" fmla="*/ 79 h 79"/>
                <a:gd name="T4" fmla="*/ 0 w 27"/>
                <a:gd name="T5" fmla="*/ 75 h 79"/>
                <a:gd name="T6" fmla="*/ 0 w 27"/>
                <a:gd name="T7" fmla="*/ 3 h 79"/>
                <a:gd name="T8" fmla="*/ 4 w 27"/>
                <a:gd name="T9" fmla="*/ 0 h 79"/>
                <a:gd name="T10" fmla="*/ 24 w 27"/>
                <a:gd name="T11" fmla="*/ 0 h 79"/>
                <a:gd name="T12" fmla="*/ 27 w 27"/>
                <a:gd name="T13" fmla="*/ 3 h 79"/>
                <a:gd name="T14" fmla="*/ 27 w 27"/>
                <a:gd name="T15" fmla="*/ 75 h 79"/>
                <a:gd name="T16" fmla="*/ 24 w 27"/>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9">
                  <a:moveTo>
                    <a:pt x="24" y="79"/>
                  </a:moveTo>
                  <a:cubicBezTo>
                    <a:pt x="4" y="79"/>
                    <a:pt x="4" y="79"/>
                    <a:pt x="4" y="79"/>
                  </a:cubicBezTo>
                  <a:cubicBezTo>
                    <a:pt x="2" y="79"/>
                    <a:pt x="0" y="77"/>
                    <a:pt x="0" y="75"/>
                  </a:cubicBezTo>
                  <a:cubicBezTo>
                    <a:pt x="0" y="3"/>
                    <a:pt x="0" y="3"/>
                    <a:pt x="0" y="3"/>
                  </a:cubicBezTo>
                  <a:cubicBezTo>
                    <a:pt x="0" y="1"/>
                    <a:pt x="2" y="0"/>
                    <a:pt x="4" y="0"/>
                  </a:cubicBezTo>
                  <a:cubicBezTo>
                    <a:pt x="24" y="0"/>
                    <a:pt x="24" y="0"/>
                    <a:pt x="24" y="0"/>
                  </a:cubicBezTo>
                  <a:cubicBezTo>
                    <a:pt x="25" y="0"/>
                    <a:pt x="27" y="1"/>
                    <a:pt x="27" y="3"/>
                  </a:cubicBezTo>
                  <a:cubicBezTo>
                    <a:pt x="27" y="75"/>
                    <a:pt x="27" y="75"/>
                    <a:pt x="27" y="75"/>
                  </a:cubicBezTo>
                  <a:cubicBezTo>
                    <a:pt x="27" y="77"/>
                    <a:pt x="25" y="79"/>
                    <a:pt x="24" y="7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sľïďê"/>
            <p:cNvSpPr/>
            <p:nvPr/>
          </p:nvSpPr>
          <p:spPr bwMode="auto">
            <a:xfrm>
              <a:off x="7596188" y="1425575"/>
              <a:ext cx="88900" cy="193675"/>
            </a:xfrm>
            <a:custGeom>
              <a:avLst/>
              <a:gdLst>
                <a:gd name="T0" fmla="*/ 23 w 27"/>
                <a:gd name="T1" fmla="*/ 59 h 59"/>
                <a:gd name="T2" fmla="*/ 3 w 27"/>
                <a:gd name="T3" fmla="*/ 59 h 59"/>
                <a:gd name="T4" fmla="*/ 0 w 27"/>
                <a:gd name="T5" fmla="*/ 55 h 59"/>
                <a:gd name="T6" fmla="*/ 0 w 27"/>
                <a:gd name="T7" fmla="*/ 3 h 59"/>
                <a:gd name="T8" fmla="*/ 3 w 27"/>
                <a:gd name="T9" fmla="*/ 0 h 59"/>
                <a:gd name="T10" fmla="*/ 23 w 27"/>
                <a:gd name="T11" fmla="*/ 0 h 59"/>
                <a:gd name="T12" fmla="*/ 27 w 27"/>
                <a:gd name="T13" fmla="*/ 3 h 59"/>
                <a:gd name="T14" fmla="*/ 27 w 27"/>
                <a:gd name="T15" fmla="*/ 55 h 59"/>
                <a:gd name="T16" fmla="*/ 23 w 27"/>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9">
                  <a:moveTo>
                    <a:pt x="23" y="59"/>
                  </a:moveTo>
                  <a:cubicBezTo>
                    <a:pt x="3" y="59"/>
                    <a:pt x="3" y="59"/>
                    <a:pt x="3" y="59"/>
                  </a:cubicBezTo>
                  <a:cubicBezTo>
                    <a:pt x="1" y="59"/>
                    <a:pt x="0" y="57"/>
                    <a:pt x="0" y="55"/>
                  </a:cubicBezTo>
                  <a:cubicBezTo>
                    <a:pt x="0" y="3"/>
                    <a:pt x="0" y="3"/>
                    <a:pt x="0" y="3"/>
                  </a:cubicBezTo>
                  <a:cubicBezTo>
                    <a:pt x="0" y="1"/>
                    <a:pt x="1" y="0"/>
                    <a:pt x="3" y="0"/>
                  </a:cubicBezTo>
                  <a:cubicBezTo>
                    <a:pt x="23" y="0"/>
                    <a:pt x="23" y="0"/>
                    <a:pt x="23" y="0"/>
                  </a:cubicBezTo>
                  <a:cubicBezTo>
                    <a:pt x="25" y="0"/>
                    <a:pt x="27" y="1"/>
                    <a:pt x="27" y="3"/>
                  </a:cubicBezTo>
                  <a:cubicBezTo>
                    <a:pt x="27" y="55"/>
                    <a:pt x="27" y="55"/>
                    <a:pt x="27" y="55"/>
                  </a:cubicBezTo>
                  <a:cubicBezTo>
                    <a:pt x="27" y="57"/>
                    <a:pt x="25" y="59"/>
                    <a:pt x="23" y="5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lïḓe"/>
            <p:cNvSpPr/>
            <p:nvPr/>
          </p:nvSpPr>
          <p:spPr bwMode="auto">
            <a:xfrm>
              <a:off x="7718426" y="1309688"/>
              <a:ext cx="85725" cy="309563"/>
            </a:xfrm>
            <a:custGeom>
              <a:avLst/>
              <a:gdLst>
                <a:gd name="T0" fmla="*/ 23 w 26"/>
                <a:gd name="T1" fmla="*/ 94 h 94"/>
                <a:gd name="T2" fmla="*/ 3 w 26"/>
                <a:gd name="T3" fmla="*/ 94 h 94"/>
                <a:gd name="T4" fmla="*/ 0 w 26"/>
                <a:gd name="T5" fmla="*/ 90 h 94"/>
                <a:gd name="T6" fmla="*/ 0 w 26"/>
                <a:gd name="T7" fmla="*/ 3 h 94"/>
                <a:gd name="T8" fmla="*/ 3 w 26"/>
                <a:gd name="T9" fmla="*/ 0 h 94"/>
                <a:gd name="T10" fmla="*/ 23 w 26"/>
                <a:gd name="T11" fmla="*/ 0 h 94"/>
                <a:gd name="T12" fmla="*/ 26 w 26"/>
                <a:gd name="T13" fmla="*/ 3 h 94"/>
                <a:gd name="T14" fmla="*/ 26 w 26"/>
                <a:gd name="T15" fmla="*/ 90 h 94"/>
                <a:gd name="T16" fmla="*/ 23 w 26"/>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3" y="94"/>
                  </a:moveTo>
                  <a:cubicBezTo>
                    <a:pt x="3" y="94"/>
                    <a:pt x="3" y="94"/>
                    <a:pt x="3" y="94"/>
                  </a:cubicBezTo>
                  <a:cubicBezTo>
                    <a:pt x="1" y="94"/>
                    <a:pt x="0" y="92"/>
                    <a:pt x="0" y="90"/>
                  </a:cubicBezTo>
                  <a:cubicBezTo>
                    <a:pt x="0" y="3"/>
                    <a:pt x="0" y="3"/>
                    <a:pt x="0" y="3"/>
                  </a:cubicBezTo>
                  <a:cubicBezTo>
                    <a:pt x="0" y="1"/>
                    <a:pt x="1" y="0"/>
                    <a:pt x="3" y="0"/>
                  </a:cubicBezTo>
                  <a:cubicBezTo>
                    <a:pt x="23" y="0"/>
                    <a:pt x="23" y="0"/>
                    <a:pt x="23" y="0"/>
                  </a:cubicBezTo>
                  <a:cubicBezTo>
                    <a:pt x="25" y="0"/>
                    <a:pt x="26" y="1"/>
                    <a:pt x="26" y="3"/>
                  </a:cubicBezTo>
                  <a:cubicBezTo>
                    <a:pt x="26" y="90"/>
                    <a:pt x="26" y="90"/>
                    <a:pt x="26" y="90"/>
                  </a:cubicBezTo>
                  <a:cubicBezTo>
                    <a:pt x="26" y="92"/>
                    <a:pt x="25" y="94"/>
                    <a:pt x="23" y="94"/>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ṧlide"/>
            <p:cNvSpPr/>
            <p:nvPr/>
          </p:nvSpPr>
          <p:spPr bwMode="auto">
            <a:xfrm>
              <a:off x="7837488" y="1392238"/>
              <a:ext cx="88900" cy="227013"/>
            </a:xfrm>
            <a:custGeom>
              <a:avLst/>
              <a:gdLst>
                <a:gd name="T0" fmla="*/ 24 w 27"/>
                <a:gd name="T1" fmla="*/ 69 h 69"/>
                <a:gd name="T2" fmla="*/ 4 w 27"/>
                <a:gd name="T3" fmla="*/ 69 h 69"/>
                <a:gd name="T4" fmla="*/ 0 w 27"/>
                <a:gd name="T5" fmla="*/ 65 h 69"/>
                <a:gd name="T6" fmla="*/ 0 w 27"/>
                <a:gd name="T7" fmla="*/ 3 h 69"/>
                <a:gd name="T8" fmla="*/ 4 w 27"/>
                <a:gd name="T9" fmla="*/ 0 h 69"/>
                <a:gd name="T10" fmla="*/ 24 w 27"/>
                <a:gd name="T11" fmla="*/ 0 h 69"/>
                <a:gd name="T12" fmla="*/ 27 w 27"/>
                <a:gd name="T13" fmla="*/ 3 h 69"/>
                <a:gd name="T14" fmla="*/ 27 w 27"/>
                <a:gd name="T15" fmla="*/ 65 h 69"/>
                <a:gd name="T16" fmla="*/ 24 w 27"/>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9">
                  <a:moveTo>
                    <a:pt x="24" y="69"/>
                  </a:moveTo>
                  <a:cubicBezTo>
                    <a:pt x="4" y="69"/>
                    <a:pt x="4" y="69"/>
                    <a:pt x="4" y="69"/>
                  </a:cubicBezTo>
                  <a:cubicBezTo>
                    <a:pt x="2" y="69"/>
                    <a:pt x="0" y="67"/>
                    <a:pt x="0" y="65"/>
                  </a:cubicBezTo>
                  <a:cubicBezTo>
                    <a:pt x="0" y="3"/>
                    <a:pt x="0" y="3"/>
                    <a:pt x="0" y="3"/>
                  </a:cubicBezTo>
                  <a:cubicBezTo>
                    <a:pt x="0" y="1"/>
                    <a:pt x="2" y="0"/>
                    <a:pt x="4" y="0"/>
                  </a:cubicBezTo>
                  <a:cubicBezTo>
                    <a:pt x="24" y="0"/>
                    <a:pt x="24" y="0"/>
                    <a:pt x="24" y="0"/>
                  </a:cubicBezTo>
                  <a:cubicBezTo>
                    <a:pt x="25" y="0"/>
                    <a:pt x="27" y="1"/>
                    <a:pt x="27" y="3"/>
                  </a:cubicBezTo>
                  <a:cubicBezTo>
                    <a:pt x="27" y="65"/>
                    <a:pt x="27" y="65"/>
                    <a:pt x="27" y="65"/>
                  </a:cubicBezTo>
                  <a:cubicBezTo>
                    <a:pt x="27" y="67"/>
                    <a:pt x="25" y="69"/>
                    <a:pt x="24" y="6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şlïḑê"/>
            <p:cNvSpPr/>
            <p:nvPr/>
          </p:nvSpPr>
          <p:spPr bwMode="auto">
            <a:xfrm>
              <a:off x="3721101" y="1247775"/>
              <a:ext cx="676275" cy="395288"/>
            </a:xfrm>
            <a:custGeom>
              <a:avLst/>
              <a:gdLst>
                <a:gd name="T0" fmla="*/ 34 w 205"/>
                <a:gd name="T1" fmla="*/ 0 h 120"/>
                <a:gd name="T2" fmla="*/ 160 w 205"/>
                <a:gd name="T3" fmla="*/ 0 h 120"/>
                <a:gd name="T4" fmla="*/ 195 w 205"/>
                <a:gd name="T5" fmla="*/ 35 h 120"/>
                <a:gd name="T6" fmla="*/ 195 w 205"/>
                <a:gd name="T7" fmla="*/ 74 h 120"/>
                <a:gd name="T8" fmla="*/ 189 w 205"/>
                <a:gd name="T9" fmla="*/ 94 h 120"/>
                <a:gd name="T10" fmla="*/ 205 w 205"/>
                <a:gd name="T11" fmla="*/ 120 h 120"/>
                <a:gd name="T12" fmla="*/ 178 w 205"/>
                <a:gd name="T13" fmla="*/ 103 h 120"/>
                <a:gd name="T14" fmla="*/ 160 w 205"/>
                <a:gd name="T15" fmla="*/ 109 h 120"/>
                <a:gd name="T16" fmla="*/ 34 w 205"/>
                <a:gd name="T17" fmla="*/ 109 h 120"/>
                <a:gd name="T18" fmla="*/ 0 w 205"/>
                <a:gd name="T19" fmla="*/ 74 h 120"/>
                <a:gd name="T20" fmla="*/ 0 w 205"/>
                <a:gd name="T21" fmla="*/ 35 h 120"/>
                <a:gd name="T22" fmla="*/ 34 w 20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 h="120">
                  <a:moveTo>
                    <a:pt x="34" y="0"/>
                  </a:moveTo>
                  <a:cubicBezTo>
                    <a:pt x="160" y="0"/>
                    <a:pt x="160" y="0"/>
                    <a:pt x="160" y="0"/>
                  </a:cubicBezTo>
                  <a:cubicBezTo>
                    <a:pt x="179" y="0"/>
                    <a:pt x="195" y="15"/>
                    <a:pt x="195" y="35"/>
                  </a:cubicBezTo>
                  <a:cubicBezTo>
                    <a:pt x="195" y="74"/>
                    <a:pt x="195" y="74"/>
                    <a:pt x="195" y="74"/>
                  </a:cubicBezTo>
                  <a:cubicBezTo>
                    <a:pt x="195" y="81"/>
                    <a:pt x="192" y="88"/>
                    <a:pt x="189" y="94"/>
                  </a:cubicBezTo>
                  <a:cubicBezTo>
                    <a:pt x="205" y="120"/>
                    <a:pt x="205" y="120"/>
                    <a:pt x="205" y="120"/>
                  </a:cubicBezTo>
                  <a:cubicBezTo>
                    <a:pt x="178" y="103"/>
                    <a:pt x="178" y="103"/>
                    <a:pt x="178" y="103"/>
                  </a:cubicBezTo>
                  <a:cubicBezTo>
                    <a:pt x="173" y="107"/>
                    <a:pt x="167" y="109"/>
                    <a:pt x="160" y="109"/>
                  </a:cubicBezTo>
                  <a:cubicBezTo>
                    <a:pt x="34" y="109"/>
                    <a:pt x="34" y="109"/>
                    <a:pt x="34" y="109"/>
                  </a:cubicBezTo>
                  <a:cubicBezTo>
                    <a:pt x="15" y="109"/>
                    <a:pt x="0" y="93"/>
                    <a:pt x="0" y="74"/>
                  </a:cubicBezTo>
                  <a:cubicBezTo>
                    <a:pt x="0" y="35"/>
                    <a:pt x="0" y="35"/>
                    <a:pt x="0" y="35"/>
                  </a:cubicBezTo>
                  <a:cubicBezTo>
                    <a:pt x="0" y="15"/>
                    <a:pt x="15" y="0"/>
                    <a:pt x="34" y="0"/>
                  </a:cubicBezTo>
                  <a:close/>
                </a:path>
              </a:pathLst>
            </a:custGeom>
            <a:solidFill>
              <a:schemeClr val="bg1">
                <a:lumMod val="85000"/>
              </a:schemeClr>
            </a:solidFill>
            <a:ln>
              <a:noFill/>
            </a:ln>
          </p:spPr>
          <p:txBody>
            <a:bodyPr anchor="ctr"/>
            <a:lstStyle/>
            <a:p>
              <a:pPr algn="ctr"/>
              <a:endParaRPr/>
            </a:p>
          </p:txBody>
        </p:sp>
        <p:sp>
          <p:nvSpPr>
            <p:cNvPr id="73" name="îśḷíḑè"/>
            <p:cNvSpPr/>
            <p:nvPr/>
          </p:nvSpPr>
          <p:spPr bwMode="auto">
            <a:xfrm>
              <a:off x="3813176" y="1395413"/>
              <a:ext cx="455613" cy="134938"/>
            </a:xfrm>
            <a:custGeom>
              <a:avLst/>
              <a:gdLst>
                <a:gd name="T0" fmla="*/ 96 w 138"/>
                <a:gd name="T1" fmla="*/ 41 h 41"/>
                <a:gd name="T2" fmla="*/ 3 w 138"/>
                <a:gd name="T3" fmla="*/ 41 h 41"/>
                <a:gd name="T4" fmla="*/ 0 w 138"/>
                <a:gd name="T5" fmla="*/ 38 h 41"/>
                <a:gd name="T6" fmla="*/ 3 w 138"/>
                <a:gd name="T7" fmla="*/ 36 h 41"/>
                <a:gd name="T8" fmla="*/ 94 w 138"/>
                <a:gd name="T9" fmla="*/ 36 h 41"/>
                <a:gd name="T10" fmla="*/ 133 w 138"/>
                <a:gd name="T11" fmla="*/ 1 h 41"/>
                <a:gd name="T12" fmla="*/ 137 w 138"/>
                <a:gd name="T13" fmla="*/ 1 h 41"/>
                <a:gd name="T14" fmla="*/ 137 w 138"/>
                <a:gd name="T15" fmla="*/ 5 h 41"/>
                <a:gd name="T16" fmla="*/ 96 w 13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1">
                  <a:moveTo>
                    <a:pt x="96" y="41"/>
                  </a:moveTo>
                  <a:cubicBezTo>
                    <a:pt x="3" y="41"/>
                    <a:pt x="3" y="41"/>
                    <a:pt x="3" y="41"/>
                  </a:cubicBezTo>
                  <a:cubicBezTo>
                    <a:pt x="1" y="41"/>
                    <a:pt x="0" y="40"/>
                    <a:pt x="0" y="38"/>
                  </a:cubicBezTo>
                  <a:cubicBezTo>
                    <a:pt x="0" y="37"/>
                    <a:pt x="1" y="36"/>
                    <a:pt x="3" y="36"/>
                  </a:cubicBezTo>
                  <a:cubicBezTo>
                    <a:pt x="94" y="36"/>
                    <a:pt x="94" y="36"/>
                    <a:pt x="94" y="36"/>
                  </a:cubicBezTo>
                  <a:cubicBezTo>
                    <a:pt x="133" y="1"/>
                    <a:pt x="133" y="1"/>
                    <a:pt x="133" y="1"/>
                  </a:cubicBezTo>
                  <a:cubicBezTo>
                    <a:pt x="134" y="0"/>
                    <a:pt x="136" y="0"/>
                    <a:pt x="137" y="1"/>
                  </a:cubicBezTo>
                  <a:cubicBezTo>
                    <a:pt x="138" y="2"/>
                    <a:pt x="138" y="4"/>
                    <a:pt x="137" y="5"/>
                  </a:cubicBezTo>
                  <a:lnTo>
                    <a:pt x="96" y="41"/>
                  </a:ln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sļídê"/>
            <p:cNvSpPr/>
            <p:nvPr/>
          </p:nvSpPr>
          <p:spPr bwMode="auto">
            <a:xfrm>
              <a:off x="4192588" y="1392238"/>
              <a:ext cx="76200" cy="76200"/>
            </a:xfrm>
            <a:custGeom>
              <a:avLst/>
              <a:gdLst>
                <a:gd name="T0" fmla="*/ 20 w 23"/>
                <a:gd name="T1" fmla="*/ 23 h 23"/>
                <a:gd name="T2" fmla="*/ 20 w 23"/>
                <a:gd name="T3" fmla="*/ 23 h 23"/>
                <a:gd name="T4" fmla="*/ 18 w 23"/>
                <a:gd name="T5" fmla="*/ 21 h 23"/>
                <a:gd name="T6" fmla="*/ 18 w 23"/>
                <a:gd name="T7" fmla="*/ 6 h 23"/>
                <a:gd name="T8" fmla="*/ 3 w 23"/>
                <a:gd name="T9" fmla="*/ 6 h 23"/>
                <a:gd name="T10" fmla="*/ 0 w 23"/>
                <a:gd name="T11" fmla="*/ 3 h 23"/>
                <a:gd name="T12" fmla="*/ 3 w 23"/>
                <a:gd name="T13" fmla="*/ 0 h 23"/>
                <a:gd name="T14" fmla="*/ 3 w 23"/>
                <a:gd name="T15" fmla="*/ 0 h 23"/>
                <a:gd name="T16" fmla="*/ 23 w 23"/>
                <a:gd name="T17" fmla="*/ 0 h 23"/>
                <a:gd name="T18" fmla="*/ 23 w 23"/>
                <a:gd name="T19" fmla="*/ 21 h 23"/>
                <a:gd name="T20" fmla="*/ 20 w 23"/>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20" y="23"/>
                  </a:moveTo>
                  <a:cubicBezTo>
                    <a:pt x="20" y="23"/>
                    <a:pt x="20" y="23"/>
                    <a:pt x="20" y="23"/>
                  </a:cubicBezTo>
                  <a:cubicBezTo>
                    <a:pt x="19" y="23"/>
                    <a:pt x="18" y="22"/>
                    <a:pt x="18" y="21"/>
                  </a:cubicBezTo>
                  <a:cubicBezTo>
                    <a:pt x="18" y="6"/>
                    <a:pt x="18" y="6"/>
                    <a:pt x="18" y="6"/>
                  </a:cubicBezTo>
                  <a:cubicBezTo>
                    <a:pt x="3" y="6"/>
                    <a:pt x="3" y="6"/>
                    <a:pt x="3" y="6"/>
                  </a:cubicBezTo>
                  <a:cubicBezTo>
                    <a:pt x="1" y="6"/>
                    <a:pt x="0" y="5"/>
                    <a:pt x="0" y="3"/>
                  </a:cubicBezTo>
                  <a:cubicBezTo>
                    <a:pt x="0" y="2"/>
                    <a:pt x="1" y="0"/>
                    <a:pt x="3" y="0"/>
                  </a:cubicBezTo>
                  <a:cubicBezTo>
                    <a:pt x="3" y="0"/>
                    <a:pt x="3" y="0"/>
                    <a:pt x="3" y="0"/>
                  </a:cubicBezTo>
                  <a:cubicBezTo>
                    <a:pt x="23" y="0"/>
                    <a:pt x="23" y="0"/>
                    <a:pt x="23" y="0"/>
                  </a:cubicBezTo>
                  <a:cubicBezTo>
                    <a:pt x="23" y="21"/>
                    <a:pt x="23" y="21"/>
                    <a:pt x="23" y="21"/>
                  </a:cubicBezTo>
                  <a:cubicBezTo>
                    <a:pt x="23" y="22"/>
                    <a:pt x="22" y="23"/>
                    <a:pt x="20" y="23"/>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ṥlîḋé"/>
            <p:cNvSpPr/>
            <p:nvPr/>
          </p:nvSpPr>
          <p:spPr bwMode="auto">
            <a:xfrm>
              <a:off x="4121151" y="1290638"/>
              <a:ext cx="61913" cy="98425"/>
            </a:xfrm>
            <a:custGeom>
              <a:avLst/>
              <a:gdLst>
                <a:gd name="T0" fmla="*/ 3 w 19"/>
                <a:gd name="T1" fmla="*/ 30 h 30"/>
                <a:gd name="T2" fmla="*/ 1 w 19"/>
                <a:gd name="T3" fmla="*/ 29 h 30"/>
                <a:gd name="T4" fmla="*/ 1 w 19"/>
                <a:gd name="T5" fmla="*/ 26 h 30"/>
                <a:gd name="T6" fmla="*/ 12 w 19"/>
                <a:gd name="T7" fmla="*/ 15 h 30"/>
                <a:gd name="T8" fmla="*/ 1 w 19"/>
                <a:gd name="T9" fmla="*/ 4 h 30"/>
                <a:gd name="T10" fmla="*/ 1 w 19"/>
                <a:gd name="T11" fmla="*/ 1 h 30"/>
                <a:gd name="T12" fmla="*/ 5 w 19"/>
                <a:gd name="T13" fmla="*/ 1 h 30"/>
                <a:gd name="T14" fmla="*/ 19 w 19"/>
                <a:gd name="T15" fmla="*/ 15 h 30"/>
                <a:gd name="T16" fmla="*/ 5 w 19"/>
                <a:gd name="T17" fmla="*/ 29 h 30"/>
                <a:gd name="T18" fmla="*/ 3 w 19"/>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0">
                  <a:moveTo>
                    <a:pt x="3" y="30"/>
                  </a:moveTo>
                  <a:cubicBezTo>
                    <a:pt x="2" y="30"/>
                    <a:pt x="2" y="30"/>
                    <a:pt x="1" y="29"/>
                  </a:cubicBezTo>
                  <a:cubicBezTo>
                    <a:pt x="0" y="28"/>
                    <a:pt x="0" y="27"/>
                    <a:pt x="1" y="26"/>
                  </a:cubicBezTo>
                  <a:cubicBezTo>
                    <a:pt x="12" y="15"/>
                    <a:pt x="12" y="15"/>
                    <a:pt x="12" y="15"/>
                  </a:cubicBezTo>
                  <a:cubicBezTo>
                    <a:pt x="1" y="4"/>
                    <a:pt x="1" y="4"/>
                    <a:pt x="1" y="4"/>
                  </a:cubicBezTo>
                  <a:cubicBezTo>
                    <a:pt x="0" y="3"/>
                    <a:pt x="0" y="2"/>
                    <a:pt x="1" y="1"/>
                  </a:cubicBezTo>
                  <a:cubicBezTo>
                    <a:pt x="2" y="0"/>
                    <a:pt x="4" y="0"/>
                    <a:pt x="5" y="1"/>
                  </a:cubicBezTo>
                  <a:cubicBezTo>
                    <a:pt x="19" y="15"/>
                    <a:pt x="19" y="15"/>
                    <a:pt x="19" y="15"/>
                  </a:cubicBezTo>
                  <a:cubicBezTo>
                    <a:pt x="5" y="29"/>
                    <a:pt x="5" y="29"/>
                    <a:pt x="5" y="29"/>
                  </a:cubicBezTo>
                  <a:cubicBezTo>
                    <a:pt x="5" y="30"/>
                    <a:pt x="4" y="30"/>
                    <a:pt x="3" y="3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ŝḷíḓé"/>
            <p:cNvSpPr/>
            <p:nvPr/>
          </p:nvSpPr>
          <p:spPr bwMode="auto">
            <a:xfrm>
              <a:off x="3813176" y="1328738"/>
              <a:ext cx="357188" cy="201613"/>
            </a:xfrm>
            <a:custGeom>
              <a:avLst/>
              <a:gdLst>
                <a:gd name="T0" fmla="*/ 3 w 108"/>
                <a:gd name="T1" fmla="*/ 61 h 61"/>
                <a:gd name="T2" fmla="*/ 1 w 108"/>
                <a:gd name="T3" fmla="*/ 61 h 61"/>
                <a:gd name="T4" fmla="*/ 0 w 108"/>
                <a:gd name="T5" fmla="*/ 57 h 61"/>
                <a:gd name="T6" fmla="*/ 23 w 108"/>
                <a:gd name="T7" fmla="*/ 23 h 61"/>
                <a:gd name="T8" fmla="*/ 48 w 108"/>
                <a:gd name="T9" fmla="*/ 34 h 61"/>
                <a:gd name="T10" fmla="*/ 62 w 108"/>
                <a:gd name="T11" fmla="*/ 0 h 61"/>
                <a:gd name="T12" fmla="*/ 105 w 108"/>
                <a:gd name="T13" fmla="*/ 0 h 61"/>
                <a:gd name="T14" fmla="*/ 108 w 108"/>
                <a:gd name="T15" fmla="*/ 3 h 61"/>
                <a:gd name="T16" fmla="*/ 105 w 108"/>
                <a:gd name="T17" fmla="*/ 6 h 61"/>
                <a:gd name="T18" fmla="*/ 65 w 108"/>
                <a:gd name="T19" fmla="*/ 6 h 61"/>
                <a:gd name="T20" fmla="*/ 51 w 108"/>
                <a:gd name="T21" fmla="*/ 41 h 61"/>
                <a:gd name="T22" fmla="*/ 25 w 108"/>
                <a:gd name="T23" fmla="*/ 30 h 61"/>
                <a:gd name="T24" fmla="*/ 5 w 108"/>
                <a:gd name="T25" fmla="*/ 60 h 61"/>
                <a:gd name="T26" fmla="*/ 3 w 108"/>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1">
                  <a:moveTo>
                    <a:pt x="3" y="61"/>
                  </a:moveTo>
                  <a:cubicBezTo>
                    <a:pt x="2" y="61"/>
                    <a:pt x="2" y="61"/>
                    <a:pt x="1" y="61"/>
                  </a:cubicBezTo>
                  <a:cubicBezTo>
                    <a:pt x="0" y="60"/>
                    <a:pt x="0" y="58"/>
                    <a:pt x="0" y="57"/>
                  </a:cubicBezTo>
                  <a:cubicBezTo>
                    <a:pt x="23" y="23"/>
                    <a:pt x="23" y="23"/>
                    <a:pt x="23" y="23"/>
                  </a:cubicBezTo>
                  <a:cubicBezTo>
                    <a:pt x="48" y="34"/>
                    <a:pt x="48" y="34"/>
                    <a:pt x="48" y="34"/>
                  </a:cubicBezTo>
                  <a:cubicBezTo>
                    <a:pt x="62" y="0"/>
                    <a:pt x="62" y="0"/>
                    <a:pt x="62" y="0"/>
                  </a:cubicBezTo>
                  <a:cubicBezTo>
                    <a:pt x="105" y="0"/>
                    <a:pt x="105" y="0"/>
                    <a:pt x="105" y="0"/>
                  </a:cubicBezTo>
                  <a:cubicBezTo>
                    <a:pt x="107" y="0"/>
                    <a:pt x="108" y="2"/>
                    <a:pt x="108" y="3"/>
                  </a:cubicBezTo>
                  <a:cubicBezTo>
                    <a:pt x="108" y="4"/>
                    <a:pt x="107" y="6"/>
                    <a:pt x="105" y="6"/>
                  </a:cubicBezTo>
                  <a:cubicBezTo>
                    <a:pt x="65" y="6"/>
                    <a:pt x="65" y="6"/>
                    <a:pt x="65" y="6"/>
                  </a:cubicBezTo>
                  <a:cubicBezTo>
                    <a:pt x="51" y="41"/>
                    <a:pt x="51" y="41"/>
                    <a:pt x="51" y="41"/>
                  </a:cubicBezTo>
                  <a:cubicBezTo>
                    <a:pt x="25" y="30"/>
                    <a:pt x="25" y="30"/>
                    <a:pt x="25" y="30"/>
                  </a:cubicBezTo>
                  <a:cubicBezTo>
                    <a:pt x="5" y="60"/>
                    <a:pt x="5" y="60"/>
                    <a:pt x="5" y="60"/>
                  </a:cubicBezTo>
                  <a:cubicBezTo>
                    <a:pt x="4" y="61"/>
                    <a:pt x="3" y="61"/>
                    <a:pt x="3" y="61"/>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ṡľïḑe"/>
            <p:cNvSpPr/>
            <p:nvPr/>
          </p:nvSpPr>
          <p:spPr bwMode="auto">
            <a:xfrm>
              <a:off x="7893051" y="2403475"/>
              <a:ext cx="785813" cy="603250"/>
            </a:xfrm>
            <a:custGeom>
              <a:avLst/>
              <a:gdLst>
                <a:gd name="T0" fmla="*/ 185 w 238"/>
                <a:gd name="T1" fmla="*/ 0 h 183"/>
                <a:gd name="T2" fmla="*/ 68 w 238"/>
                <a:gd name="T3" fmla="*/ 0 h 183"/>
                <a:gd name="T4" fmla="*/ 15 w 238"/>
                <a:gd name="T5" fmla="*/ 53 h 183"/>
                <a:gd name="T6" fmla="*/ 15 w 238"/>
                <a:gd name="T7" fmla="*/ 113 h 183"/>
                <a:gd name="T8" fmla="*/ 24 w 238"/>
                <a:gd name="T9" fmla="*/ 142 h 183"/>
                <a:gd name="T10" fmla="*/ 0 w 238"/>
                <a:gd name="T11" fmla="*/ 183 h 183"/>
                <a:gd name="T12" fmla="*/ 40 w 238"/>
                <a:gd name="T13" fmla="*/ 157 h 183"/>
                <a:gd name="T14" fmla="*/ 68 w 238"/>
                <a:gd name="T15" fmla="*/ 166 h 183"/>
                <a:gd name="T16" fmla="*/ 185 w 238"/>
                <a:gd name="T17" fmla="*/ 166 h 183"/>
                <a:gd name="T18" fmla="*/ 238 w 238"/>
                <a:gd name="T19" fmla="*/ 113 h 183"/>
                <a:gd name="T20" fmla="*/ 238 w 238"/>
                <a:gd name="T21" fmla="*/ 53 h 183"/>
                <a:gd name="T22" fmla="*/ 185 w 238"/>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83">
                  <a:moveTo>
                    <a:pt x="185" y="0"/>
                  </a:moveTo>
                  <a:cubicBezTo>
                    <a:pt x="68" y="0"/>
                    <a:pt x="68" y="0"/>
                    <a:pt x="68" y="0"/>
                  </a:cubicBezTo>
                  <a:cubicBezTo>
                    <a:pt x="39" y="0"/>
                    <a:pt x="15" y="23"/>
                    <a:pt x="15" y="53"/>
                  </a:cubicBezTo>
                  <a:cubicBezTo>
                    <a:pt x="15" y="113"/>
                    <a:pt x="15" y="113"/>
                    <a:pt x="15" y="113"/>
                  </a:cubicBezTo>
                  <a:cubicBezTo>
                    <a:pt x="15" y="124"/>
                    <a:pt x="19" y="134"/>
                    <a:pt x="24" y="142"/>
                  </a:cubicBezTo>
                  <a:cubicBezTo>
                    <a:pt x="0" y="183"/>
                    <a:pt x="0" y="183"/>
                    <a:pt x="0" y="183"/>
                  </a:cubicBezTo>
                  <a:cubicBezTo>
                    <a:pt x="40" y="157"/>
                    <a:pt x="40" y="157"/>
                    <a:pt x="40" y="157"/>
                  </a:cubicBezTo>
                  <a:cubicBezTo>
                    <a:pt x="48" y="163"/>
                    <a:pt x="58" y="166"/>
                    <a:pt x="68" y="166"/>
                  </a:cubicBezTo>
                  <a:cubicBezTo>
                    <a:pt x="185" y="166"/>
                    <a:pt x="185" y="166"/>
                    <a:pt x="185" y="166"/>
                  </a:cubicBezTo>
                  <a:cubicBezTo>
                    <a:pt x="215" y="166"/>
                    <a:pt x="238" y="142"/>
                    <a:pt x="238" y="113"/>
                  </a:cubicBezTo>
                  <a:cubicBezTo>
                    <a:pt x="238" y="53"/>
                    <a:pt x="238" y="53"/>
                    <a:pt x="238" y="53"/>
                  </a:cubicBezTo>
                  <a:cubicBezTo>
                    <a:pt x="238" y="23"/>
                    <a:pt x="215" y="0"/>
                    <a:pt x="185" y="0"/>
                  </a:cubicBezTo>
                  <a:close/>
                </a:path>
              </a:pathLst>
            </a:custGeom>
            <a:solidFill>
              <a:schemeClr val="bg1">
                <a:lumMod val="85000"/>
              </a:schemeClr>
            </a:solidFill>
            <a:ln>
              <a:noFill/>
            </a:ln>
          </p:spPr>
          <p:txBody>
            <a:bodyPr anchor="ctr"/>
            <a:lstStyle/>
            <a:p>
              <a:pPr algn="ctr"/>
              <a:endParaRPr/>
            </a:p>
          </p:txBody>
        </p:sp>
        <p:sp>
          <p:nvSpPr>
            <p:cNvPr id="78" name="íšļîḍé"/>
            <p:cNvSpPr/>
            <p:nvPr/>
          </p:nvSpPr>
          <p:spPr bwMode="auto">
            <a:xfrm>
              <a:off x="8034338" y="2522538"/>
              <a:ext cx="155575" cy="193675"/>
            </a:xfrm>
            <a:custGeom>
              <a:avLst/>
              <a:gdLst>
                <a:gd name="T0" fmla="*/ 12 w 47"/>
                <a:gd name="T1" fmla="*/ 57 h 59"/>
                <a:gd name="T2" fmla="*/ 3 w 47"/>
                <a:gd name="T3" fmla="*/ 51 h 59"/>
                <a:gd name="T4" fmla="*/ 1 w 47"/>
                <a:gd name="T5" fmla="*/ 45 h 59"/>
                <a:gd name="T6" fmla="*/ 29 w 47"/>
                <a:gd name="T7" fmla="*/ 2 h 59"/>
                <a:gd name="T8" fmla="*/ 35 w 47"/>
                <a:gd name="T9" fmla="*/ 1 h 59"/>
                <a:gd name="T10" fmla="*/ 45 w 47"/>
                <a:gd name="T11" fmla="*/ 7 h 59"/>
                <a:gd name="T12" fmla="*/ 46 w 47"/>
                <a:gd name="T13" fmla="*/ 13 h 59"/>
                <a:gd name="T14" fmla="*/ 18 w 47"/>
                <a:gd name="T15" fmla="*/ 56 h 59"/>
                <a:gd name="T16" fmla="*/ 12 w 47"/>
                <a:gd name="T17"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12" y="57"/>
                  </a:moveTo>
                  <a:cubicBezTo>
                    <a:pt x="3" y="51"/>
                    <a:pt x="3" y="51"/>
                    <a:pt x="3" y="51"/>
                  </a:cubicBezTo>
                  <a:cubicBezTo>
                    <a:pt x="1" y="50"/>
                    <a:pt x="0" y="47"/>
                    <a:pt x="1" y="45"/>
                  </a:cubicBezTo>
                  <a:cubicBezTo>
                    <a:pt x="29" y="2"/>
                    <a:pt x="29" y="2"/>
                    <a:pt x="29" y="2"/>
                  </a:cubicBezTo>
                  <a:cubicBezTo>
                    <a:pt x="31" y="1"/>
                    <a:pt x="33" y="0"/>
                    <a:pt x="35" y="1"/>
                  </a:cubicBezTo>
                  <a:cubicBezTo>
                    <a:pt x="45" y="7"/>
                    <a:pt x="45" y="7"/>
                    <a:pt x="45" y="7"/>
                  </a:cubicBezTo>
                  <a:cubicBezTo>
                    <a:pt x="47" y="9"/>
                    <a:pt x="47" y="11"/>
                    <a:pt x="46" y="13"/>
                  </a:cubicBezTo>
                  <a:cubicBezTo>
                    <a:pt x="18" y="56"/>
                    <a:pt x="18" y="56"/>
                    <a:pt x="18" y="56"/>
                  </a:cubicBezTo>
                  <a:cubicBezTo>
                    <a:pt x="17" y="58"/>
                    <a:pt x="14" y="59"/>
                    <a:pt x="12" y="57"/>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ïdé"/>
            <p:cNvSpPr/>
            <p:nvPr/>
          </p:nvSpPr>
          <p:spPr bwMode="auto">
            <a:xfrm>
              <a:off x="8480426" y="2519363"/>
              <a:ext cx="155575" cy="193675"/>
            </a:xfrm>
            <a:custGeom>
              <a:avLst/>
              <a:gdLst>
                <a:gd name="T0" fmla="*/ 35 w 47"/>
                <a:gd name="T1" fmla="*/ 58 h 59"/>
                <a:gd name="T2" fmla="*/ 45 w 47"/>
                <a:gd name="T3" fmla="*/ 51 h 59"/>
                <a:gd name="T4" fmla="*/ 46 w 47"/>
                <a:gd name="T5" fmla="*/ 46 h 59"/>
                <a:gd name="T6" fmla="*/ 18 w 47"/>
                <a:gd name="T7" fmla="*/ 3 h 59"/>
                <a:gd name="T8" fmla="*/ 12 w 47"/>
                <a:gd name="T9" fmla="*/ 2 h 59"/>
                <a:gd name="T10" fmla="*/ 3 w 47"/>
                <a:gd name="T11" fmla="*/ 8 h 59"/>
                <a:gd name="T12" fmla="*/ 2 w 47"/>
                <a:gd name="T13" fmla="*/ 14 h 59"/>
                <a:gd name="T14" fmla="*/ 30 w 47"/>
                <a:gd name="T15" fmla="*/ 56 h 59"/>
                <a:gd name="T16" fmla="*/ 35 w 47"/>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35" y="58"/>
                  </a:moveTo>
                  <a:cubicBezTo>
                    <a:pt x="45" y="51"/>
                    <a:pt x="45" y="51"/>
                    <a:pt x="45" y="51"/>
                  </a:cubicBezTo>
                  <a:cubicBezTo>
                    <a:pt x="47" y="50"/>
                    <a:pt x="47" y="48"/>
                    <a:pt x="46" y="46"/>
                  </a:cubicBezTo>
                  <a:cubicBezTo>
                    <a:pt x="18" y="3"/>
                    <a:pt x="18" y="3"/>
                    <a:pt x="18" y="3"/>
                  </a:cubicBezTo>
                  <a:cubicBezTo>
                    <a:pt x="17" y="1"/>
                    <a:pt x="14" y="0"/>
                    <a:pt x="12" y="2"/>
                  </a:cubicBezTo>
                  <a:cubicBezTo>
                    <a:pt x="3" y="8"/>
                    <a:pt x="3" y="8"/>
                    <a:pt x="3" y="8"/>
                  </a:cubicBezTo>
                  <a:cubicBezTo>
                    <a:pt x="1" y="9"/>
                    <a:pt x="0" y="12"/>
                    <a:pt x="2" y="14"/>
                  </a:cubicBezTo>
                  <a:cubicBezTo>
                    <a:pt x="30" y="56"/>
                    <a:pt x="30" y="56"/>
                    <a:pt x="30" y="56"/>
                  </a:cubicBezTo>
                  <a:cubicBezTo>
                    <a:pt x="31" y="58"/>
                    <a:pt x="34" y="59"/>
                    <a:pt x="35" y="58"/>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î$ḷíḓé"/>
            <p:cNvSpPr/>
            <p:nvPr/>
          </p:nvSpPr>
          <p:spPr bwMode="auto">
            <a:xfrm>
              <a:off x="8107363" y="2571750"/>
              <a:ext cx="354013" cy="293688"/>
            </a:xfrm>
            <a:custGeom>
              <a:avLst/>
              <a:gdLst>
                <a:gd name="T0" fmla="*/ 26 w 107"/>
                <a:gd name="T1" fmla="*/ 1 h 89"/>
                <a:gd name="T2" fmla="*/ 0 w 107"/>
                <a:gd name="T3" fmla="*/ 40 h 89"/>
                <a:gd name="T4" fmla="*/ 0 w 107"/>
                <a:gd name="T5" fmla="*/ 43 h 89"/>
                <a:gd name="T6" fmla="*/ 64 w 107"/>
                <a:gd name="T7" fmla="*/ 89 h 89"/>
                <a:gd name="T8" fmla="*/ 105 w 107"/>
                <a:gd name="T9" fmla="*/ 58 h 89"/>
                <a:gd name="T10" fmla="*/ 106 w 107"/>
                <a:gd name="T11" fmla="*/ 54 h 89"/>
                <a:gd name="T12" fmla="*/ 106 w 107"/>
                <a:gd name="T13" fmla="*/ 52 h 89"/>
                <a:gd name="T14" fmla="*/ 62 w 107"/>
                <a:gd name="T15" fmla="*/ 8 h 89"/>
                <a:gd name="T16" fmla="*/ 40 w 107"/>
                <a:gd name="T17" fmla="*/ 10 h 89"/>
                <a:gd name="T18" fmla="*/ 27 w 107"/>
                <a:gd name="T19" fmla="*/ 1 h 89"/>
                <a:gd name="T20" fmla="*/ 26 w 107"/>
                <a:gd name="T21"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9">
                  <a:moveTo>
                    <a:pt x="26" y="1"/>
                  </a:moveTo>
                  <a:cubicBezTo>
                    <a:pt x="0" y="40"/>
                    <a:pt x="0" y="40"/>
                    <a:pt x="0" y="40"/>
                  </a:cubicBezTo>
                  <a:cubicBezTo>
                    <a:pt x="0" y="41"/>
                    <a:pt x="0" y="42"/>
                    <a:pt x="0" y="43"/>
                  </a:cubicBezTo>
                  <a:cubicBezTo>
                    <a:pt x="8" y="50"/>
                    <a:pt x="46" y="87"/>
                    <a:pt x="64" y="89"/>
                  </a:cubicBezTo>
                  <a:cubicBezTo>
                    <a:pt x="64" y="89"/>
                    <a:pt x="85" y="86"/>
                    <a:pt x="105" y="58"/>
                  </a:cubicBezTo>
                  <a:cubicBezTo>
                    <a:pt x="106" y="57"/>
                    <a:pt x="107" y="56"/>
                    <a:pt x="106" y="54"/>
                  </a:cubicBezTo>
                  <a:cubicBezTo>
                    <a:pt x="106" y="53"/>
                    <a:pt x="106" y="53"/>
                    <a:pt x="106" y="52"/>
                  </a:cubicBezTo>
                  <a:cubicBezTo>
                    <a:pt x="105" y="49"/>
                    <a:pt x="62" y="8"/>
                    <a:pt x="62" y="8"/>
                  </a:cubicBezTo>
                  <a:cubicBezTo>
                    <a:pt x="62" y="8"/>
                    <a:pt x="46" y="10"/>
                    <a:pt x="40" y="10"/>
                  </a:cubicBezTo>
                  <a:cubicBezTo>
                    <a:pt x="35" y="9"/>
                    <a:pt x="30" y="3"/>
                    <a:pt x="27" y="1"/>
                  </a:cubicBezTo>
                  <a:cubicBezTo>
                    <a:pt x="27" y="0"/>
                    <a:pt x="26" y="0"/>
                    <a:pt x="26" y="1"/>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ṩḷïdê"/>
            <p:cNvSpPr/>
            <p:nvPr/>
          </p:nvSpPr>
          <p:spPr bwMode="auto">
            <a:xfrm>
              <a:off x="8235951" y="2571750"/>
              <a:ext cx="333375" cy="171450"/>
            </a:xfrm>
            <a:custGeom>
              <a:avLst/>
              <a:gdLst>
                <a:gd name="T0" fmla="*/ 75 w 101"/>
                <a:gd name="T1" fmla="*/ 1 h 52"/>
                <a:gd name="T2" fmla="*/ 100 w 101"/>
                <a:gd name="T3" fmla="*/ 40 h 52"/>
                <a:gd name="T4" fmla="*/ 99 w 101"/>
                <a:gd name="T5" fmla="*/ 42 h 52"/>
                <a:gd name="T6" fmla="*/ 67 w 101"/>
                <a:gd name="T7" fmla="*/ 52 h 52"/>
                <a:gd name="T8" fmla="*/ 29 w 101"/>
                <a:gd name="T9" fmla="*/ 26 h 52"/>
                <a:gd name="T10" fmla="*/ 1 w 101"/>
                <a:gd name="T11" fmla="*/ 33 h 52"/>
                <a:gd name="T12" fmla="*/ 1 w 101"/>
                <a:gd name="T13" fmla="*/ 30 h 52"/>
                <a:gd name="T14" fmla="*/ 26 w 101"/>
                <a:gd name="T15" fmla="*/ 6 h 52"/>
                <a:gd name="T16" fmla="*/ 54 w 101"/>
                <a:gd name="T17" fmla="*/ 9 h 52"/>
                <a:gd name="T18" fmla="*/ 57 w 101"/>
                <a:gd name="T19" fmla="*/ 9 h 52"/>
                <a:gd name="T20" fmla="*/ 73 w 101"/>
                <a:gd name="T21" fmla="*/ 0 h 52"/>
                <a:gd name="T22" fmla="*/ 75 w 101"/>
                <a:gd name="T23"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52">
                  <a:moveTo>
                    <a:pt x="75" y="1"/>
                  </a:moveTo>
                  <a:cubicBezTo>
                    <a:pt x="100" y="40"/>
                    <a:pt x="100" y="40"/>
                    <a:pt x="100" y="40"/>
                  </a:cubicBezTo>
                  <a:cubicBezTo>
                    <a:pt x="101" y="40"/>
                    <a:pt x="100" y="41"/>
                    <a:pt x="99" y="42"/>
                  </a:cubicBezTo>
                  <a:cubicBezTo>
                    <a:pt x="94" y="44"/>
                    <a:pt x="77" y="50"/>
                    <a:pt x="67" y="52"/>
                  </a:cubicBezTo>
                  <a:cubicBezTo>
                    <a:pt x="29" y="26"/>
                    <a:pt x="29" y="26"/>
                    <a:pt x="29" y="26"/>
                  </a:cubicBezTo>
                  <a:cubicBezTo>
                    <a:pt x="29" y="26"/>
                    <a:pt x="16" y="42"/>
                    <a:pt x="1" y="33"/>
                  </a:cubicBezTo>
                  <a:cubicBezTo>
                    <a:pt x="0" y="32"/>
                    <a:pt x="0" y="31"/>
                    <a:pt x="1" y="30"/>
                  </a:cubicBezTo>
                  <a:cubicBezTo>
                    <a:pt x="6" y="24"/>
                    <a:pt x="21" y="9"/>
                    <a:pt x="26" y="6"/>
                  </a:cubicBezTo>
                  <a:cubicBezTo>
                    <a:pt x="31" y="2"/>
                    <a:pt x="47" y="8"/>
                    <a:pt x="54" y="9"/>
                  </a:cubicBezTo>
                  <a:cubicBezTo>
                    <a:pt x="55" y="10"/>
                    <a:pt x="56" y="10"/>
                    <a:pt x="57" y="9"/>
                  </a:cubicBezTo>
                  <a:cubicBezTo>
                    <a:pt x="62" y="7"/>
                    <a:pt x="70" y="2"/>
                    <a:pt x="73" y="0"/>
                  </a:cubicBezTo>
                  <a:cubicBezTo>
                    <a:pt x="74" y="0"/>
                    <a:pt x="75" y="0"/>
                    <a:pt x="75" y="1"/>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ļíḍe"/>
            <p:cNvSpPr/>
            <p:nvPr/>
          </p:nvSpPr>
          <p:spPr bwMode="auto">
            <a:xfrm>
              <a:off x="8170863" y="2713038"/>
              <a:ext cx="177800" cy="168275"/>
            </a:xfrm>
            <a:custGeom>
              <a:avLst/>
              <a:gdLst>
                <a:gd name="T0" fmla="*/ 2 w 54"/>
                <a:gd name="T1" fmla="*/ 25 h 51"/>
                <a:gd name="T2" fmla="*/ 1 w 54"/>
                <a:gd name="T3" fmla="*/ 20 h 51"/>
                <a:gd name="T4" fmla="*/ 10 w 54"/>
                <a:gd name="T5" fmla="*/ 7 h 51"/>
                <a:gd name="T6" fmla="*/ 53 w 54"/>
                <a:gd name="T7" fmla="*/ 33 h 51"/>
                <a:gd name="T8" fmla="*/ 41 w 54"/>
                <a:gd name="T9" fmla="*/ 49 h 51"/>
                <a:gd name="T10" fmla="*/ 2 w 54"/>
                <a:gd name="T11" fmla="*/ 25 h 51"/>
              </a:gdLst>
              <a:ahLst/>
              <a:cxnLst>
                <a:cxn ang="0">
                  <a:pos x="T0" y="T1"/>
                </a:cxn>
                <a:cxn ang="0">
                  <a:pos x="T2" y="T3"/>
                </a:cxn>
                <a:cxn ang="0">
                  <a:pos x="T4" y="T5"/>
                </a:cxn>
                <a:cxn ang="0">
                  <a:pos x="T6" y="T7"/>
                </a:cxn>
                <a:cxn ang="0">
                  <a:pos x="T8" y="T9"/>
                </a:cxn>
                <a:cxn ang="0">
                  <a:pos x="T10" y="T11"/>
                </a:cxn>
              </a:cxnLst>
              <a:rect l="0" t="0" r="r" b="b"/>
              <a:pathLst>
                <a:path w="54" h="51">
                  <a:moveTo>
                    <a:pt x="2" y="25"/>
                  </a:moveTo>
                  <a:cubicBezTo>
                    <a:pt x="1" y="24"/>
                    <a:pt x="0" y="22"/>
                    <a:pt x="1" y="20"/>
                  </a:cubicBezTo>
                  <a:cubicBezTo>
                    <a:pt x="3" y="17"/>
                    <a:pt x="6" y="12"/>
                    <a:pt x="10" y="7"/>
                  </a:cubicBezTo>
                  <a:cubicBezTo>
                    <a:pt x="17" y="0"/>
                    <a:pt x="54" y="29"/>
                    <a:pt x="53" y="33"/>
                  </a:cubicBezTo>
                  <a:cubicBezTo>
                    <a:pt x="52" y="37"/>
                    <a:pt x="45" y="48"/>
                    <a:pt x="41" y="49"/>
                  </a:cubicBezTo>
                  <a:cubicBezTo>
                    <a:pt x="38" y="51"/>
                    <a:pt x="14" y="35"/>
                    <a:pt x="2" y="25"/>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ṧļíde"/>
            <p:cNvSpPr/>
            <p:nvPr/>
          </p:nvSpPr>
          <p:spPr bwMode="auto">
            <a:xfrm>
              <a:off x="5351463" y="1177925"/>
              <a:ext cx="742950" cy="434975"/>
            </a:xfrm>
            <a:custGeom>
              <a:avLst/>
              <a:gdLst>
                <a:gd name="T0" fmla="*/ 41 w 225"/>
                <a:gd name="T1" fmla="*/ 98 h 132"/>
                <a:gd name="T2" fmla="*/ 37 w 225"/>
                <a:gd name="T3" fmla="*/ 95 h 132"/>
                <a:gd name="T4" fmla="*/ 41 w 225"/>
                <a:gd name="T5" fmla="*/ 91 h 132"/>
                <a:gd name="T6" fmla="*/ 173 w 225"/>
                <a:gd name="T7" fmla="*/ 91 h 132"/>
                <a:gd name="T8" fmla="*/ 176 w 225"/>
                <a:gd name="T9" fmla="*/ 95 h 132"/>
                <a:gd name="T10" fmla="*/ 173 w 225"/>
                <a:gd name="T11" fmla="*/ 98 h 132"/>
                <a:gd name="T12" fmla="*/ 41 w 225"/>
                <a:gd name="T13" fmla="*/ 98 h 132"/>
                <a:gd name="T14" fmla="*/ 41 w 225"/>
                <a:gd name="T15" fmla="*/ 80 h 132"/>
                <a:gd name="T16" fmla="*/ 37 w 225"/>
                <a:gd name="T17" fmla="*/ 77 h 132"/>
                <a:gd name="T18" fmla="*/ 41 w 225"/>
                <a:gd name="T19" fmla="*/ 74 h 132"/>
                <a:gd name="T20" fmla="*/ 110 w 225"/>
                <a:gd name="T21" fmla="*/ 74 h 132"/>
                <a:gd name="T22" fmla="*/ 114 w 225"/>
                <a:gd name="T23" fmla="*/ 77 h 132"/>
                <a:gd name="T24" fmla="*/ 110 w 225"/>
                <a:gd name="T25" fmla="*/ 80 h 132"/>
                <a:gd name="T26" fmla="*/ 41 w 225"/>
                <a:gd name="T27" fmla="*/ 80 h 132"/>
                <a:gd name="T28" fmla="*/ 41 w 225"/>
                <a:gd name="T29" fmla="*/ 63 h 132"/>
                <a:gd name="T30" fmla="*/ 37 w 225"/>
                <a:gd name="T31" fmla="*/ 59 h 132"/>
                <a:gd name="T32" fmla="*/ 41 w 225"/>
                <a:gd name="T33" fmla="*/ 56 h 132"/>
                <a:gd name="T34" fmla="*/ 173 w 225"/>
                <a:gd name="T35" fmla="*/ 56 h 132"/>
                <a:gd name="T36" fmla="*/ 176 w 225"/>
                <a:gd name="T37" fmla="*/ 59 h 132"/>
                <a:gd name="T38" fmla="*/ 173 w 225"/>
                <a:gd name="T39" fmla="*/ 63 h 132"/>
                <a:gd name="T40" fmla="*/ 41 w 225"/>
                <a:gd name="T41" fmla="*/ 63 h 132"/>
                <a:gd name="T42" fmla="*/ 41 w 225"/>
                <a:gd name="T43" fmla="*/ 45 h 132"/>
                <a:gd name="T44" fmla="*/ 37 w 225"/>
                <a:gd name="T45" fmla="*/ 41 h 132"/>
                <a:gd name="T46" fmla="*/ 41 w 225"/>
                <a:gd name="T47" fmla="*/ 38 h 132"/>
                <a:gd name="T48" fmla="*/ 138 w 225"/>
                <a:gd name="T49" fmla="*/ 38 h 132"/>
                <a:gd name="T50" fmla="*/ 141 w 225"/>
                <a:gd name="T51" fmla="*/ 41 h 132"/>
                <a:gd name="T52" fmla="*/ 138 w 225"/>
                <a:gd name="T53" fmla="*/ 45 h 132"/>
                <a:gd name="T54" fmla="*/ 41 w 225"/>
                <a:gd name="T55" fmla="*/ 45 h 132"/>
                <a:gd name="T56" fmla="*/ 41 w 225"/>
                <a:gd name="T57" fmla="*/ 27 h 132"/>
                <a:gd name="T58" fmla="*/ 37 w 225"/>
                <a:gd name="T59" fmla="*/ 24 h 132"/>
                <a:gd name="T60" fmla="*/ 41 w 225"/>
                <a:gd name="T61" fmla="*/ 20 h 132"/>
                <a:gd name="T62" fmla="*/ 173 w 225"/>
                <a:gd name="T63" fmla="*/ 20 h 132"/>
                <a:gd name="T64" fmla="*/ 176 w 225"/>
                <a:gd name="T65" fmla="*/ 24 h 132"/>
                <a:gd name="T66" fmla="*/ 173 w 225"/>
                <a:gd name="T67" fmla="*/ 27 h 132"/>
                <a:gd name="T68" fmla="*/ 41 w 225"/>
                <a:gd name="T69" fmla="*/ 27 h 132"/>
                <a:gd name="T70" fmla="*/ 176 w 225"/>
                <a:gd name="T71" fmla="*/ 0 h 132"/>
                <a:gd name="T72" fmla="*/ 39 w 225"/>
                <a:gd name="T73" fmla="*/ 0 h 132"/>
                <a:gd name="T74" fmla="*/ 0 w 225"/>
                <a:gd name="T75" fmla="*/ 38 h 132"/>
                <a:gd name="T76" fmla="*/ 0 w 225"/>
                <a:gd name="T77" fmla="*/ 81 h 132"/>
                <a:gd name="T78" fmla="*/ 39 w 225"/>
                <a:gd name="T79" fmla="*/ 119 h 132"/>
                <a:gd name="T80" fmla="*/ 176 w 225"/>
                <a:gd name="T81" fmla="*/ 119 h 132"/>
                <a:gd name="T82" fmla="*/ 196 w 225"/>
                <a:gd name="T83" fmla="*/ 113 h 132"/>
                <a:gd name="T84" fmla="*/ 225 w 225"/>
                <a:gd name="T85" fmla="*/ 132 h 132"/>
                <a:gd name="T86" fmla="*/ 208 w 225"/>
                <a:gd name="T87" fmla="*/ 103 h 132"/>
                <a:gd name="T88" fmla="*/ 214 w 225"/>
                <a:gd name="T89" fmla="*/ 81 h 132"/>
                <a:gd name="T90" fmla="*/ 214 w 225"/>
                <a:gd name="T91" fmla="*/ 38 h 132"/>
                <a:gd name="T92" fmla="*/ 176 w 225"/>
                <a:gd name="T9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32">
                  <a:moveTo>
                    <a:pt x="41" y="98"/>
                  </a:moveTo>
                  <a:cubicBezTo>
                    <a:pt x="39" y="98"/>
                    <a:pt x="37" y="97"/>
                    <a:pt x="37" y="95"/>
                  </a:cubicBezTo>
                  <a:cubicBezTo>
                    <a:pt x="37" y="93"/>
                    <a:pt x="39" y="91"/>
                    <a:pt x="41" y="91"/>
                  </a:cubicBezTo>
                  <a:cubicBezTo>
                    <a:pt x="173" y="91"/>
                    <a:pt x="173" y="91"/>
                    <a:pt x="173" y="91"/>
                  </a:cubicBezTo>
                  <a:cubicBezTo>
                    <a:pt x="175" y="91"/>
                    <a:pt x="176" y="93"/>
                    <a:pt x="176" y="95"/>
                  </a:cubicBezTo>
                  <a:cubicBezTo>
                    <a:pt x="176" y="97"/>
                    <a:pt x="175" y="98"/>
                    <a:pt x="173" y="98"/>
                  </a:cubicBezTo>
                  <a:cubicBezTo>
                    <a:pt x="41" y="98"/>
                    <a:pt x="41" y="98"/>
                    <a:pt x="41" y="98"/>
                  </a:cubicBezTo>
                  <a:moveTo>
                    <a:pt x="41" y="80"/>
                  </a:moveTo>
                  <a:cubicBezTo>
                    <a:pt x="39" y="80"/>
                    <a:pt x="37" y="79"/>
                    <a:pt x="37" y="77"/>
                  </a:cubicBezTo>
                  <a:cubicBezTo>
                    <a:pt x="37" y="75"/>
                    <a:pt x="39" y="74"/>
                    <a:pt x="41" y="74"/>
                  </a:cubicBezTo>
                  <a:cubicBezTo>
                    <a:pt x="110" y="74"/>
                    <a:pt x="110" y="74"/>
                    <a:pt x="110" y="74"/>
                  </a:cubicBezTo>
                  <a:cubicBezTo>
                    <a:pt x="112" y="74"/>
                    <a:pt x="114" y="75"/>
                    <a:pt x="114" y="77"/>
                  </a:cubicBezTo>
                  <a:cubicBezTo>
                    <a:pt x="114" y="79"/>
                    <a:pt x="112" y="80"/>
                    <a:pt x="110" y="80"/>
                  </a:cubicBezTo>
                  <a:cubicBezTo>
                    <a:pt x="41" y="80"/>
                    <a:pt x="41" y="80"/>
                    <a:pt x="41" y="80"/>
                  </a:cubicBezTo>
                  <a:moveTo>
                    <a:pt x="41" y="63"/>
                  </a:moveTo>
                  <a:cubicBezTo>
                    <a:pt x="39" y="63"/>
                    <a:pt x="37" y="61"/>
                    <a:pt x="37" y="59"/>
                  </a:cubicBezTo>
                  <a:cubicBezTo>
                    <a:pt x="37" y="57"/>
                    <a:pt x="39" y="56"/>
                    <a:pt x="41" y="56"/>
                  </a:cubicBezTo>
                  <a:cubicBezTo>
                    <a:pt x="173" y="56"/>
                    <a:pt x="173" y="56"/>
                    <a:pt x="173" y="56"/>
                  </a:cubicBezTo>
                  <a:cubicBezTo>
                    <a:pt x="175" y="56"/>
                    <a:pt x="176" y="57"/>
                    <a:pt x="176" y="59"/>
                  </a:cubicBezTo>
                  <a:cubicBezTo>
                    <a:pt x="176" y="61"/>
                    <a:pt x="175" y="63"/>
                    <a:pt x="173" y="63"/>
                  </a:cubicBezTo>
                  <a:cubicBezTo>
                    <a:pt x="41" y="63"/>
                    <a:pt x="41" y="63"/>
                    <a:pt x="41" y="63"/>
                  </a:cubicBezTo>
                  <a:moveTo>
                    <a:pt x="41" y="45"/>
                  </a:moveTo>
                  <a:cubicBezTo>
                    <a:pt x="39" y="45"/>
                    <a:pt x="37" y="43"/>
                    <a:pt x="37" y="41"/>
                  </a:cubicBezTo>
                  <a:cubicBezTo>
                    <a:pt x="37" y="39"/>
                    <a:pt x="39" y="38"/>
                    <a:pt x="41" y="38"/>
                  </a:cubicBezTo>
                  <a:cubicBezTo>
                    <a:pt x="138" y="38"/>
                    <a:pt x="138" y="38"/>
                    <a:pt x="138" y="38"/>
                  </a:cubicBezTo>
                  <a:cubicBezTo>
                    <a:pt x="140" y="38"/>
                    <a:pt x="141" y="39"/>
                    <a:pt x="141" y="41"/>
                  </a:cubicBezTo>
                  <a:cubicBezTo>
                    <a:pt x="141" y="43"/>
                    <a:pt x="140" y="45"/>
                    <a:pt x="138" y="45"/>
                  </a:cubicBezTo>
                  <a:cubicBezTo>
                    <a:pt x="41" y="45"/>
                    <a:pt x="41" y="45"/>
                    <a:pt x="41" y="45"/>
                  </a:cubicBezTo>
                  <a:moveTo>
                    <a:pt x="41" y="27"/>
                  </a:moveTo>
                  <a:cubicBezTo>
                    <a:pt x="39" y="27"/>
                    <a:pt x="37" y="25"/>
                    <a:pt x="37" y="24"/>
                  </a:cubicBezTo>
                  <a:cubicBezTo>
                    <a:pt x="37" y="22"/>
                    <a:pt x="39" y="20"/>
                    <a:pt x="41" y="20"/>
                  </a:cubicBezTo>
                  <a:cubicBezTo>
                    <a:pt x="173" y="20"/>
                    <a:pt x="173" y="20"/>
                    <a:pt x="173" y="20"/>
                  </a:cubicBezTo>
                  <a:cubicBezTo>
                    <a:pt x="175" y="20"/>
                    <a:pt x="176" y="22"/>
                    <a:pt x="176" y="24"/>
                  </a:cubicBezTo>
                  <a:cubicBezTo>
                    <a:pt x="176" y="25"/>
                    <a:pt x="175" y="27"/>
                    <a:pt x="173" y="27"/>
                  </a:cubicBezTo>
                  <a:cubicBezTo>
                    <a:pt x="41" y="27"/>
                    <a:pt x="41" y="27"/>
                    <a:pt x="41" y="27"/>
                  </a:cubicBezTo>
                  <a:moveTo>
                    <a:pt x="176" y="0"/>
                  </a:moveTo>
                  <a:cubicBezTo>
                    <a:pt x="39" y="0"/>
                    <a:pt x="39" y="0"/>
                    <a:pt x="39" y="0"/>
                  </a:cubicBezTo>
                  <a:cubicBezTo>
                    <a:pt x="18" y="0"/>
                    <a:pt x="0" y="17"/>
                    <a:pt x="0" y="38"/>
                  </a:cubicBezTo>
                  <a:cubicBezTo>
                    <a:pt x="0" y="81"/>
                    <a:pt x="0" y="81"/>
                    <a:pt x="0" y="81"/>
                  </a:cubicBezTo>
                  <a:cubicBezTo>
                    <a:pt x="0" y="102"/>
                    <a:pt x="18" y="119"/>
                    <a:pt x="39" y="119"/>
                  </a:cubicBezTo>
                  <a:cubicBezTo>
                    <a:pt x="176" y="119"/>
                    <a:pt x="176" y="119"/>
                    <a:pt x="176" y="119"/>
                  </a:cubicBezTo>
                  <a:cubicBezTo>
                    <a:pt x="184" y="119"/>
                    <a:pt x="191" y="117"/>
                    <a:pt x="196" y="113"/>
                  </a:cubicBezTo>
                  <a:cubicBezTo>
                    <a:pt x="225" y="132"/>
                    <a:pt x="225" y="132"/>
                    <a:pt x="225" y="132"/>
                  </a:cubicBezTo>
                  <a:cubicBezTo>
                    <a:pt x="208" y="103"/>
                    <a:pt x="208" y="103"/>
                    <a:pt x="208" y="103"/>
                  </a:cubicBezTo>
                  <a:cubicBezTo>
                    <a:pt x="212" y="97"/>
                    <a:pt x="214" y="89"/>
                    <a:pt x="214" y="81"/>
                  </a:cubicBezTo>
                  <a:cubicBezTo>
                    <a:pt x="214" y="38"/>
                    <a:pt x="214" y="38"/>
                    <a:pt x="214" y="38"/>
                  </a:cubicBezTo>
                  <a:cubicBezTo>
                    <a:pt x="214" y="17"/>
                    <a:pt x="197" y="0"/>
                    <a:pt x="176" y="0"/>
                  </a:cubicBezTo>
                </a:path>
              </a:pathLst>
            </a:custGeom>
            <a:solidFill>
              <a:schemeClr val="bg1">
                <a:lumMod val="85000"/>
              </a:schemeClr>
            </a:solidFill>
            <a:ln>
              <a:noFill/>
            </a:ln>
          </p:spPr>
          <p:txBody>
            <a:bodyPr anchor="ctr"/>
            <a:lstStyle/>
            <a:p>
              <a:pPr algn="ctr"/>
              <a:endParaRPr/>
            </a:p>
          </p:txBody>
        </p:sp>
        <p:sp>
          <p:nvSpPr>
            <p:cNvPr id="84" name="íṣ1îḓe"/>
            <p:cNvSpPr/>
            <p:nvPr/>
          </p:nvSpPr>
          <p:spPr bwMode="auto">
            <a:xfrm>
              <a:off x="3629026" y="2400300"/>
              <a:ext cx="571500" cy="550863"/>
            </a:xfrm>
            <a:custGeom>
              <a:avLst/>
              <a:gdLst>
                <a:gd name="T0" fmla="*/ 83 w 173"/>
                <a:gd name="T1" fmla="*/ 95 h 167"/>
                <a:gd name="T2" fmla="*/ 83 w 173"/>
                <a:gd name="T3" fmla="*/ 90 h 167"/>
                <a:gd name="T4" fmla="*/ 83 w 173"/>
                <a:gd name="T5" fmla="*/ 119 h 167"/>
                <a:gd name="T6" fmla="*/ 83 w 173"/>
                <a:gd name="T7" fmla="*/ 90 h 167"/>
                <a:gd name="T8" fmla="*/ 108 w 173"/>
                <a:gd name="T9" fmla="*/ 54 h 167"/>
                <a:gd name="T10" fmla="*/ 108 w 173"/>
                <a:gd name="T11" fmla="*/ 50 h 167"/>
                <a:gd name="T12" fmla="*/ 108 w 173"/>
                <a:gd name="T13" fmla="*/ 80 h 167"/>
                <a:gd name="T14" fmla="*/ 108 w 173"/>
                <a:gd name="T15" fmla="*/ 50 h 167"/>
                <a:gd name="T16" fmla="*/ 54 w 173"/>
                <a:gd name="T17" fmla="*/ 41 h 167"/>
                <a:gd name="T18" fmla="*/ 54 w 173"/>
                <a:gd name="T19" fmla="*/ 34 h 167"/>
                <a:gd name="T20" fmla="*/ 54 w 173"/>
                <a:gd name="T21" fmla="*/ 77 h 167"/>
                <a:gd name="T22" fmla="*/ 54 w 173"/>
                <a:gd name="T23" fmla="*/ 34 h 167"/>
                <a:gd name="T24" fmla="*/ 81 w 173"/>
                <a:gd name="T25" fmla="*/ 83 h 167"/>
                <a:gd name="T26" fmla="*/ 95 w 173"/>
                <a:gd name="T27" fmla="*/ 89 h 167"/>
                <a:gd name="T28" fmla="*/ 99 w 173"/>
                <a:gd name="T29" fmla="*/ 93 h 167"/>
                <a:gd name="T30" fmla="*/ 105 w 173"/>
                <a:gd name="T31" fmla="*/ 107 h 167"/>
                <a:gd name="T32" fmla="*/ 100 w 173"/>
                <a:gd name="T33" fmla="*/ 117 h 167"/>
                <a:gd name="T34" fmla="*/ 86 w 173"/>
                <a:gd name="T35" fmla="*/ 123 h 167"/>
                <a:gd name="T36" fmla="*/ 81 w 173"/>
                <a:gd name="T37" fmla="*/ 123 h 167"/>
                <a:gd name="T38" fmla="*/ 67 w 173"/>
                <a:gd name="T39" fmla="*/ 117 h 167"/>
                <a:gd name="T40" fmla="*/ 62 w 173"/>
                <a:gd name="T41" fmla="*/ 107 h 167"/>
                <a:gd name="T42" fmla="*/ 68 w 173"/>
                <a:gd name="T43" fmla="*/ 93 h 167"/>
                <a:gd name="T44" fmla="*/ 72 w 173"/>
                <a:gd name="T45" fmla="*/ 89 h 167"/>
                <a:gd name="T46" fmla="*/ 105 w 173"/>
                <a:gd name="T47" fmla="*/ 43 h 167"/>
                <a:gd name="T48" fmla="*/ 120 w 173"/>
                <a:gd name="T49" fmla="*/ 49 h 167"/>
                <a:gd name="T50" fmla="*/ 124 w 173"/>
                <a:gd name="T51" fmla="*/ 53 h 167"/>
                <a:gd name="T52" fmla="*/ 130 w 173"/>
                <a:gd name="T53" fmla="*/ 68 h 167"/>
                <a:gd name="T54" fmla="*/ 126 w 173"/>
                <a:gd name="T55" fmla="*/ 78 h 167"/>
                <a:gd name="T56" fmla="*/ 111 w 173"/>
                <a:gd name="T57" fmla="*/ 84 h 167"/>
                <a:gd name="T58" fmla="*/ 105 w 173"/>
                <a:gd name="T59" fmla="*/ 84 h 167"/>
                <a:gd name="T60" fmla="*/ 91 w 173"/>
                <a:gd name="T61" fmla="*/ 78 h 167"/>
                <a:gd name="T62" fmla="*/ 86 w 173"/>
                <a:gd name="T63" fmla="*/ 68 h 167"/>
                <a:gd name="T64" fmla="*/ 92 w 173"/>
                <a:gd name="T65" fmla="*/ 53 h 167"/>
                <a:gd name="T66" fmla="*/ 97 w 173"/>
                <a:gd name="T67" fmla="*/ 49 h 167"/>
                <a:gd name="T68" fmla="*/ 50 w 173"/>
                <a:gd name="T69" fmla="*/ 24 h 167"/>
                <a:gd name="T70" fmla="*/ 71 w 173"/>
                <a:gd name="T71" fmla="*/ 33 h 167"/>
                <a:gd name="T72" fmla="*/ 77 w 173"/>
                <a:gd name="T73" fmla="*/ 39 h 167"/>
                <a:gd name="T74" fmla="*/ 86 w 173"/>
                <a:gd name="T75" fmla="*/ 60 h 167"/>
                <a:gd name="T76" fmla="*/ 80 w 173"/>
                <a:gd name="T77" fmla="*/ 75 h 167"/>
                <a:gd name="T78" fmla="*/ 59 w 173"/>
                <a:gd name="T79" fmla="*/ 84 h 167"/>
                <a:gd name="T80" fmla="*/ 50 w 173"/>
                <a:gd name="T81" fmla="*/ 84 h 167"/>
                <a:gd name="T82" fmla="*/ 29 w 173"/>
                <a:gd name="T83" fmla="*/ 75 h 167"/>
                <a:gd name="T84" fmla="*/ 22 w 173"/>
                <a:gd name="T85" fmla="*/ 60 h 167"/>
                <a:gd name="T86" fmla="*/ 31 w 173"/>
                <a:gd name="T87" fmla="*/ 39 h 167"/>
                <a:gd name="T88" fmla="*/ 37 w 173"/>
                <a:gd name="T89" fmla="*/ 33 h 167"/>
                <a:gd name="T90" fmla="*/ 0 w 173"/>
                <a:gd name="T91" fmla="*/ 48 h 167"/>
                <a:gd name="T92" fmla="*/ 111 w 173"/>
                <a:gd name="T93" fmla="*/ 151 h 167"/>
                <a:gd name="T94" fmla="*/ 151 w 173"/>
                <a:gd name="T95" fmla="*/ 129 h 167"/>
                <a:gd name="T96" fmla="*/ 111 w 173"/>
                <a:gd name="T9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3" y="114"/>
                  </a:moveTo>
                  <a:cubicBezTo>
                    <a:pt x="78" y="114"/>
                    <a:pt x="74" y="110"/>
                    <a:pt x="74" y="105"/>
                  </a:cubicBezTo>
                  <a:cubicBezTo>
                    <a:pt x="74" y="99"/>
                    <a:pt x="78" y="95"/>
                    <a:pt x="83" y="95"/>
                  </a:cubicBezTo>
                  <a:cubicBezTo>
                    <a:pt x="89" y="95"/>
                    <a:pt x="93" y="99"/>
                    <a:pt x="93" y="105"/>
                  </a:cubicBezTo>
                  <a:cubicBezTo>
                    <a:pt x="93" y="110"/>
                    <a:pt x="89" y="114"/>
                    <a:pt x="83" y="114"/>
                  </a:cubicBezTo>
                  <a:moveTo>
                    <a:pt x="83" y="90"/>
                  </a:moveTo>
                  <a:cubicBezTo>
                    <a:pt x="83" y="90"/>
                    <a:pt x="82" y="90"/>
                    <a:pt x="82" y="90"/>
                  </a:cubicBezTo>
                  <a:cubicBezTo>
                    <a:pt x="75" y="91"/>
                    <a:pt x="70" y="97"/>
                    <a:pt x="69" y="103"/>
                  </a:cubicBezTo>
                  <a:cubicBezTo>
                    <a:pt x="68" y="112"/>
                    <a:pt x="75" y="119"/>
                    <a:pt x="83" y="119"/>
                  </a:cubicBezTo>
                  <a:cubicBezTo>
                    <a:pt x="84" y="119"/>
                    <a:pt x="84" y="119"/>
                    <a:pt x="85" y="119"/>
                  </a:cubicBezTo>
                  <a:cubicBezTo>
                    <a:pt x="91" y="118"/>
                    <a:pt x="97" y="113"/>
                    <a:pt x="98" y="106"/>
                  </a:cubicBezTo>
                  <a:cubicBezTo>
                    <a:pt x="99" y="98"/>
                    <a:pt x="92" y="90"/>
                    <a:pt x="83" y="90"/>
                  </a:cubicBezTo>
                  <a:moveTo>
                    <a:pt x="108" y="75"/>
                  </a:moveTo>
                  <a:cubicBezTo>
                    <a:pt x="103" y="75"/>
                    <a:pt x="98" y="70"/>
                    <a:pt x="98" y="65"/>
                  </a:cubicBezTo>
                  <a:cubicBezTo>
                    <a:pt x="98" y="59"/>
                    <a:pt x="103" y="54"/>
                    <a:pt x="108" y="54"/>
                  </a:cubicBezTo>
                  <a:cubicBezTo>
                    <a:pt x="114" y="54"/>
                    <a:pt x="119" y="59"/>
                    <a:pt x="119" y="65"/>
                  </a:cubicBezTo>
                  <a:cubicBezTo>
                    <a:pt x="119" y="70"/>
                    <a:pt x="114" y="75"/>
                    <a:pt x="108" y="75"/>
                  </a:cubicBezTo>
                  <a:moveTo>
                    <a:pt x="108" y="50"/>
                  </a:moveTo>
                  <a:cubicBezTo>
                    <a:pt x="108" y="50"/>
                    <a:pt x="107" y="50"/>
                    <a:pt x="106" y="50"/>
                  </a:cubicBezTo>
                  <a:cubicBezTo>
                    <a:pt x="100" y="51"/>
                    <a:pt x="94" y="56"/>
                    <a:pt x="93" y="63"/>
                  </a:cubicBezTo>
                  <a:cubicBezTo>
                    <a:pt x="93" y="72"/>
                    <a:pt x="100" y="80"/>
                    <a:pt x="108" y="80"/>
                  </a:cubicBezTo>
                  <a:cubicBezTo>
                    <a:pt x="109" y="80"/>
                    <a:pt x="109" y="80"/>
                    <a:pt x="110" y="79"/>
                  </a:cubicBezTo>
                  <a:cubicBezTo>
                    <a:pt x="117" y="79"/>
                    <a:pt x="122" y="73"/>
                    <a:pt x="123" y="67"/>
                  </a:cubicBezTo>
                  <a:cubicBezTo>
                    <a:pt x="124" y="58"/>
                    <a:pt x="117" y="50"/>
                    <a:pt x="108" y="50"/>
                  </a:cubicBezTo>
                  <a:moveTo>
                    <a:pt x="54" y="71"/>
                  </a:moveTo>
                  <a:cubicBezTo>
                    <a:pt x="46" y="71"/>
                    <a:pt x="39" y="64"/>
                    <a:pt x="39" y="56"/>
                  </a:cubicBezTo>
                  <a:cubicBezTo>
                    <a:pt x="39" y="48"/>
                    <a:pt x="46" y="41"/>
                    <a:pt x="54" y="41"/>
                  </a:cubicBezTo>
                  <a:cubicBezTo>
                    <a:pt x="62" y="41"/>
                    <a:pt x="69" y="48"/>
                    <a:pt x="69" y="56"/>
                  </a:cubicBezTo>
                  <a:cubicBezTo>
                    <a:pt x="69" y="64"/>
                    <a:pt x="62" y="71"/>
                    <a:pt x="54" y="71"/>
                  </a:cubicBezTo>
                  <a:moveTo>
                    <a:pt x="54" y="34"/>
                  </a:moveTo>
                  <a:cubicBezTo>
                    <a:pt x="53" y="34"/>
                    <a:pt x="52" y="34"/>
                    <a:pt x="51" y="34"/>
                  </a:cubicBezTo>
                  <a:cubicBezTo>
                    <a:pt x="42" y="36"/>
                    <a:pt x="34" y="44"/>
                    <a:pt x="33" y="54"/>
                  </a:cubicBezTo>
                  <a:cubicBezTo>
                    <a:pt x="32" y="66"/>
                    <a:pt x="42" y="77"/>
                    <a:pt x="54" y="77"/>
                  </a:cubicBezTo>
                  <a:cubicBezTo>
                    <a:pt x="55" y="77"/>
                    <a:pt x="56" y="77"/>
                    <a:pt x="56" y="77"/>
                  </a:cubicBezTo>
                  <a:cubicBezTo>
                    <a:pt x="66" y="76"/>
                    <a:pt x="74" y="68"/>
                    <a:pt x="76" y="59"/>
                  </a:cubicBezTo>
                  <a:cubicBezTo>
                    <a:pt x="77" y="45"/>
                    <a:pt x="67" y="34"/>
                    <a:pt x="54" y="34"/>
                  </a:cubicBezTo>
                  <a:moveTo>
                    <a:pt x="72" y="89"/>
                  </a:moveTo>
                  <a:cubicBezTo>
                    <a:pt x="75" y="87"/>
                    <a:pt x="78" y="86"/>
                    <a:pt x="81" y="86"/>
                  </a:cubicBezTo>
                  <a:cubicBezTo>
                    <a:pt x="81" y="83"/>
                    <a:pt x="81" y="83"/>
                    <a:pt x="81" y="83"/>
                  </a:cubicBezTo>
                  <a:cubicBezTo>
                    <a:pt x="86" y="83"/>
                    <a:pt x="86" y="83"/>
                    <a:pt x="86" y="83"/>
                  </a:cubicBezTo>
                  <a:cubicBezTo>
                    <a:pt x="86" y="86"/>
                    <a:pt x="86" y="86"/>
                    <a:pt x="86" y="86"/>
                  </a:cubicBezTo>
                  <a:cubicBezTo>
                    <a:pt x="89" y="86"/>
                    <a:pt x="92" y="87"/>
                    <a:pt x="95" y="89"/>
                  </a:cubicBezTo>
                  <a:cubicBezTo>
                    <a:pt x="96" y="88"/>
                    <a:pt x="96" y="88"/>
                    <a:pt x="96" y="88"/>
                  </a:cubicBezTo>
                  <a:cubicBezTo>
                    <a:pt x="100" y="92"/>
                    <a:pt x="100" y="92"/>
                    <a:pt x="100" y="92"/>
                  </a:cubicBezTo>
                  <a:cubicBezTo>
                    <a:pt x="99" y="93"/>
                    <a:pt x="99" y="93"/>
                    <a:pt x="99" y="93"/>
                  </a:cubicBezTo>
                  <a:cubicBezTo>
                    <a:pt x="100" y="96"/>
                    <a:pt x="102" y="99"/>
                    <a:pt x="102" y="102"/>
                  </a:cubicBezTo>
                  <a:cubicBezTo>
                    <a:pt x="105" y="102"/>
                    <a:pt x="105" y="102"/>
                    <a:pt x="105" y="102"/>
                  </a:cubicBezTo>
                  <a:cubicBezTo>
                    <a:pt x="105" y="107"/>
                    <a:pt x="105" y="107"/>
                    <a:pt x="105" y="107"/>
                  </a:cubicBezTo>
                  <a:cubicBezTo>
                    <a:pt x="102" y="107"/>
                    <a:pt x="102" y="107"/>
                    <a:pt x="102" y="107"/>
                  </a:cubicBezTo>
                  <a:cubicBezTo>
                    <a:pt x="102" y="110"/>
                    <a:pt x="100" y="113"/>
                    <a:pt x="99" y="116"/>
                  </a:cubicBezTo>
                  <a:cubicBezTo>
                    <a:pt x="100" y="117"/>
                    <a:pt x="100" y="117"/>
                    <a:pt x="100" y="117"/>
                  </a:cubicBezTo>
                  <a:cubicBezTo>
                    <a:pt x="96" y="121"/>
                    <a:pt x="96" y="121"/>
                    <a:pt x="96" y="121"/>
                  </a:cubicBezTo>
                  <a:cubicBezTo>
                    <a:pt x="95" y="120"/>
                    <a:pt x="95" y="120"/>
                    <a:pt x="95" y="120"/>
                  </a:cubicBezTo>
                  <a:cubicBezTo>
                    <a:pt x="92" y="122"/>
                    <a:pt x="89" y="123"/>
                    <a:pt x="86" y="123"/>
                  </a:cubicBezTo>
                  <a:cubicBezTo>
                    <a:pt x="86" y="126"/>
                    <a:pt x="86" y="126"/>
                    <a:pt x="86" y="126"/>
                  </a:cubicBezTo>
                  <a:cubicBezTo>
                    <a:pt x="81" y="126"/>
                    <a:pt x="81" y="126"/>
                    <a:pt x="81" y="126"/>
                  </a:cubicBezTo>
                  <a:cubicBezTo>
                    <a:pt x="81" y="123"/>
                    <a:pt x="81" y="123"/>
                    <a:pt x="81" y="123"/>
                  </a:cubicBezTo>
                  <a:cubicBezTo>
                    <a:pt x="78" y="123"/>
                    <a:pt x="75" y="122"/>
                    <a:pt x="72" y="120"/>
                  </a:cubicBezTo>
                  <a:cubicBezTo>
                    <a:pt x="70" y="121"/>
                    <a:pt x="70" y="121"/>
                    <a:pt x="70" y="121"/>
                  </a:cubicBezTo>
                  <a:cubicBezTo>
                    <a:pt x="67" y="117"/>
                    <a:pt x="67" y="117"/>
                    <a:pt x="67" y="117"/>
                  </a:cubicBezTo>
                  <a:cubicBezTo>
                    <a:pt x="68" y="116"/>
                    <a:pt x="68" y="116"/>
                    <a:pt x="68" y="116"/>
                  </a:cubicBezTo>
                  <a:cubicBezTo>
                    <a:pt x="66" y="113"/>
                    <a:pt x="65" y="110"/>
                    <a:pt x="65" y="107"/>
                  </a:cubicBezTo>
                  <a:cubicBezTo>
                    <a:pt x="62" y="107"/>
                    <a:pt x="62" y="107"/>
                    <a:pt x="62" y="107"/>
                  </a:cubicBezTo>
                  <a:cubicBezTo>
                    <a:pt x="62" y="102"/>
                    <a:pt x="62" y="102"/>
                    <a:pt x="62" y="102"/>
                  </a:cubicBezTo>
                  <a:cubicBezTo>
                    <a:pt x="65" y="102"/>
                    <a:pt x="65" y="102"/>
                    <a:pt x="65" y="102"/>
                  </a:cubicBezTo>
                  <a:cubicBezTo>
                    <a:pt x="65" y="99"/>
                    <a:pt x="66" y="96"/>
                    <a:pt x="68" y="93"/>
                  </a:cubicBezTo>
                  <a:cubicBezTo>
                    <a:pt x="67" y="92"/>
                    <a:pt x="67" y="92"/>
                    <a:pt x="67" y="92"/>
                  </a:cubicBezTo>
                  <a:cubicBezTo>
                    <a:pt x="70" y="88"/>
                    <a:pt x="70" y="88"/>
                    <a:pt x="70" y="88"/>
                  </a:cubicBezTo>
                  <a:cubicBezTo>
                    <a:pt x="72" y="89"/>
                    <a:pt x="72" y="89"/>
                    <a:pt x="72" y="89"/>
                  </a:cubicBezTo>
                  <a:moveTo>
                    <a:pt x="97" y="49"/>
                  </a:moveTo>
                  <a:cubicBezTo>
                    <a:pt x="99" y="47"/>
                    <a:pt x="102" y="46"/>
                    <a:pt x="105" y="45"/>
                  </a:cubicBezTo>
                  <a:cubicBezTo>
                    <a:pt x="105" y="43"/>
                    <a:pt x="105" y="43"/>
                    <a:pt x="105" y="43"/>
                  </a:cubicBezTo>
                  <a:cubicBezTo>
                    <a:pt x="111" y="43"/>
                    <a:pt x="111" y="43"/>
                    <a:pt x="111" y="43"/>
                  </a:cubicBezTo>
                  <a:cubicBezTo>
                    <a:pt x="111" y="45"/>
                    <a:pt x="111" y="45"/>
                    <a:pt x="111" y="45"/>
                  </a:cubicBezTo>
                  <a:cubicBezTo>
                    <a:pt x="115" y="46"/>
                    <a:pt x="118" y="47"/>
                    <a:pt x="120" y="49"/>
                  </a:cubicBezTo>
                  <a:cubicBezTo>
                    <a:pt x="122" y="47"/>
                    <a:pt x="122" y="47"/>
                    <a:pt x="122" y="47"/>
                  </a:cubicBezTo>
                  <a:cubicBezTo>
                    <a:pt x="126" y="51"/>
                    <a:pt x="126" y="51"/>
                    <a:pt x="126" y="51"/>
                  </a:cubicBezTo>
                  <a:cubicBezTo>
                    <a:pt x="124" y="53"/>
                    <a:pt x="124" y="53"/>
                    <a:pt x="124" y="53"/>
                  </a:cubicBezTo>
                  <a:cubicBezTo>
                    <a:pt x="126" y="55"/>
                    <a:pt x="127" y="58"/>
                    <a:pt x="128" y="62"/>
                  </a:cubicBezTo>
                  <a:cubicBezTo>
                    <a:pt x="130" y="62"/>
                    <a:pt x="130" y="62"/>
                    <a:pt x="130" y="62"/>
                  </a:cubicBezTo>
                  <a:cubicBezTo>
                    <a:pt x="130" y="68"/>
                    <a:pt x="130" y="68"/>
                    <a:pt x="130" y="68"/>
                  </a:cubicBezTo>
                  <a:cubicBezTo>
                    <a:pt x="128" y="68"/>
                    <a:pt x="128" y="68"/>
                    <a:pt x="128" y="68"/>
                  </a:cubicBezTo>
                  <a:cubicBezTo>
                    <a:pt x="127" y="71"/>
                    <a:pt x="126" y="74"/>
                    <a:pt x="124" y="76"/>
                  </a:cubicBezTo>
                  <a:cubicBezTo>
                    <a:pt x="126" y="78"/>
                    <a:pt x="126" y="78"/>
                    <a:pt x="126" y="78"/>
                  </a:cubicBezTo>
                  <a:cubicBezTo>
                    <a:pt x="122" y="82"/>
                    <a:pt x="122" y="82"/>
                    <a:pt x="122" y="82"/>
                  </a:cubicBezTo>
                  <a:cubicBezTo>
                    <a:pt x="120" y="81"/>
                    <a:pt x="120" y="81"/>
                    <a:pt x="120" y="81"/>
                  </a:cubicBezTo>
                  <a:cubicBezTo>
                    <a:pt x="118" y="82"/>
                    <a:pt x="115" y="84"/>
                    <a:pt x="111" y="84"/>
                  </a:cubicBezTo>
                  <a:cubicBezTo>
                    <a:pt x="111" y="87"/>
                    <a:pt x="111" y="87"/>
                    <a:pt x="111" y="87"/>
                  </a:cubicBezTo>
                  <a:cubicBezTo>
                    <a:pt x="105" y="87"/>
                    <a:pt x="105" y="87"/>
                    <a:pt x="105" y="87"/>
                  </a:cubicBezTo>
                  <a:cubicBezTo>
                    <a:pt x="105" y="84"/>
                    <a:pt x="105" y="84"/>
                    <a:pt x="105" y="84"/>
                  </a:cubicBezTo>
                  <a:cubicBezTo>
                    <a:pt x="102" y="84"/>
                    <a:pt x="99" y="82"/>
                    <a:pt x="97" y="81"/>
                  </a:cubicBezTo>
                  <a:cubicBezTo>
                    <a:pt x="95" y="82"/>
                    <a:pt x="95" y="82"/>
                    <a:pt x="95" y="82"/>
                  </a:cubicBezTo>
                  <a:cubicBezTo>
                    <a:pt x="91" y="78"/>
                    <a:pt x="91" y="78"/>
                    <a:pt x="91" y="78"/>
                  </a:cubicBezTo>
                  <a:cubicBezTo>
                    <a:pt x="92" y="76"/>
                    <a:pt x="92" y="76"/>
                    <a:pt x="92" y="76"/>
                  </a:cubicBezTo>
                  <a:cubicBezTo>
                    <a:pt x="90" y="74"/>
                    <a:pt x="89" y="71"/>
                    <a:pt x="89" y="68"/>
                  </a:cubicBezTo>
                  <a:cubicBezTo>
                    <a:pt x="86" y="68"/>
                    <a:pt x="86" y="68"/>
                    <a:pt x="86" y="68"/>
                  </a:cubicBezTo>
                  <a:cubicBezTo>
                    <a:pt x="86" y="62"/>
                    <a:pt x="86" y="62"/>
                    <a:pt x="86" y="62"/>
                  </a:cubicBezTo>
                  <a:cubicBezTo>
                    <a:pt x="89" y="62"/>
                    <a:pt x="89" y="62"/>
                    <a:pt x="89" y="62"/>
                  </a:cubicBezTo>
                  <a:cubicBezTo>
                    <a:pt x="89" y="58"/>
                    <a:pt x="90" y="55"/>
                    <a:pt x="92" y="53"/>
                  </a:cubicBezTo>
                  <a:cubicBezTo>
                    <a:pt x="91" y="51"/>
                    <a:pt x="91" y="51"/>
                    <a:pt x="91" y="51"/>
                  </a:cubicBezTo>
                  <a:cubicBezTo>
                    <a:pt x="95" y="47"/>
                    <a:pt x="95" y="47"/>
                    <a:pt x="95" y="47"/>
                  </a:cubicBezTo>
                  <a:cubicBezTo>
                    <a:pt x="97" y="49"/>
                    <a:pt x="97" y="49"/>
                    <a:pt x="97" y="49"/>
                  </a:cubicBezTo>
                  <a:moveTo>
                    <a:pt x="37" y="33"/>
                  </a:moveTo>
                  <a:cubicBezTo>
                    <a:pt x="41" y="30"/>
                    <a:pt x="45" y="28"/>
                    <a:pt x="50" y="27"/>
                  </a:cubicBezTo>
                  <a:cubicBezTo>
                    <a:pt x="50" y="24"/>
                    <a:pt x="50" y="24"/>
                    <a:pt x="50" y="24"/>
                  </a:cubicBezTo>
                  <a:cubicBezTo>
                    <a:pt x="59" y="24"/>
                    <a:pt x="59" y="24"/>
                    <a:pt x="59" y="24"/>
                  </a:cubicBezTo>
                  <a:cubicBezTo>
                    <a:pt x="59" y="27"/>
                    <a:pt x="59" y="27"/>
                    <a:pt x="59" y="27"/>
                  </a:cubicBezTo>
                  <a:cubicBezTo>
                    <a:pt x="63" y="28"/>
                    <a:pt x="68" y="30"/>
                    <a:pt x="71" y="33"/>
                  </a:cubicBezTo>
                  <a:cubicBezTo>
                    <a:pt x="74" y="30"/>
                    <a:pt x="74" y="30"/>
                    <a:pt x="74" y="30"/>
                  </a:cubicBezTo>
                  <a:cubicBezTo>
                    <a:pt x="80" y="36"/>
                    <a:pt x="80" y="36"/>
                    <a:pt x="80" y="36"/>
                  </a:cubicBezTo>
                  <a:cubicBezTo>
                    <a:pt x="77" y="39"/>
                    <a:pt x="77" y="39"/>
                    <a:pt x="77" y="39"/>
                  </a:cubicBezTo>
                  <a:cubicBezTo>
                    <a:pt x="80" y="42"/>
                    <a:pt x="82" y="47"/>
                    <a:pt x="83" y="52"/>
                  </a:cubicBezTo>
                  <a:cubicBezTo>
                    <a:pt x="86" y="52"/>
                    <a:pt x="86" y="52"/>
                    <a:pt x="86" y="52"/>
                  </a:cubicBezTo>
                  <a:cubicBezTo>
                    <a:pt x="86" y="60"/>
                    <a:pt x="86" y="60"/>
                    <a:pt x="86" y="60"/>
                  </a:cubicBezTo>
                  <a:cubicBezTo>
                    <a:pt x="83" y="60"/>
                    <a:pt x="83" y="60"/>
                    <a:pt x="83" y="60"/>
                  </a:cubicBezTo>
                  <a:cubicBezTo>
                    <a:pt x="82" y="65"/>
                    <a:pt x="80" y="69"/>
                    <a:pt x="77" y="73"/>
                  </a:cubicBezTo>
                  <a:cubicBezTo>
                    <a:pt x="80" y="75"/>
                    <a:pt x="80" y="75"/>
                    <a:pt x="80" y="75"/>
                  </a:cubicBezTo>
                  <a:cubicBezTo>
                    <a:pt x="74" y="81"/>
                    <a:pt x="74" y="81"/>
                    <a:pt x="74" y="81"/>
                  </a:cubicBezTo>
                  <a:cubicBezTo>
                    <a:pt x="71" y="79"/>
                    <a:pt x="71" y="79"/>
                    <a:pt x="71" y="79"/>
                  </a:cubicBezTo>
                  <a:cubicBezTo>
                    <a:pt x="68" y="82"/>
                    <a:pt x="63" y="83"/>
                    <a:pt x="59" y="84"/>
                  </a:cubicBezTo>
                  <a:cubicBezTo>
                    <a:pt x="59" y="88"/>
                    <a:pt x="59" y="88"/>
                    <a:pt x="59" y="88"/>
                  </a:cubicBezTo>
                  <a:cubicBezTo>
                    <a:pt x="50" y="88"/>
                    <a:pt x="50" y="88"/>
                    <a:pt x="50" y="88"/>
                  </a:cubicBezTo>
                  <a:cubicBezTo>
                    <a:pt x="50" y="84"/>
                    <a:pt x="50" y="84"/>
                    <a:pt x="50" y="84"/>
                  </a:cubicBezTo>
                  <a:cubicBezTo>
                    <a:pt x="45" y="83"/>
                    <a:pt x="41" y="82"/>
                    <a:pt x="37" y="79"/>
                  </a:cubicBezTo>
                  <a:cubicBezTo>
                    <a:pt x="35" y="81"/>
                    <a:pt x="35" y="81"/>
                    <a:pt x="35" y="81"/>
                  </a:cubicBezTo>
                  <a:cubicBezTo>
                    <a:pt x="29" y="75"/>
                    <a:pt x="29" y="75"/>
                    <a:pt x="29" y="75"/>
                  </a:cubicBezTo>
                  <a:cubicBezTo>
                    <a:pt x="31" y="73"/>
                    <a:pt x="31" y="73"/>
                    <a:pt x="31" y="73"/>
                  </a:cubicBezTo>
                  <a:cubicBezTo>
                    <a:pt x="29" y="69"/>
                    <a:pt x="27" y="65"/>
                    <a:pt x="26" y="60"/>
                  </a:cubicBezTo>
                  <a:cubicBezTo>
                    <a:pt x="22" y="60"/>
                    <a:pt x="22" y="60"/>
                    <a:pt x="22" y="60"/>
                  </a:cubicBezTo>
                  <a:cubicBezTo>
                    <a:pt x="22" y="52"/>
                    <a:pt x="22" y="52"/>
                    <a:pt x="22" y="52"/>
                  </a:cubicBezTo>
                  <a:cubicBezTo>
                    <a:pt x="26" y="52"/>
                    <a:pt x="26" y="52"/>
                    <a:pt x="26" y="52"/>
                  </a:cubicBezTo>
                  <a:cubicBezTo>
                    <a:pt x="27" y="47"/>
                    <a:pt x="29" y="42"/>
                    <a:pt x="31" y="39"/>
                  </a:cubicBezTo>
                  <a:cubicBezTo>
                    <a:pt x="29" y="36"/>
                    <a:pt x="29" y="36"/>
                    <a:pt x="29" y="36"/>
                  </a:cubicBezTo>
                  <a:cubicBezTo>
                    <a:pt x="35" y="30"/>
                    <a:pt x="35" y="30"/>
                    <a:pt x="35" y="30"/>
                  </a:cubicBezTo>
                  <a:cubicBezTo>
                    <a:pt x="37" y="33"/>
                    <a:pt x="37" y="33"/>
                    <a:pt x="37" y="33"/>
                  </a:cubicBezTo>
                  <a:moveTo>
                    <a:pt x="111" y="0"/>
                  </a:moveTo>
                  <a:cubicBezTo>
                    <a:pt x="48" y="0"/>
                    <a:pt x="48" y="0"/>
                    <a:pt x="48" y="0"/>
                  </a:cubicBezTo>
                  <a:cubicBezTo>
                    <a:pt x="21" y="0"/>
                    <a:pt x="0" y="22"/>
                    <a:pt x="0" y="48"/>
                  </a:cubicBezTo>
                  <a:cubicBezTo>
                    <a:pt x="0" y="103"/>
                    <a:pt x="0" y="103"/>
                    <a:pt x="0" y="103"/>
                  </a:cubicBezTo>
                  <a:cubicBezTo>
                    <a:pt x="0" y="129"/>
                    <a:pt x="21" y="151"/>
                    <a:pt x="48" y="151"/>
                  </a:cubicBezTo>
                  <a:cubicBezTo>
                    <a:pt x="111" y="151"/>
                    <a:pt x="111" y="151"/>
                    <a:pt x="111" y="151"/>
                  </a:cubicBezTo>
                  <a:cubicBezTo>
                    <a:pt x="120" y="151"/>
                    <a:pt x="129" y="148"/>
                    <a:pt x="137" y="143"/>
                  </a:cubicBezTo>
                  <a:cubicBezTo>
                    <a:pt x="173" y="167"/>
                    <a:pt x="173" y="167"/>
                    <a:pt x="173" y="167"/>
                  </a:cubicBezTo>
                  <a:cubicBezTo>
                    <a:pt x="151" y="129"/>
                    <a:pt x="151" y="129"/>
                    <a:pt x="151" y="129"/>
                  </a:cubicBezTo>
                  <a:cubicBezTo>
                    <a:pt x="156" y="122"/>
                    <a:pt x="159" y="113"/>
                    <a:pt x="159" y="103"/>
                  </a:cubicBezTo>
                  <a:cubicBezTo>
                    <a:pt x="159" y="48"/>
                    <a:pt x="159" y="48"/>
                    <a:pt x="159" y="48"/>
                  </a:cubicBezTo>
                  <a:cubicBezTo>
                    <a:pt x="159" y="22"/>
                    <a:pt x="137" y="0"/>
                    <a:pt x="111" y="0"/>
                  </a:cubicBezTo>
                </a:path>
              </a:pathLst>
            </a:custGeom>
            <a:solidFill>
              <a:schemeClr val="bg1">
                <a:lumMod val="85000"/>
              </a:schemeClr>
            </a:solidFill>
            <a:ln>
              <a:noFill/>
            </a:ln>
          </p:spPr>
          <p:txBody>
            <a:bodyPr anchor="ctr"/>
            <a:lstStyle/>
            <a:p>
              <a:pPr algn="ctr"/>
              <a:endParaRPr/>
            </a:p>
          </p:txBody>
        </p:sp>
        <p:sp>
          <p:nvSpPr>
            <p:cNvPr id="85" name="ïšļiḓè"/>
            <p:cNvSpPr/>
            <p:nvPr/>
          </p:nvSpPr>
          <p:spPr bwMode="auto">
            <a:xfrm>
              <a:off x="3913188" y="2541588"/>
              <a:ext cx="144463" cy="146050"/>
            </a:xfrm>
            <a:custGeom>
              <a:avLst/>
              <a:gdLst>
                <a:gd name="T0" fmla="*/ 22 w 44"/>
                <a:gd name="T1" fmla="*/ 37 h 44"/>
                <a:gd name="T2" fmla="*/ 7 w 44"/>
                <a:gd name="T3" fmla="*/ 20 h 44"/>
                <a:gd name="T4" fmla="*/ 20 w 44"/>
                <a:gd name="T5" fmla="*/ 7 h 44"/>
                <a:gd name="T6" fmla="*/ 22 w 44"/>
                <a:gd name="T7" fmla="*/ 7 h 44"/>
                <a:gd name="T8" fmla="*/ 37 w 44"/>
                <a:gd name="T9" fmla="*/ 24 h 44"/>
                <a:gd name="T10" fmla="*/ 24 w 44"/>
                <a:gd name="T11" fmla="*/ 36 h 44"/>
                <a:gd name="T12" fmla="*/ 22 w 44"/>
                <a:gd name="T13" fmla="*/ 37 h 44"/>
                <a:gd name="T14" fmla="*/ 25 w 44"/>
                <a:gd name="T15" fmla="*/ 0 h 44"/>
                <a:gd name="T16" fmla="*/ 19 w 44"/>
                <a:gd name="T17" fmla="*/ 0 h 44"/>
                <a:gd name="T18" fmla="*/ 19 w 44"/>
                <a:gd name="T19" fmla="*/ 2 h 44"/>
                <a:gd name="T20" fmla="*/ 11 w 44"/>
                <a:gd name="T21" fmla="*/ 6 h 44"/>
                <a:gd name="T22" fmla="*/ 9 w 44"/>
                <a:gd name="T23" fmla="*/ 4 h 44"/>
                <a:gd name="T24" fmla="*/ 5 w 44"/>
                <a:gd name="T25" fmla="*/ 8 h 44"/>
                <a:gd name="T26" fmla="*/ 6 w 44"/>
                <a:gd name="T27" fmla="*/ 10 h 44"/>
                <a:gd name="T28" fmla="*/ 3 w 44"/>
                <a:gd name="T29" fmla="*/ 19 h 44"/>
                <a:gd name="T30" fmla="*/ 0 w 44"/>
                <a:gd name="T31" fmla="*/ 19 h 44"/>
                <a:gd name="T32" fmla="*/ 0 w 44"/>
                <a:gd name="T33" fmla="*/ 25 h 44"/>
                <a:gd name="T34" fmla="*/ 3 w 44"/>
                <a:gd name="T35" fmla="*/ 25 h 44"/>
                <a:gd name="T36" fmla="*/ 6 w 44"/>
                <a:gd name="T37" fmla="*/ 33 h 44"/>
                <a:gd name="T38" fmla="*/ 5 w 44"/>
                <a:gd name="T39" fmla="*/ 35 h 44"/>
                <a:gd name="T40" fmla="*/ 9 w 44"/>
                <a:gd name="T41" fmla="*/ 39 h 44"/>
                <a:gd name="T42" fmla="*/ 11 w 44"/>
                <a:gd name="T43" fmla="*/ 38 h 44"/>
                <a:gd name="T44" fmla="*/ 19 w 44"/>
                <a:gd name="T45" fmla="*/ 41 h 44"/>
                <a:gd name="T46" fmla="*/ 19 w 44"/>
                <a:gd name="T47" fmla="*/ 44 h 44"/>
                <a:gd name="T48" fmla="*/ 25 w 44"/>
                <a:gd name="T49" fmla="*/ 44 h 44"/>
                <a:gd name="T50" fmla="*/ 25 w 44"/>
                <a:gd name="T51" fmla="*/ 41 h 44"/>
                <a:gd name="T52" fmla="*/ 34 w 44"/>
                <a:gd name="T53" fmla="*/ 38 h 44"/>
                <a:gd name="T54" fmla="*/ 36 w 44"/>
                <a:gd name="T55" fmla="*/ 39 h 44"/>
                <a:gd name="T56" fmla="*/ 40 w 44"/>
                <a:gd name="T57" fmla="*/ 35 h 44"/>
                <a:gd name="T58" fmla="*/ 38 w 44"/>
                <a:gd name="T59" fmla="*/ 33 h 44"/>
                <a:gd name="T60" fmla="*/ 42 w 44"/>
                <a:gd name="T61" fmla="*/ 25 h 44"/>
                <a:gd name="T62" fmla="*/ 44 w 44"/>
                <a:gd name="T63" fmla="*/ 25 h 44"/>
                <a:gd name="T64" fmla="*/ 44 w 44"/>
                <a:gd name="T65" fmla="*/ 19 h 44"/>
                <a:gd name="T66" fmla="*/ 42 w 44"/>
                <a:gd name="T67" fmla="*/ 19 h 44"/>
                <a:gd name="T68" fmla="*/ 38 w 44"/>
                <a:gd name="T69" fmla="*/ 10 h 44"/>
                <a:gd name="T70" fmla="*/ 40 w 44"/>
                <a:gd name="T71" fmla="*/ 8 h 44"/>
                <a:gd name="T72" fmla="*/ 36 w 44"/>
                <a:gd name="T73" fmla="*/ 4 h 44"/>
                <a:gd name="T74" fmla="*/ 34 w 44"/>
                <a:gd name="T75" fmla="*/ 6 h 44"/>
                <a:gd name="T76" fmla="*/ 25 w 44"/>
                <a:gd name="T77" fmla="*/ 2 h 44"/>
                <a:gd name="T78" fmla="*/ 25 w 44"/>
                <a:gd name="T7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44">
                  <a:moveTo>
                    <a:pt x="22" y="37"/>
                  </a:moveTo>
                  <a:cubicBezTo>
                    <a:pt x="14" y="37"/>
                    <a:pt x="7" y="29"/>
                    <a:pt x="7" y="20"/>
                  </a:cubicBezTo>
                  <a:cubicBezTo>
                    <a:pt x="8" y="13"/>
                    <a:pt x="14" y="8"/>
                    <a:pt x="20" y="7"/>
                  </a:cubicBezTo>
                  <a:cubicBezTo>
                    <a:pt x="21" y="7"/>
                    <a:pt x="22" y="7"/>
                    <a:pt x="22" y="7"/>
                  </a:cubicBezTo>
                  <a:cubicBezTo>
                    <a:pt x="31" y="7"/>
                    <a:pt x="38" y="15"/>
                    <a:pt x="37" y="24"/>
                  </a:cubicBezTo>
                  <a:cubicBezTo>
                    <a:pt x="36" y="30"/>
                    <a:pt x="31" y="36"/>
                    <a:pt x="24" y="36"/>
                  </a:cubicBezTo>
                  <a:cubicBezTo>
                    <a:pt x="23" y="37"/>
                    <a:pt x="23" y="37"/>
                    <a:pt x="22" y="37"/>
                  </a:cubicBezTo>
                  <a:moveTo>
                    <a:pt x="25" y="0"/>
                  </a:moveTo>
                  <a:cubicBezTo>
                    <a:pt x="19" y="0"/>
                    <a:pt x="19" y="0"/>
                    <a:pt x="19" y="0"/>
                  </a:cubicBezTo>
                  <a:cubicBezTo>
                    <a:pt x="19" y="2"/>
                    <a:pt x="19" y="2"/>
                    <a:pt x="19" y="2"/>
                  </a:cubicBezTo>
                  <a:cubicBezTo>
                    <a:pt x="16" y="3"/>
                    <a:pt x="13" y="4"/>
                    <a:pt x="11" y="6"/>
                  </a:cubicBezTo>
                  <a:cubicBezTo>
                    <a:pt x="9" y="4"/>
                    <a:pt x="9" y="4"/>
                    <a:pt x="9" y="4"/>
                  </a:cubicBezTo>
                  <a:cubicBezTo>
                    <a:pt x="5" y="8"/>
                    <a:pt x="5" y="8"/>
                    <a:pt x="5" y="8"/>
                  </a:cubicBezTo>
                  <a:cubicBezTo>
                    <a:pt x="6" y="10"/>
                    <a:pt x="6" y="10"/>
                    <a:pt x="6" y="10"/>
                  </a:cubicBezTo>
                  <a:cubicBezTo>
                    <a:pt x="4" y="12"/>
                    <a:pt x="3" y="15"/>
                    <a:pt x="3" y="19"/>
                  </a:cubicBezTo>
                  <a:cubicBezTo>
                    <a:pt x="0" y="19"/>
                    <a:pt x="0" y="19"/>
                    <a:pt x="0" y="19"/>
                  </a:cubicBezTo>
                  <a:cubicBezTo>
                    <a:pt x="0" y="25"/>
                    <a:pt x="0" y="25"/>
                    <a:pt x="0" y="25"/>
                  </a:cubicBezTo>
                  <a:cubicBezTo>
                    <a:pt x="3" y="25"/>
                    <a:pt x="3" y="25"/>
                    <a:pt x="3" y="25"/>
                  </a:cubicBezTo>
                  <a:cubicBezTo>
                    <a:pt x="3" y="28"/>
                    <a:pt x="4" y="31"/>
                    <a:pt x="6" y="33"/>
                  </a:cubicBezTo>
                  <a:cubicBezTo>
                    <a:pt x="5" y="35"/>
                    <a:pt x="5" y="35"/>
                    <a:pt x="5" y="35"/>
                  </a:cubicBezTo>
                  <a:cubicBezTo>
                    <a:pt x="9" y="39"/>
                    <a:pt x="9" y="39"/>
                    <a:pt x="9" y="39"/>
                  </a:cubicBezTo>
                  <a:cubicBezTo>
                    <a:pt x="11" y="38"/>
                    <a:pt x="11" y="38"/>
                    <a:pt x="11" y="38"/>
                  </a:cubicBezTo>
                  <a:cubicBezTo>
                    <a:pt x="13" y="39"/>
                    <a:pt x="16" y="41"/>
                    <a:pt x="19" y="41"/>
                  </a:cubicBezTo>
                  <a:cubicBezTo>
                    <a:pt x="19" y="44"/>
                    <a:pt x="19" y="44"/>
                    <a:pt x="19" y="44"/>
                  </a:cubicBezTo>
                  <a:cubicBezTo>
                    <a:pt x="25" y="44"/>
                    <a:pt x="25" y="44"/>
                    <a:pt x="25" y="44"/>
                  </a:cubicBezTo>
                  <a:cubicBezTo>
                    <a:pt x="25" y="41"/>
                    <a:pt x="25" y="41"/>
                    <a:pt x="25" y="41"/>
                  </a:cubicBezTo>
                  <a:cubicBezTo>
                    <a:pt x="29" y="41"/>
                    <a:pt x="32" y="39"/>
                    <a:pt x="34" y="38"/>
                  </a:cubicBezTo>
                  <a:cubicBezTo>
                    <a:pt x="36" y="39"/>
                    <a:pt x="36" y="39"/>
                    <a:pt x="36" y="39"/>
                  </a:cubicBezTo>
                  <a:cubicBezTo>
                    <a:pt x="40" y="35"/>
                    <a:pt x="40" y="35"/>
                    <a:pt x="40" y="35"/>
                  </a:cubicBezTo>
                  <a:cubicBezTo>
                    <a:pt x="38" y="33"/>
                    <a:pt x="38" y="33"/>
                    <a:pt x="38" y="33"/>
                  </a:cubicBezTo>
                  <a:cubicBezTo>
                    <a:pt x="40" y="31"/>
                    <a:pt x="41" y="28"/>
                    <a:pt x="42" y="25"/>
                  </a:cubicBezTo>
                  <a:cubicBezTo>
                    <a:pt x="44" y="25"/>
                    <a:pt x="44" y="25"/>
                    <a:pt x="44" y="25"/>
                  </a:cubicBezTo>
                  <a:cubicBezTo>
                    <a:pt x="44" y="19"/>
                    <a:pt x="44" y="19"/>
                    <a:pt x="44" y="19"/>
                  </a:cubicBezTo>
                  <a:cubicBezTo>
                    <a:pt x="42" y="19"/>
                    <a:pt x="42" y="19"/>
                    <a:pt x="42" y="19"/>
                  </a:cubicBezTo>
                  <a:cubicBezTo>
                    <a:pt x="41" y="15"/>
                    <a:pt x="40" y="12"/>
                    <a:pt x="38" y="10"/>
                  </a:cubicBezTo>
                  <a:cubicBezTo>
                    <a:pt x="40" y="8"/>
                    <a:pt x="40" y="8"/>
                    <a:pt x="40" y="8"/>
                  </a:cubicBezTo>
                  <a:cubicBezTo>
                    <a:pt x="36" y="4"/>
                    <a:pt x="36" y="4"/>
                    <a:pt x="36" y="4"/>
                  </a:cubicBezTo>
                  <a:cubicBezTo>
                    <a:pt x="34" y="6"/>
                    <a:pt x="34" y="6"/>
                    <a:pt x="34" y="6"/>
                  </a:cubicBezTo>
                  <a:cubicBezTo>
                    <a:pt x="32" y="4"/>
                    <a:pt x="29" y="3"/>
                    <a:pt x="25" y="2"/>
                  </a:cubicBezTo>
                  <a:cubicBezTo>
                    <a:pt x="25" y="0"/>
                    <a:pt x="25" y="0"/>
                    <a:pt x="25"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ïŝļïde"/>
            <p:cNvSpPr/>
            <p:nvPr/>
          </p:nvSpPr>
          <p:spPr bwMode="auto">
            <a:xfrm>
              <a:off x="3952876" y="2578100"/>
              <a:ext cx="68263" cy="6985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ṩḷîḑe"/>
            <p:cNvSpPr/>
            <p:nvPr/>
          </p:nvSpPr>
          <p:spPr bwMode="auto">
            <a:xfrm>
              <a:off x="3833813" y="2673350"/>
              <a:ext cx="141288" cy="142875"/>
            </a:xfrm>
            <a:custGeom>
              <a:avLst/>
              <a:gdLst>
                <a:gd name="T0" fmla="*/ 21 w 43"/>
                <a:gd name="T1" fmla="*/ 36 h 43"/>
                <a:gd name="T2" fmla="*/ 7 w 43"/>
                <a:gd name="T3" fmla="*/ 20 h 43"/>
                <a:gd name="T4" fmla="*/ 20 w 43"/>
                <a:gd name="T5" fmla="*/ 7 h 43"/>
                <a:gd name="T6" fmla="*/ 21 w 43"/>
                <a:gd name="T7" fmla="*/ 7 h 43"/>
                <a:gd name="T8" fmla="*/ 36 w 43"/>
                <a:gd name="T9" fmla="*/ 23 h 43"/>
                <a:gd name="T10" fmla="*/ 23 w 43"/>
                <a:gd name="T11" fmla="*/ 36 h 43"/>
                <a:gd name="T12" fmla="*/ 21 w 43"/>
                <a:gd name="T13" fmla="*/ 36 h 43"/>
                <a:gd name="T14" fmla="*/ 24 w 43"/>
                <a:gd name="T15" fmla="*/ 0 h 43"/>
                <a:gd name="T16" fmla="*/ 19 w 43"/>
                <a:gd name="T17" fmla="*/ 0 h 43"/>
                <a:gd name="T18" fmla="*/ 19 w 43"/>
                <a:gd name="T19" fmla="*/ 3 h 43"/>
                <a:gd name="T20" fmla="*/ 10 w 43"/>
                <a:gd name="T21" fmla="*/ 6 h 43"/>
                <a:gd name="T22" fmla="*/ 8 w 43"/>
                <a:gd name="T23" fmla="*/ 5 h 43"/>
                <a:gd name="T24" fmla="*/ 5 w 43"/>
                <a:gd name="T25" fmla="*/ 9 h 43"/>
                <a:gd name="T26" fmla="*/ 6 w 43"/>
                <a:gd name="T27" fmla="*/ 10 h 43"/>
                <a:gd name="T28" fmla="*/ 3 w 43"/>
                <a:gd name="T29" fmla="*/ 19 h 43"/>
                <a:gd name="T30" fmla="*/ 0 w 43"/>
                <a:gd name="T31" fmla="*/ 19 h 43"/>
                <a:gd name="T32" fmla="*/ 0 w 43"/>
                <a:gd name="T33" fmla="*/ 24 h 43"/>
                <a:gd name="T34" fmla="*/ 3 w 43"/>
                <a:gd name="T35" fmla="*/ 24 h 43"/>
                <a:gd name="T36" fmla="*/ 6 w 43"/>
                <a:gd name="T37" fmla="*/ 33 h 43"/>
                <a:gd name="T38" fmla="*/ 5 w 43"/>
                <a:gd name="T39" fmla="*/ 34 h 43"/>
                <a:gd name="T40" fmla="*/ 8 w 43"/>
                <a:gd name="T41" fmla="*/ 38 h 43"/>
                <a:gd name="T42" fmla="*/ 10 w 43"/>
                <a:gd name="T43" fmla="*/ 37 h 43"/>
                <a:gd name="T44" fmla="*/ 19 w 43"/>
                <a:gd name="T45" fmla="*/ 40 h 43"/>
                <a:gd name="T46" fmla="*/ 19 w 43"/>
                <a:gd name="T47" fmla="*/ 43 h 43"/>
                <a:gd name="T48" fmla="*/ 24 w 43"/>
                <a:gd name="T49" fmla="*/ 43 h 43"/>
                <a:gd name="T50" fmla="*/ 24 w 43"/>
                <a:gd name="T51" fmla="*/ 40 h 43"/>
                <a:gd name="T52" fmla="*/ 33 w 43"/>
                <a:gd name="T53" fmla="*/ 37 h 43"/>
                <a:gd name="T54" fmla="*/ 34 w 43"/>
                <a:gd name="T55" fmla="*/ 38 h 43"/>
                <a:gd name="T56" fmla="*/ 38 w 43"/>
                <a:gd name="T57" fmla="*/ 34 h 43"/>
                <a:gd name="T58" fmla="*/ 37 w 43"/>
                <a:gd name="T59" fmla="*/ 33 h 43"/>
                <a:gd name="T60" fmla="*/ 40 w 43"/>
                <a:gd name="T61" fmla="*/ 24 h 43"/>
                <a:gd name="T62" fmla="*/ 43 w 43"/>
                <a:gd name="T63" fmla="*/ 24 h 43"/>
                <a:gd name="T64" fmla="*/ 43 w 43"/>
                <a:gd name="T65" fmla="*/ 19 h 43"/>
                <a:gd name="T66" fmla="*/ 40 w 43"/>
                <a:gd name="T67" fmla="*/ 19 h 43"/>
                <a:gd name="T68" fmla="*/ 37 w 43"/>
                <a:gd name="T69" fmla="*/ 10 h 43"/>
                <a:gd name="T70" fmla="*/ 38 w 43"/>
                <a:gd name="T71" fmla="*/ 9 h 43"/>
                <a:gd name="T72" fmla="*/ 34 w 43"/>
                <a:gd name="T73" fmla="*/ 5 h 43"/>
                <a:gd name="T74" fmla="*/ 33 w 43"/>
                <a:gd name="T75" fmla="*/ 6 h 43"/>
                <a:gd name="T76" fmla="*/ 24 w 43"/>
                <a:gd name="T77" fmla="*/ 3 h 43"/>
                <a:gd name="T78" fmla="*/ 24 w 43"/>
                <a:gd name="T7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43">
                  <a:moveTo>
                    <a:pt x="21" y="36"/>
                  </a:moveTo>
                  <a:cubicBezTo>
                    <a:pt x="13" y="36"/>
                    <a:pt x="6" y="29"/>
                    <a:pt x="7" y="20"/>
                  </a:cubicBezTo>
                  <a:cubicBezTo>
                    <a:pt x="8" y="14"/>
                    <a:pt x="13" y="8"/>
                    <a:pt x="20" y="7"/>
                  </a:cubicBezTo>
                  <a:cubicBezTo>
                    <a:pt x="20" y="7"/>
                    <a:pt x="21" y="7"/>
                    <a:pt x="21" y="7"/>
                  </a:cubicBezTo>
                  <a:cubicBezTo>
                    <a:pt x="30" y="7"/>
                    <a:pt x="37" y="15"/>
                    <a:pt x="36" y="23"/>
                  </a:cubicBezTo>
                  <a:cubicBezTo>
                    <a:pt x="35" y="30"/>
                    <a:pt x="29" y="35"/>
                    <a:pt x="23" y="36"/>
                  </a:cubicBezTo>
                  <a:cubicBezTo>
                    <a:pt x="22" y="36"/>
                    <a:pt x="22" y="36"/>
                    <a:pt x="21" y="36"/>
                  </a:cubicBezTo>
                  <a:moveTo>
                    <a:pt x="24" y="0"/>
                  </a:moveTo>
                  <a:cubicBezTo>
                    <a:pt x="19" y="0"/>
                    <a:pt x="19" y="0"/>
                    <a:pt x="19" y="0"/>
                  </a:cubicBezTo>
                  <a:cubicBezTo>
                    <a:pt x="19" y="3"/>
                    <a:pt x="19" y="3"/>
                    <a:pt x="19" y="3"/>
                  </a:cubicBezTo>
                  <a:cubicBezTo>
                    <a:pt x="16" y="3"/>
                    <a:pt x="13" y="4"/>
                    <a:pt x="10" y="6"/>
                  </a:cubicBezTo>
                  <a:cubicBezTo>
                    <a:pt x="8" y="5"/>
                    <a:pt x="8" y="5"/>
                    <a:pt x="8" y="5"/>
                  </a:cubicBezTo>
                  <a:cubicBezTo>
                    <a:pt x="5" y="9"/>
                    <a:pt x="5" y="9"/>
                    <a:pt x="5" y="9"/>
                  </a:cubicBezTo>
                  <a:cubicBezTo>
                    <a:pt x="6" y="10"/>
                    <a:pt x="6" y="10"/>
                    <a:pt x="6" y="10"/>
                  </a:cubicBezTo>
                  <a:cubicBezTo>
                    <a:pt x="4" y="13"/>
                    <a:pt x="3" y="16"/>
                    <a:pt x="3" y="19"/>
                  </a:cubicBezTo>
                  <a:cubicBezTo>
                    <a:pt x="0" y="19"/>
                    <a:pt x="0" y="19"/>
                    <a:pt x="0" y="19"/>
                  </a:cubicBezTo>
                  <a:cubicBezTo>
                    <a:pt x="0" y="24"/>
                    <a:pt x="0" y="24"/>
                    <a:pt x="0" y="24"/>
                  </a:cubicBezTo>
                  <a:cubicBezTo>
                    <a:pt x="3" y="24"/>
                    <a:pt x="3" y="24"/>
                    <a:pt x="3" y="24"/>
                  </a:cubicBezTo>
                  <a:cubicBezTo>
                    <a:pt x="3" y="27"/>
                    <a:pt x="4" y="30"/>
                    <a:pt x="6" y="33"/>
                  </a:cubicBezTo>
                  <a:cubicBezTo>
                    <a:pt x="5" y="34"/>
                    <a:pt x="5" y="34"/>
                    <a:pt x="5" y="34"/>
                  </a:cubicBezTo>
                  <a:cubicBezTo>
                    <a:pt x="8" y="38"/>
                    <a:pt x="8" y="38"/>
                    <a:pt x="8" y="38"/>
                  </a:cubicBezTo>
                  <a:cubicBezTo>
                    <a:pt x="10" y="37"/>
                    <a:pt x="10" y="37"/>
                    <a:pt x="10" y="37"/>
                  </a:cubicBezTo>
                  <a:cubicBezTo>
                    <a:pt x="13" y="39"/>
                    <a:pt x="16" y="40"/>
                    <a:pt x="19" y="40"/>
                  </a:cubicBezTo>
                  <a:cubicBezTo>
                    <a:pt x="19" y="43"/>
                    <a:pt x="19" y="43"/>
                    <a:pt x="19" y="43"/>
                  </a:cubicBezTo>
                  <a:cubicBezTo>
                    <a:pt x="24" y="43"/>
                    <a:pt x="24" y="43"/>
                    <a:pt x="24" y="43"/>
                  </a:cubicBezTo>
                  <a:cubicBezTo>
                    <a:pt x="24" y="40"/>
                    <a:pt x="24" y="40"/>
                    <a:pt x="24" y="40"/>
                  </a:cubicBezTo>
                  <a:cubicBezTo>
                    <a:pt x="27" y="40"/>
                    <a:pt x="30" y="39"/>
                    <a:pt x="33" y="37"/>
                  </a:cubicBezTo>
                  <a:cubicBezTo>
                    <a:pt x="34" y="38"/>
                    <a:pt x="34" y="38"/>
                    <a:pt x="34" y="38"/>
                  </a:cubicBezTo>
                  <a:cubicBezTo>
                    <a:pt x="38" y="34"/>
                    <a:pt x="38" y="34"/>
                    <a:pt x="38" y="34"/>
                  </a:cubicBezTo>
                  <a:cubicBezTo>
                    <a:pt x="37" y="33"/>
                    <a:pt x="37" y="33"/>
                    <a:pt x="37" y="33"/>
                  </a:cubicBezTo>
                  <a:cubicBezTo>
                    <a:pt x="38" y="30"/>
                    <a:pt x="40" y="27"/>
                    <a:pt x="40" y="24"/>
                  </a:cubicBezTo>
                  <a:cubicBezTo>
                    <a:pt x="43" y="24"/>
                    <a:pt x="43" y="24"/>
                    <a:pt x="43" y="24"/>
                  </a:cubicBezTo>
                  <a:cubicBezTo>
                    <a:pt x="43" y="19"/>
                    <a:pt x="43" y="19"/>
                    <a:pt x="43" y="19"/>
                  </a:cubicBezTo>
                  <a:cubicBezTo>
                    <a:pt x="40" y="19"/>
                    <a:pt x="40" y="19"/>
                    <a:pt x="40" y="19"/>
                  </a:cubicBezTo>
                  <a:cubicBezTo>
                    <a:pt x="40" y="16"/>
                    <a:pt x="38" y="13"/>
                    <a:pt x="37" y="10"/>
                  </a:cubicBezTo>
                  <a:cubicBezTo>
                    <a:pt x="38" y="9"/>
                    <a:pt x="38" y="9"/>
                    <a:pt x="38" y="9"/>
                  </a:cubicBezTo>
                  <a:cubicBezTo>
                    <a:pt x="34" y="5"/>
                    <a:pt x="34" y="5"/>
                    <a:pt x="34" y="5"/>
                  </a:cubicBezTo>
                  <a:cubicBezTo>
                    <a:pt x="33" y="6"/>
                    <a:pt x="33" y="6"/>
                    <a:pt x="33" y="6"/>
                  </a:cubicBezTo>
                  <a:cubicBezTo>
                    <a:pt x="30" y="4"/>
                    <a:pt x="27" y="3"/>
                    <a:pt x="24" y="3"/>
                  </a:cubicBezTo>
                  <a:cubicBezTo>
                    <a:pt x="24" y="0"/>
                    <a:pt x="24" y="0"/>
                    <a:pt x="24"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iṧļîďè"/>
            <p:cNvSpPr/>
            <p:nvPr/>
          </p:nvSpPr>
          <p:spPr bwMode="auto">
            <a:xfrm>
              <a:off x="3873501" y="2713038"/>
              <a:ext cx="61913" cy="6350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iṡ1îḓe"/>
            <p:cNvSpPr/>
            <p:nvPr/>
          </p:nvSpPr>
          <p:spPr bwMode="auto">
            <a:xfrm>
              <a:off x="3702051" y="2479675"/>
              <a:ext cx="211138" cy="211138"/>
            </a:xfrm>
            <a:custGeom>
              <a:avLst/>
              <a:gdLst>
                <a:gd name="T0" fmla="*/ 32 w 64"/>
                <a:gd name="T1" fmla="*/ 53 h 64"/>
                <a:gd name="T2" fmla="*/ 11 w 64"/>
                <a:gd name="T3" fmla="*/ 30 h 64"/>
                <a:gd name="T4" fmla="*/ 29 w 64"/>
                <a:gd name="T5" fmla="*/ 10 h 64"/>
                <a:gd name="T6" fmla="*/ 32 w 64"/>
                <a:gd name="T7" fmla="*/ 10 h 64"/>
                <a:gd name="T8" fmla="*/ 54 w 64"/>
                <a:gd name="T9" fmla="*/ 35 h 64"/>
                <a:gd name="T10" fmla="*/ 34 w 64"/>
                <a:gd name="T11" fmla="*/ 53 h 64"/>
                <a:gd name="T12" fmla="*/ 32 w 64"/>
                <a:gd name="T13" fmla="*/ 53 h 64"/>
                <a:gd name="T14" fmla="*/ 37 w 64"/>
                <a:gd name="T15" fmla="*/ 0 h 64"/>
                <a:gd name="T16" fmla="*/ 28 w 64"/>
                <a:gd name="T17" fmla="*/ 0 h 64"/>
                <a:gd name="T18" fmla="*/ 28 w 64"/>
                <a:gd name="T19" fmla="*/ 3 h 64"/>
                <a:gd name="T20" fmla="*/ 15 w 64"/>
                <a:gd name="T21" fmla="*/ 9 h 64"/>
                <a:gd name="T22" fmla="*/ 13 w 64"/>
                <a:gd name="T23" fmla="*/ 6 h 64"/>
                <a:gd name="T24" fmla="*/ 7 w 64"/>
                <a:gd name="T25" fmla="*/ 12 h 64"/>
                <a:gd name="T26" fmla="*/ 9 w 64"/>
                <a:gd name="T27" fmla="*/ 15 h 64"/>
                <a:gd name="T28" fmla="*/ 4 w 64"/>
                <a:gd name="T29" fmla="*/ 28 h 64"/>
                <a:gd name="T30" fmla="*/ 0 w 64"/>
                <a:gd name="T31" fmla="*/ 28 h 64"/>
                <a:gd name="T32" fmla="*/ 0 w 64"/>
                <a:gd name="T33" fmla="*/ 36 h 64"/>
                <a:gd name="T34" fmla="*/ 4 w 64"/>
                <a:gd name="T35" fmla="*/ 36 h 64"/>
                <a:gd name="T36" fmla="*/ 9 w 64"/>
                <a:gd name="T37" fmla="*/ 49 h 64"/>
                <a:gd name="T38" fmla="*/ 7 w 64"/>
                <a:gd name="T39" fmla="*/ 51 h 64"/>
                <a:gd name="T40" fmla="*/ 13 w 64"/>
                <a:gd name="T41" fmla="*/ 57 h 64"/>
                <a:gd name="T42" fmla="*/ 15 w 64"/>
                <a:gd name="T43" fmla="*/ 55 h 64"/>
                <a:gd name="T44" fmla="*/ 28 w 64"/>
                <a:gd name="T45" fmla="*/ 60 h 64"/>
                <a:gd name="T46" fmla="*/ 28 w 64"/>
                <a:gd name="T47" fmla="*/ 64 h 64"/>
                <a:gd name="T48" fmla="*/ 37 w 64"/>
                <a:gd name="T49" fmla="*/ 64 h 64"/>
                <a:gd name="T50" fmla="*/ 37 w 64"/>
                <a:gd name="T51" fmla="*/ 60 h 64"/>
                <a:gd name="T52" fmla="*/ 49 w 64"/>
                <a:gd name="T53" fmla="*/ 55 h 64"/>
                <a:gd name="T54" fmla="*/ 52 w 64"/>
                <a:gd name="T55" fmla="*/ 57 h 64"/>
                <a:gd name="T56" fmla="*/ 58 w 64"/>
                <a:gd name="T57" fmla="*/ 51 h 64"/>
                <a:gd name="T58" fmla="*/ 55 w 64"/>
                <a:gd name="T59" fmla="*/ 49 h 64"/>
                <a:gd name="T60" fmla="*/ 61 w 64"/>
                <a:gd name="T61" fmla="*/ 36 h 64"/>
                <a:gd name="T62" fmla="*/ 64 w 64"/>
                <a:gd name="T63" fmla="*/ 36 h 64"/>
                <a:gd name="T64" fmla="*/ 64 w 64"/>
                <a:gd name="T65" fmla="*/ 28 h 64"/>
                <a:gd name="T66" fmla="*/ 61 w 64"/>
                <a:gd name="T67" fmla="*/ 28 h 64"/>
                <a:gd name="T68" fmla="*/ 55 w 64"/>
                <a:gd name="T69" fmla="*/ 15 h 64"/>
                <a:gd name="T70" fmla="*/ 58 w 64"/>
                <a:gd name="T71" fmla="*/ 12 h 64"/>
                <a:gd name="T72" fmla="*/ 52 w 64"/>
                <a:gd name="T73" fmla="*/ 6 h 64"/>
                <a:gd name="T74" fmla="*/ 49 w 64"/>
                <a:gd name="T75" fmla="*/ 9 h 64"/>
                <a:gd name="T76" fmla="*/ 37 w 64"/>
                <a:gd name="T77" fmla="*/ 3 h 64"/>
                <a:gd name="T78" fmla="*/ 37 w 64"/>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32" y="53"/>
                  </a:moveTo>
                  <a:cubicBezTo>
                    <a:pt x="20" y="53"/>
                    <a:pt x="10" y="42"/>
                    <a:pt x="11" y="30"/>
                  </a:cubicBezTo>
                  <a:cubicBezTo>
                    <a:pt x="12" y="20"/>
                    <a:pt x="20" y="12"/>
                    <a:pt x="29" y="10"/>
                  </a:cubicBezTo>
                  <a:cubicBezTo>
                    <a:pt x="30" y="10"/>
                    <a:pt x="31" y="10"/>
                    <a:pt x="32" y="10"/>
                  </a:cubicBezTo>
                  <a:cubicBezTo>
                    <a:pt x="45" y="10"/>
                    <a:pt x="55" y="21"/>
                    <a:pt x="54" y="35"/>
                  </a:cubicBezTo>
                  <a:cubicBezTo>
                    <a:pt x="52" y="44"/>
                    <a:pt x="44" y="52"/>
                    <a:pt x="34" y="53"/>
                  </a:cubicBezTo>
                  <a:cubicBezTo>
                    <a:pt x="34" y="53"/>
                    <a:pt x="33" y="53"/>
                    <a:pt x="32" y="53"/>
                  </a:cubicBezTo>
                  <a:moveTo>
                    <a:pt x="37" y="0"/>
                  </a:moveTo>
                  <a:cubicBezTo>
                    <a:pt x="28" y="0"/>
                    <a:pt x="28" y="0"/>
                    <a:pt x="28" y="0"/>
                  </a:cubicBezTo>
                  <a:cubicBezTo>
                    <a:pt x="28" y="3"/>
                    <a:pt x="28" y="3"/>
                    <a:pt x="28" y="3"/>
                  </a:cubicBezTo>
                  <a:cubicBezTo>
                    <a:pt x="23" y="4"/>
                    <a:pt x="19" y="6"/>
                    <a:pt x="15" y="9"/>
                  </a:cubicBezTo>
                  <a:cubicBezTo>
                    <a:pt x="13" y="6"/>
                    <a:pt x="13" y="6"/>
                    <a:pt x="13" y="6"/>
                  </a:cubicBezTo>
                  <a:cubicBezTo>
                    <a:pt x="7" y="12"/>
                    <a:pt x="7" y="12"/>
                    <a:pt x="7" y="12"/>
                  </a:cubicBezTo>
                  <a:cubicBezTo>
                    <a:pt x="9" y="15"/>
                    <a:pt x="9" y="15"/>
                    <a:pt x="9" y="15"/>
                  </a:cubicBezTo>
                  <a:cubicBezTo>
                    <a:pt x="7" y="18"/>
                    <a:pt x="5" y="23"/>
                    <a:pt x="4" y="28"/>
                  </a:cubicBezTo>
                  <a:cubicBezTo>
                    <a:pt x="0" y="28"/>
                    <a:pt x="0" y="28"/>
                    <a:pt x="0" y="28"/>
                  </a:cubicBezTo>
                  <a:cubicBezTo>
                    <a:pt x="0" y="36"/>
                    <a:pt x="0" y="36"/>
                    <a:pt x="0" y="36"/>
                  </a:cubicBezTo>
                  <a:cubicBezTo>
                    <a:pt x="4" y="36"/>
                    <a:pt x="4" y="36"/>
                    <a:pt x="4" y="36"/>
                  </a:cubicBezTo>
                  <a:cubicBezTo>
                    <a:pt x="5" y="41"/>
                    <a:pt x="7" y="45"/>
                    <a:pt x="9" y="49"/>
                  </a:cubicBezTo>
                  <a:cubicBezTo>
                    <a:pt x="7" y="51"/>
                    <a:pt x="7" y="51"/>
                    <a:pt x="7" y="51"/>
                  </a:cubicBezTo>
                  <a:cubicBezTo>
                    <a:pt x="13" y="57"/>
                    <a:pt x="13" y="57"/>
                    <a:pt x="13" y="57"/>
                  </a:cubicBezTo>
                  <a:cubicBezTo>
                    <a:pt x="15" y="55"/>
                    <a:pt x="15" y="55"/>
                    <a:pt x="15" y="55"/>
                  </a:cubicBezTo>
                  <a:cubicBezTo>
                    <a:pt x="19" y="58"/>
                    <a:pt x="23" y="59"/>
                    <a:pt x="28" y="60"/>
                  </a:cubicBezTo>
                  <a:cubicBezTo>
                    <a:pt x="28" y="64"/>
                    <a:pt x="28" y="64"/>
                    <a:pt x="28" y="64"/>
                  </a:cubicBezTo>
                  <a:cubicBezTo>
                    <a:pt x="37" y="64"/>
                    <a:pt x="37" y="64"/>
                    <a:pt x="37" y="64"/>
                  </a:cubicBezTo>
                  <a:cubicBezTo>
                    <a:pt x="37" y="60"/>
                    <a:pt x="37" y="60"/>
                    <a:pt x="37" y="60"/>
                  </a:cubicBezTo>
                  <a:cubicBezTo>
                    <a:pt x="41" y="59"/>
                    <a:pt x="46" y="58"/>
                    <a:pt x="49" y="55"/>
                  </a:cubicBezTo>
                  <a:cubicBezTo>
                    <a:pt x="52" y="57"/>
                    <a:pt x="52" y="57"/>
                    <a:pt x="52" y="57"/>
                  </a:cubicBezTo>
                  <a:cubicBezTo>
                    <a:pt x="58" y="51"/>
                    <a:pt x="58" y="51"/>
                    <a:pt x="58" y="51"/>
                  </a:cubicBezTo>
                  <a:cubicBezTo>
                    <a:pt x="55" y="49"/>
                    <a:pt x="55" y="49"/>
                    <a:pt x="55" y="49"/>
                  </a:cubicBezTo>
                  <a:cubicBezTo>
                    <a:pt x="58" y="45"/>
                    <a:pt x="60" y="41"/>
                    <a:pt x="61" y="36"/>
                  </a:cubicBezTo>
                  <a:cubicBezTo>
                    <a:pt x="64" y="36"/>
                    <a:pt x="64" y="36"/>
                    <a:pt x="64" y="36"/>
                  </a:cubicBezTo>
                  <a:cubicBezTo>
                    <a:pt x="64" y="28"/>
                    <a:pt x="64" y="28"/>
                    <a:pt x="64" y="28"/>
                  </a:cubicBezTo>
                  <a:cubicBezTo>
                    <a:pt x="61" y="28"/>
                    <a:pt x="61" y="28"/>
                    <a:pt x="61" y="28"/>
                  </a:cubicBezTo>
                  <a:cubicBezTo>
                    <a:pt x="60" y="23"/>
                    <a:pt x="58" y="18"/>
                    <a:pt x="55" y="15"/>
                  </a:cubicBezTo>
                  <a:cubicBezTo>
                    <a:pt x="58" y="12"/>
                    <a:pt x="58" y="12"/>
                    <a:pt x="58" y="12"/>
                  </a:cubicBezTo>
                  <a:cubicBezTo>
                    <a:pt x="52" y="6"/>
                    <a:pt x="52" y="6"/>
                    <a:pt x="52" y="6"/>
                  </a:cubicBezTo>
                  <a:cubicBezTo>
                    <a:pt x="49" y="9"/>
                    <a:pt x="49" y="9"/>
                    <a:pt x="49" y="9"/>
                  </a:cubicBezTo>
                  <a:cubicBezTo>
                    <a:pt x="46" y="6"/>
                    <a:pt x="41" y="4"/>
                    <a:pt x="37" y="3"/>
                  </a:cubicBezTo>
                  <a:cubicBezTo>
                    <a:pt x="37" y="0"/>
                    <a:pt x="37" y="0"/>
                    <a:pt x="37"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śḷíde"/>
            <p:cNvSpPr/>
            <p:nvPr/>
          </p:nvSpPr>
          <p:spPr bwMode="auto">
            <a:xfrm>
              <a:off x="3757613" y="2535238"/>
              <a:ext cx="98425" cy="10001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iSľiḍê"/>
            <p:cNvSpPr/>
            <p:nvPr/>
          </p:nvSpPr>
          <p:spPr bwMode="auto">
            <a:xfrm>
              <a:off x="7516813" y="2020888"/>
              <a:ext cx="234950" cy="234950"/>
            </a:xfrm>
            <a:custGeom>
              <a:avLst/>
              <a:gdLst>
                <a:gd name="T0" fmla="*/ 36 w 71"/>
                <a:gd name="T1" fmla="*/ 59 h 71"/>
                <a:gd name="T2" fmla="*/ 33 w 71"/>
                <a:gd name="T3" fmla="*/ 59 h 71"/>
                <a:gd name="T4" fmla="*/ 12 w 71"/>
                <a:gd name="T5" fmla="*/ 39 h 71"/>
                <a:gd name="T6" fmla="*/ 36 w 71"/>
                <a:gd name="T7" fmla="*/ 12 h 71"/>
                <a:gd name="T8" fmla="*/ 39 w 71"/>
                <a:gd name="T9" fmla="*/ 12 h 71"/>
                <a:gd name="T10" fmla="*/ 59 w 71"/>
                <a:gd name="T11" fmla="*/ 33 h 71"/>
                <a:gd name="T12" fmla="*/ 36 w 71"/>
                <a:gd name="T13" fmla="*/ 59 h 71"/>
                <a:gd name="T14" fmla="*/ 40 w 71"/>
                <a:gd name="T15" fmla="*/ 0 h 71"/>
                <a:gd name="T16" fmla="*/ 31 w 71"/>
                <a:gd name="T17" fmla="*/ 0 h 71"/>
                <a:gd name="T18" fmla="*/ 31 w 71"/>
                <a:gd name="T19" fmla="*/ 4 h 71"/>
                <a:gd name="T20" fmla="*/ 17 w 71"/>
                <a:gd name="T21" fmla="*/ 10 h 71"/>
                <a:gd name="T22" fmla="*/ 14 w 71"/>
                <a:gd name="T23" fmla="*/ 7 h 71"/>
                <a:gd name="T24" fmla="*/ 7 w 71"/>
                <a:gd name="T25" fmla="*/ 14 h 71"/>
                <a:gd name="T26" fmla="*/ 10 w 71"/>
                <a:gd name="T27" fmla="*/ 17 h 71"/>
                <a:gd name="T28" fmla="*/ 4 w 71"/>
                <a:gd name="T29" fmla="*/ 31 h 71"/>
                <a:gd name="T30" fmla="*/ 0 w 71"/>
                <a:gd name="T31" fmla="*/ 31 h 71"/>
                <a:gd name="T32" fmla="*/ 0 w 71"/>
                <a:gd name="T33" fmla="*/ 40 h 71"/>
                <a:gd name="T34" fmla="*/ 4 w 71"/>
                <a:gd name="T35" fmla="*/ 40 h 71"/>
                <a:gd name="T36" fmla="*/ 10 w 71"/>
                <a:gd name="T37" fmla="*/ 54 h 71"/>
                <a:gd name="T38" fmla="*/ 7 w 71"/>
                <a:gd name="T39" fmla="*/ 57 h 71"/>
                <a:gd name="T40" fmla="*/ 14 w 71"/>
                <a:gd name="T41" fmla="*/ 64 h 71"/>
                <a:gd name="T42" fmla="*/ 17 w 71"/>
                <a:gd name="T43" fmla="*/ 61 h 71"/>
                <a:gd name="T44" fmla="*/ 31 w 71"/>
                <a:gd name="T45" fmla="*/ 67 h 71"/>
                <a:gd name="T46" fmla="*/ 31 w 71"/>
                <a:gd name="T47" fmla="*/ 71 h 71"/>
                <a:gd name="T48" fmla="*/ 40 w 71"/>
                <a:gd name="T49" fmla="*/ 71 h 71"/>
                <a:gd name="T50" fmla="*/ 40 w 71"/>
                <a:gd name="T51" fmla="*/ 67 h 71"/>
                <a:gd name="T52" fmla="*/ 54 w 71"/>
                <a:gd name="T53" fmla="*/ 61 h 71"/>
                <a:gd name="T54" fmla="*/ 57 w 71"/>
                <a:gd name="T55" fmla="*/ 64 h 71"/>
                <a:gd name="T56" fmla="*/ 64 w 71"/>
                <a:gd name="T57" fmla="*/ 57 h 71"/>
                <a:gd name="T58" fmla="*/ 61 w 71"/>
                <a:gd name="T59" fmla="*/ 54 h 71"/>
                <a:gd name="T60" fmla="*/ 67 w 71"/>
                <a:gd name="T61" fmla="*/ 40 h 71"/>
                <a:gd name="T62" fmla="*/ 71 w 71"/>
                <a:gd name="T63" fmla="*/ 40 h 71"/>
                <a:gd name="T64" fmla="*/ 71 w 71"/>
                <a:gd name="T65" fmla="*/ 31 h 71"/>
                <a:gd name="T66" fmla="*/ 67 w 71"/>
                <a:gd name="T67" fmla="*/ 31 h 71"/>
                <a:gd name="T68" fmla="*/ 61 w 71"/>
                <a:gd name="T69" fmla="*/ 17 h 71"/>
                <a:gd name="T70" fmla="*/ 64 w 71"/>
                <a:gd name="T71" fmla="*/ 14 h 71"/>
                <a:gd name="T72" fmla="*/ 57 w 71"/>
                <a:gd name="T73" fmla="*/ 7 h 71"/>
                <a:gd name="T74" fmla="*/ 54 w 71"/>
                <a:gd name="T75" fmla="*/ 10 h 71"/>
                <a:gd name="T76" fmla="*/ 40 w 71"/>
                <a:gd name="T77" fmla="*/ 4 h 71"/>
                <a:gd name="T78" fmla="*/ 40 w 71"/>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 h="71">
                  <a:moveTo>
                    <a:pt x="36" y="59"/>
                  </a:moveTo>
                  <a:cubicBezTo>
                    <a:pt x="35" y="59"/>
                    <a:pt x="34" y="59"/>
                    <a:pt x="33" y="59"/>
                  </a:cubicBezTo>
                  <a:cubicBezTo>
                    <a:pt x="22" y="58"/>
                    <a:pt x="13" y="49"/>
                    <a:pt x="12" y="39"/>
                  </a:cubicBezTo>
                  <a:cubicBezTo>
                    <a:pt x="10" y="24"/>
                    <a:pt x="21" y="12"/>
                    <a:pt x="36" y="12"/>
                  </a:cubicBezTo>
                  <a:cubicBezTo>
                    <a:pt x="37" y="12"/>
                    <a:pt x="38" y="12"/>
                    <a:pt x="39" y="12"/>
                  </a:cubicBezTo>
                  <a:cubicBezTo>
                    <a:pt x="50" y="13"/>
                    <a:pt x="58" y="22"/>
                    <a:pt x="59" y="33"/>
                  </a:cubicBezTo>
                  <a:cubicBezTo>
                    <a:pt x="61" y="47"/>
                    <a:pt x="49" y="59"/>
                    <a:pt x="36" y="59"/>
                  </a:cubicBezTo>
                  <a:moveTo>
                    <a:pt x="40" y="0"/>
                  </a:moveTo>
                  <a:cubicBezTo>
                    <a:pt x="31" y="0"/>
                    <a:pt x="31" y="0"/>
                    <a:pt x="31" y="0"/>
                  </a:cubicBezTo>
                  <a:cubicBezTo>
                    <a:pt x="31" y="4"/>
                    <a:pt x="31" y="4"/>
                    <a:pt x="31" y="4"/>
                  </a:cubicBezTo>
                  <a:cubicBezTo>
                    <a:pt x="26" y="5"/>
                    <a:pt x="21" y="7"/>
                    <a:pt x="17" y="10"/>
                  </a:cubicBezTo>
                  <a:cubicBezTo>
                    <a:pt x="14" y="7"/>
                    <a:pt x="14" y="7"/>
                    <a:pt x="14" y="7"/>
                  </a:cubicBezTo>
                  <a:cubicBezTo>
                    <a:pt x="7" y="14"/>
                    <a:pt x="7" y="14"/>
                    <a:pt x="7" y="14"/>
                  </a:cubicBezTo>
                  <a:cubicBezTo>
                    <a:pt x="10" y="17"/>
                    <a:pt x="10" y="17"/>
                    <a:pt x="10" y="17"/>
                  </a:cubicBezTo>
                  <a:cubicBezTo>
                    <a:pt x="7" y="21"/>
                    <a:pt x="5" y="26"/>
                    <a:pt x="4" y="31"/>
                  </a:cubicBezTo>
                  <a:cubicBezTo>
                    <a:pt x="0" y="31"/>
                    <a:pt x="0" y="31"/>
                    <a:pt x="0" y="31"/>
                  </a:cubicBezTo>
                  <a:cubicBezTo>
                    <a:pt x="0" y="40"/>
                    <a:pt x="0" y="40"/>
                    <a:pt x="0" y="40"/>
                  </a:cubicBezTo>
                  <a:cubicBezTo>
                    <a:pt x="4" y="40"/>
                    <a:pt x="4" y="40"/>
                    <a:pt x="4" y="40"/>
                  </a:cubicBezTo>
                  <a:cubicBezTo>
                    <a:pt x="5" y="45"/>
                    <a:pt x="7" y="50"/>
                    <a:pt x="10" y="54"/>
                  </a:cubicBezTo>
                  <a:cubicBezTo>
                    <a:pt x="7" y="57"/>
                    <a:pt x="7" y="57"/>
                    <a:pt x="7" y="57"/>
                  </a:cubicBezTo>
                  <a:cubicBezTo>
                    <a:pt x="14" y="64"/>
                    <a:pt x="14" y="64"/>
                    <a:pt x="14" y="64"/>
                  </a:cubicBezTo>
                  <a:cubicBezTo>
                    <a:pt x="17" y="61"/>
                    <a:pt x="17" y="61"/>
                    <a:pt x="17" y="61"/>
                  </a:cubicBezTo>
                  <a:cubicBezTo>
                    <a:pt x="21" y="64"/>
                    <a:pt x="26" y="66"/>
                    <a:pt x="31" y="67"/>
                  </a:cubicBezTo>
                  <a:cubicBezTo>
                    <a:pt x="31" y="71"/>
                    <a:pt x="31" y="71"/>
                    <a:pt x="31" y="71"/>
                  </a:cubicBezTo>
                  <a:cubicBezTo>
                    <a:pt x="40" y="71"/>
                    <a:pt x="40" y="71"/>
                    <a:pt x="40" y="71"/>
                  </a:cubicBezTo>
                  <a:cubicBezTo>
                    <a:pt x="40" y="67"/>
                    <a:pt x="40" y="67"/>
                    <a:pt x="40" y="67"/>
                  </a:cubicBezTo>
                  <a:cubicBezTo>
                    <a:pt x="46" y="66"/>
                    <a:pt x="50" y="64"/>
                    <a:pt x="54" y="61"/>
                  </a:cubicBezTo>
                  <a:cubicBezTo>
                    <a:pt x="57" y="64"/>
                    <a:pt x="57" y="64"/>
                    <a:pt x="57" y="64"/>
                  </a:cubicBezTo>
                  <a:cubicBezTo>
                    <a:pt x="64" y="57"/>
                    <a:pt x="64" y="57"/>
                    <a:pt x="64" y="57"/>
                  </a:cubicBezTo>
                  <a:cubicBezTo>
                    <a:pt x="61" y="54"/>
                    <a:pt x="61" y="54"/>
                    <a:pt x="61" y="54"/>
                  </a:cubicBezTo>
                  <a:cubicBezTo>
                    <a:pt x="64" y="50"/>
                    <a:pt x="66" y="45"/>
                    <a:pt x="67" y="40"/>
                  </a:cubicBezTo>
                  <a:cubicBezTo>
                    <a:pt x="71" y="40"/>
                    <a:pt x="71" y="40"/>
                    <a:pt x="71" y="40"/>
                  </a:cubicBezTo>
                  <a:cubicBezTo>
                    <a:pt x="71" y="31"/>
                    <a:pt x="71" y="31"/>
                    <a:pt x="71" y="31"/>
                  </a:cubicBezTo>
                  <a:cubicBezTo>
                    <a:pt x="67" y="31"/>
                    <a:pt x="67" y="31"/>
                    <a:pt x="67" y="31"/>
                  </a:cubicBezTo>
                  <a:cubicBezTo>
                    <a:pt x="66" y="26"/>
                    <a:pt x="64" y="21"/>
                    <a:pt x="61" y="17"/>
                  </a:cubicBezTo>
                  <a:cubicBezTo>
                    <a:pt x="64" y="14"/>
                    <a:pt x="64" y="14"/>
                    <a:pt x="64" y="14"/>
                  </a:cubicBezTo>
                  <a:cubicBezTo>
                    <a:pt x="57" y="7"/>
                    <a:pt x="57" y="7"/>
                    <a:pt x="57" y="7"/>
                  </a:cubicBezTo>
                  <a:cubicBezTo>
                    <a:pt x="54" y="10"/>
                    <a:pt x="54" y="10"/>
                    <a:pt x="54" y="10"/>
                  </a:cubicBezTo>
                  <a:cubicBezTo>
                    <a:pt x="50" y="7"/>
                    <a:pt x="46" y="5"/>
                    <a:pt x="40" y="4"/>
                  </a:cubicBezTo>
                  <a:cubicBezTo>
                    <a:pt x="40" y="0"/>
                    <a:pt x="40" y="0"/>
                    <a:pt x="40" y="0"/>
                  </a:cubicBezTo>
                </a:path>
              </a:pathLst>
            </a:custGeom>
            <a:solidFill>
              <a:schemeClr val="bg1">
                <a:lumMod val="85000"/>
              </a:schemeClr>
            </a:solidFill>
            <a:ln>
              <a:noFill/>
            </a:ln>
          </p:spPr>
          <p:txBody>
            <a:bodyPr anchor="ctr"/>
            <a:lstStyle/>
            <a:p>
              <a:pPr algn="ctr"/>
              <a:endParaRPr/>
            </a:p>
          </p:txBody>
        </p:sp>
        <p:sp>
          <p:nvSpPr>
            <p:cNvPr id="92" name="îsḷîḓé"/>
            <p:cNvSpPr/>
            <p:nvPr/>
          </p:nvSpPr>
          <p:spPr bwMode="auto">
            <a:xfrm>
              <a:off x="7578726" y="2084388"/>
              <a:ext cx="109538" cy="107950"/>
            </a:xfrm>
            <a:prstGeom prst="ellipse">
              <a:avLst/>
            </a:prstGeom>
            <a:solidFill>
              <a:schemeClr val="bg1">
                <a:lumMod val="85000"/>
              </a:schemeClr>
            </a:solidFill>
            <a:ln>
              <a:noFill/>
            </a:ln>
          </p:spPr>
          <p:txBody>
            <a:bodyPr anchor="ctr"/>
            <a:lstStyle/>
            <a:p>
              <a:pPr algn="ctr"/>
              <a:endParaRPr/>
            </a:p>
          </p:txBody>
        </p:sp>
        <p:sp>
          <p:nvSpPr>
            <p:cNvPr id="93" name="íṧ1ïḍê"/>
            <p:cNvSpPr/>
            <p:nvPr/>
          </p:nvSpPr>
          <p:spPr bwMode="auto">
            <a:xfrm>
              <a:off x="7688263" y="2216150"/>
              <a:ext cx="152400" cy="150813"/>
            </a:xfrm>
            <a:custGeom>
              <a:avLst/>
              <a:gdLst>
                <a:gd name="T0" fmla="*/ 23 w 46"/>
                <a:gd name="T1" fmla="*/ 38 h 46"/>
                <a:gd name="T2" fmla="*/ 21 w 46"/>
                <a:gd name="T3" fmla="*/ 38 h 46"/>
                <a:gd name="T4" fmla="*/ 8 w 46"/>
                <a:gd name="T5" fmla="*/ 25 h 46"/>
                <a:gd name="T6" fmla="*/ 23 w 46"/>
                <a:gd name="T7" fmla="*/ 8 h 46"/>
                <a:gd name="T8" fmla="*/ 25 w 46"/>
                <a:gd name="T9" fmla="*/ 8 h 46"/>
                <a:gd name="T10" fmla="*/ 38 w 46"/>
                <a:gd name="T11" fmla="*/ 22 h 46"/>
                <a:gd name="T12" fmla="*/ 23 w 46"/>
                <a:gd name="T13" fmla="*/ 38 h 46"/>
                <a:gd name="T14" fmla="*/ 26 w 46"/>
                <a:gd name="T15" fmla="*/ 0 h 46"/>
                <a:gd name="T16" fmla="*/ 20 w 46"/>
                <a:gd name="T17" fmla="*/ 0 h 46"/>
                <a:gd name="T18" fmla="*/ 20 w 46"/>
                <a:gd name="T19" fmla="*/ 3 h 46"/>
                <a:gd name="T20" fmla="*/ 11 w 46"/>
                <a:gd name="T21" fmla="*/ 7 h 46"/>
                <a:gd name="T22" fmla="*/ 9 w 46"/>
                <a:gd name="T23" fmla="*/ 5 h 46"/>
                <a:gd name="T24" fmla="*/ 5 w 46"/>
                <a:gd name="T25" fmla="*/ 9 h 46"/>
                <a:gd name="T26" fmla="*/ 6 w 46"/>
                <a:gd name="T27" fmla="*/ 11 h 46"/>
                <a:gd name="T28" fmla="*/ 3 w 46"/>
                <a:gd name="T29" fmla="*/ 20 h 46"/>
                <a:gd name="T30" fmla="*/ 0 w 46"/>
                <a:gd name="T31" fmla="*/ 20 h 46"/>
                <a:gd name="T32" fmla="*/ 0 w 46"/>
                <a:gd name="T33" fmla="*/ 26 h 46"/>
                <a:gd name="T34" fmla="*/ 3 w 46"/>
                <a:gd name="T35" fmla="*/ 26 h 46"/>
                <a:gd name="T36" fmla="*/ 6 w 46"/>
                <a:gd name="T37" fmla="*/ 35 h 46"/>
                <a:gd name="T38" fmla="*/ 5 w 46"/>
                <a:gd name="T39" fmla="*/ 37 h 46"/>
                <a:gd name="T40" fmla="*/ 9 w 46"/>
                <a:gd name="T41" fmla="*/ 41 h 46"/>
                <a:gd name="T42" fmla="*/ 11 w 46"/>
                <a:gd name="T43" fmla="*/ 39 h 46"/>
                <a:gd name="T44" fmla="*/ 20 w 46"/>
                <a:gd name="T45" fmla="*/ 43 h 46"/>
                <a:gd name="T46" fmla="*/ 20 w 46"/>
                <a:gd name="T47" fmla="*/ 46 h 46"/>
                <a:gd name="T48" fmla="*/ 26 w 46"/>
                <a:gd name="T49" fmla="*/ 46 h 46"/>
                <a:gd name="T50" fmla="*/ 26 w 46"/>
                <a:gd name="T51" fmla="*/ 43 h 46"/>
                <a:gd name="T52" fmla="*/ 35 w 46"/>
                <a:gd name="T53" fmla="*/ 39 h 46"/>
                <a:gd name="T54" fmla="*/ 37 w 46"/>
                <a:gd name="T55" fmla="*/ 41 h 46"/>
                <a:gd name="T56" fmla="*/ 41 w 46"/>
                <a:gd name="T57" fmla="*/ 37 h 46"/>
                <a:gd name="T58" fmla="*/ 39 w 46"/>
                <a:gd name="T59" fmla="*/ 35 h 46"/>
                <a:gd name="T60" fmla="*/ 43 w 46"/>
                <a:gd name="T61" fmla="*/ 26 h 46"/>
                <a:gd name="T62" fmla="*/ 46 w 46"/>
                <a:gd name="T63" fmla="*/ 26 h 46"/>
                <a:gd name="T64" fmla="*/ 46 w 46"/>
                <a:gd name="T65" fmla="*/ 20 h 46"/>
                <a:gd name="T66" fmla="*/ 43 w 46"/>
                <a:gd name="T67" fmla="*/ 20 h 46"/>
                <a:gd name="T68" fmla="*/ 39 w 46"/>
                <a:gd name="T69" fmla="*/ 11 h 46"/>
                <a:gd name="T70" fmla="*/ 41 w 46"/>
                <a:gd name="T71" fmla="*/ 9 h 46"/>
                <a:gd name="T72" fmla="*/ 37 w 46"/>
                <a:gd name="T73" fmla="*/ 5 h 46"/>
                <a:gd name="T74" fmla="*/ 35 w 46"/>
                <a:gd name="T75" fmla="*/ 7 h 46"/>
                <a:gd name="T76" fmla="*/ 26 w 46"/>
                <a:gd name="T77" fmla="*/ 3 h 46"/>
                <a:gd name="T78" fmla="*/ 26 w 46"/>
                <a:gd name="T7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 h="46">
                  <a:moveTo>
                    <a:pt x="23" y="38"/>
                  </a:moveTo>
                  <a:cubicBezTo>
                    <a:pt x="22" y="38"/>
                    <a:pt x="22" y="38"/>
                    <a:pt x="21" y="38"/>
                  </a:cubicBezTo>
                  <a:cubicBezTo>
                    <a:pt x="14" y="38"/>
                    <a:pt x="9" y="32"/>
                    <a:pt x="8" y="25"/>
                  </a:cubicBezTo>
                  <a:cubicBezTo>
                    <a:pt x="6" y="16"/>
                    <a:pt x="14" y="8"/>
                    <a:pt x="23" y="8"/>
                  </a:cubicBezTo>
                  <a:cubicBezTo>
                    <a:pt x="23" y="8"/>
                    <a:pt x="24" y="8"/>
                    <a:pt x="25" y="8"/>
                  </a:cubicBezTo>
                  <a:cubicBezTo>
                    <a:pt x="32" y="9"/>
                    <a:pt x="37" y="15"/>
                    <a:pt x="38" y="22"/>
                  </a:cubicBezTo>
                  <a:cubicBezTo>
                    <a:pt x="39" y="31"/>
                    <a:pt x="32" y="38"/>
                    <a:pt x="23" y="38"/>
                  </a:cubicBezTo>
                  <a:moveTo>
                    <a:pt x="26" y="0"/>
                  </a:moveTo>
                  <a:cubicBezTo>
                    <a:pt x="20" y="0"/>
                    <a:pt x="20" y="0"/>
                    <a:pt x="20" y="0"/>
                  </a:cubicBezTo>
                  <a:cubicBezTo>
                    <a:pt x="20" y="3"/>
                    <a:pt x="20" y="3"/>
                    <a:pt x="20" y="3"/>
                  </a:cubicBezTo>
                  <a:cubicBezTo>
                    <a:pt x="16" y="3"/>
                    <a:pt x="13" y="5"/>
                    <a:pt x="11" y="7"/>
                  </a:cubicBezTo>
                  <a:cubicBezTo>
                    <a:pt x="9" y="5"/>
                    <a:pt x="9" y="5"/>
                    <a:pt x="9" y="5"/>
                  </a:cubicBezTo>
                  <a:cubicBezTo>
                    <a:pt x="5" y="9"/>
                    <a:pt x="5" y="9"/>
                    <a:pt x="5" y="9"/>
                  </a:cubicBezTo>
                  <a:cubicBezTo>
                    <a:pt x="6" y="11"/>
                    <a:pt x="6" y="11"/>
                    <a:pt x="6" y="11"/>
                  </a:cubicBezTo>
                  <a:cubicBezTo>
                    <a:pt x="4" y="14"/>
                    <a:pt x="3" y="17"/>
                    <a:pt x="3" y="20"/>
                  </a:cubicBezTo>
                  <a:cubicBezTo>
                    <a:pt x="0" y="20"/>
                    <a:pt x="0" y="20"/>
                    <a:pt x="0" y="20"/>
                  </a:cubicBezTo>
                  <a:cubicBezTo>
                    <a:pt x="0" y="26"/>
                    <a:pt x="0" y="26"/>
                    <a:pt x="0" y="26"/>
                  </a:cubicBezTo>
                  <a:cubicBezTo>
                    <a:pt x="3" y="26"/>
                    <a:pt x="3" y="26"/>
                    <a:pt x="3" y="26"/>
                  </a:cubicBezTo>
                  <a:cubicBezTo>
                    <a:pt x="3" y="29"/>
                    <a:pt x="4" y="33"/>
                    <a:pt x="6" y="35"/>
                  </a:cubicBezTo>
                  <a:cubicBezTo>
                    <a:pt x="5" y="37"/>
                    <a:pt x="5" y="37"/>
                    <a:pt x="5" y="37"/>
                  </a:cubicBezTo>
                  <a:cubicBezTo>
                    <a:pt x="9" y="41"/>
                    <a:pt x="9" y="41"/>
                    <a:pt x="9" y="41"/>
                  </a:cubicBezTo>
                  <a:cubicBezTo>
                    <a:pt x="11" y="39"/>
                    <a:pt x="11" y="39"/>
                    <a:pt x="11" y="39"/>
                  </a:cubicBezTo>
                  <a:cubicBezTo>
                    <a:pt x="13" y="41"/>
                    <a:pt x="16" y="43"/>
                    <a:pt x="20" y="43"/>
                  </a:cubicBezTo>
                  <a:cubicBezTo>
                    <a:pt x="20" y="46"/>
                    <a:pt x="20" y="46"/>
                    <a:pt x="20" y="46"/>
                  </a:cubicBezTo>
                  <a:cubicBezTo>
                    <a:pt x="26" y="46"/>
                    <a:pt x="26" y="46"/>
                    <a:pt x="26" y="46"/>
                  </a:cubicBezTo>
                  <a:cubicBezTo>
                    <a:pt x="26" y="43"/>
                    <a:pt x="26" y="43"/>
                    <a:pt x="26" y="43"/>
                  </a:cubicBezTo>
                  <a:cubicBezTo>
                    <a:pt x="29" y="43"/>
                    <a:pt x="32" y="41"/>
                    <a:pt x="35" y="39"/>
                  </a:cubicBezTo>
                  <a:cubicBezTo>
                    <a:pt x="37" y="41"/>
                    <a:pt x="37" y="41"/>
                    <a:pt x="37" y="41"/>
                  </a:cubicBezTo>
                  <a:cubicBezTo>
                    <a:pt x="41" y="37"/>
                    <a:pt x="41" y="37"/>
                    <a:pt x="41" y="37"/>
                  </a:cubicBezTo>
                  <a:cubicBezTo>
                    <a:pt x="39" y="35"/>
                    <a:pt x="39" y="35"/>
                    <a:pt x="39" y="35"/>
                  </a:cubicBezTo>
                  <a:cubicBezTo>
                    <a:pt x="41" y="33"/>
                    <a:pt x="43" y="29"/>
                    <a:pt x="43" y="26"/>
                  </a:cubicBezTo>
                  <a:cubicBezTo>
                    <a:pt x="46" y="26"/>
                    <a:pt x="46" y="26"/>
                    <a:pt x="46" y="26"/>
                  </a:cubicBezTo>
                  <a:cubicBezTo>
                    <a:pt x="46" y="20"/>
                    <a:pt x="46" y="20"/>
                    <a:pt x="46" y="20"/>
                  </a:cubicBezTo>
                  <a:cubicBezTo>
                    <a:pt x="43" y="20"/>
                    <a:pt x="43" y="20"/>
                    <a:pt x="43" y="20"/>
                  </a:cubicBezTo>
                  <a:cubicBezTo>
                    <a:pt x="43" y="17"/>
                    <a:pt x="41" y="14"/>
                    <a:pt x="39" y="11"/>
                  </a:cubicBezTo>
                  <a:cubicBezTo>
                    <a:pt x="41" y="9"/>
                    <a:pt x="41" y="9"/>
                    <a:pt x="41" y="9"/>
                  </a:cubicBezTo>
                  <a:cubicBezTo>
                    <a:pt x="37" y="5"/>
                    <a:pt x="37" y="5"/>
                    <a:pt x="37" y="5"/>
                  </a:cubicBezTo>
                  <a:cubicBezTo>
                    <a:pt x="35" y="7"/>
                    <a:pt x="35" y="7"/>
                    <a:pt x="35" y="7"/>
                  </a:cubicBezTo>
                  <a:cubicBezTo>
                    <a:pt x="32" y="5"/>
                    <a:pt x="29" y="3"/>
                    <a:pt x="26" y="3"/>
                  </a:cubicBezTo>
                  <a:cubicBezTo>
                    <a:pt x="26" y="0"/>
                    <a:pt x="26" y="0"/>
                    <a:pt x="26" y="0"/>
                  </a:cubicBezTo>
                </a:path>
              </a:pathLst>
            </a:custGeom>
            <a:solidFill>
              <a:schemeClr val="bg1">
                <a:lumMod val="85000"/>
              </a:schemeClr>
            </a:solidFill>
            <a:ln>
              <a:noFill/>
            </a:ln>
          </p:spPr>
          <p:txBody>
            <a:bodyPr anchor="ctr"/>
            <a:lstStyle/>
            <a:p>
              <a:pPr algn="ctr"/>
              <a:endParaRPr/>
            </a:p>
          </p:txBody>
        </p:sp>
        <p:sp>
          <p:nvSpPr>
            <p:cNvPr id="94" name="îśḻíďè"/>
            <p:cNvSpPr/>
            <p:nvPr/>
          </p:nvSpPr>
          <p:spPr bwMode="auto">
            <a:xfrm>
              <a:off x="7727951" y="2255838"/>
              <a:ext cx="69850" cy="73025"/>
            </a:xfrm>
            <a:prstGeom prst="ellipse">
              <a:avLst/>
            </a:prstGeom>
            <a:solidFill>
              <a:schemeClr val="bg1">
                <a:lumMod val="85000"/>
              </a:schemeClr>
            </a:solidFill>
            <a:ln>
              <a:noFill/>
            </a:ln>
          </p:spPr>
          <p:txBody>
            <a:bodyPr anchor="ctr"/>
            <a:lstStyle/>
            <a:p>
              <a:pPr algn="ctr"/>
              <a:endParaRPr/>
            </a:p>
          </p:txBody>
        </p:sp>
        <p:sp>
          <p:nvSpPr>
            <p:cNvPr id="95" name="í$ḻíḍé"/>
            <p:cNvSpPr/>
            <p:nvPr/>
          </p:nvSpPr>
          <p:spPr bwMode="auto">
            <a:xfrm>
              <a:off x="7751763" y="1922463"/>
              <a:ext cx="336550" cy="336550"/>
            </a:xfrm>
            <a:custGeom>
              <a:avLst/>
              <a:gdLst>
                <a:gd name="T0" fmla="*/ 51 w 102"/>
                <a:gd name="T1" fmla="*/ 86 h 102"/>
                <a:gd name="T2" fmla="*/ 48 w 102"/>
                <a:gd name="T3" fmla="*/ 85 h 102"/>
                <a:gd name="T4" fmla="*/ 17 w 102"/>
                <a:gd name="T5" fmla="*/ 56 h 102"/>
                <a:gd name="T6" fmla="*/ 51 w 102"/>
                <a:gd name="T7" fmla="*/ 17 h 102"/>
                <a:gd name="T8" fmla="*/ 55 w 102"/>
                <a:gd name="T9" fmla="*/ 17 h 102"/>
                <a:gd name="T10" fmla="*/ 85 w 102"/>
                <a:gd name="T11" fmla="*/ 48 h 102"/>
                <a:gd name="T12" fmla="*/ 51 w 102"/>
                <a:gd name="T13" fmla="*/ 86 h 102"/>
                <a:gd name="T14" fmla="*/ 58 w 102"/>
                <a:gd name="T15" fmla="*/ 0 h 102"/>
                <a:gd name="T16" fmla="*/ 44 w 102"/>
                <a:gd name="T17" fmla="*/ 0 h 102"/>
                <a:gd name="T18" fmla="*/ 44 w 102"/>
                <a:gd name="T19" fmla="*/ 6 h 102"/>
                <a:gd name="T20" fmla="*/ 24 w 102"/>
                <a:gd name="T21" fmla="*/ 14 h 102"/>
                <a:gd name="T22" fmla="*/ 20 w 102"/>
                <a:gd name="T23" fmla="*/ 10 h 102"/>
                <a:gd name="T24" fmla="*/ 10 w 102"/>
                <a:gd name="T25" fmla="*/ 20 h 102"/>
                <a:gd name="T26" fmla="*/ 14 w 102"/>
                <a:gd name="T27" fmla="*/ 24 h 102"/>
                <a:gd name="T28" fmla="*/ 6 w 102"/>
                <a:gd name="T29" fmla="*/ 44 h 102"/>
                <a:gd name="T30" fmla="*/ 0 w 102"/>
                <a:gd name="T31" fmla="*/ 44 h 102"/>
                <a:gd name="T32" fmla="*/ 0 w 102"/>
                <a:gd name="T33" fmla="*/ 58 h 102"/>
                <a:gd name="T34" fmla="*/ 6 w 102"/>
                <a:gd name="T35" fmla="*/ 58 h 102"/>
                <a:gd name="T36" fmla="*/ 14 w 102"/>
                <a:gd name="T37" fmla="*/ 78 h 102"/>
                <a:gd name="T38" fmla="*/ 10 w 102"/>
                <a:gd name="T39" fmla="*/ 83 h 102"/>
                <a:gd name="T40" fmla="*/ 20 w 102"/>
                <a:gd name="T41" fmla="*/ 92 h 102"/>
                <a:gd name="T42" fmla="*/ 24 w 102"/>
                <a:gd name="T43" fmla="*/ 88 h 102"/>
                <a:gd name="T44" fmla="*/ 44 w 102"/>
                <a:gd name="T45" fmla="*/ 97 h 102"/>
                <a:gd name="T46" fmla="*/ 44 w 102"/>
                <a:gd name="T47" fmla="*/ 102 h 102"/>
                <a:gd name="T48" fmla="*/ 58 w 102"/>
                <a:gd name="T49" fmla="*/ 102 h 102"/>
                <a:gd name="T50" fmla="*/ 58 w 102"/>
                <a:gd name="T51" fmla="*/ 97 h 102"/>
                <a:gd name="T52" fmla="*/ 78 w 102"/>
                <a:gd name="T53" fmla="*/ 88 h 102"/>
                <a:gd name="T54" fmla="*/ 82 w 102"/>
                <a:gd name="T55" fmla="*/ 92 h 102"/>
                <a:gd name="T56" fmla="*/ 92 w 102"/>
                <a:gd name="T57" fmla="*/ 83 h 102"/>
                <a:gd name="T58" fmla="*/ 88 w 102"/>
                <a:gd name="T59" fmla="*/ 78 h 102"/>
                <a:gd name="T60" fmla="*/ 96 w 102"/>
                <a:gd name="T61" fmla="*/ 58 h 102"/>
                <a:gd name="T62" fmla="*/ 102 w 102"/>
                <a:gd name="T63" fmla="*/ 58 h 102"/>
                <a:gd name="T64" fmla="*/ 102 w 102"/>
                <a:gd name="T65" fmla="*/ 44 h 102"/>
                <a:gd name="T66" fmla="*/ 96 w 102"/>
                <a:gd name="T67" fmla="*/ 44 h 102"/>
                <a:gd name="T68" fmla="*/ 88 w 102"/>
                <a:gd name="T69" fmla="*/ 24 h 102"/>
                <a:gd name="T70" fmla="*/ 92 w 102"/>
                <a:gd name="T71" fmla="*/ 20 h 102"/>
                <a:gd name="T72" fmla="*/ 82 w 102"/>
                <a:gd name="T73" fmla="*/ 10 h 102"/>
                <a:gd name="T74" fmla="*/ 78 w 102"/>
                <a:gd name="T75" fmla="*/ 14 h 102"/>
                <a:gd name="T76" fmla="*/ 58 w 102"/>
                <a:gd name="T77" fmla="*/ 6 h 102"/>
                <a:gd name="T78" fmla="*/ 58 w 102"/>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 h="102">
                  <a:moveTo>
                    <a:pt x="51" y="86"/>
                  </a:moveTo>
                  <a:cubicBezTo>
                    <a:pt x="50" y="86"/>
                    <a:pt x="49" y="86"/>
                    <a:pt x="48" y="85"/>
                  </a:cubicBezTo>
                  <a:cubicBezTo>
                    <a:pt x="32" y="84"/>
                    <a:pt x="19" y="71"/>
                    <a:pt x="17" y="56"/>
                  </a:cubicBezTo>
                  <a:cubicBezTo>
                    <a:pt x="14" y="35"/>
                    <a:pt x="31" y="17"/>
                    <a:pt x="51" y="17"/>
                  </a:cubicBezTo>
                  <a:cubicBezTo>
                    <a:pt x="52" y="17"/>
                    <a:pt x="54" y="17"/>
                    <a:pt x="55" y="17"/>
                  </a:cubicBezTo>
                  <a:cubicBezTo>
                    <a:pt x="71" y="19"/>
                    <a:pt x="84" y="32"/>
                    <a:pt x="85" y="48"/>
                  </a:cubicBezTo>
                  <a:cubicBezTo>
                    <a:pt x="87" y="68"/>
                    <a:pt x="71" y="86"/>
                    <a:pt x="51" y="86"/>
                  </a:cubicBezTo>
                  <a:moveTo>
                    <a:pt x="58" y="0"/>
                  </a:moveTo>
                  <a:cubicBezTo>
                    <a:pt x="44" y="0"/>
                    <a:pt x="44" y="0"/>
                    <a:pt x="44" y="0"/>
                  </a:cubicBezTo>
                  <a:cubicBezTo>
                    <a:pt x="44" y="6"/>
                    <a:pt x="44" y="6"/>
                    <a:pt x="44" y="6"/>
                  </a:cubicBezTo>
                  <a:cubicBezTo>
                    <a:pt x="37" y="7"/>
                    <a:pt x="30" y="10"/>
                    <a:pt x="24" y="14"/>
                  </a:cubicBezTo>
                  <a:cubicBezTo>
                    <a:pt x="20" y="10"/>
                    <a:pt x="20" y="10"/>
                    <a:pt x="20" y="10"/>
                  </a:cubicBezTo>
                  <a:cubicBezTo>
                    <a:pt x="10" y="20"/>
                    <a:pt x="10" y="20"/>
                    <a:pt x="10" y="20"/>
                  </a:cubicBezTo>
                  <a:cubicBezTo>
                    <a:pt x="14" y="24"/>
                    <a:pt x="14" y="24"/>
                    <a:pt x="14" y="24"/>
                  </a:cubicBezTo>
                  <a:cubicBezTo>
                    <a:pt x="10" y="30"/>
                    <a:pt x="7" y="37"/>
                    <a:pt x="6" y="44"/>
                  </a:cubicBezTo>
                  <a:cubicBezTo>
                    <a:pt x="0" y="44"/>
                    <a:pt x="0" y="44"/>
                    <a:pt x="0" y="44"/>
                  </a:cubicBezTo>
                  <a:cubicBezTo>
                    <a:pt x="0" y="58"/>
                    <a:pt x="0" y="58"/>
                    <a:pt x="0" y="58"/>
                  </a:cubicBezTo>
                  <a:cubicBezTo>
                    <a:pt x="6" y="58"/>
                    <a:pt x="6" y="58"/>
                    <a:pt x="6" y="58"/>
                  </a:cubicBezTo>
                  <a:cubicBezTo>
                    <a:pt x="7" y="66"/>
                    <a:pt x="10" y="73"/>
                    <a:pt x="14" y="78"/>
                  </a:cubicBezTo>
                  <a:cubicBezTo>
                    <a:pt x="10" y="83"/>
                    <a:pt x="10" y="83"/>
                    <a:pt x="10" y="83"/>
                  </a:cubicBezTo>
                  <a:cubicBezTo>
                    <a:pt x="20" y="92"/>
                    <a:pt x="20" y="92"/>
                    <a:pt x="20" y="92"/>
                  </a:cubicBezTo>
                  <a:cubicBezTo>
                    <a:pt x="24" y="88"/>
                    <a:pt x="24" y="88"/>
                    <a:pt x="24" y="88"/>
                  </a:cubicBezTo>
                  <a:cubicBezTo>
                    <a:pt x="30" y="92"/>
                    <a:pt x="37" y="95"/>
                    <a:pt x="44" y="97"/>
                  </a:cubicBezTo>
                  <a:cubicBezTo>
                    <a:pt x="44" y="102"/>
                    <a:pt x="44" y="102"/>
                    <a:pt x="44" y="102"/>
                  </a:cubicBezTo>
                  <a:cubicBezTo>
                    <a:pt x="58" y="102"/>
                    <a:pt x="58" y="102"/>
                    <a:pt x="58" y="102"/>
                  </a:cubicBezTo>
                  <a:cubicBezTo>
                    <a:pt x="58" y="97"/>
                    <a:pt x="58" y="97"/>
                    <a:pt x="58" y="97"/>
                  </a:cubicBezTo>
                  <a:cubicBezTo>
                    <a:pt x="65" y="95"/>
                    <a:pt x="72" y="92"/>
                    <a:pt x="78" y="88"/>
                  </a:cubicBezTo>
                  <a:cubicBezTo>
                    <a:pt x="82" y="92"/>
                    <a:pt x="82" y="92"/>
                    <a:pt x="82" y="92"/>
                  </a:cubicBezTo>
                  <a:cubicBezTo>
                    <a:pt x="92" y="83"/>
                    <a:pt x="92" y="83"/>
                    <a:pt x="92" y="83"/>
                  </a:cubicBezTo>
                  <a:cubicBezTo>
                    <a:pt x="88" y="78"/>
                    <a:pt x="88" y="78"/>
                    <a:pt x="88" y="78"/>
                  </a:cubicBezTo>
                  <a:cubicBezTo>
                    <a:pt x="92" y="73"/>
                    <a:pt x="95" y="66"/>
                    <a:pt x="96" y="58"/>
                  </a:cubicBezTo>
                  <a:cubicBezTo>
                    <a:pt x="102" y="58"/>
                    <a:pt x="102" y="58"/>
                    <a:pt x="102" y="58"/>
                  </a:cubicBezTo>
                  <a:cubicBezTo>
                    <a:pt x="102" y="44"/>
                    <a:pt x="102" y="44"/>
                    <a:pt x="102" y="44"/>
                  </a:cubicBezTo>
                  <a:cubicBezTo>
                    <a:pt x="96" y="44"/>
                    <a:pt x="96" y="44"/>
                    <a:pt x="96" y="44"/>
                  </a:cubicBezTo>
                  <a:cubicBezTo>
                    <a:pt x="95" y="37"/>
                    <a:pt x="92" y="30"/>
                    <a:pt x="88" y="24"/>
                  </a:cubicBezTo>
                  <a:cubicBezTo>
                    <a:pt x="92" y="20"/>
                    <a:pt x="92" y="20"/>
                    <a:pt x="92" y="20"/>
                  </a:cubicBezTo>
                  <a:cubicBezTo>
                    <a:pt x="82" y="10"/>
                    <a:pt x="82" y="10"/>
                    <a:pt x="82" y="10"/>
                  </a:cubicBezTo>
                  <a:cubicBezTo>
                    <a:pt x="78" y="14"/>
                    <a:pt x="78" y="14"/>
                    <a:pt x="78" y="14"/>
                  </a:cubicBezTo>
                  <a:cubicBezTo>
                    <a:pt x="72" y="10"/>
                    <a:pt x="65" y="7"/>
                    <a:pt x="58" y="6"/>
                  </a:cubicBezTo>
                  <a:cubicBezTo>
                    <a:pt x="58" y="0"/>
                    <a:pt x="58" y="0"/>
                    <a:pt x="58" y="0"/>
                  </a:cubicBezTo>
                </a:path>
              </a:pathLst>
            </a:custGeom>
            <a:solidFill>
              <a:schemeClr val="bg1">
                <a:lumMod val="85000"/>
              </a:schemeClr>
            </a:solidFill>
            <a:ln>
              <a:noFill/>
            </a:ln>
          </p:spPr>
          <p:txBody>
            <a:bodyPr anchor="ctr"/>
            <a:lstStyle/>
            <a:p>
              <a:pPr algn="ctr"/>
              <a:endParaRPr/>
            </a:p>
          </p:txBody>
        </p:sp>
        <p:sp>
          <p:nvSpPr>
            <p:cNvPr id="96" name="íSľîḍé"/>
            <p:cNvSpPr/>
            <p:nvPr/>
          </p:nvSpPr>
          <p:spPr bwMode="auto">
            <a:xfrm>
              <a:off x="7840663" y="2011363"/>
              <a:ext cx="158750" cy="158750"/>
            </a:xfrm>
            <a:prstGeom prst="ellipse">
              <a:avLst/>
            </a:prstGeom>
            <a:solidFill>
              <a:schemeClr val="bg1">
                <a:lumMod val="85000"/>
              </a:schemeClr>
            </a:solidFill>
            <a:ln>
              <a:noFill/>
            </a:ln>
          </p:spPr>
          <p:txBody>
            <a:bodyPr anchor="ctr"/>
            <a:lstStyle/>
            <a:p>
              <a:pPr algn="ctr"/>
              <a:endParaRPr/>
            </a:p>
          </p:txBody>
        </p:sp>
        <p:sp>
          <p:nvSpPr>
            <p:cNvPr id="97" name="îšlîďê"/>
            <p:cNvSpPr/>
            <p:nvPr/>
          </p:nvSpPr>
          <p:spPr bwMode="auto">
            <a:xfrm>
              <a:off x="5440363" y="3567113"/>
              <a:ext cx="280988" cy="306388"/>
            </a:xfrm>
            <a:custGeom>
              <a:avLst/>
              <a:gdLst>
                <a:gd name="T0" fmla="*/ 71 w 85"/>
                <a:gd name="T1" fmla="*/ 0 h 93"/>
                <a:gd name="T2" fmla="*/ 14 w 85"/>
                <a:gd name="T3" fmla="*/ 0 h 93"/>
                <a:gd name="T4" fmla="*/ 0 w 85"/>
                <a:gd name="T5" fmla="*/ 15 h 93"/>
                <a:gd name="T6" fmla="*/ 7 w 85"/>
                <a:gd name="T7" fmla="*/ 88 h 93"/>
                <a:gd name="T8" fmla="*/ 13 w 85"/>
                <a:gd name="T9" fmla="*/ 93 h 93"/>
                <a:gd name="T10" fmla="*/ 72 w 85"/>
                <a:gd name="T11" fmla="*/ 93 h 93"/>
                <a:gd name="T12" fmla="*/ 78 w 85"/>
                <a:gd name="T13" fmla="*/ 88 h 93"/>
                <a:gd name="T14" fmla="*/ 84 w 85"/>
                <a:gd name="T15" fmla="*/ 15 h 93"/>
                <a:gd name="T16" fmla="*/ 82 w 85"/>
                <a:gd name="T17" fmla="*/ 6 h 93"/>
                <a:gd name="T18" fmla="*/ 71 w 85"/>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3">
                  <a:moveTo>
                    <a:pt x="71" y="0"/>
                  </a:moveTo>
                  <a:cubicBezTo>
                    <a:pt x="14" y="0"/>
                    <a:pt x="14" y="0"/>
                    <a:pt x="14" y="0"/>
                  </a:cubicBezTo>
                  <a:cubicBezTo>
                    <a:pt x="6" y="0"/>
                    <a:pt x="0" y="7"/>
                    <a:pt x="0" y="15"/>
                  </a:cubicBezTo>
                  <a:cubicBezTo>
                    <a:pt x="7" y="88"/>
                    <a:pt x="7" y="88"/>
                    <a:pt x="7" y="88"/>
                  </a:cubicBezTo>
                  <a:cubicBezTo>
                    <a:pt x="7" y="91"/>
                    <a:pt x="9" y="93"/>
                    <a:pt x="13" y="93"/>
                  </a:cubicBezTo>
                  <a:cubicBezTo>
                    <a:pt x="72" y="93"/>
                    <a:pt x="72" y="93"/>
                    <a:pt x="72" y="93"/>
                  </a:cubicBezTo>
                  <a:cubicBezTo>
                    <a:pt x="75" y="93"/>
                    <a:pt x="78" y="91"/>
                    <a:pt x="78" y="88"/>
                  </a:cubicBezTo>
                  <a:cubicBezTo>
                    <a:pt x="84" y="15"/>
                    <a:pt x="84" y="15"/>
                    <a:pt x="84" y="15"/>
                  </a:cubicBezTo>
                  <a:cubicBezTo>
                    <a:pt x="85" y="12"/>
                    <a:pt x="84" y="9"/>
                    <a:pt x="82" y="6"/>
                  </a:cubicBezTo>
                  <a:cubicBezTo>
                    <a:pt x="80" y="3"/>
                    <a:pt x="76" y="0"/>
                    <a:pt x="71" y="0"/>
                  </a:cubicBezTo>
                </a:path>
              </a:pathLst>
            </a:custGeom>
            <a:solidFill>
              <a:srgbClr val="EEF3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îṥļîdê"/>
            <p:cNvSpPr/>
            <p:nvPr/>
          </p:nvSpPr>
          <p:spPr bwMode="auto">
            <a:xfrm>
              <a:off x="5494338" y="3587750"/>
              <a:ext cx="227013" cy="285750"/>
            </a:xfrm>
            <a:custGeom>
              <a:avLst/>
              <a:gdLst>
                <a:gd name="T0" fmla="*/ 68 w 69"/>
                <a:gd name="T1" fmla="*/ 9 h 87"/>
                <a:gd name="T2" fmla="*/ 62 w 69"/>
                <a:gd name="T3" fmla="*/ 82 h 87"/>
                <a:gd name="T4" fmla="*/ 56 w 69"/>
                <a:gd name="T5" fmla="*/ 87 h 87"/>
                <a:gd name="T6" fmla="*/ 7 w 69"/>
                <a:gd name="T7" fmla="*/ 87 h 87"/>
                <a:gd name="T8" fmla="*/ 1 w 69"/>
                <a:gd name="T9" fmla="*/ 15 h 87"/>
                <a:gd name="T10" fmla="*/ 14 w 69"/>
                <a:gd name="T11" fmla="*/ 0 h 87"/>
                <a:gd name="T12" fmla="*/ 66 w 69"/>
                <a:gd name="T13" fmla="*/ 0 h 87"/>
                <a:gd name="T14" fmla="*/ 68 w 69"/>
                <a:gd name="T15" fmla="*/ 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87">
                  <a:moveTo>
                    <a:pt x="68" y="9"/>
                  </a:moveTo>
                  <a:cubicBezTo>
                    <a:pt x="62" y="82"/>
                    <a:pt x="62" y="82"/>
                    <a:pt x="62" y="82"/>
                  </a:cubicBezTo>
                  <a:cubicBezTo>
                    <a:pt x="62" y="85"/>
                    <a:pt x="59" y="87"/>
                    <a:pt x="56" y="87"/>
                  </a:cubicBezTo>
                  <a:cubicBezTo>
                    <a:pt x="7" y="87"/>
                    <a:pt x="7" y="87"/>
                    <a:pt x="7" y="87"/>
                  </a:cubicBezTo>
                  <a:cubicBezTo>
                    <a:pt x="1" y="15"/>
                    <a:pt x="1" y="15"/>
                    <a:pt x="1" y="15"/>
                  </a:cubicBezTo>
                  <a:cubicBezTo>
                    <a:pt x="0" y="7"/>
                    <a:pt x="6" y="0"/>
                    <a:pt x="14" y="0"/>
                  </a:cubicBezTo>
                  <a:cubicBezTo>
                    <a:pt x="66" y="0"/>
                    <a:pt x="66" y="0"/>
                    <a:pt x="66" y="0"/>
                  </a:cubicBezTo>
                  <a:cubicBezTo>
                    <a:pt x="68" y="3"/>
                    <a:pt x="69" y="6"/>
                    <a:pt x="68"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ṩḻïḓê"/>
            <p:cNvSpPr/>
            <p:nvPr/>
          </p:nvSpPr>
          <p:spPr bwMode="auto">
            <a:xfrm>
              <a:off x="5668963" y="3619500"/>
              <a:ext cx="111125" cy="211138"/>
            </a:xfrm>
            <a:custGeom>
              <a:avLst/>
              <a:gdLst>
                <a:gd name="T0" fmla="*/ 12 w 34"/>
                <a:gd name="T1" fmla="*/ 64 h 64"/>
                <a:gd name="T2" fmla="*/ 3 w 34"/>
                <a:gd name="T3" fmla="*/ 64 h 64"/>
                <a:gd name="T4" fmla="*/ 0 w 34"/>
                <a:gd name="T5" fmla="*/ 61 h 64"/>
                <a:gd name="T6" fmla="*/ 3 w 34"/>
                <a:gd name="T7" fmla="*/ 58 h 64"/>
                <a:gd name="T8" fmla="*/ 12 w 34"/>
                <a:gd name="T9" fmla="*/ 58 h 64"/>
                <a:gd name="T10" fmla="*/ 21 w 34"/>
                <a:gd name="T11" fmla="*/ 52 h 64"/>
                <a:gd name="T12" fmla="*/ 27 w 34"/>
                <a:gd name="T13" fmla="*/ 14 h 64"/>
                <a:gd name="T14" fmla="*/ 26 w 34"/>
                <a:gd name="T15" fmla="*/ 9 h 64"/>
                <a:gd name="T16" fmla="*/ 18 w 34"/>
                <a:gd name="T17" fmla="*/ 6 h 64"/>
                <a:gd name="T18" fmla="*/ 3 w 34"/>
                <a:gd name="T19" fmla="*/ 6 h 64"/>
                <a:gd name="T20" fmla="*/ 0 w 34"/>
                <a:gd name="T21" fmla="*/ 3 h 64"/>
                <a:gd name="T22" fmla="*/ 3 w 34"/>
                <a:gd name="T23" fmla="*/ 0 h 64"/>
                <a:gd name="T24" fmla="*/ 18 w 34"/>
                <a:gd name="T25" fmla="*/ 0 h 64"/>
                <a:gd name="T26" fmla="*/ 30 w 34"/>
                <a:gd name="T27" fmla="*/ 5 h 64"/>
                <a:gd name="T28" fmla="*/ 33 w 34"/>
                <a:gd name="T29" fmla="*/ 15 h 64"/>
                <a:gd name="T30" fmla="*/ 27 w 34"/>
                <a:gd name="T31" fmla="*/ 53 h 64"/>
                <a:gd name="T32" fmla="*/ 12 w 3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64">
                  <a:moveTo>
                    <a:pt x="12" y="64"/>
                  </a:moveTo>
                  <a:cubicBezTo>
                    <a:pt x="3" y="64"/>
                    <a:pt x="3" y="64"/>
                    <a:pt x="3" y="64"/>
                  </a:cubicBezTo>
                  <a:cubicBezTo>
                    <a:pt x="2" y="64"/>
                    <a:pt x="0" y="63"/>
                    <a:pt x="0" y="61"/>
                  </a:cubicBezTo>
                  <a:cubicBezTo>
                    <a:pt x="0" y="59"/>
                    <a:pt x="2" y="58"/>
                    <a:pt x="3" y="58"/>
                  </a:cubicBezTo>
                  <a:cubicBezTo>
                    <a:pt x="12" y="58"/>
                    <a:pt x="12" y="58"/>
                    <a:pt x="12" y="58"/>
                  </a:cubicBezTo>
                  <a:cubicBezTo>
                    <a:pt x="16" y="58"/>
                    <a:pt x="20" y="55"/>
                    <a:pt x="21" y="52"/>
                  </a:cubicBezTo>
                  <a:cubicBezTo>
                    <a:pt x="27" y="14"/>
                    <a:pt x="27" y="14"/>
                    <a:pt x="27" y="14"/>
                  </a:cubicBezTo>
                  <a:cubicBezTo>
                    <a:pt x="28" y="12"/>
                    <a:pt x="27" y="10"/>
                    <a:pt x="26" y="9"/>
                  </a:cubicBezTo>
                  <a:cubicBezTo>
                    <a:pt x="24" y="7"/>
                    <a:pt x="21" y="6"/>
                    <a:pt x="18" y="6"/>
                  </a:cubicBezTo>
                  <a:cubicBezTo>
                    <a:pt x="3" y="6"/>
                    <a:pt x="3" y="6"/>
                    <a:pt x="3" y="6"/>
                  </a:cubicBezTo>
                  <a:cubicBezTo>
                    <a:pt x="2" y="6"/>
                    <a:pt x="0" y="5"/>
                    <a:pt x="0" y="3"/>
                  </a:cubicBezTo>
                  <a:cubicBezTo>
                    <a:pt x="0" y="1"/>
                    <a:pt x="2" y="0"/>
                    <a:pt x="3" y="0"/>
                  </a:cubicBezTo>
                  <a:cubicBezTo>
                    <a:pt x="18" y="0"/>
                    <a:pt x="18" y="0"/>
                    <a:pt x="18" y="0"/>
                  </a:cubicBezTo>
                  <a:cubicBezTo>
                    <a:pt x="23" y="0"/>
                    <a:pt x="28" y="2"/>
                    <a:pt x="30" y="5"/>
                  </a:cubicBezTo>
                  <a:cubicBezTo>
                    <a:pt x="33" y="8"/>
                    <a:pt x="34" y="12"/>
                    <a:pt x="33" y="15"/>
                  </a:cubicBezTo>
                  <a:cubicBezTo>
                    <a:pt x="27" y="53"/>
                    <a:pt x="27" y="53"/>
                    <a:pt x="27" y="53"/>
                  </a:cubicBezTo>
                  <a:cubicBezTo>
                    <a:pt x="25" y="59"/>
                    <a:pt x="19" y="64"/>
                    <a:pt x="1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š1iḓè"/>
            <p:cNvSpPr/>
            <p:nvPr/>
          </p:nvSpPr>
          <p:spPr bwMode="auto">
            <a:xfrm>
              <a:off x="5414963" y="3863975"/>
              <a:ext cx="333375" cy="39688"/>
            </a:xfrm>
            <a:custGeom>
              <a:avLst/>
              <a:gdLst>
                <a:gd name="T0" fmla="*/ 95 w 101"/>
                <a:gd name="T1" fmla="*/ 12 h 12"/>
                <a:gd name="T2" fmla="*/ 6 w 101"/>
                <a:gd name="T3" fmla="*/ 12 h 12"/>
                <a:gd name="T4" fmla="*/ 0 w 101"/>
                <a:gd name="T5" fmla="*/ 6 h 12"/>
                <a:gd name="T6" fmla="*/ 6 w 101"/>
                <a:gd name="T7" fmla="*/ 0 h 12"/>
                <a:gd name="T8" fmla="*/ 95 w 101"/>
                <a:gd name="T9" fmla="*/ 0 h 12"/>
                <a:gd name="T10" fmla="*/ 101 w 101"/>
                <a:gd name="T11" fmla="*/ 6 h 12"/>
                <a:gd name="T12" fmla="*/ 95 w 1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1" h="12">
                  <a:moveTo>
                    <a:pt x="95" y="12"/>
                  </a:moveTo>
                  <a:cubicBezTo>
                    <a:pt x="6" y="12"/>
                    <a:pt x="6" y="12"/>
                    <a:pt x="6" y="12"/>
                  </a:cubicBezTo>
                  <a:cubicBezTo>
                    <a:pt x="3" y="12"/>
                    <a:pt x="0" y="9"/>
                    <a:pt x="0" y="6"/>
                  </a:cubicBezTo>
                  <a:cubicBezTo>
                    <a:pt x="0" y="3"/>
                    <a:pt x="3" y="0"/>
                    <a:pt x="6" y="0"/>
                  </a:cubicBezTo>
                  <a:cubicBezTo>
                    <a:pt x="95" y="0"/>
                    <a:pt x="95" y="0"/>
                    <a:pt x="95" y="0"/>
                  </a:cubicBezTo>
                  <a:cubicBezTo>
                    <a:pt x="98" y="0"/>
                    <a:pt x="101" y="3"/>
                    <a:pt x="101" y="6"/>
                  </a:cubicBezTo>
                  <a:cubicBezTo>
                    <a:pt x="101" y="9"/>
                    <a:pt x="98" y="12"/>
                    <a:pt x="95" y="12"/>
                  </a:cubicBezTo>
                  <a:close/>
                </a:path>
              </a:pathLst>
            </a:custGeom>
            <a:solidFill>
              <a:srgbClr val="3739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ïSḷiḋé"/>
            <p:cNvSpPr/>
            <p:nvPr/>
          </p:nvSpPr>
          <p:spPr bwMode="auto">
            <a:xfrm>
              <a:off x="3968751" y="1765300"/>
              <a:ext cx="525463" cy="520700"/>
            </a:xfrm>
            <a:custGeom>
              <a:avLst/>
              <a:gdLst>
                <a:gd name="T0" fmla="*/ 80 w 159"/>
                <a:gd name="T1" fmla="*/ 146 h 158"/>
                <a:gd name="T2" fmla="*/ 13 w 159"/>
                <a:gd name="T3" fmla="*/ 79 h 158"/>
                <a:gd name="T4" fmla="*/ 80 w 159"/>
                <a:gd name="T5" fmla="*/ 12 h 158"/>
                <a:gd name="T6" fmla="*/ 147 w 159"/>
                <a:gd name="T7" fmla="*/ 79 h 158"/>
                <a:gd name="T8" fmla="*/ 80 w 159"/>
                <a:gd name="T9" fmla="*/ 146 h 158"/>
                <a:gd name="T10" fmla="*/ 80 w 159"/>
                <a:gd name="T11" fmla="*/ 0 h 158"/>
                <a:gd name="T12" fmla="*/ 0 w 159"/>
                <a:gd name="T13" fmla="*/ 79 h 158"/>
                <a:gd name="T14" fmla="*/ 80 w 159"/>
                <a:gd name="T15" fmla="*/ 158 h 158"/>
                <a:gd name="T16" fmla="*/ 159 w 159"/>
                <a:gd name="T17" fmla="*/ 79 h 158"/>
                <a:gd name="T18" fmla="*/ 80 w 15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58">
                  <a:moveTo>
                    <a:pt x="80" y="146"/>
                  </a:moveTo>
                  <a:cubicBezTo>
                    <a:pt x="43" y="146"/>
                    <a:pt x="13" y="116"/>
                    <a:pt x="13" y="79"/>
                  </a:cubicBezTo>
                  <a:cubicBezTo>
                    <a:pt x="13" y="42"/>
                    <a:pt x="43" y="12"/>
                    <a:pt x="80" y="12"/>
                  </a:cubicBezTo>
                  <a:cubicBezTo>
                    <a:pt x="116" y="12"/>
                    <a:pt x="147" y="42"/>
                    <a:pt x="147" y="79"/>
                  </a:cubicBezTo>
                  <a:cubicBezTo>
                    <a:pt x="147" y="116"/>
                    <a:pt x="116" y="146"/>
                    <a:pt x="80" y="146"/>
                  </a:cubicBezTo>
                  <a:moveTo>
                    <a:pt x="80" y="0"/>
                  </a:moveTo>
                  <a:cubicBezTo>
                    <a:pt x="36" y="0"/>
                    <a:pt x="0" y="35"/>
                    <a:pt x="0" y="79"/>
                  </a:cubicBezTo>
                  <a:cubicBezTo>
                    <a:pt x="0" y="123"/>
                    <a:pt x="36" y="158"/>
                    <a:pt x="80" y="158"/>
                  </a:cubicBezTo>
                  <a:cubicBezTo>
                    <a:pt x="123" y="158"/>
                    <a:pt x="159" y="123"/>
                    <a:pt x="159" y="79"/>
                  </a:cubicBezTo>
                  <a:cubicBezTo>
                    <a:pt x="159" y="35"/>
                    <a:pt x="123" y="0"/>
                    <a:pt x="80" y="0"/>
                  </a:cubicBezTo>
                </a:path>
              </a:pathLst>
            </a:custGeom>
            <a:solidFill>
              <a:schemeClr val="bg1">
                <a:lumMod val="85000"/>
              </a:schemeClr>
            </a:solidFill>
            <a:ln>
              <a:noFill/>
            </a:ln>
          </p:spPr>
          <p:txBody>
            <a:bodyPr anchor="ctr"/>
            <a:lstStyle/>
            <a:p>
              <a:pPr algn="ctr"/>
              <a:endParaRPr/>
            </a:p>
          </p:txBody>
        </p:sp>
        <p:sp>
          <p:nvSpPr>
            <p:cNvPr id="102" name="išľîḋé"/>
            <p:cNvSpPr/>
            <p:nvPr/>
          </p:nvSpPr>
          <p:spPr bwMode="auto">
            <a:xfrm>
              <a:off x="4391026" y="2011363"/>
              <a:ext cx="49213"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3" name="îşliḓè"/>
            <p:cNvSpPr/>
            <p:nvPr/>
          </p:nvSpPr>
          <p:spPr bwMode="auto">
            <a:xfrm>
              <a:off x="4021138" y="2011363"/>
              <a:ext cx="50800"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4" name="ïṧ1ïḍê"/>
            <p:cNvSpPr/>
            <p:nvPr/>
          </p:nvSpPr>
          <p:spPr bwMode="auto">
            <a:xfrm>
              <a:off x="4219576" y="2182813"/>
              <a:ext cx="26988" cy="49213"/>
            </a:xfrm>
            <a:custGeom>
              <a:avLst/>
              <a:gdLst>
                <a:gd name="T0" fmla="*/ 4 w 8"/>
                <a:gd name="T1" fmla="*/ 0 h 15"/>
                <a:gd name="T2" fmla="*/ 0 w 8"/>
                <a:gd name="T3" fmla="*/ 4 h 15"/>
                <a:gd name="T4" fmla="*/ 0 w 8"/>
                <a:gd name="T5" fmla="*/ 11 h 15"/>
                <a:gd name="T6" fmla="*/ 4 w 8"/>
                <a:gd name="T7" fmla="*/ 15 h 15"/>
                <a:gd name="T8" fmla="*/ 8 w 8"/>
                <a:gd name="T9" fmla="*/ 11 h 15"/>
                <a:gd name="T10" fmla="*/ 8 w 8"/>
                <a:gd name="T11" fmla="*/ 4 h 15"/>
                <a:gd name="T12" fmla="*/ 4 w 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4" y="0"/>
                  </a:moveTo>
                  <a:cubicBezTo>
                    <a:pt x="1" y="0"/>
                    <a:pt x="0" y="2"/>
                    <a:pt x="0" y="4"/>
                  </a:cubicBezTo>
                  <a:cubicBezTo>
                    <a:pt x="0" y="11"/>
                    <a:pt x="0" y="11"/>
                    <a:pt x="0" y="11"/>
                  </a:cubicBezTo>
                  <a:cubicBezTo>
                    <a:pt x="0" y="13"/>
                    <a:pt x="1" y="15"/>
                    <a:pt x="4" y="15"/>
                  </a:cubicBezTo>
                  <a:cubicBezTo>
                    <a:pt x="6" y="15"/>
                    <a:pt x="8" y="13"/>
                    <a:pt x="8" y="11"/>
                  </a:cubicBezTo>
                  <a:cubicBezTo>
                    <a:pt x="8" y="4"/>
                    <a:pt x="8" y="4"/>
                    <a:pt x="8" y="4"/>
                  </a:cubicBezTo>
                  <a:cubicBezTo>
                    <a:pt x="8" y="2"/>
                    <a:pt x="6" y="0"/>
                    <a:pt x="4" y="0"/>
                  </a:cubicBezTo>
                </a:path>
              </a:pathLst>
            </a:custGeom>
            <a:solidFill>
              <a:schemeClr val="bg1">
                <a:lumMod val="85000"/>
              </a:schemeClr>
            </a:solidFill>
            <a:ln>
              <a:noFill/>
            </a:ln>
          </p:spPr>
          <p:txBody>
            <a:bodyPr anchor="ctr"/>
            <a:lstStyle/>
            <a:p>
              <a:pPr algn="ctr"/>
              <a:endParaRPr/>
            </a:p>
          </p:txBody>
        </p:sp>
        <p:sp>
          <p:nvSpPr>
            <p:cNvPr id="105" name="ïṡlîḋè"/>
            <p:cNvSpPr/>
            <p:nvPr/>
          </p:nvSpPr>
          <p:spPr bwMode="auto">
            <a:xfrm>
              <a:off x="4219576" y="1817688"/>
              <a:ext cx="26988" cy="46038"/>
            </a:xfrm>
            <a:custGeom>
              <a:avLst/>
              <a:gdLst>
                <a:gd name="T0" fmla="*/ 4 w 8"/>
                <a:gd name="T1" fmla="*/ 0 h 14"/>
                <a:gd name="T2" fmla="*/ 0 w 8"/>
                <a:gd name="T3" fmla="*/ 4 h 14"/>
                <a:gd name="T4" fmla="*/ 0 w 8"/>
                <a:gd name="T5" fmla="*/ 10 h 14"/>
                <a:gd name="T6" fmla="*/ 4 w 8"/>
                <a:gd name="T7" fmla="*/ 14 h 14"/>
                <a:gd name="T8" fmla="*/ 8 w 8"/>
                <a:gd name="T9" fmla="*/ 10 h 14"/>
                <a:gd name="T10" fmla="*/ 8 w 8"/>
                <a:gd name="T11" fmla="*/ 4 h 14"/>
                <a:gd name="T12" fmla="*/ 4 w 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0"/>
                  </a:moveTo>
                  <a:cubicBezTo>
                    <a:pt x="1" y="0"/>
                    <a:pt x="0" y="1"/>
                    <a:pt x="0" y="4"/>
                  </a:cubicBezTo>
                  <a:cubicBezTo>
                    <a:pt x="0" y="10"/>
                    <a:pt x="0" y="10"/>
                    <a:pt x="0" y="10"/>
                  </a:cubicBezTo>
                  <a:cubicBezTo>
                    <a:pt x="0" y="13"/>
                    <a:pt x="1" y="14"/>
                    <a:pt x="4" y="14"/>
                  </a:cubicBezTo>
                  <a:cubicBezTo>
                    <a:pt x="6" y="14"/>
                    <a:pt x="8" y="13"/>
                    <a:pt x="8" y="10"/>
                  </a:cubicBezTo>
                  <a:cubicBezTo>
                    <a:pt x="8" y="4"/>
                    <a:pt x="8" y="4"/>
                    <a:pt x="8" y="4"/>
                  </a:cubicBezTo>
                  <a:cubicBezTo>
                    <a:pt x="8" y="1"/>
                    <a:pt x="6" y="0"/>
                    <a:pt x="4" y="0"/>
                  </a:cubicBezTo>
                </a:path>
              </a:pathLst>
            </a:custGeom>
            <a:solidFill>
              <a:schemeClr val="bg1">
                <a:lumMod val="85000"/>
              </a:schemeClr>
            </a:solidFill>
            <a:ln>
              <a:noFill/>
            </a:ln>
          </p:spPr>
          <p:txBody>
            <a:bodyPr anchor="ctr"/>
            <a:lstStyle/>
            <a:p>
              <a:pPr algn="ctr"/>
              <a:endParaRPr/>
            </a:p>
          </p:txBody>
        </p:sp>
        <p:sp>
          <p:nvSpPr>
            <p:cNvPr id="106" name="íṣ1iḓê"/>
            <p:cNvSpPr/>
            <p:nvPr/>
          </p:nvSpPr>
          <p:spPr bwMode="auto">
            <a:xfrm>
              <a:off x="4078288" y="2133600"/>
              <a:ext cx="46038" cy="42863"/>
            </a:xfrm>
            <a:custGeom>
              <a:avLst/>
              <a:gdLst>
                <a:gd name="T0" fmla="*/ 10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10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0" y="0"/>
                  </a:moveTo>
                  <a:cubicBezTo>
                    <a:pt x="8" y="0"/>
                    <a:pt x="7" y="0"/>
                    <a:pt x="7" y="1"/>
                  </a:cubicBezTo>
                  <a:cubicBezTo>
                    <a:pt x="2" y="6"/>
                    <a:pt x="2" y="6"/>
                    <a:pt x="2" y="6"/>
                  </a:cubicBezTo>
                  <a:cubicBezTo>
                    <a:pt x="0" y="7"/>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1" y="0"/>
                    <a:pt x="10" y="0"/>
                  </a:cubicBezTo>
                </a:path>
              </a:pathLst>
            </a:custGeom>
            <a:solidFill>
              <a:schemeClr val="bg1">
                <a:lumMod val="85000"/>
              </a:schemeClr>
            </a:solidFill>
            <a:ln>
              <a:noFill/>
            </a:ln>
          </p:spPr>
          <p:txBody>
            <a:bodyPr anchor="ctr"/>
            <a:lstStyle/>
            <a:p>
              <a:pPr algn="ctr"/>
              <a:endParaRPr/>
            </a:p>
          </p:txBody>
        </p:sp>
        <p:sp>
          <p:nvSpPr>
            <p:cNvPr id="107" name="iṥlïḍe"/>
            <p:cNvSpPr/>
            <p:nvPr/>
          </p:nvSpPr>
          <p:spPr bwMode="auto">
            <a:xfrm>
              <a:off x="4338638" y="1873250"/>
              <a:ext cx="46038" cy="42863"/>
            </a:xfrm>
            <a:custGeom>
              <a:avLst/>
              <a:gdLst>
                <a:gd name="T0" fmla="*/ 9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9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9" y="0"/>
                  </a:moveTo>
                  <a:cubicBezTo>
                    <a:pt x="8" y="0"/>
                    <a:pt x="7" y="0"/>
                    <a:pt x="7" y="1"/>
                  </a:cubicBezTo>
                  <a:cubicBezTo>
                    <a:pt x="2" y="6"/>
                    <a:pt x="2" y="6"/>
                    <a:pt x="2" y="6"/>
                  </a:cubicBezTo>
                  <a:cubicBezTo>
                    <a:pt x="0" y="8"/>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0" y="0"/>
                    <a:pt x="9" y="0"/>
                  </a:cubicBezTo>
                </a:path>
              </a:pathLst>
            </a:custGeom>
            <a:solidFill>
              <a:schemeClr val="bg1">
                <a:lumMod val="85000"/>
              </a:schemeClr>
            </a:solidFill>
            <a:ln>
              <a:noFill/>
            </a:ln>
          </p:spPr>
          <p:txBody>
            <a:bodyPr anchor="ctr"/>
            <a:lstStyle/>
            <a:p>
              <a:pPr algn="ctr"/>
              <a:endParaRPr/>
            </a:p>
          </p:txBody>
        </p:sp>
        <p:sp>
          <p:nvSpPr>
            <p:cNvPr id="108" name="îṣliḋê"/>
            <p:cNvSpPr/>
            <p:nvPr/>
          </p:nvSpPr>
          <p:spPr bwMode="auto">
            <a:xfrm>
              <a:off x="4078288" y="1873250"/>
              <a:ext cx="46038" cy="42863"/>
            </a:xfrm>
            <a:custGeom>
              <a:avLst/>
              <a:gdLst>
                <a:gd name="T0" fmla="*/ 5 w 14"/>
                <a:gd name="T1" fmla="*/ 0 h 13"/>
                <a:gd name="T2" fmla="*/ 2 w 14"/>
                <a:gd name="T3" fmla="*/ 1 h 13"/>
                <a:gd name="T4" fmla="*/ 2 w 14"/>
                <a:gd name="T5" fmla="*/ 7 h 13"/>
                <a:gd name="T6" fmla="*/ 7 w 14"/>
                <a:gd name="T7" fmla="*/ 12 h 13"/>
                <a:gd name="T8" fmla="*/ 10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10" y="13"/>
                  </a:cubicBezTo>
                  <a:cubicBezTo>
                    <a:pt x="11" y="13"/>
                    <a:pt x="12" y="12"/>
                    <a:pt x="12" y="12"/>
                  </a:cubicBezTo>
                  <a:cubicBezTo>
                    <a:pt x="14" y="10"/>
                    <a:pt x="14" y="8"/>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09" name="í$1îḋê"/>
            <p:cNvSpPr/>
            <p:nvPr/>
          </p:nvSpPr>
          <p:spPr bwMode="auto">
            <a:xfrm>
              <a:off x="4338638" y="2133600"/>
              <a:ext cx="46038" cy="42863"/>
            </a:xfrm>
            <a:custGeom>
              <a:avLst/>
              <a:gdLst>
                <a:gd name="T0" fmla="*/ 5 w 14"/>
                <a:gd name="T1" fmla="*/ 0 h 13"/>
                <a:gd name="T2" fmla="*/ 2 w 14"/>
                <a:gd name="T3" fmla="*/ 1 h 13"/>
                <a:gd name="T4" fmla="*/ 2 w 14"/>
                <a:gd name="T5" fmla="*/ 7 h 13"/>
                <a:gd name="T6" fmla="*/ 7 w 14"/>
                <a:gd name="T7" fmla="*/ 12 h 13"/>
                <a:gd name="T8" fmla="*/ 9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9" y="13"/>
                  </a:cubicBezTo>
                  <a:cubicBezTo>
                    <a:pt x="10" y="13"/>
                    <a:pt x="12" y="12"/>
                    <a:pt x="12" y="12"/>
                  </a:cubicBezTo>
                  <a:cubicBezTo>
                    <a:pt x="14" y="10"/>
                    <a:pt x="14" y="7"/>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10" name="iSḷîdê"/>
            <p:cNvSpPr/>
            <p:nvPr/>
          </p:nvSpPr>
          <p:spPr bwMode="auto">
            <a:xfrm>
              <a:off x="4210051" y="2001838"/>
              <a:ext cx="42863" cy="4286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ṩļïdé"/>
            <p:cNvSpPr/>
            <p:nvPr/>
          </p:nvSpPr>
          <p:spPr bwMode="auto">
            <a:xfrm>
              <a:off x="4225926" y="1879600"/>
              <a:ext cx="9525" cy="119063"/>
            </a:xfrm>
            <a:custGeom>
              <a:avLst/>
              <a:gdLst>
                <a:gd name="T0" fmla="*/ 2 w 3"/>
                <a:gd name="T1" fmla="*/ 0 h 36"/>
                <a:gd name="T2" fmla="*/ 0 w 3"/>
                <a:gd name="T3" fmla="*/ 1 h 36"/>
                <a:gd name="T4" fmla="*/ 0 w 3"/>
                <a:gd name="T5" fmla="*/ 34 h 36"/>
                <a:gd name="T6" fmla="*/ 2 w 3"/>
                <a:gd name="T7" fmla="*/ 36 h 36"/>
                <a:gd name="T8" fmla="*/ 3 w 3"/>
                <a:gd name="T9" fmla="*/ 34 h 36"/>
                <a:gd name="T10" fmla="*/ 3 w 3"/>
                <a:gd name="T11" fmla="*/ 1 h 36"/>
                <a:gd name="T12" fmla="*/ 2 w 3"/>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 h="36">
                  <a:moveTo>
                    <a:pt x="2" y="0"/>
                  </a:moveTo>
                  <a:cubicBezTo>
                    <a:pt x="1" y="0"/>
                    <a:pt x="0" y="0"/>
                    <a:pt x="0" y="1"/>
                  </a:cubicBezTo>
                  <a:cubicBezTo>
                    <a:pt x="0" y="34"/>
                    <a:pt x="0" y="34"/>
                    <a:pt x="0" y="34"/>
                  </a:cubicBezTo>
                  <a:cubicBezTo>
                    <a:pt x="0" y="35"/>
                    <a:pt x="1" y="36"/>
                    <a:pt x="2" y="36"/>
                  </a:cubicBezTo>
                  <a:cubicBezTo>
                    <a:pt x="2" y="36"/>
                    <a:pt x="3" y="35"/>
                    <a:pt x="3" y="34"/>
                  </a:cubicBezTo>
                  <a:cubicBezTo>
                    <a:pt x="3" y="1"/>
                    <a:pt x="3" y="1"/>
                    <a:pt x="3" y="1"/>
                  </a:cubicBezTo>
                  <a:cubicBezTo>
                    <a:pt x="3" y="0"/>
                    <a:pt x="2" y="0"/>
                    <a:pt x="2"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ṣ1íďè"/>
            <p:cNvSpPr/>
            <p:nvPr/>
          </p:nvSpPr>
          <p:spPr bwMode="auto">
            <a:xfrm>
              <a:off x="4262438" y="2020888"/>
              <a:ext cx="79375" cy="7938"/>
            </a:xfrm>
            <a:custGeom>
              <a:avLst/>
              <a:gdLst>
                <a:gd name="T0" fmla="*/ 23 w 24"/>
                <a:gd name="T1" fmla="*/ 0 h 2"/>
                <a:gd name="T2" fmla="*/ 1 w 24"/>
                <a:gd name="T3" fmla="*/ 0 h 2"/>
                <a:gd name="T4" fmla="*/ 0 w 24"/>
                <a:gd name="T5" fmla="*/ 1 h 2"/>
                <a:gd name="T6" fmla="*/ 1 w 24"/>
                <a:gd name="T7" fmla="*/ 2 h 2"/>
                <a:gd name="T8" fmla="*/ 23 w 24"/>
                <a:gd name="T9" fmla="*/ 2 h 2"/>
                <a:gd name="T10" fmla="*/ 24 w 24"/>
                <a:gd name="T11" fmla="*/ 1 h 2"/>
                <a:gd name="T12" fmla="*/ 23 w 2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3" y="0"/>
                  </a:moveTo>
                  <a:cubicBezTo>
                    <a:pt x="1" y="0"/>
                    <a:pt x="1" y="0"/>
                    <a:pt x="1" y="0"/>
                  </a:cubicBezTo>
                  <a:cubicBezTo>
                    <a:pt x="0" y="0"/>
                    <a:pt x="0" y="0"/>
                    <a:pt x="0" y="1"/>
                  </a:cubicBezTo>
                  <a:cubicBezTo>
                    <a:pt x="0" y="2"/>
                    <a:pt x="0" y="2"/>
                    <a:pt x="1" y="2"/>
                  </a:cubicBezTo>
                  <a:cubicBezTo>
                    <a:pt x="23" y="2"/>
                    <a:pt x="23" y="2"/>
                    <a:pt x="23" y="2"/>
                  </a:cubicBezTo>
                  <a:cubicBezTo>
                    <a:pt x="24" y="2"/>
                    <a:pt x="24" y="2"/>
                    <a:pt x="24" y="1"/>
                  </a:cubicBezTo>
                  <a:cubicBezTo>
                    <a:pt x="24" y="0"/>
                    <a:pt x="24" y="0"/>
                    <a:pt x="23"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šľïḋê"/>
            <p:cNvSpPr/>
            <p:nvPr/>
          </p:nvSpPr>
          <p:spPr bwMode="auto">
            <a:xfrm>
              <a:off x="5672138" y="3135313"/>
              <a:ext cx="1270000" cy="722313"/>
            </a:xfrm>
            <a:custGeom>
              <a:avLst/>
              <a:gdLst>
                <a:gd name="T0" fmla="*/ 385 w 385"/>
                <a:gd name="T1" fmla="*/ 219 h 219"/>
                <a:gd name="T2" fmla="*/ 66 w 385"/>
                <a:gd name="T3" fmla="*/ 219 h 219"/>
                <a:gd name="T4" fmla="*/ 3 w 385"/>
                <a:gd name="T5" fmla="*/ 20 h 219"/>
                <a:gd name="T6" fmla="*/ 18 w 385"/>
                <a:gd name="T7" fmla="*/ 0 h 219"/>
                <a:gd name="T8" fmla="*/ 304 w 385"/>
                <a:gd name="T9" fmla="*/ 0 h 219"/>
                <a:gd name="T10" fmla="*/ 319 w 385"/>
                <a:gd name="T11" fmla="*/ 11 h 219"/>
                <a:gd name="T12" fmla="*/ 385 w 385"/>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385" h="219">
                  <a:moveTo>
                    <a:pt x="385" y="219"/>
                  </a:moveTo>
                  <a:cubicBezTo>
                    <a:pt x="66" y="219"/>
                    <a:pt x="66" y="219"/>
                    <a:pt x="66" y="219"/>
                  </a:cubicBezTo>
                  <a:cubicBezTo>
                    <a:pt x="3" y="20"/>
                    <a:pt x="3" y="20"/>
                    <a:pt x="3" y="20"/>
                  </a:cubicBezTo>
                  <a:cubicBezTo>
                    <a:pt x="0" y="10"/>
                    <a:pt x="8" y="0"/>
                    <a:pt x="18" y="0"/>
                  </a:cubicBezTo>
                  <a:cubicBezTo>
                    <a:pt x="304" y="0"/>
                    <a:pt x="304" y="0"/>
                    <a:pt x="304" y="0"/>
                  </a:cubicBezTo>
                  <a:cubicBezTo>
                    <a:pt x="311" y="0"/>
                    <a:pt x="317" y="5"/>
                    <a:pt x="319" y="11"/>
                  </a:cubicBezTo>
                  <a:lnTo>
                    <a:pt x="385" y="2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îṣ1íḋe"/>
            <p:cNvSpPr/>
            <p:nvPr/>
          </p:nvSpPr>
          <p:spPr bwMode="auto">
            <a:xfrm>
              <a:off x="5702301" y="3148013"/>
              <a:ext cx="1223963" cy="709613"/>
            </a:xfrm>
            <a:custGeom>
              <a:avLst/>
              <a:gdLst>
                <a:gd name="T0" fmla="*/ 371 w 371"/>
                <a:gd name="T1" fmla="*/ 215 h 215"/>
                <a:gd name="T2" fmla="*/ 66 w 371"/>
                <a:gd name="T3" fmla="*/ 215 h 215"/>
                <a:gd name="T4" fmla="*/ 3 w 371"/>
                <a:gd name="T5" fmla="*/ 20 h 215"/>
                <a:gd name="T6" fmla="*/ 18 w 371"/>
                <a:gd name="T7" fmla="*/ 0 h 215"/>
                <a:gd name="T8" fmla="*/ 291 w 371"/>
                <a:gd name="T9" fmla="*/ 0 h 215"/>
                <a:gd name="T10" fmla="*/ 305 w 371"/>
                <a:gd name="T11" fmla="*/ 11 h 215"/>
                <a:gd name="T12" fmla="*/ 371 w 371"/>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371" h="215">
                  <a:moveTo>
                    <a:pt x="371" y="215"/>
                  </a:moveTo>
                  <a:cubicBezTo>
                    <a:pt x="66" y="215"/>
                    <a:pt x="66" y="215"/>
                    <a:pt x="66" y="215"/>
                  </a:cubicBezTo>
                  <a:cubicBezTo>
                    <a:pt x="3" y="20"/>
                    <a:pt x="3" y="20"/>
                    <a:pt x="3" y="20"/>
                  </a:cubicBezTo>
                  <a:cubicBezTo>
                    <a:pt x="0" y="10"/>
                    <a:pt x="8" y="0"/>
                    <a:pt x="18" y="0"/>
                  </a:cubicBezTo>
                  <a:cubicBezTo>
                    <a:pt x="291" y="0"/>
                    <a:pt x="291" y="0"/>
                    <a:pt x="291" y="0"/>
                  </a:cubicBezTo>
                  <a:cubicBezTo>
                    <a:pt x="298" y="0"/>
                    <a:pt x="303" y="5"/>
                    <a:pt x="305" y="11"/>
                  </a:cubicBezTo>
                  <a:lnTo>
                    <a:pt x="371" y="215"/>
                  </a:lnTo>
                  <a:close/>
                </a:path>
              </a:pathLst>
            </a:custGeom>
            <a:solidFill>
              <a:srgbClr val="E1ED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íšliďê"/>
            <p:cNvSpPr/>
            <p:nvPr/>
          </p:nvSpPr>
          <p:spPr bwMode="auto">
            <a:xfrm>
              <a:off x="5822951" y="3248025"/>
              <a:ext cx="482600" cy="22225"/>
            </a:xfrm>
            <a:custGeom>
              <a:avLst/>
              <a:gdLst>
                <a:gd name="T0" fmla="*/ 142 w 146"/>
                <a:gd name="T1" fmla="*/ 7 h 7"/>
                <a:gd name="T2" fmla="*/ 3 w 146"/>
                <a:gd name="T3" fmla="*/ 7 h 7"/>
                <a:gd name="T4" fmla="*/ 0 w 146"/>
                <a:gd name="T5" fmla="*/ 3 h 7"/>
                <a:gd name="T6" fmla="*/ 3 w 146"/>
                <a:gd name="T7" fmla="*/ 0 h 7"/>
                <a:gd name="T8" fmla="*/ 142 w 146"/>
                <a:gd name="T9" fmla="*/ 0 h 7"/>
                <a:gd name="T10" fmla="*/ 146 w 146"/>
                <a:gd name="T11" fmla="*/ 3 h 7"/>
                <a:gd name="T12" fmla="*/ 142 w 14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6" h="7">
                  <a:moveTo>
                    <a:pt x="142" y="7"/>
                  </a:moveTo>
                  <a:cubicBezTo>
                    <a:pt x="3" y="7"/>
                    <a:pt x="3" y="7"/>
                    <a:pt x="3" y="7"/>
                  </a:cubicBezTo>
                  <a:cubicBezTo>
                    <a:pt x="1" y="7"/>
                    <a:pt x="0" y="5"/>
                    <a:pt x="0" y="3"/>
                  </a:cubicBezTo>
                  <a:cubicBezTo>
                    <a:pt x="0" y="1"/>
                    <a:pt x="1" y="0"/>
                    <a:pt x="3" y="0"/>
                  </a:cubicBezTo>
                  <a:cubicBezTo>
                    <a:pt x="142" y="0"/>
                    <a:pt x="142" y="0"/>
                    <a:pt x="142" y="0"/>
                  </a:cubicBezTo>
                  <a:cubicBezTo>
                    <a:pt x="145" y="0"/>
                    <a:pt x="146" y="1"/>
                    <a:pt x="146" y="3"/>
                  </a:cubicBezTo>
                  <a:cubicBezTo>
                    <a:pt x="146" y="5"/>
                    <a:pt x="145" y="7"/>
                    <a:pt x="142"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ṩľíḍê"/>
            <p:cNvSpPr/>
            <p:nvPr/>
          </p:nvSpPr>
          <p:spPr bwMode="auto">
            <a:xfrm>
              <a:off x="5840413" y="3303588"/>
              <a:ext cx="538163" cy="23813"/>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ṣļîḓé"/>
            <p:cNvSpPr/>
            <p:nvPr/>
          </p:nvSpPr>
          <p:spPr bwMode="auto">
            <a:xfrm>
              <a:off x="5859463" y="3359150"/>
              <a:ext cx="469900" cy="26988"/>
            </a:xfrm>
            <a:custGeom>
              <a:avLst/>
              <a:gdLst>
                <a:gd name="T0" fmla="*/ 139 w 142"/>
                <a:gd name="T1" fmla="*/ 8 h 8"/>
                <a:gd name="T2" fmla="*/ 4 w 142"/>
                <a:gd name="T3" fmla="*/ 8 h 8"/>
                <a:gd name="T4" fmla="*/ 0 w 142"/>
                <a:gd name="T5" fmla="*/ 4 h 8"/>
                <a:gd name="T6" fmla="*/ 4 w 142"/>
                <a:gd name="T7" fmla="*/ 0 h 8"/>
                <a:gd name="T8" fmla="*/ 139 w 142"/>
                <a:gd name="T9" fmla="*/ 0 h 8"/>
                <a:gd name="T10" fmla="*/ 142 w 142"/>
                <a:gd name="T11" fmla="*/ 4 h 8"/>
                <a:gd name="T12" fmla="*/ 139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9" y="8"/>
                  </a:moveTo>
                  <a:cubicBezTo>
                    <a:pt x="4" y="8"/>
                    <a:pt x="4" y="8"/>
                    <a:pt x="4" y="8"/>
                  </a:cubicBezTo>
                  <a:cubicBezTo>
                    <a:pt x="2" y="8"/>
                    <a:pt x="0" y="6"/>
                    <a:pt x="0" y="4"/>
                  </a:cubicBezTo>
                  <a:cubicBezTo>
                    <a:pt x="0" y="2"/>
                    <a:pt x="2" y="0"/>
                    <a:pt x="4" y="0"/>
                  </a:cubicBezTo>
                  <a:cubicBezTo>
                    <a:pt x="139" y="0"/>
                    <a:pt x="139" y="0"/>
                    <a:pt x="139" y="0"/>
                  </a:cubicBezTo>
                  <a:cubicBezTo>
                    <a:pt x="141" y="0"/>
                    <a:pt x="142" y="2"/>
                    <a:pt x="142" y="4"/>
                  </a:cubicBezTo>
                  <a:cubicBezTo>
                    <a:pt x="142" y="6"/>
                    <a:pt x="141" y="8"/>
                    <a:pt x="13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Sľïḋè"/>
            <p:cNvSpPr/>
            <p:nvPr/>
          </p:nvSpPr>
          <p:spPr bwMode="auto">
            <a:xfrm>
              <a:off x="5876926" y="3419475"/>
              <a:ext cx="379413" cy="22225"/>
            </a:xfrm>
            <a:custGeom>
              <a:avLst/>
              <a:gdLst>
                <a:gd name="T0" fmla="*/ 111 w 115"/>
                <a:gd name="T1" fmla="*/ 7 h 7"/>
                <a:gd name="T2" fmla="*/ 4 w 115"/>
                <a:gd name="T3" fmla="*/ 7 h 7"/>
                <a:gd name="T4" fmla="*/ 0 w 115"/>
                <a:gd name="T5" fmla="*/ 3 h 7"/>
                <a:gd name="T6" fmla="*/ 4 w 115"/>
                <a:gd name="T7" fmla="*/ 0 h 7"/>
                <a:gd name="T8" fmla="*/ 111 w 115"/>
                <a:gd name="T9" fmla="*/ 0 h 7"/>
                <a:gd name="T10" fmla="*/ 115 w 115"/>
                <a:gd name="T11" fmla="*/ 3 h 7"/>
                <a:gd name="T12" fmla="*/ 111 w 11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15" h="7">
                  <a:moveTo>
                    <a:pt x="111" y="7"/>
                  </a:moveTo>
                  <a:cubicBezTo>
                    <a:pt x="4" y="7"/>
                    <a:pt x="4" y="7"/>
                    <a:pt x="4" y="7"/>
                  </a:cubicBezTo>
                  <a:cubicBezTo>
                    <a:pt x="2" y="7"/>
                    <a:pt x="0" y="5"/>
                    <a:pt x="0" y="3"/>
                  </a:cubicBezTo>
                  <a:cubicBezTo>
                    <a:pt x="0" y="1"/>
                    <a:pt x="2" y="0"/>
                    <a:pt x="4" y="0"/>
                  </a:cubicBezTo>
                  <a:cubicBezTo>
                    <a:pt x="111" y="0"/>
                    <a:pt x="111" y="0"/>
                    <a:pt x="111" y="0"/>
                  </a:cubicBezTo>
                  <a:cubicBezTo>
                    <a:pt x="113" y="0"/>
                    <a:pt x="115" y="1"/>
                    <a:pt x="115" y="3"/>
                  </a:cubicBezTo>
                  <a:cubicBezTo>
                    <a:pt x="115" y="5"/>
                    <a:pt x="113" y="7"/>
                    <a:pt x="111"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î$ḷïdè"/>
            <p:cNvSpPr/>
            <p:nvPr/>
          </p:nvSpPr>
          <p:spPr bwMode="auto">
            <a:xfrm>
              <a:off x="5895976" y="3475038"/>
              <a:ext cx="538163" cy="22225"/>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lîḑe"/>
            <p:cNvSpPr/>
            <p:nvPr/>
          </p:nvSpPr>
          <p:spPr bwMode="auto">
            <a:xfrm>
              <a:off x="5916613" y="3530600"/>
              <a:ext cx="468313" cy="26988"/>
            </a:xfrm>
            <a:custGeom>
              <a:avLst/>
              <a:gdLst>
                <a:gd name="T0" fmla="*/ 138 w 142"/>
                <a:gd name="T1" fmla="*/ 8 h 8"/>
                <a:gd name="T2" fmla="*/ 3 w 142"/>
                <a:gd name="T3" fmla="*/ 8 h 8"/>
                <a:gd name="T4" fmla="*/ 0 w 142"/>
                <a:gd name="T5" fmla="*/ 4 h 8"/>
                <a:gd name="T6" fmla="*/ 3 w 142"/>
                <a:gd name="T7" fmla="*/ 0 h 8"/>
                <a:gd name="T8" fmla="*/ 138 w 142"/>
                <a:gd name="T9" fmla="*/ 0 h 8"/>
                <a:gd name="T10" fmla="*/ 142 w 142"/>
                <a:gd name="T11" fmla="*/ 4 h 8"/>
                <a:gd name="T12" fmla="*/ 138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8" y="8"/>
                  </a:moveTo>
                  <a:cubicBezTo>
                    <a:pt x="3" y="8"/>
                    <a:pt x="3" y="8"/>
                    <a:pt x="3" y="8"/>
                  </a:cubicBezTo>
                  <a:cubicBezTo>
                    <a:pt x="1" y="8"/>
                    <a:pt x="0" y="6"/>
                    <a:pt x="0" y="4"/>
                  </a:cubicBezTo>
                  <a:cubicBezTo>
                    <a:pt x="0" y="2"/>
                    <a:pt x="1" y="0"/>
                    <a:pt x="3" y="0"/>
                  </a:cubicBezTo>
                  <a:cubicBezTo>
                    <a:pt x="138" y="0"/>
                    <a:pt x="138" y="0"/>
                    <a:pt x="138" y="0"/>
                  </a:cubicBezTo>
                  <a:cubicBezTo>
                    <a:pt x="140" y="0"/>
                    <a:pt x="142" y="2"/>
                    <a:pt x="142" y="4"/>
                  </a:cubicBezTo>
                  <a:cubicBezTo>
                    <a:pt x="142" y="6"/>
                    <a:pt x="140" y="8"/>
                    <a:pt x="138"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íṩḷídè"/>
            <p:cNvSpPr/>
            <p:nvPr/>
          </p:nvSpPr>
          <p:spPr bwMode="auto">
            <a:xfrm>
              <a:off x="5953126" y="3646488"/>
              <a:ext cx="533400" cy="22225"/>
            </a:xfrm>
            <a:custGeom>
              <a:avLst/>
              <a:gdLst>
                <a:gd name="T0" fmla="*/ 158 w 162"/>
                <a:gd name="T1" fmla="*/ 7 h 7"/>
                <a:gd name="T2" fmla="*/ 3 w 162"/>
                <a:gd name="T3" fmla="*/ 7 h 7"/>
                <a:gd name="T4" fmla="*/ 0 w 162"/>
                <a:gd name="T5" fmla="*/ 4 h 7"/>
                <a:gd name="T6" fmla="*/ 3 w 162"/>
                <a:gd name="T7" fmla="*/ 0 h 7"/>
                <a:gd name="T8" fmla="*/ 158 w 162"/>
                <a:gd name="T9" fmla="*/ 0 h 7"/>
                <a:gd name="T10" fmla="*/ 162 w 162"/>
                <a:gd name="T11" fmla="*/ 4 h 7"/>
                <a:gd name="T12" fmla="*/ 158 w 1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2" h="7">
                  <a:moveTo>
                    <a:pt x="158" y="7"/>
                  </a:moveTo>
                  <a:cubicBezTo>
                    <a:pt x="3" y="7"/>
                    <a:pt x="3" y="7"/>
                    <a:pt x="3" y="7"/>
                  </a:cubicBezTo>
                  <a:cubicBezTo>
                    <a:pt x="1" y="7"/>
                    <a:pt x="0" y="6"/>
                    <a:pt x="0" y="4"/>
                  </a:cubicBezTo>
                  <a:cubicBezTo>
                    <a:pt x="0" y="2"/>
                    <a:pt x="1" y="0"/>
                    <a:pt x="3" y="0"/>
                  </a:cubicBezTo>
                  <a:cubicBezTo>
                    <a:pt x="158" y="0"/>
                    <a:pt x="158" y="0"/>
                    <a:pt x="158" y="0"/>
                  </a:cubicBezTo>
                  <a:cubicBezTo>
                    <a:pt x="161" y="0"/>
                    <a:pt x="162" y="2"/>
                    <a:pt x="162" y="4"/>
                  </a:cubicBezTo>
                  <a:cubicBezTo>
                    <a:pt x="162" y="6"/>
                    <a:pt x="161" y="7"/>
                    <a:pt x="158"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şľîḍé"/>
            <p:cNvSpPr/>
            <p:nvPr/>
          </p:nvSpPr>
          <p:spPr bwMode="auto">
            <a:xfrm>
              <a:off x="5969001" y="3702050"/>
              <a:ext cx="538163" cy="26988"/>
            </a:xfrm>
            <a:custGeom>
              <a:avLst/>
              <a:gdLst>
                <a:gd name="T0" fmla="*/ 159 w 163"/>
                <a:gd name="T1" fmla="*/ 8 h 8"/>
                <a:gd name="T2" fmla="*/ 4 w 163"/>
                <a:gd name="T3" fmla="*/ 8 h 8"/>
                <a:gd name="T4" fmla="*/ 0 w 163"/>
                <a:gd name="T5" fmla="*/ 4 h 8"/>
                <a:gd name="T6" fmla="*/ 4 w 163"/>
                <a:gd name="T7" fmla="*/ 0 h 8"/>
                <a:gd name="T8" fmla="*/ 159 w 163"/>
                <a:gd name="T9" fmla="*/ 0 h 8"/>
                <a:gd name="T10" fmla="*/ 163 w 163"/>
                <a:gd name="T11" fmla="*/ 4 h 8"/>
                <a:gd name="T12" fmla="*/ 159 w 16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3" h="8">
                  <a:moveTo>
                    <a:pt x="159" y="8"/>
                  </a:moveTo>
                  <a:cubicBezTo>
                    <a:pt x="4" y="8"/>
                    <a:pt x="4" y="8"/>
                    <a:pt x="4" y="8"/>
                  </a:cubicBezTo>
                  <a:cubicBezTo>
                    <a:pt x="2" y="8"/>
                    <a:pt x="0" y="6"/>
                    <a:pt x="0" y="4"/>
                  </a:cubicBezTo>
                  <a:cubicBezTo>
                    <a:pt x="0" y="2"/>
                    <a:pt x="2" y="0"/>
                    <a:pt x="4" y="0"/>
                  </a:cubicBezTo>
                  <a:cubicBezTo>
                    <a:pt x="159" y="0"/>
                    <a:pt x="159" y="0"/>
                    <a:pt x="159" y="0"/>
                  </a:cubicBezTo>
                  <a:cubicBezTo>
                    <a:pt x="161" y="0"/>
                    <a:pt x="163" y="2"/>
                    <a:pt x="163" y="4"/>
                  </a:cubicBezTo>
                  <a:cubicBezTo>
                    <a:pt x="163" y="6"/>
                    <a:pt x="161" y="8"/>
                    <a:pt x="15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şḻíḓe"/>
            <p:cNvSpPr/>
            <p:nvPr/>
          </p:nvSpPr>
          <p:spPr bwMode="auto">
            <a:xfrm>
              <a:off x="6421438" y="3221038"/>
              <a:ext cx="385763" cy="508000"/>
            </a:xfrm>
            <a:custGeom>
              <a:avLst/>
              <a:gdLst>
                <a:gd name="T0" fmla="*/ 105 w 117"/>
                <a:gd name="T1" fmla="*/ 154 h 154"/>
                <a:gd name="T2" fmla="*/ 54 w 117"/>
                <a:gd name="T3" fmla="*/ 154 h 154"/>
                <a:gd name="T4" fmla="*/ 44 w 117"/>
                <a:gd name="T5" fmla="*/ 146 h 154"/>
                <a:gd name="T6" fmla="*/ 2 w 117"/>
                <a:gd name="T7" fmla="*/ 14 h 154"/>
                <a:gd name="T8" fmla="*/ 13 w 117"/>
                <a:gd name="T9" fmla="*/ 0 h 154"/>
                <a:gd name="T10" fmla="*/ 63 w 117"/>
                <a:gd name="T11" fmla="*/ 0 h 154"/>
                <a:gd name="T12" fmla="*/ 73 w 117"/>
                <a:gd name="T13" fmla="*/ 8 h 154"/>
                <a:gd name="T14" fmla="*/ 115 w 117"/>
                <a:gd name="T15" fmla="*/ 140 h 154"/>
                <a:gd name="T16" fmla="*/ 105 w 1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54">
                  <a:moveTo>
                    <a:pt x="105" y="154"/>
                  </a:moveTo>
                  <a:cubicBezTo>
                    <a:pt x="54" y="154"/>
                    <a:pt x="54" y="154"/>
                    <a:pt x="54" y="154"/>
                  </a:cubicBezTo>
                  <a:cubicBezTo>
                    <a:pt x="50" y="154"/>
                    <a:pt x="46" y="151"/>
                    <a:pt x="44" y="146"/>
                  </a:cubicBezTo>
                  <a:cubicBezTo>
                    <a:pt x="2" y="14"/>
                    <a:pt x="2" y="14"/>
                    <a:pt x="2" y="14"/>
                  </a:cubicBezTo>
                  <a:cubicBezTo>
                    <a:pt x="0" y="7"/>
                    <a:pt x="5" y="0"/>
                    <a:pt x="13" y="0"/>
                  </a:cubicBezTo>
                  <a:cubicBezTo>
                    <a:pt x="63" y="0"/>
                    <a:pt x="63" y="0"/>
                    <a:pt x="63" y="0"/>
                  </a:cubicBezTo>
                  <a:cubicBezTo>
                    <a:pt x="67" y="0"/>
                    <a:pt x="72" y="3"/>
                    <a:pt x="73" y="8"/>
                  </a:cubicBezTo>
                  <a:cubicBezTo>
                    <a:pt x="115" y="140"/>
                    <a:pt x="115" y="140"/>
                    <a:pt x="115" y="140"/>
                  </a:cubicBezTo>
                  <a:cubicBezTo>
                    <a:pt x="117" y="147"/>
                    <a:pt x="112" y="154"/>
                    <a:pt x="105" y="154"/>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ṣļïḑé"/>
            <p:cNvSpPr/>
            <p:nvPr/>
          </p:nvSpPr>
          <p:spPr bwMode="auto">
            <a:xfrm>
              <a:off x="5853113" y="3836988"/>
              <a:ext cx="1211263" cy="66675"/>
            </a:xfrm>
            <a:custGeom>
              <a:avLst/>
              <a:gdLst>
                <a:gd name="T0" fmla="*/ 357 w 367"/>
                <a:gd name="T1" fmla="*/ 20 h 20"/>
                <a:gd name="T2" fmla="*/ 10 w 367"/>
                <a:gd name="T3" fmla="*/ 20 h 20"/>
                <a:gd name="T4" fmla="*/ 0 w 367"/>
                <a:gd name="T5" fmla="*/ 10 h 20"/>
                <a:gd name="T6" fmla="*/ 10 w 367"/>
                <a:gd name="T7" fmla="*/ 0 h 20"/>
                <a:gd name="T8" fmla="*/ 357 w 367"/>
                <a:gd name="T9" fmla="*/ 0 h 20"/>
                <a:gd name="T10" fmla="*/ 367 w 367"/>
                <a:gd name="T11" fmla="*/ 10 h 20"/>
                <a:gd name="T12" fmla="*/ 357 w 36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67" h="20">
                  <a:moveTo>
                    <a:pt x="357" y="20"/>
                  </a:moveTo>
                  <a:cubicBezTo>
                    <a:pt x="10" y="20"/>
                    <a:pt x="10" y="20"/>
                    <a:pt x="10" y="20"/>
                  </a:cubicBezTo>
                  <a:cubicBezTo>
                    <a:pt x="5" y="20"/>
                    <a:pt x="0" y="16"/>
                    <a:pt x="0" y="10"/>
                  </a:cubicBezTo>
                  <a:cubicBezTo>
                    <a:pt x="0" y="4"/>
                    <a:pt x="5" y="0"/>
                    <a:pt x="10" y="0"/>
                  </a:cubicBezTo>
                  <a:cubicBezTo>
                    <a:pt x="357" y="0"/>
                    <a:pt x="357" y="0"/>
                    <a:pt x="357" y="0"/>
                  </a:cubicBezTo>
                  <a:cubicBezTo>
                    <a:pt x="362" y="0"/>
                    <a:pt x="367" y="4"/>
                    <a:pt x="367" y="10"/>
                  </a:cubicBezTo>
                  <a:cubicBezTo>
                    <a:pt x="367" y="16"/>
                    <a:pt x="362" y="20"/>
                    <a:pt x="35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ṡľïḍè"/>
            <p:cNvSpPr/>
            <p:nvPr/>
          </p:nvSpPr>
          <p:spPr bwMode="auto">
            <a:xfrm>
              <a:off x="6988176" y="2816225"/>
              <a:ext cx="201613" cy="184150"/>
            </a:xfrm>
            <a:custGeom>
              <a:avLst/>
              <a:gdLst>
                <a:gd name="T0" fmla="*/ 20 w 61"/>
                <a:gd name="T1" fmla="*/ 56 h 56"/>
                <a:gd name="T2" fmla="*/ 13 w 61"/>
                <a:gd name="T3" fmla="*/ 52 h 56"/>
                <a:gd name="T4" fmla="*/ 1 w 61"/>
                <a:gd name="T5" fmla="*/ 31 h 56"/>
                <a:gd name="T6" fmla="*/ 0 w 61"/>
                <a:gd name="T7" fmla="*/ 25 h 56"/>
                <a:gd name="T8" fmla="*/ 5 w 61"/>
                <a:gd name="T9" fmla="*/ 20 h 56"/>
                <a:gd name="T10" fmla="*/ 37 w 61"/>
                <a:gd name="T11" fmla="*/ 3 h 56"/>
                <a:gd name="T12" fmla="*/ 48 w 61"/>
                <a:gd name="T13" fmla="*/ 6 h 56"/>
                <a:gd name="T14" fmla="*/ 59 w 61"/>
                <a:gd name="T15" fmla="*/ 26 h 56"/>
                <a:gd name="T16" fmla="*/ 60 w 61"/>
                <a:gd name="T17" fmla="*/ 33 h 56"/>
                <a:gd name="T18" fmla="*/ 56 w 61"/>
                <a:gd name="T19" fmla="*/ 38 h 56"/>
                <a:gd name="T20" fmla="*/ 24 w 61"/>
                <a:gd name="T21" fmla="*/ 55 h 56"/>
                <a:gd name="T22" fmla="*/ 20 w 61"/>
                <a:gd name="T23" fmla="*/ 56 h 56"/>
                <a:gd name="T24" fmla="*/ 41 w 61"/>
                <a:gd name="T25" fmla="*/ 6 h 56"/>
                <a:gd name="T26" fmla="*/ 39 w 61"/>
                <a:gd name="T27" fmla="*/ 6 h 56"/>
                <a:gd name="T28" fmla="*/ 6 w 61"/>
                <a:gd name="T29" fmla="*/ 23 h 56"/>
                <a:gd name="T30" fmla="*/ 4 w 61"/>
                <a:gd name="T31" fmla="*/ 26 h 56"/>
                <a:gd name="T32" fmla="*/ 5 w 61"/>
                <a:gd name="T33" fmla="*/ 29 h 56"/>
                <a:gd name="T34" fmla="*/ 5 w 61"/>
                <a:gd name="T35" fmla="*/ 30 h 56"/>
                <a:gd name="T36" fmla="*/ 16 w 61"/>
                <a:gd name="T37" fmla="*/ 50 h 56"/>
                <a:gd name="T38" fmla="*/ 22 w 61"/>
                <a:gd name="T39" fmla="*/ 52 h 56"/>
                <a:gd name="T40" fmla="*/ 54 w 61"/>
                <a:gd name="T41" fmla="*/ 34 h 56"/>
                <a:gd name="T42" fmla="*/ 56 w 61"/>
                <a:gd name="T43" fmla="*/ 32 h 56"/>
                <a:gd name="T44" fmla="*/ 56 w 61"/>
                <a:gd name="T45" fmla="*/ 28 h 56"/>
                <a:gd name="T46" fmla="*/ 45 w 61"/>
                <a:gd name="T47" fmla="*/ 8 h 56"/>
                <a:gd name="T48" fmla="*/ 41 w 61"/>
                <a:gd name="T49"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56">
                  <a:moveTo>
                    <a:pt x="20" y="56"/>
                  </a:moveTo>
                  <a:cubicBezTo>
                    <a:pt x="17" y="56"/>
                    <a:pt x="14" y="55"/>
                    <a:pt x="13" y="52"/>
                  </a:cubicBezTo>
                  <a:cubicBezTo>
                    <a:pt x="1" y="31"/>
                    <a:pt x="1" y="31"/>
                    <a:pt x="1" y="31"/>
                  </a:cubicBezTo>
                  <a:cubicBezTo>
                    <a:pt x="0" y="29"/>
                    <a:pt x="0" y="27"/>
                    <a:pt x="0" y="25"/>
                  </a:cubicBezTo>
                  <a:cubicBezTo>
                    <a:pt x="1" y="22"/>
                    <a:pt x="2" y="21"/>
                    <a:pt x="5" y="20"/>
                  </a:cubicBezTo>
                  <a:cubicBezTo>
                    <a:pt x="37" y="3"/>
                    <a:pt x="37" y="3"/>
                    <a:pt x="37" y="3"/>
                  </a:cubicBezTo>
                  <a:cubicBezTo>
                    <a:pt x="41" y="0"/>
                    <a:pt x="46" y="2"/>
                    <a:pt x="48" y="6"/>
                  </a:cubicBezTo>
                  <a:cubicBezTo>
                    <a:pt x="59" y="26"/>
                    <a:pt x="59" y="26"/>
                    <a:pt x="59" y="26"/>
                  </a:cubicBezTo>
                  <a:cubicBezTo>
                    <a:pt x="60" y="28"/>
                    <a:pt x="61" y="31"/>
                    <a:pt x="60" y="33"/>
                  </a:cubicBezTo>
                  <a:cubicBezTo>
                    <a:pt x="59" y="35"/>
                    <a:pt x="58" y="37"/>
                    <a:pt x="56" y="38"/>
                  </a:cubicBezTo>
                  <a:cubicBezTo>
                    <a:pt x="24" y="55"/>
                    <a:pt x="24" y="55"/>
                    <a:pt x="24" y="55"/>
                  </a:cubicBezTo>
                  <a:cubicBezTo>
                    <a:pt x="23" y="56"/>
                    <a:pt x="22" y="56"/>
                    <a:pt x="20" y="56"/>
                  </a:cubicBezTo>
                  <a:close/>
                  <a:moveTo>
                    <a:pt x="41" y="6"/>
                  </a:moveTo>
                  <a:cubicBezTo>
                    <a:pt x="40" y="6"/>
                    <a:pt x="39" y="6"/>
                    <a:pt x="39" y="6"/>
                  </a:cubicBezTo>
                  <a:cubicBezTo>
                    <a:pt x="6" y="23"/>
                    <a:pt x="6" y="23"/>
                    <a:pt x="6" y="23"/>
                  </a:cubicBezTo>
                  <a:cubicBezTo>
                    <a:pt x="5" y="24"/>
                    <a:pt x="4" y="25"/>
                    <a:pt x="4" y="26"/>
                  </a:cubicBezTo>
                  <a:cubicBezTo>
                    <a:pt x="4" y="27"/>
                    <a:pt x="4" y="28"/>
                    <a:pt x="5" y="29"/>
                  </a:cubicBezTo>
                  <a:cubicBezTo>
                    <a:pt x="5" y="30"/>
                    <a:pt x="5" y="30"/>
                    <a:pt x="5" y="30"/>
                  </a:cubicBezTo>
                  <a:cubicBezTo>
                    <a:pt x="16" y="50"/>
                    <a:pt x="16" y="50"/>
                    <a:pt x="16" y="50"/>
                  </a:cubicBezTo>
                  <a:cubicBezTo>
                    <a:pt x="17" y="52"/>
                    <a:pt x="20" y="53"/>
                    <a:pt x="22" y="52"/>
                  </a:cubicBezTo>
                  <a:cubicBezTo>
                    <a:pt x="54" y="34"/>
                    <a:pt x="54" y="34"/>
                    <a:pt x="54" y="34"/>
                  </a:cubicBezTo>
                  <a:cubicBezTo>
                    <a:pt x="55" y="34"/>
                    <a:pt x="56" y="33"/>
                    <a:pt x="56" y="32"/>
                  </a:cubicBezTo>
                  <a:cubicBezTo>
                    <a:pt x="56" y="30"/>
                    <a:pt x="56" y="29"/>
                    <a:pt x="56" y="28"/>
                  </a:cubicBezTo>
                  <a:cubicBezTo>
                    <a:pt x="45" y="8"/>
                    <a:pt x="45" y="8"/>
                    <a:pt x="45" y="8"/>
                  </a:cubicBezTo>
                  <a:cubicBezTo>
                    <a:pt x="44" y="6"/>
                    <a:pt x="42" y="6"/>
                    <a:pt x="41" y="6"/>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ş1íḍe"/>
            <p:cNvSpPr/>
            <p:nvPr/>
          </p:nvSpPr>
          <p:spPr bwMode="auto">
            <a:xfrm>
              <a:off x="6348413" y="3548063"/>
              <a:ext cx="300038" cy="157163"/>
            </a:xfrm>
            <a:custGeom>
              <a:avLst/>
              <a:gdLst>
                <a:gd name="T0" fmla="*/ 83 w 91"/>
                <a:gd name="T1" fmla="*/ 44 h 48"/>
                <a:gd name="T2" fmla="*/ 79 w 91"/>
                <a:gd name="T3" fmla="*/ 48 h 48"/>
                <a:gd name="T4" fmla="*/ 57 w 91"/>
                <a:gd name="T5" fmla="*/ 35 h 48"/>
                <a:gd name="T6" fmla="*/ 37 w 91"/>
                <a:gd name="T7" fmla="*/ 37 h 48"/>
                <a:gd name="T8" fmla="*/ 31 w 91"/>
                <a:gd name="T9" fmla="*/ 34 h 48"/>
                <a:gd name="T10" fmla="*/ 6 w 91"/>
                <a:gd name="T11" fmla="*/ 44 h 48"/>
                <a:gd name="T12" fmla="*/ 2 w 91"/>
                <a:gd name="T13" fmla="*/ 38 h 48"/>
                <a:gd name="T14" fmla="*/ 6 w 91"/>
                <a:gd name="T15" fmla="*/ 33 h 48"/>
                <a:gd name="T16" fmla="*/ 6 w 91"/>
                <a:gd name="T17" fmla="*/ 33 h 48"/>
                <a:gd name="T18" fmla="*/ 34 w 91"/>
                <a:gd name="T19" fmla="*/ 9 h 48"/>
                <a:gd name="T20" fmla="*/ 58 w 91"/>
                <a:gd name="T21" fmla="*/ 3 h 48"/>
                <a:gd name="T22" fmla="*/ 91 w 91"/>
                <a:gd name="T23" fmla="*/ 25 h 48"/>
                <a:gd name="T24" fmla="*/ 83 w 91"/>
                <a:gd name="T2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8">
                  <a:moveTo>
                    <a:pt x="83" y="44"/>
                  </a:moveTo>
                  <a:cubicBezTo>
                    <a:pt x="80" y="47"/>
                    <a:pt x="79" y="48"/>
                    <a:pt x="79" y="48"/>
                  </a:cubicBezTo>
                  <a:cubicBezTo>
                    <a:pt x="79" y="48"/>
                    <a:pt x="62" y="36"/>
                    <a:pt x="57" y="35"/>
                  </a:cubicBezTo>
                  <a:cubicBezTo>
                    <a:pt x="53" y="33"/>
                    <a:pt x="43" y="37"/>
                    <a:pt x="37" y="37"/>
                  </a:cubicBezTo>
                  <a:cubicBezTo>
                    <a:pt x="31" y="38"/>
                    <a:pt x="31" y="34"/>
                    <a:pt x="31" y="34"/>
                  </a:cubicBezTo>
                  <a:cubicBezTo>
                    <a:pt x="31" y="34"/>
                    <a:pt x="9" y="43"/>
                    <a:pt x="6" y="44"/>
                  </a:cubicBezTo>
                  <a:cubicBezTo>
                    <a:pt x="2" y="45"/>
                    <a:pt x="0" y="44"/>
                    <a:pt x="2" y="38"/>
                  </a:cubicBezTo>
                  <a:cubicBezTo>
                    <a:pt x="2" y="37"/>
                    <a:pt x="4" y="35"/>
                    <a:pt x="6" y="33"/>
                  </a:cubicBezTo>
                  <a:cubicBezTo>
                    <a:pt x="6" y="33"/>
                    <a:pt x="6" y="33"/>
                    <a:pt x="6" y="33"/>
                  </a:cubicBezTo>
                  <a:cubicBezTo>
                    <a:pt x="13" y="25"/>
                    <a:pt x="29" y="11"/>
                    <a:pt x="34" y="9"/>
                  </a:cubicBezTo>
                  <a:cubicBezTo>
                    <a:pt x="41" y="5"/>
                    <a:pt x="51" y="0"/>
                    <a:pt x="58" y="3"/>
                  </a:cubicBezTo>
                  <a:cubicBezTo>
                    <a:pt x="66" y="6"/>
                    <a:pt x="91" y="25"/>
                    <a:pt x="91" y="25"/>
                  </a:cubicBezTo>
                  <a:cubicBezTo>
                    <a:pt x="91" y="31"/>
                    <a:pt x="86" y="39"/>
                    <a:pt x="83"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ṡḻïďè"/>
            <p:cNvSpPr/>
            <p:nvPr/>
          </p:nvSpPr>
          <p:spPr bwMode="auto">
            <a:xfrm>
              <a:off x="6348413" y="3622675"/>
              <a:ext cx="290513" cy="82550"/>
            </a:xfrm>
            <a:custGeom>
              <a:avLst/>
              <a:gdLst>
                <a:gd name="T0" fmla="*/ 88 w 88"/>
                <a:gd name="T1" fmla="*/ 3 h 25"/>
                <a:gd name="T2" fmla="*/ 83 w 88"/>
                <a:gd name="T3" fmla="*/ 21 h 25"/>
                <a:gd name="T4" fmla="*/ 79 w 88"/>
                <a:gd name="T5" fmla="*/ 25 h 25"/>
                <a:gd name="T6" fmla="*/ 57 w 88"/>
                <a:gd name="T7" fmla="*/ 12 h 25"/>
                <a:gd name="T8" fmla="*/ 37 w 88"/>
                <a:gd name="T9" fmla="*/ 14 h 25"/>
                <a:gd name="T10" fmla="*/ 31 w 88"/>
                <a:gd name="T11" fmla="*/ 11 h 25"/>
                <a:gd name="T12" fmla="*/ 6 w 88"/>
                <a:gd name="T13" fmla="*/ 21 h 25"/>
                <a:gd name="T14" fmla="*/ 2 w 88"/>
                <a:gd name="T15" fmla="*/ 15 h 25"/>
                <a:gd name="T16" fmla="*/ 6 w 88"/>
                <a:gd name="T17" fmla="*/ 10 h 25"/>
                <a:gd name="T18" fmla="*/ 3 w 88"/>
                <a:gd name="T19" fmla="*/ 18 h 25"/>
                <a:gd name="T20" fmla="*/ 45 w 88"/>
                <a:gd name="T21" fmla="*/ 1 h 25"/>
                <a:gd name="T22" fmla="*/ 47 w 88"/>
                <a:gd name="T23" fmla="*/ 1 h 25"/>
                <a:gd name="T24" fmla="*/ 46 w 88"/>
                <a:gd name="T25" fmla="*/ 3 h 25"/>
                <a:gd name="T26" fmla="*/ 32 w 88"/>
                <a:gd name="T27" fmla="*/ 11 h 25"/>
                <a:gd name="T28" fmla="*/ 58 w 88"/>
                <a:gd name="T29" fmla="*/ 9 h 25"/>
                <a:gd name="T30" fmla="*/ 76 w 88"/>
                <a:gd name="T31" fmla="*/ 19 h 25"/>
                <a:gd name="T32" fmla="*/ 88 w 88"/>
                <a:gd name="T3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25">
                  <a:moveTo>
                    <a:pt x="88" y="3"/>
                  </a:moveTo>
                  <a:cubicBezTo>
                    <a:pt x="83" y="21"/>
                    <a:pt x="83" y="21"/>
                    <a:pt x="83" y="21"/>
                  </a:cubicBezTo>
                  <a:cubicBezTo>
                    <a:pt x="80" y="24"/>
                    <a:pt x="79" y="25"/>
                    <a:pt x="79" y="25"/>
                  </a:cubicBezTo>
                  <a:cubicBezTo>
                    <a:pt x="79" y="25"/>
                    <a:pt x="62" y="13"/>
                    <a:pt x="57" y="12"/>
                  </a:cubicBezTo>
                  <a:cubicBezTo>
                    <a:pt x="53" y="10"/>
                    <a:pt x="43" y="14"/>
                    <a:pt x="37" y="14"/>
                  </a:cubicBezTo>
                  <a:cubicBezTo>
                    <a:pt x="31" y="15"/>
                    <a:pt x="31" y="11"/>
                    <a:pt x="31" y="11"/>
                  </a:cubicBezTo>
                  <a:cubicBezTo>
                    <a:pt x="31" y="11"/>
                    <a:pt x="9" y="20"/>
                    <a:pt x="6" y="21"/>
                  </a:cubicBezTo>
                  <a:cubicBezTo>
                    <a:pt x="2" y="22"/>
                    <a:pt x="0" y="21"/>
                    <a:pt x="2" y="15"/>
                  </a:cubicBezTo>
                  <a:cubicBezTo>
                    <a:pt x="2" y="14"/>
                    <a:pt x="4" y="12"/>
                    <a:pt x="6" y="10"/>
                  </a:cubicBezTo>
                  <a:cubicBezTo>
                    <a:pt x="4" y="12"/>
                    <a:pt x="2" y="15"/>
                    <a:pt x="3" y="18"/>
                  </a:cubicBezTo>
                  <a:cubicBezTo>
                    <a:pt x="5" y="22"/>
                    <a:pt x="28" y="11"/>
                    <a:pt x="45" y="1"/>
                  </a:cubicBezTo>
                  <a:cubicBezTo>
                    <a:pt x="45" y="1"/>
                    <a:pt x="46" y="0"/>
                    <a:pt x="47" y="1"/>
                  </a:cubicBezTo>
                  <a:cubicBezTo>
                    <a:pt x="47" y="2"/>
                    <a:pt x="46" y="3"/>
                    <a:pt x="46" y="3"/>
                  </a:cubicBezTo>
                  <a:cubicBezTo>
                    <a:pt x="43" y="6"/>
                    <a:pt x="29" y="7"/>
                    <a:pt x="32" y="11"/>
                  </a:cubicBezTo>
                  <a:cubicBezTo>
                    <a:pt x="36" y="18"/>
                    <a:pt x="50" y="6"/>
                    <a:pt x="58" y="9"/>
                  </a:cubicBezTo>
                  <a:cubicBezTo>
                    <a:pt x="66" y="11"/>
                    <a:pt x="76" y="19"/>
                    <a:pt x="76" y="19"/>
                  </a:cubicBezTo>
                  <a:cubicBezTo>
                    <a:pt x="76" y="19"/>
                    <a:pt x="81" y="5"/>
                    <a:pt x="88" y="3"/>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şḷiḑe"/>
            <p:cNvSpPr/>
            <p:nvPr/>
          </p:nvSpPr>
          <p:spPr bwMode="auto">
            <a:xfrm>
              <a:off x="6599238" y="3402013"/>
              <a:ext cx="1023938" cy="590550"/>
            </a:xfrm>
            <a:custGeom>
              <a:avLst/>
              <a:gdLst>
                <a:gd name="T0" fmla="*/ 0 w 310"/>
                <a:gd name="T1" fmla="*/ 92 h 179"/>
                <a:gd name="T2" fmla="*/ 144 w 310"/>
                <a:gd name="T3" fmla="*/ 172 h 179"/>
                <a:gd name="T4" fmla="*/ 310 w 310"/>
                <a:gd name="T5" fmla="*/ 62 h 179"/>
                <a:gd name="T6" fmla="*/ 265 w 310"/>
                <a:gd name="T7" fmla="*/ 7 h 179"/>
                <a:gd name="T8" fmla="*/ 152 w 310"/>
                <a:gd name="T9" fmla="*/ 112 h 179"/>
                <a:gd name="T10" fmla="*/ 14 w 310"/>
                <a:gd name="T11" fmla="*/ 67 h 179"/>
                <a:gd name="T12" fmla="*/ 7 w 310"/>
                <a:gd name="T13" fmla="*/ 76 h 179"/>
                <a:gd name="T14" fmla="*/ 0 w 310"/>
                <a:gd name="T15" fmla="*/ 92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79">
                  <a:moveTo>
                    <a:pt x="0" y="92"/>
                  </a:moveTo>
                  <a:cubicBezTo>
                    <a:pt x="0" y="92"/>
                    <a:pt x="82" y="165"/>
                    <a:pt x="144" y="172"/>
                  </a:cubicBezTo>
                  <a:cubicBezTo>
                    <a:pt x="206" y="179"/>
                    <a:pt x="310" y="62"/>
                    <a:pt x="310" y="62"/>
                  </a:cubicBezTo>
                  <a:cubicBezTo>
                    <a:pt x="310" y="62"/>
                    <a:pt x="303" y="0"/>
                    <a:pt x="265" y="7"/>
                  </a:cubicBezTo>
                  <a:cubicBezTo>
                    <a:pt x="226" y="15"/>
                    <a:pt x="175" y="107"/>
                    <a:pt x="152" y="112"/>
                  </a:cubicBezTo>
                  <a:cubicBezTo>
                    <a:pt x="130" y="116"/>
                    <a:pt x="14" y="67"/>
                    <a:pt x="14" y="67"/>
                  </a:cubicBezTo>
                  <a:cubicBezTo>
                    <a:pt x="14" y="67"/>
                    <a:pt x="11" y="69"/>
                    <a:pt x="7" y="76"/>
                  </a:cubicBezTo>
                  <a:cubicBezTo>
                    <a:pt x="3" y="83"/>
                    <a:pt x="0" y="92"/>
                    <a:pt x="0" y="92"/>
                  </a:cubicBezTo>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íṩliďê"/>
            <p:cNvSpPr/>
            <p:nvPr/>
          </p:nvSpPr>
          <p:spPr bwMode="auto">
            <a:xfrm>
              <a:off x="6999288" y="2443163"/>
              <a:ext cx="661988" cy="747713"/>
            </a:xfrm>
            <a:custGeom>
              <a:avLst/>
              <a:gdLst>
                <a:gd name="T0" fmla="*/ 159 w 201"/>
                <a:gd name="T1" fmla="*/ 28 h 227"/>
                <a:gd name="T2" fmla="*/ 78 w 201"/>
                <a:gd name="T3" fmla="*/ 2 h 227"/>
                <a:gd name="T4" fmla="*/ 5 w 201"/>
                <a:gd name="T5" fmla="*/ 62 h 227"/>
                <a:gd name="T6" fmla="*/ 6 w 201"/>
                <a:gd name="T7" fmla="*/ 110 h 227"/>
                <a:gd name="T8" fmla="*/ 70 w 201"/>
                <a:gd name="T9" fmla="*/ 216 h 227"/>
                <a:gd name="T10" fmla="*/ 109 w 201"/>
                <a:gd name="T11" fmla="*/ 212 h 227"/>
                <a:gd name="T12" fmla="*/ 114 w 201"/>
                <a:gd name="T13" fmla="*/ 214 h 227"/>
                <a:gd name="T14" fmla="*/ 121 w 201"/>
                <a:gd name="T15" fmla="*/ 227 h 227"/>
                <a:gd name="T16" fmla="*/ 180 w 201"/>
                <a:gd name="T17" fmla="*/ 214 h 227"/>
                <a:gd name="T18" fmla="*/ 169 w 201"/>
                <a:gd name="T19" fmla="*/ 180 h 227"/>
                <a:gd name="T20" fmla="*/ 159 w 201"/>
                <a:gd name="T21" fmla="*/ 2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59" y="28"/>
                  </a:moveTo>
                  <a:cubicBezTo>
                    <a:pt x="137" y="2"/>
                    <a:pt x="104" y="0"/>
                    <a:pt x="78" y="2"/>
                  </a:cubicBezTo>
                  <a:cubicBezTo>
                    <a:pt x="44" y="6"/>
                    <a:pt x="15" y="29"/>
                    <a:pt x="5" y="62"/>
                  </a:cubicBezTo>
                  <a:cubicBezTo>
                    <a:pt x="1" y="76"/>
                    <a:pt x="0" y="92"/>
                    <a:pt x="6" y="110"/>
                  </a:cubicBezTo>
                  <a:cubicBezTo>
                    <a:pt x="27" y="168"/>
                    <a:pt x="49" y="205"/>
                    <a:pt x="70" y="216"/>
                  </a:cubicBezTo>
                  <a:cubicBezTo>
                    <a:pt x="78" y="220"/>
                    <a:pt x="93" y="218"/>
                    <a:pt x="109" y="212"/>
                  </a:cubicBezTo>
                  <a:cubicBezTo>
                    <a:pt x="111" y="211"/>
                    <a:pt x="113" y="212"/>
                    <a:pt x="114" y="214"/>
                  </a:cubicBezTo>
                  <a:cubicBezTo>
                    <a:pt x="121" y="227"/>
                    <a:pt x="121" y="227"/>
                    <a:pt x="121" y="227"/>
                  </a:cubicBezTo>
                  <a:cubicBezTo>
                    <a:pt x="180" y="214"/>
                    <a:pt x="180" y="214"/>
                    <a:pt x="180" y="214"/>
                  </a:cubicBezTo>
                  <a:cubicBezTo>
                    <a:pt x="180" y="214"/>
                    <a:pt x="173" y="197"/>
                    <a:pt x="169" y="180"/>
                  </a:cubicBezTo>
                  <a:cubicBezTo>
                    <a:pt x="177" y="169"/>
                    <a:pt x="201" y="75"/>
                    <a:pt x="159" y="28"/>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ṡḻiḋê"/>
            <p:cNvSpPr/>
            <p:nvPr/>
          </p:nvSpPr>
          <p:spPr bwMode="auto">
            <a:xfrm>
              <a:off x="6932613" y="2354263"/>
              <a:ext cx="715963" cy="731838"/>
            </a:xfrm>
            <a:custGeom>
              <a:avLst/>
              <a:gdLst>
                <a:gd name="T0" fmla="*/ 60 w 217"/>
                <a:gd name="T1" fmla="*/ 138 h 222"/>
                <a:gd name="T2" fmla="*/ 77 w 217"/>
                <a:gd name="T3" fmla="*/ 148 h 222"/>
                <a:gd name="T4" fmla="*/ 95 w 217"/>
                <a:gd name="T5" fmla="*/ 181 h 222"/>
                <a:gd name="T6" fmla="*/ 102 w 217"/>
                <a:gd name="T7" fmla="*/ 181 h 222"/>
                <a:gd name="T8" fmla="*/ 105 w 217"/>
                <a:gd name="T9" fmla="*/ 176 h 222"/>
                <a:gd name="T10" fmla="*/ 98 w 217"/>
                <a:gd name="T11" fmla="*/ 153 h 222"/>
                <a:gd name="T12" fmla="*/ 109 w 217"/>
                <a:gd name="T13" fmla="*/ 132 h 222"/>
                <a:gd name="T14" fmla="*/ 119 w 217"/>
                <a:gd name="T15" fmla="*/ 132 h 222"/>
                <a:gd name="T16" fmla="*/ 124 w 217"/>
                <a:gd name="T17" fmla="*/ 179 h 222"/>
                <a:gd name="T18" fmla="*/ 141 w 217"/>
                <a:gd name="T19" fmla="*/ 215 h 222"/>
                <a:gd name="T20" fmla="*/ 200 w 217"/>
                <a:gd name="T21" fmla="*/ 198 h 222"/>
                <a:gd name="T22" fmla="*/ 209 w 217"/>
                <a:gd name="T23" fmla="*/ 87 h 222"/>
                <a:gd name="T24" fmla="*/ 164 w 217"/>
                <a:gd name="T25" fmla="*/ 30 h 222"/>
                <a:gd name="T26" fmla="*/ 153 w 217"/>
                <a:gd name="T27" fmla="*/ 29 h 222"/>
                <a:gd name="T28" fmla="*/ 146 w 217"/>
                <a:gd name="T29" fmla="*/ 27 h 222"/>
                <a:gd name="T30" fmla="*/ 64 w 217"/>
                <a:gd name="T31" fmla="*/ 19 h 222"/>
                <a:gd name="T32" fmla="*/ 1 w 217"/>
                <a:gd name="T33" fmla="*/ 117 h 222"/>
                <a:gd name="T34" fmla="*/ 22 w 217"/>
                <a:gd name="T35" fmla="*/ 128 h 222"/>
                <a:gd name="T36" fmla="*/ 35 w 217"/>
                <a:gd name="T37" fmla="*/ 131 h 222"/>
                <a:gd name="T38" fmla="*/ 60 w 217"/>
                <a:gd name="T39" fmla="*/ 13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7" h="222">
                  <a:moveTo>
                    <a:pt x="60" y="138"/>
                  </a:moveTo>
                  <a:cubicBezTo>
                    <a:pt x="67" y="137"/>
                    <a:pt x="74" y="141"/>
                    <a:pt x="77" y="148"/>
                  </a:cubicBezTo>
                  <a:cubicBezTo>
                    <a:pt x="82" y="160"/>
                    <a:pt x="89" y="176"/>
                    <a:pt x="95" y="181"/>
                  </a:cubicBezTo>
                  <a:cubicBezTo>
                    <a:pt x="96" y="182"/>
                    <a:pt x="99" y="183"/>
                    <a:pt x="102" y="181"/>
                  </a:cubicBezTo>
                  <a:cubicBezTo>
                    <a:pt x="104" y="180"/>
                    <a:pt x="105" y="178"/>
                    <a:pt x="105" y="176"/>
                  </a:cubicBezTo>
                  <a:cubicBezTo>
                    <a:pt x="104" y="171"/>
                    <a:pt x="100" y="160"/>
                    <a:pt x="98" y="153"/>
                  </a:cubicBezTo>
                  <a:cubicBezTo>
                    <a:pt x="94" y="144"/>
                    <a:pt x="98" y="134"/>
                    <a:pt x="109" y="132"/>
                  </a:cubicBezTo>
                  <a:cubicBezTo>
                    <a:pt x="111" y="131"/>
                    <a:pt x="117" y="131"/>
                    <a:pt x="119" y="132"/>
                  </a:cubicBezTo>
                  <a:cubicBezTo>
                    <a:pt x="137" y="137"/>
                    <a:pt x="125" y="165"/>
                    <a:pt x="124" y="179"/>
                  </a:cubicBezTo>
                  <a:cubicBezTo>
                    <a:pt x="124" y="189"/>
                    <a:pt x="136" y="213"/>
                    <a:pt x="141" y="215"/>
                  </a:cubicBezTo>
                  <a:cubicBezTo>
                    <a:pt x="159" y="222"/>
                    <a:pt x="186" y="216"/>
                    <a:pt x="200" y="198"/>
                  </a:cubicBezTo>
                  <a:cubicBezTo>
                    <a:pt x="214" y="181"/>
                    <a:pt x="217" y="122"/>
                    <a:pt x="209" y="87"/>
                  </a:cubicBezTo>
                  <a:cubicBezTo>
                    <a:pt x="202" y="52"/>
                    <a:pt x="174" y="32"/>
                    <a:pt x="164" y="30"/>
                  </a:cubicBezTo>
                  <a:cubicBezTo>
                    <a:pt x="160" y="29"/>
                    <a:pt x="156" y="29"/>
                    <a:pt x="153" y="29"/>
                  </a:cubicBezTo>
                  <a:cubicBezTo>
                    <a:pt x="151" y="30"/>
                    <a:pt x="148" y="29"/>
                    <a:pt x="146" y="27"/>
                  </a:cubicBezTo>
                  <a:cubicBezTo>
                    <a:pt x="136" y="19"/>
                    <a:pt x="109" y="0"/>
                    <a:pt x="64" y="19"/>
                  </a:cubicBezTo>
                  <a:cubicBezTo>
                    <a:pt x="9" y="43"/>
                    <a:pt x="0" y="94"/>
                    <a:pt x="1" y="117"/>
                  </a:cubicBezTo>
                  <a:cubicBezTo>
                    <a:pt x="2" y="132"/>
                    <a:pt x="14" y="131"/>
                    <a:pt x="22" y="128"/>
                  </a:cubicBezTo>
                  <a:cubicBezTo>
                    <a:pt x="26" y="127"/>
                    <a:pt x="31" y="128"/>
                    <a:pt x="35" y="131"/>
                  </a:cubicBezTo>
                  <a:cubicBezTo>
                    <a:pt x="39" y="135"/>
                    <a:pt x="47" y="139"/>
                    <a:pt x="60" y="138"/>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išļiďé"/>
            <p:cNvSpPr/>
            <p:nvPr/>
          </p:nvSpPr>
          <p:spPr bwMode="auto">
            <a:xfrm>
              <a:off x="7375526" y="3109913"/>
              <a:ext cx="276225" cy="111125"/>
            </a:xfrm>
            <a:custGeom>
              <a:avLst/>
              <a:gdLst>
                <a:gd name="T0" fmla="*/ 5 w 84"/>
                <a:gd name="T1" fmla="*/ 34 h 34"/>
                <a:gd name="T2" fmla="*/ 2 w 84"/>
                <a:gd name="T3" fmla="*/ 25 h 34"/>
                <a:gd name="T4" fmla="*/ 61 w 84"/>
                <a:gd name="T5" fmla="*/ 1 h 34"/>
                <a:gd name="T6" fmla="*/ 77 w 84"/>
                <a:gd name="T7" fmla="*/ 14 h 34"/>
                <a:gd name="T8" fmla="*/ 84 w 84"/>
                <a:gd name="T9" fmla="*/ 34 h 34"/>
                <a:gd name="T10" fmla="*/ 5 w 84"/>
                <a:gd name="T11" fmla="*/ 34 h 34"/>
              </a:gdLst>
              <a:ahLst/>
              <a:cxnLst>
                <a:cxn ang="0">
                  <a:pos x="T0" y="T1"/>
                </a:cxn>
                <a:cxn ang="0">
                  <a:pos x="T2" y="T3"/>
                </a:cxn>
                <a:cxn ang="0">
                  <a:pos x="T4" y="T5"/>
                </a:cxn>
                <a:cxn ang="0">
                  <a:pos x="T6" y="T7"/>
                </a:cxn>
                <a:cxn ang="0">
                  <a:pos x="T8" y="T9"/>
                </a:cxn>
                <a:cxn ang="0">
                  <a:pos x="T10" y="T11"/>
                </a:cxn>
              </a:cxnLst>
              <a:rect l="0" t="0" r="r" b="b"/>
              <a:pathLst>
                <a:path w="84" h="34">
                  <a:moveTo>
                    <a:pt x="5" y="34"/>
                  </a:moveTo>
                  <a:cubicBezTo>
                    <a:pt x="5" y="34"/>
                    <a:pt x="0" y="29"/>
                    <a:pt x="2" y="25"/>
                  </a:cubicBezTo>
                  <a:cubicBezTo>
                    <a:pt x="4" y="21"/>
                    <a:pt x="30" y="0"/>
                    <a:pt x="61" y="1"/>
                  </a:cubicBezTo>
                  <a:cubicBezTo>
                    <a:pt x="66" y="1"/>
                    <a:pt x="71" y="1"/>
                    <a:pt x="77" y="14"/>
                  </a:cubicBezTo>
                  <a:cubicBezTo>
                    <a:pt x="83" y="26"/>
                    <a:pt x="84" y="34"/>
                    <a:pt x="84" y="34"/>
                  </a:cubicBezTo>
                  <a:lnTo>
                    <a:pt x="5" y="34"/>
                  </a:ln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îSļîḍè"/>
            <p:cNvSpPr/>
            <p:nvPr/>
          </p:nvSpPr>
          <p:spPr bwMode="auto">
            <a:xfrm>
              <a:off x="7051676" y="3152775"/>
              <a:ext cx="1012825" cy="1304925"/>
            </a:xfrm>
            <a:custGeom>
              <a:avLst/>
              <a:gdLst>
                <a:gd name="T0" fmla="*/ 244 w 307"/>
                <a:gd name="T1" fmla="*/ 389 h 396"/>
                <a:gd name="T2" fmla="*/ 238 w 307"/>
                <a:gd name="T3" fmla="*/ 390 h 396"/>
                <a:gd name="T4" fmla="*/ 170 w 307"/>
                <a:gd name="T5" fmla="*/ 396 h 396"/>
                <a:gd name="T6" fmla="*/ 38 w 307"/>
                <a:gd name="T7" fmla="*/ 326 h 396"/>
                <a:gd name="T8" fmla="*/ 31 w 307"/>
                <a:gd name="T9" fmla="*/ 313 h 396"/>
                <a:gd name="T10" fmla="*/ 58 w 307"/>
                <a:gd name="T11" fmla="*/ 275 h 396"/>
                <a:gd name="T12" fmla="*/ 47 w 307"/>
                <a:gd name="T13" fmla="*/ 187 h 396"/>
                <a:gd name="T14" fmla="*/ 13 w 307"/>
                <a:gd name="T15" fmla="*/ 134 h 396"/>
                <a:gd name="T16" fmla="*/ 9 w 307"/>
                <a:gd name="T17" fmla="*/ 83 h 396"/>
                <a:gd name="T18" fmla="*/ 72 w 307"/>
                <a:gd name="T19" fmla="*/ 28 h 396"/>
                <a:gd name="T20" fmla="*/ 203 w 307"/>
                <a:gd name="T21" fmla="*/ 6 h 396"/>
                <a:gd name="T22" fmla="*/ 283 w 307"/>
                <a:gd name="T23" fmla="*/ 76 h 396"/>
                <a:gd name="T24" fmla="*/ 244 w 307"/>
                <a:gd name="T25" fmla="*/ 38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396">
                  <a:moveTo>
                    <a:pt x="244" y="389"/>
                  </a:moveTo>
                  <a:cubicBezTo>
                    <a:pt x="242" y="389"/>
                    <a:pt x="240" y="390"/>
                    <a:pt x="238" y="390"/>
                  </a:cubicBezTo>
                  <a:cubicBezTo>
                    <a:pt x="212" y="395"/>
                    <a:pt x="170" y="396"/>
                    <a:pt x="170" y="396"/>
                  </a:cubicBezTo>
                  <a:cubicBezTo>
                    <a:pt x="88" y="394"/>
                    <a:pt x="51" y="349"/>
                    <a:pt x="38" y="326"/>
                  </a:cubicBezTo>
                  <a:cubicBezTo>
                    <a:pt x="33" y="318"/>
                    <a:pt x="31" y="313"/>
                    <a:pt x="31" y="313"/>
                  </a:cubicBezTo>
                  <a:cubicBezTo>
                    <a:pt x="36" y="310"/>
                    <a:pt x="52" y="295"/>
                    <a:pt x="58" y="275"/>
                  </a:cubicBezTo>
                  <a:cubicBezTo>
                    <a:pt x="65" y="254"/>
                    <a:pt x="58" y="206"/>
                    <a:pt x="47" y="187"/>
                  </a:cubicBezTo>
                  <a:cubicBezTo>
                    <a:pt x="42" y="177"/>
                    <a:pt x="24" y="156"/>
                    <a:pt x="13" y="134"/>
                  </a:cubicBezTo>
                  <a:cubicBezTo>
                    <a:pt x="4" y="116"/>
                    <a:pt x="0" y="97"/>
                    <a:pt x="9" y="83"/>
                  </a:cubicBezTo>
                  <a:cubicBezTo>
                    <a:pt x="34" y="47"/>
                    <a:pt x="72" y="28"/>
                    <a:pt x="72" y="28"/>
                  </a:cubicBezTo>
                  <a:cubicBezTo>
                    <a:pt x="72" y="28"/>
                    <a:pt x="143" y="0"/>
                    <a:pt x="203" y="6"/>
                  </a:cubicBezTo>
                  <a:cubicBezTo>
                    <a:pt x="241" y="10"/>
                    <a:pt x="274" y="28"/>
                    <a:pt x="283" y="76"/>
                  </a:cubicBezTo>
                  <a:cubicBezTo>
                    <a:pt x="307" y="200"/>
                    <a:pt x="244" y="389"/>
                    <a:pt x="244" y="389"/>
                  </a:cubicBezTo>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íṧḷiďé"/>
            <p:cNvSpPr/>
            <p:nvPr/>
          </p:nvSpPr>
          <p:spPr bwMode="auto">
            <a:xfrm>
              <a:off x="7094538" y="3573463"/>
              <a:ext cx="250825" cy="652463"/>
            </a:xfrm>
            <a:custGeom>
              <a:avLst/>
              <a:gdLst>
                <a:gd name="T0" fmla="*/ 68 w 76"/>
                <a:gd name="T1" fmla="*/ 120 h 198"/>
                <a:gd name="T2" fmla="*/ 25 w 76"/>
                <a:gd name="T3" fmla="*/ 198 h 198"/>
                <a:gd name="T4" fmla="*/ 18 w 76"/>
                <a:gd name="T5" fmla="*/ 185 h 198"/>
                <a:gd name="T6" fmla="*/ 45 w 76"/>
                <a:gd name="T7" fmla="*/ 147 h 198"/>
                <a:gd name="T8" fmla="*/ 34 w 76"/>
                <a:gd name="T9" fmla="*/ 59 h 198"/>
                <a:gd name="T10" fmla="*/ 0 w 76"/>
                <a:gd name="T11" fmla="*/ 6 h 198"/>
                <a:gd name="T12" fmla="*/ 5 w 76"/>
                <a:gd name="T13" fmla="*/ 4 h 198"/>
                <a:gd name="T14" fmla="*/ 33 w 76"/>
                <a:gd name="T15" fmla="*/ 0 h 198"/>
                <a:gd name="T16" fmla="*/ 47 w 76"/>
                <a:gd name="T17" fmla="*/ 11 h 198"/>
                <a:gd name="T18" fmla="*/ 68 w 76"/>
                <a:gd name="T19"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8">
                  <a:moveTo>
                    <a:pt x="68" y="120"/>
                  </a:moveTo>
                  <a:cubicBezTo>
                    <a:pt x="63" y="164"/>
                    <a:pt x="40" y="187"/>
                    <a:pt x="25" y="198"/>
                  </a:cubicBezTo>
                  <a:cubicBezTo>
                    <a:pt x="20" y="190"/>
                    <a:pt x="18" y="185"/>
                    <a:pt x="18" y="185"/>
                  </a:cubicBezTo>
                  <a:cubicBezTo>
                    <a:pt x="23" y="182"/>
                    <a:pt x="39" y="167"/>
                    <a:pt x="45" y="147"/>
                  </a:cubicBezTo>
                  <a:cubicBezTo>
                    <a:pt x="52" y="126"/>
                    <a:pt x="45" y="78"/>
                    <a:pt x="34" y="59"/>
                  </a:cubicBezTo>
                  <a:cubicBezTo>
                    <a:pt x="29" y="49"/>
                    <a:pt x="11" y="28"/>
                    <a:pt x="0" y="6"/>
                  </a:cubicBezTo>
                  <a:cubicBezTo>
                    <a:pt x="5" y="4"/>
                    <a:pt x="5" y="4"/>
                    <a:pt x="5" y="4"/>
                  </a:cubicBezTo>
                  <a:cubicBezTo>
                    <a:pt x="33" y="0"/>
                    <a:pt x="33" y="0"/>
                    <a:pt x="33" y="0"/>
                  </a:cubicBezTo>
                  <a:cubicBezTo>
                    <a:pt x="47" y="11"/>
                    <a:pt x="47" y="11"/>
                    <a:pt x="47" y="11"/>
                  </a:cubicBezTo>
                  <a:cubicBezTo>
                    <a:pt x="47" y="11"/>
                    <a:pt x="76" y="54"/>
                    <a:pt x="68" y="12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ïşḷíḍe"/>
            <p:cNvSpPr/>
            <p:nvPr/>
          </p:nvSpPr>
          <p:spPr bwMode="auto">
            <a:xfrm>
              <a:off x="7721601" y="3171825"/>
              <a:ext cx="342900" cy="1265238"/>
            </a:xfrm>
            <a:custGeom>
              <a:avLst/>
              <a:gdLst>
                <a:gd name="T0" fmla="*/ 41 w 104"/>
                <a:gd name="T1" fmla="*/ 383 h 384"/>
                <a:gd name="T2" fmla="*/ 35 w 104"/>
                <a:gd name="T3" fmla="*/ 384 h 384"/>
                <a:gd name="T4" fmla="*/ 59 w 104"/>
                <a:gd name="T5" fmla="*/ 249 h 384"/>
                <a:gd name="T6" fmla="*/ 46 w 104"/>
                <a:gd name="T7" fmla="*/ 38 h 384"/>
                <a:gd name="T8" fmla="*/ 0 w 104"/>
                <a:gd name="T9" fmla="*/ 0 h 384"/>
                <a:gd name="T10" fmla="*/ 80 w 104"/>
                <a:gd name="T11" fmla="*/ 70 h 384"/>
                <a:gd name="T12" fmla="*/ 41 w 104"/>
                <a:gd name="T13" fmla="*/ 383 h 384"/>
              </a:gdLst>
              <a:ahLst/>
              <a:cxnLst>
                <a:cxn ang="0">
                  <a:pos x="T0" y="T1"/>
                </a:cxn>
                <a:cxn ang="0">
                  <a:pos x="T2" y="T3"/>
                </a:cxn>
                <a:cxn ang="0">
                  <a:pos x="T4" y="T5"/>
                </a:cxn>
                <a:cxn ang="0">
                  <a:pos x="T6" y="T7"/>
                </a:cxn>
                <a:cxn ang="0">
                  <a:pos x="T8" y="T9"/>
                </a:cxn>
                <a:cxn ang="0">
                  <a:pos x="T10" y="T11"/>
                </a:cxn>
                <a:cxn ang="0">
                  <a:pos x="T12" y="T13"/>
                </a:cxn>
              </a:cxnLst>
              <a:rect l="0" t="0" r="r" b="b"/>
              <a:pathLst>
                <a:path w="104" h="384">
                  <a:moveTo>
                    <a:pt x="41" y="383"/>
                  </a:moveTo>
                  <a:cubicBezTo>
                    <a:pt x="39" y="383"/>
                    <a:pt x="37" y="384"/>
                    <a:pt x="35" y="384"/>
                  </a:cubicBezTo>
                  <a:cubicBezTo>
                    <a:pt x="41" y="356"/>
                    <a:pt x="49" y="313"/>
                    <a:pt x="59" y="249"/>
                  </a:cubicBezTo>
                  <a:cubicBezTo>
                    <a:pt x="81" y="124"/>
                    <a:pt x="59" y="61"/>
                    <a:pt x="46" y="38"/>
                  </a:cubicBezTo>
                  <a:cubicBezTo>
                    <a:pt x="36" y="20"/>
                    <a:pt x="16" y="10"/>
                    <a:pt x="0" y="0"/>
                  </a:cubicBezTo>
                  <a:cubicBezTo>
                    <a:pt x="38" y="4"/>
                    <a:pt x="71" y="22"/>
                    <a:pt x="80" y="70"/>
                  </a:cubicBezTo>
                  <a:cubicBezTo>
                    <a:pt x="104" y="194"/>
                    <a:pt x="41" y="383"/>
                    <a:pt x="41" y="383"/>
                  </a:cubicBezTo>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iṥ1íḑe"/>
            <p:cNvSpPr/>
            <p:nvPr/>
          </p:nvSpPr>
          <p:spPr bwMode="auto">
            <a:xfrm>
              <a:off x="7164388" y="5187950"/>
              <a:ext cx="120650" cy="82550"/>
            </a:xfrm>
            <a:custGeom>
              <a:avLst/>
              <a:gdLst>
                <a:gd name="T0" fmla="*/ 37 w 37"/>
                <a:gd name="T1" fmla="*/ 15 h 25"/>
                <a:gd name="T2" fmla="*/ 22 w 37"/>
                <a:gd name="T3" fmla="*/ 23 h 25"/>
                <a:gd name="T4" fmla="*/ 5 w 37"/>
                <a:gd name="T5" fmla="*/ 20 h 25"/>
                <a:gd name="T6" fmla="*/ 0 w 37"/>
                <a:gd name="T7" fmla="*/ 7 h 25"/>
                <a:gd name="T8" fmla="*/ 32 w 37"/>
                <a:gd name="T9" fmla="*/ 0 h 25"/>
                <a:gd name="T10" fmla="*/ 37 w 37"/>
                <a:gd name="T11" fmla="*/ 15 h 25"/>
              </a:gdLst>
              <a:ahLst/>
              <a:cxnLst>
                <a:cxn ang="0">
                  <a:pos x="T0" y="T1"/>
                </a:cxn>
                <a:cxn ang="0">
                  <a:pos x="T2" y="T3"/>
                </a:cxn>
                <a:cxn ang="0">
                  <a:pos x="T4" y="T5"/>
                </a:cxn>
                <a:cxn ang="0">
                  <a:pos x="T6" y="T7"/>
                </a:cxn>
                <a:cxn ang="0">
                  <a:pos x="T8" y="T9"/>
                </a:cxn>
                <a:cxn ang="0">
                  <a:pos x="T10" y="T11"/>
                </a:cxn>
              </a:cxnLst>
              <a:rect l="0" t="0" r="r" b="b"/>
              <a:pathLst>
                <a:path w="37" h="25">
                  <a:moveTo>
                    <a:pt x="37" y="15"/>
                  </a:moveTo>
                  <a:cubicBezTo>
                    <a:pt x="37" y="15"/>
                    <a:pt x="31" y="22"/>
                    <a:pt x="22" y="23"/>
                  </a:cubicBezTo>
                  <a:cubicBezTo>
                    <a:pt x="12" y="25"/>
                    <a:pt x="5" y="20"/>
                    <a:pt x="5" y="20"/>
                  </a:cubicBezTo>
                  <a:cubicBezTo>
                    <a:pt x="0" y="7"/>
                    <a:pt x="0" y="7"/>
                    <a:pt x="0" y="7"/>
                  </a:cubicBezTo>
                  <a:cubicBezTo>
                    <a:pt x="32" y="0"/>
                    <a:pt x="32" y="0"/>
                    <a:pt x="32" y="0"/>
                  </a:cubicBezTo>
                  <a:lnTo>
                    <a:pt x="37"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š1iďe"/>
            <p:cNvSpPr/>
            <p:nvPr/>
          </p:nvSpPr>
          <p:spPr bwMode="auto">
            <a:xfrm>
              <a:off x="6623051" y="5248275"/>
              <a:ext cx="114300" cy="61913"/>
            </a:xfrm>
            <a:custGeom>
              <a:avLst/>
              <a:gdLst>
                <a:gd name="T0" fmla="*/ 35 w 35"/>
                <a:gd name="T1" fmla="*/ 14 h 19"/>
                <a:gd name="T2" fmla="*/ 19 w 35"/>
                <a:gd name="T3" fmla="*/ 19 h 19"/>
                <a:gd name="T4" fmla="*/ 2 w 35"/>
                <a:gd name="T5" fmla="*/ 14 h 19"/>
                <a:gd name="T6" fmla="*/ 0 w 35"/>
                <a:gd name="T7" fmla="*/ 0 h 19"/>
                <a:gd name="T8" fmla="*/ 32 w 35"/>
                <a:gd name="T9" fmla="*/ 0 h 19"/>
                <a:gd name="T10" fmla="*/ 35 w 35"/>
                <a:gd name="T11" fmla="*/ 14 h 19"/>
              </a:gdLst>
              <a:ahLst/>
              <a:cxnLst>
                <a:cxn ang="0">
                  <a:pos x="T0" y="T1"/>
                </a:cxn>
                <a:cxn ang="0">
                  <a:pos x="T2" y="T3"/>
                </a:cxn>
                <a:cxn ang="0">
                  <a:pos x="T4" y="T5"/>
                </a:cxn>
                <a:cxn ang="0">
                  <a:pos x="T6" y="T7"/>
                </a:cxn>
                <a:cxn ang="0">
                  <a:pos x="T8" y="T9"/>
                </a:cxn>
                <a:cxn ang="0">
                  <a:pos x="T10" y="T11"/>
                </a:cxn>
              </a:cxnLst>
              <a:rect l="0" t="0" r="r" b="b"/>
              <a:pathLst>
                <a:path w="35" h="19">
                  <a:moveTo>
                    <a:pt x="35" y="14"/>
                  </a:moveTo>
                  <a:cubicBezTo>
                    <a:pt x="35" y="14"/>
                    <a:pt x="28" y="19"/>
                    <a:pt x="19" y="19"/>
                  </a:cubicBezTo>
                  <a:cubicBezTo>
                    <a:pt x="9" y="19"/>
                    <a:pt x="2" y="14"/>
                    <a:pt x="2" y="14"/>
                  </a:cubicBezTo>
                  <a:cubicBezTo>
                    <a:pt x="0" y="0"/>
                    <a:pt x="0" y="0"/>
                    <a:pt x="0" y="0"/>
                  </a:cubicBezTo>
                  <a:cubicBezTo>
                    <a:pt x="32" y="0"/>
                    <a:pt x="32" y="0"/>
                    <a:pt x="32" y="0"/>
                  </a:cubicBezTo>
                  <a:lnTo>
                    <a:pt x="35"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ïş1iḑé"/>
            <p:cNvSpPr/>
            <p:nvPr/>
          </p:nvSpPr>
          <p:spPr bwMode="auto">
            <a:xfrm>
              <a:off x="6896101" y="4418013"/>
              <a:ext cx="376238" cy="803275"/>
            </a:xfrm>
            <a:custGeom>
              <a:avLst/>
              <a:gdLst>
                <a:gd name="T0" fmla="*/ 114 w 114"/>
                <a:gd name="T1" fmla="*/ 236 h 244"/>
                <a:gd name="T2" fmla="*/ 107 w 114"/>
                <a:gd name="T3" fmla="*/ 238 h 244"/>
                <a:gd name="T4" fmla="*/ 82 w 114"/>
                <a:gd name="T5" fmla="*/ 244 h 244"/>
                <a:gd name="T6" fmla="*/ 6 w 114"/>
                <a:gd name="T7" fmla="*/ 39 h 244"/>
                <a:gd name="T8" fmla="*/ 35 w 114"/>
                <a:gd name="T9" fmla="*/ 1 h 244"/>
                <a:gd name="T10" fmla="*/ 50 w 114"/>
                <a:gd name="T11" fmla="*/ 3 h 244"/>
                <a:gd name="T12" fmla="*/ 89 w 114"/>
                <a:gd name="T13" fmla="*/ 54 h 244"/>
                <a:gd name="T14" fmla="*/ 103 w 114"/>
                <a:gd name="T15" fmla="*/ 101 h 244"/>
                <a:gd name="T16" fmla="*/ 114 w 114"/>
                <a:gd name="T17"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44">
                  <a:moveTo>
                    <a:pt x="114" y="236"/>
                  </a:moveTo>
                  <a:cubicBezTo>
                    <a:pt x="112" y="237"/>
                    <a:pt x="110" y="238"/>
                    <a:pt x="107" y="238"/>
                  </a:cubicBezTo>
                  <a:cubicBezTo>
                    <a:pt x="95" y="242"/>
                    <a:pt x="82" y="244"/>
                    <a:pt x="82" y="244"/>
                  </a:cubicBezTo>
                  <a:cubicBezTo>
                    <a:pt x="56" y="201"/>
                    <a:pt x="6" y="39"/>
                    <a:pt x="6" y="39"/>
                  </a:cubicBezTo>
                  <a:cubicBezTo>
                    <a:pt x="0" y="12"/>
                    <a:pt x="19" y="2"/>
                    <a:pt x="35" y="1"/>
                  </a:cubicBezTo>
                  <a:cubicBezTo>
                    <a:pt x="41" y="0"/>
                    <a:pt x="46" y="1"/>
                    <a:pt x="50" y="3"/>
                  </a:cubicBezTo>
                  <a:cubicBezTo>
                    <a:pt x="66" y="10"/>
                    <a:pt x="89" y="54"/>
                    <a:pt x="89" y="54"/>
                  </a:cubicBezTo>
                  <a:cubicBezTo>
                    <a:pt x="89" y="54"/>
                    <a:pt x="96" y="69"/>
                    <a:pt x="103" y="101"/>
                  </a:cubicBezTo>
                  <a:cubicBezTo>
                    <a:pt x="111" y="133"/>
                    <a:pt x="114" y="236"/>
                    <a:pt x="114" y="236"/>
                  </a:cubicBezTo>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ŝḻïḓe"/>
            <p:cNvSpPr/>
            <p:nvPr/>
          </p:nvSpPr>
          <p:spPr bwMode="auto">
            <a:xfrm>
              <a:off x="7011988" y="4418013"/>
              <a:ext cx="260350" cy="784225"/>
            </a:xfrm>
            <a:custGeom>
              <a:avLst/>
              <a:gdLst>
                <a:gd name="T0" fmla="*/ 79 w 79"/>
                <a:gd name="T1" fmla="*/ 236 h 238"/>
                <a:gd name="T2" fmla="*/ 72 w 79"/>
                <a:gd name="T3" fmla="*/ 238 h 238"/>
                <a:gd name="T4" fmla="*/ 65 w 79"/>
                <a:gd name="T5" fmla="*/ 174 h 238"/>
                <a:gd name="T6" fmla="*/ 0 w 79"/>
                <a:gd name="T7" fmla="*/ 1 h 238"/>
                <a:gd name="T8" fmla="*/ 15 w 79"/>
                <a:gd name="T9" fmla="*/ 3 h 238"/>
                <a:gd name="T10" fmla="*/ 54 w 79"/>
                <a:gd name="T11" fmla="*/ 54 h 238"/>
                <a:gd name="T12" fmla="*/ 68 w 79"/>
                <a:gd name="T13" fmla="*/ 101 h 238"/>
                <a:gd name="T14" fmla="*/ 79 w 79"/>
                <a:gd name="T15" fmla="*/ 236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38">
                  <a:moveTo>
                    <a:pt x="79" y="236"/>
                  </a:moveTo>
                  <a:cubicBezTo>
                    <a:pt x="77" y="237"/>
                    <a:pt x="75" y="238"/>
                    <a:pt x="72" y="238"/>
                  </a:cubicBezTo>
                  <a:cubicBezTo>
                    <a:pt x="71" y="226"/>
                    <a:pt x="68" y="206"/>
                    <a:pt x="65" y="174"/>
                  </a:cubicBezTo>
                  <a:cubicBezTo>
                    <a:pt x="57" y="102"/>
                    <a:pt x="11" y="19"/>
                    <a:pt x="0" y="1"/>
                  </a:cubicBezTo>
                  <a:cubicBezTo>
                    <a:pt x="6" y="0"/>
                    <a:pt x="11" y="1"/>
                    <a:pt x="15" y="3"/>
                  </a:cubicBezTo>
                  <a:cubicBezTo>
                    <a:pt x="31" y="10"/>
                    <a:pt x="54" y="54"/>
                    <a:pt x="54" y="54"/>
                  </a:cubicBezTo>
                  <a:cubicBezTo>
                    <a:pt x="54" y="54"/>
                    <a:pt x="61" y="69"/>
                    <a:pt x="68" y="101"/>
                  </a:cubicBezTo>
                  <a:cubicBezTo>
                    <a:pt x="76" y="133"/>
                    <a:pt x="79" y="236"/>
                    <a:pt x="79" y="236"/>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iṩľídè"/>
            <p:cNvSpPr/>
            <p:nvPr/>
          </p:nvSpPr>
          <p:spPr bwMode="auto">
            <a:xfrm>
              <a:off x="6470651" y="4170363"/>
              <a:ext cx="1019175" cy="1093788"/>
            </a:xfrm>
            <a:custGeom>
              <a:avLst/>
              <a:gdLst>
                <a:gd name="T0" fmla="*/ 309 w 309"/>
                <a:gd name="T1" fmla="*/ 82 h 332"/>
                <a:gd name="T2" fmla="*/ 282 w 309"/>
                <a:gd name="T3" fmla="*/ 128 h 332"/>
                <a:gd name="T4" fmla="*/ 185 w 309"/>
                <a:gd name="T5" fmla="*/ 126 h 332"/>
                <a:gd name="T6" fmla="*/ 86 w 309"/>
                <a:gd name="T7" fmla="*/ 95 h 332"/>
                <a:gd name="T8" fmla="*/ 83 w 309"/>
                <a:gd name="T9" fmla="*/ 98 h 332"/>
                <a:gd name="T10" fmla="*/ 81 w 309"/>
                <a:gd name="T11" fmla="*/ 225 h 332"/>
                <a:gd name="T12" fmla="*/ 80 w 309"/>
                <a:gd name="T13" fmla="*/ 329 h 332"/>
                <a:gd name="T14" fmla="*/ 69 w 309"/>
                <a:gd name="T15" fmla="*/ 332 h 332"/>
                <a:gd name="T16" fmla="*/ 63 w 309"/>
                <a:gd name="T17" fmla="*/ 332 h 332"/>
                <a:gd name="T18" fmla="*/ 44 w 309"/>
                <a:gd name="T19" fmla="*/ 331 h 332"/>
                <a:gd name="T20" fmla="*/ 5 w 309"/>
                <a:gd name="T21" fmla="*/ 116 h 332"/>
                <a:gd name="T22" fmla="*/ 42 w 309"/>
                <a:gd name="T23" fmla="*/ 16 h 332"/>
                <a:gd name="T24" fmla="*/ 207 w 309"/>
                <a:gd name="T25" fmla="*/ 4 h 332"/>
                <a:gd name="T26" fmla="*/ 207 w 309"/>
                <a:gd name="T27" fmla="*/ 4 h 332"/>
                <a:gd name="T28" fmla="*/ 242 w 309"/>
                <a:gd name="T29" fmla="*/ 51 h 332"/>
                <a:gd name="T30" fmla="*/ 309 w 309"/>
                <a:gd name="T31" fmla="*/ 8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32">
                  <a:moveTo>
                    <a:pt x="309" y="82"/>
                  </a:moveTo>
                  <a:cubicBezTo>
                    <a:pt x="308" y="97"/>
                    <a:pt x="305" y="121"/>
                    <a:pt x="282" y="128"/>
                  </a:cubicBezTo>
                  <a:cubicBezTo>
                    <a:pt x="249" y="138"/>
                    <a:pt x="224" y="132"/>
                    <a:pt x="185" y="126"/>
                  </a:cubicBezTo>
                  <a:cubicBezTo>
                    <a:pt x="153" y="120"/>
                    <a:pt x="102" y="101"/>
                    <a:pt x="86" y="95"/>
                  </a:cubicBezTo>
                  <a:cubicBezTo>
                    <a:pt x="84" y="94"/>
                    <a:pt x="82" y="96"/>
                    <a:pt x="83" y="98"/>
                  </a:cubicBezTo>
                  <a:cubicBezTo>
                    <a:pt x="90" y="134"/>
                    <a:pt x="85" y="205"/>
                    <a:pt x="81" y="225"/>
                  </a:cubicBezTo>
                  <a:cubicBezTo>
                    <a:pt x="77" y="247"/>
                    <a:pt x="80" y="329"/>
                    <a:pt x="80" y="329"/>
                  </a:cubicBezTo>
                  <a:cubicBezTo>
                    <a:pt x="80" y="329"/>
                    <a:pt x="75" y="331"/>
                    <a:pt x="69" y="332"/>
                  </a:cubicBezTo>
                  <a:cubicBezTo>
                    <a:pt x="67" y="332"/>
                    <a:pt x="65" y="332"/>
                    <a:pt x="63" y="332"/>
                  </a:cubicBezTo>
                  <a:cubicBezTo>
                    <a:pt x="55" y="332"/>
                    <a:pt x="44" y="331"/>
                    <a:pt x="44" y="331"/>
                  </a:cubicBezTo>
                  <a:cubicBezTo>
                    <a:pt x="44" y="331"/>
                    <a:pt x="9" y="193"/>
                    <a:pt x="5" y="116"/>
                  </a:cubicBezTo>
                  <a:cubicBezTo>
                    <a:pt x="0" y="39"/>
                    <a:pt x="7" y="33"/>
                    <a:pt x="42" y="16"/>
                  </a:cubicBezTo>
                  <a:cubicBezTo>
                    <a:pt x="77" y="0"/>
                    <a:pt x="207" y="4"/>
                    <a:pt x="207" y="4"/>
                  </a:cubicBezTo>
                  <a:cubicBezTo>
                    <a:pt x="207" y="4"/>
                    <a:pt x="207" y="4"/>
                    <a:pt x="207" y="4"/>
                  </a:cubicBezTo>
                  <a:cubicBezTo>
                    <a:pt x="207" y="5"/>
                    <a:pt x="216" y="29"/>
                    <a:pt x="242" y="51"/>
                  </a:cubicBezTo>
                  <a:cubicBezTo>
                    <a:pt x="258" y="64"/>
                    <a:pt x="279" y="76"/>
                    <a:pt x="309" y="82"/>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iṧľîďè"/>
            <p:cNvSpPr/>
            <p:nvPr/>
          </p:nvSpPr>
          <p:spPr bwMode="auto">
            <a:xfrm>
              <a:off x="6645276" y="4314825"/>
              <a:ext cx="844550" cy="949325"/>
            </a:xfrm>
            <a:custGeom>
              <a:avLst/>
              <a:gdLst>
                <a:gd name="T0" fmla="*/ 256 w 256"/>
                <a:gd name="T1" fmla="*/ 38 h 288"/>
                <a:gd name="T2" fmla="*/ 229 w 256"/>
                <a:gd name="T3" fmla="*/ 84 h 288"/>
                <a:gd name="T4" fmla="*/ 132 w 256"/>
                <a:gd name="T5" fmla="*/ 82 h 288"/>
                <a:gd name="T6" fmla="*/ 33 w 256"/>
                <a:gd name="T7" fmla="*/ 51 h 288"/>
                <a:gd name="T8" fmla="*/ 30 w 256"/>
                <a:gd name="T9" fmla="*/ 54 h 288"/>
                <a:gd name="T10" fmla="*/ 28 w 256"/>
                <a:gd name="T11" fmla="*/ 181 h 288"/>
                <a:gd name="T12" fmla="*/ 27 w 256"/>
                <a:gd name="T13" fmla="*/ 285 h 288"/>
                <a:gd name="T14" fmla="*/ 16 w 256"/>
                <a:gd name="T15" fmla="*/ 288 h 288"/>
                <a:gd name="T16" fmla="*/ 13 w 256"/>
                <a:gd name="T17" fmla="*/ 265 h 288"/>
                <a:gd name="T18" fmla="*/ 13 w 256"/>
                <a:gd name="T19" fmla="*/ 158 h 288"/>
                <a:gd name="T20" fmla="*/ 0 w 256"/>
                <a:gd name="T21" fmla="*/ 54 h 288"/>
                <a:gd name="T22" fmla="*/ 93 w 256"/>
                <a:gd name="T23" fmla="*/ 17 h 288"/>
                <a:gd name="T24" fmla="*/ 189 w 256"/>
                <a:gd name="T25" fmla="*/ 7 h 288"/>
                <a:gd name="T26" fmla="*/ 256 w 256"/>
                <a:gd name="T27" fmla="*/ 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88">
                  <a:moveTo>
                    <a:pt x="256" y="38"/>
                  </a:moveTo>
                  <a:cubicBezTo>
                    <a:pt x="255" y="53"/>
                    <a:pt x="252" y="77"/>
                    <a:pt x="229" y="84"/>
                  </a:cubicBezTo>
                  <a:cubicBezTo>
                    <a:pt x="196" y="94"/>
                    <a:pt x="171" y="88"/>
                    <a:pt x="132" y="82"/>
                  </a:cubicBezTo>
                  <a:cubicBezTo>
                    <a:pt x="100" y="76"/>
                    <a:pt x="49" y="57"/>
                    <a:pt x="33" y="51"/>
                  </a:cubicBezTo>
                  <a:cubicBezTo>
                    <a:pt x="31" y="50"/>
                    <a:pt x="29" y="52"/>
                    <a:pt x="30" y="54"/>
                  </a:cubicBezTo>
                  <a:cubicBezTo>
                    <a:pt x="37" y="90"/>
                    <a:pt x="32" y="161"/>
                    <a:pt x="28" y="181"/>
                  </a:cubicBezTo>
                  <a:cubicBezTo>
                    <a:pt x="24" y="203"/>
                    <a:pt x="27" y="285"/>
                    <a:pt x="27" y="285"/>
                  </a:cubicBezTo>
                  <a:cubicBezTo>
                    <a:pt x="27" y="285"/>
                    <a:pt x="22" y="287"/>
                    <a:pt x="16" y="288"/>
                  </a:cubicBezTo>
                  <a:cubicBezTo>
                    <a:pt x="15" y="282"/>
                    <a:pt x="14" y="274"/>
                    <a:pt x="13" y="265"/>
                  </a:cubicBezTo>
                  <a:cubicBezTo>
                    <a:pt x="10" y="246"/>
                    <a:pt x="12" y="194"/>
                    <a:pt x="13" y="158"/>
                  </a:cubicBezTo>
                  <a:cubicBezTo>
                    <a:pt x="13" y="121"/>
                    <a:pt x="1" y="90"/>
                    <a:pt x="0" y="54"/>
                  </a:cubicBezTo>
                  <a:cubicBezTo>
                    <a:pt x="0" y="18"/>
                    <a:pt x="4" y="0"/>
                    <a:pt x="93" y="17"/>
                  </a:cubicBezTo>
                  <a:cubicBezTo>
                    <a:pt x="149" y="28"/>
                    <a:pt x="177" y="17"/>
                    <a:pt x="189" y="7"/>
                  </a:cubicBezTo>
                  <a:cubicBezTo>
                    <a:pt x="205" y="20"/>
                    <a:pt x="226" y="32"/>
                    <a:pt x="256" y="38"/>
                  </a:cubicBezTo>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śľíḍé"/>
            <p:cNvSpPr/>
            <p:nvPr/>
          </p:nvSpPr>
          <p:spPr bwMode="auto">
            <a:xfrm>
              <a:off x="7529513" y="4714875"/>
              <a:ext cx="85725" cy="546100"/>
            </a:xfrm>
            <a:custGeom>
              <a:avLst/>
              <a:gdLst>
                <a:gd name="T0" fmla="*/ 26 w 26"/>
                <a:gd name="T1" fmla="*/ 0 h 166"/>
                <a:gd name="T2" fmla="*/ 0 w 26"/>
                <a:gd name="T3" fmla="*/ 0 h 166"/>
                <a:gd name="T4" fmla="*/ 0 w 26"/>
                <a:gd name="T5" fmla="*/ 166 h 166"/>
                <a:gd name="T6" fmla="*/ 5 w 26"/>
                <a:gd name="T7" fmla="*/ 166 h 166"/>
                <a:gd name="T8" fmla="*/ 5 w 26"/>
                <a:gd name="T9" fmla="*/ 10 h 166"/>
                <a:gd name="T10" fmla="*/ 10 w 26"/>
                <a:gd name="T11" fmla="*/ 4 h 166"/>
                <a:gd name="T12" fmla="*/ 26 w 26"/>
                <a:gd name="T13" fmla="*/ 4 h 166"/>
                <a:gd name="T14" fmla="*/ 26 w 2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6">
                  <a:moveTo>
                    <a:pt x="26" y="0"/>
                  </a:moveTo>
                  <a:cubicBezTo>
                    <a:pt x="0" y="0"/>
                    <a:pt x="0" y="0"/>
                    <a:pt x="0" y="0"/>
                  </a:cubicBezTo>
                  <a:cubicBezTo>
                    <a:pt x="0" y="166"/>
                    <a:pt x="0" y="166"/>
                    <a:pt x="0" y="166"/>
                  </a:cubicBezTo>
                  <a:cubicBezTo>
                    <a:pt x="2" y="166"/>
                    <a:pt x="3" y="166"/>
                    <a:pt x="5" y="166"/>
                  </a:cubicBezTo>
                  <a:cubicBezTo>
                    <a:pt x="5" y="10"/>
                    <a:pt x="5" y="10"/>
                    <a:pt x="5" y="10"/>
                  </a:cubicBezTo>
                  <a:cubicBezTo>
                    <a:pt x="5" y="7"/>
                    <a:pt x="7" y="4"/>
                    <a:pt x="10" y="4"/>
                  </a:cubicBezTo>
                  <a:cubicBezTo>
                    <a:pt x="26" y="4"/>
                    <a:pt x="26" y="4"/>
                    <a:pt x="26" y="4"/>
                  </a:cubicBezTo>
                  <a:cubicBezTo>
                    <a:pt x="26" y="0"/>
                    <a:pt x="26" y="0"/>
                    <a:pt x="26"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í$ḻîḍe"/>
            <p:cNvSpPr/>
            <p:nvPr/>
          </p:nvSpPr>
          <p:spPr bwMode="auto">
            <a:xfrm>
              <a:off x="7529513" y="5260975"/>
              <a:ext cx="17463" cy="85725"/>
            </a:xfrm>
            <a:custGeom>
              <a:avLst/>
              <a:gdLst>
                <a:gd name="T0" fmla="*/ 0 w 5"/>
                <a:gd name="T1" fmla="*/ 0 h 26"/>
                <a:gd name="T2" fmla="*/ 0 w 5"/>
                <a:gd name="T3" fmla="*/ 26 h 26"/>
                <a:gd name="T4" fmla="*/ 5 w 5"/>
                <a:gd name="T5" fmla="*/ 25 h 26"/>
                <a:gd name="T6" fmla="*/ 5 w 5"/>
                <a:gd name="T7" fmla="*/ 0 h 26"/>
                <a:gd name="T8" fmla="*/ 0 w 5"/>
                <a:gd name="T9" fmla="*/ 0 h 26"/>
              </a:gdLst>
              <a:ahLst/>
              <a:cxnLst>
                <a:cxn ang="0">
                  <a:pos x="T0" y="T1"/>
                </a:cxn>
                <a:cxn ang="0">
                  <a:pos x="T2" y="T3"/>
                </a:cxn>
                <a:cxn ang="0">
                  <a:pos x="T4" y="T5"/>
                </a:cxn>
                <a:cxn ang="0">
                  <a:pos x="T6" y="T7"/>
                </a:cxn>
                <a:cxn ang="0">
                  <a:pos x="T8" y="T9"/>
                </a:cxn>
              </a:cxnLst>
              <a:rect l="0" t="0" r="r" b="b"/>
              <a:pathLst>
                <a:path w="5" h="26">
                  <a:moveTo>
                    <a:pt x="0" y="0"/>
                  </a:moveTo>
                  <a:cubicBezTo>
                    <a:pt x="0" y="26"/>
                    <a:pt x="0" y="26"/>
                    <a:pt x="0" y="26"/>
                  </a:cubicBezTo>
                  <a:cubicBezTo>
                    <a:pt x="5" y="25"/>
                    <a:pt x="5" y="25"/>
                    <a:pt x="5" y="25"/>
                  </a:cubicBezTo>
                  <a:cubicBezTo>
                    <a:pt x="5" y="0"/>
                    <a:pt x="5" y="0"/>
                    <a:pt x="5" y="0"/>
                  </a:cubicBezTo>
                  <a:cubicBezTo>
                    <a:pt x="3" y="0"/>
                    <a:pt x="2" y="0"/>
                    <a:pt x="0" y="0"/>
                  </a:cubicBezTo>
                </a:path>
              </a:pathLst>
            </a:custGeom>
            <a:solidFill>
              <a:srgbClr val="CFDF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ŝľiḓê"/>
            <p:cNvSpPr/>
            <p:nvPr/>
          </p:nvSpPr>
          <p:spPr bwMode="auto">
            <a:xfrm>
              <a:off x="7546976" y="4727575"/>
              <a:ext cx="68263" cy="665163"/>
            </a:xfrm>
            <a:custGeom>
              <a:avLst/>
              <a:gdLst>
                <a:gd name="T0" fmla="*/ 21 w 21"/>
                <a:gd name="T1" fmla="*/ 0 h 202"/>
                <a:gd name="T2" fmla="*/ 21 w 21"/>
                <a:gd name="T3" fmla="*/ 189 h 202"/>
                <a:gd name="T4" fmla="*/ 10 w 21"/>
                <a:gd name="T5" fmla="*/ 202 h 202"/>
                <a:gd name="T6" fmla="*/ 1 w 21"/>
                <a:gd name="T7" fmla="*/ 200 h 202"/>
                <a:gd name="T8" fmla="*/ 0 w 21"/>
                <a:gd name="T9" fmla="*/ 198 h 202"/>
                <a:gd name="T10" fmla="*/ 0 w 21"/>
                <a:gd name="T11" fmla="*/ 6 h 202"/>
                <a:gd name="T12" fmla="*/ 5 w 21"/>
                <a:gd name="T13" fmla="*/ 0 h 202"/>
                <a:gd name="T14" fmla="*/ 21 w 21"/>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02">
                  <a:moveTo>
                    <a:pt x="21" y="0"/>
                  </a:moveTo>
                  <a:cubicBezTo>
                    <a:pt x="21" y="189"/>
                    <a:pt x="21" y="189"/>
                    <a:pt x="21" y="189"/>
                  </a:cubicBezTo>
                  <a:cubicBezTo>
                    <a:pt x="21" y="195"/>
                    <a:pt x="16" y="201"/>
                    <a:pt x="10" y="202"/>
                  </a:cubicBezTo>
                  <a:cubicBezTo>
                    <a:pt x="7" y="202"/>
                    <a:pt x="4" y="202"/>
                    <a:pt x="1" y="200"/>
                  </a:cubicBezTo>
                  <a:cubicBezTo>
                    <a:pt x="1" y="200"/>
                    <a:pt x="0" y="199"/>
                    <a:pt x="0" y="198"/>
                  </a:cubicBezTo>
                  <a:cubicBezTo>
                    <a:pt x="0" y="6"/>
                    <a:pt x="0" y="6"/>
                    <a:pt x="0" y="6"/>
                  </a:cubicBezTo>
                  <a:cubicBezTo>
                    <a:pt x="0" y="3"/>
                    <a:pt x="2" y="0"/>
                    <a:pt x="5" y="0"/>
                  </a:cubicBezTo>
                  <a:cubicBezTo>
                    <a:pt x="21" y="0"/>
                    <a:pt x="21" y="0"/>
                    <a:pt x="21" y="0"/>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ḷïde"/>
            <p:cNvSpPr/>
            <p:nvPr/>
          </p:nvSpPr>
          <p:spPr bwMode="auto">
            <a:xfrm>
              <a:off x="7470776" y="4678363"/>
              <a:ext cx="198438" cy="36513"/>
            </a:xfrm>
            <a:custGeom>
              <a:avLst/>
              <a:gdLst>
                <a:gd name="T0" fmla="*/ 60 w 60"/>
                <a:gd name="T1" fmla="*/ 0 h 11"/>
                <a:gd name="T2" fmla="*/ 26 w 60"/>
                <a:gd name="T3" fmla="*/ 1 h 11"/>
                <a:gd name="T4" fmla="*/ 0 w 60"/>
                <a:gd name="T5" fmla="*/ 0 h 11"/>
                <a:gd name="T6" fmla="*/ 11 w 60"/>
                <a:gd name="T7" fmla="*/ 11 h 11"/>
                <a:gd name="T8" fmla="*/ 18 w 60"/>
                <a:gd name="T9" fmla="*/ 11 h 11"/>
                <a:gd name="T10" fmla="*/ 18 w 60"/>
                <a:gd name="T11" fmla="*/ 7 h 11"/>
                <a:gd name="T12" fmla="*/ 44 w 60"/>
                <a:gd name="T13" fmla="*/ 7 h 11"/>
                <a:gd name="T14" fmla="*/ 44 w 60"/>
                <a:gd name="T15" fmla="*/ 11 h 11"/>
                <a:gd name="T16" fmla="*/ 49 w 60"/>
                <a:gd name="T17" fmla="*/ 11 h 11"/>
                <a:gd name="T18" fmla="*/ 56 w 60"/>
                <a:gd name="T19" fmla="*/ 8 h 11"/>
                <a:gd name="T20" fmla="*/ 59 w 60"/>
                <a:gd name="T21" fmla="*/ 3 h 11"/>
                <a:gd name="T22" fmla="*/ 60 w 60"/>
                <a:gd name="T23" fmla="*/ 0 h 11"/>
                <a:gd name="T24" fmla="*/ 60 w 6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1">
                  <a:moveTo>
                    <a:pt x="60" y="0"/>
                  </a:moveTo>
                  <a:cubicBezTo>
                    <a:pt x="48" y="1"/>
                    <a:pt x="37" y="1"/>
                    <a:pt x="26" y="1"/>
                  </a:cubicBezTo>
                  <a:cubicBezTo>
                    <a:pt x="17" y="1"/>
                    <a:pt x="8" y="1"/>
                    <a:pt x="0" y="0"/>
                  </a:cubicBezTo>
                  <a:cubicBezTo>
                    <a:pt x="0" y="6"/>
                    <a:pt x="5" y="11"/>
                    <a:pt x="11" y="11"/>
                  </a:cubicBezTo>
                  <a:cubicBezTo>
                    <a:pt x="18" y="11"/>
                    <a:pt x="18" y="11"/>
                    <a:pt x="18" y="11"/>
                  </a:cubicBezTo>
                  <a:cubicBezTo>
                    <a:pt x="18" y="7"/>
                    <a:pt x="18" y="7"/>
                    <a:pt x="18" y="7"/>
                  </a:cubicBezTo>
                  <a:cubicBezTo>
                    <a:pt x="44" y="7"/>
                    <a:pt x="44" y="7"/>
                    <a:pt x="44" y="7"/>
                  </a:cubicBezTo>
                  <a:cubicBezTo>
                    <a:pt x="44" y="11"/>
                    <a:pt x="44" y="11"/>
                    <a:pt x="44" y="11"/>
                  </a:cubicBezTo>
                  <a:cubicBezTo>
                    <a:pt x="49" y="11"/>
                    <a:pt x="49" y="11"/>
                    <a:pt x="49" y="11"/>
                  </a:cubicBezTo>
                  <a:cubicBezTo>
                    <a:pt x="52" y="11"/>
                    <a:pt x="54" y="10"/>
                    <a:pt x="56" y="8"/>
                  </a:cubicBezTo>
                  <a:cubicBezTo>
                    <a:pt x="58" y="6"/>
                    <a:pt x="59" y="5"/>
                    <a:pt x="59" y="3"/>
                  </a:cubicBezTo>
                  <a:cubicBezTo>
                    <a:pt x="60" y="2"/>
                    <a:pt x="60" y="1"/>
                    <a:pt x="60" y="0"/>
                  </a:cubicBezTo>
                  <a:cubicBezTo>
                    <a:pt x="60" y="0"/>
                    <a:pt x="60" y="0"/>
                    <a:pt x="60"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îSḻîde"/>
            <p:cNvSpPr/>
            <p:nvPr/>
          </p:nvSpPr>
          <p:spPr bwMode="auto">
            <a:xfrm>
              <a:off x="7529513" y="4700588"/>
              <a:ext cx="85725" cy="14288"/>
            </a:xfrm>
            <a:prstGeom prst="rect">
              <a:avLst/>
            </a:prstGeom>
            <a:solidFill>
              <a:srgbClr val="D3E3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îś1îḓè"/>
            <p:cNvSpPr/>
            <p:nvPr/>
          </p:nvSpPr>
          <p:spPr bwMode="auto">
            <a:xfrm>
              <a:off x="7529513" y="4700588"/>
              <a:ext cx="8572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islíḓé"/>
            <p:cNvSpPr/>
            <p:nvPr/>
          </p:nvSpPr>
          <p:spPr bwMode="auto">
            <a:xfrm>
              <a:off x="7510463" y="4687888"/>
              <a:ext cx="155575" cy="26988"/>
            </a:xfrm>
            <a:custGeom>
              <a:avLst/>
              <a:gdLst>
                <a:gd name="T0" fmla="*/ 47 w 47"/>
                <a:gd name="T1" fmla="*/ 0 h 8"/>
                <a:gd name="T2" fmla="*/ 44 w 47"/>
                <a:gd name="T3" fmla="*/ 5 h 8"/>
                <a:gd name="T4" fmla="*/ 37 w 47"/>
                <a:gd name="T5" fmla="*/ 8 h 8"/>
                <a:gd name="T6" fmla="*/ 0 w 47"/>
                <a:gd name="T7" fmla="*/ 8 h 8"/>
                <a:gd name="T8" fmla="*/ 3 w 47"/>
                <a:gd name="T9" fmla="*/ 3 h 8"/>
                <a:gd name="T10" fmla="*/ 11 w 47"/>
                <a:gd name="T11" fmla="*/ 0 h 8"/>
                <a:gd name="T12" fmla="*/ 47 w 4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7" h="8">
                  <a:moveTo>
                    <a:pt x="47" y="0"/>
                  </a:moveTo>
                  <a:cubicBezTo>
                    <a:pt x="47" y="2"/>
                    <a:pt x="46" y="3"/>
                    <a:pt x="44" y="5"/>
                  </a:cubicBezTo>
                  <a:cubicBezTo>
                    <a:pt x="42" y="7"/>
                    <a:pt x="40" y="8"/>
                    <a:pt x="37" y="8"/>
                  </a:cubicBezTo>
                  <a:cubicBezTo>
                    <a:pt x="0" y="8"/>
                    <a:pt x="0" y="8"/>
                    <a:pt x="0" y="8"/>
                  </a:cubicBezTo>
                  <a:cubicBezTo>
                    <a:pt x="1" y="6"/>
                    <a:pt x="2" y="4"/>
                    <a:pt x="3" y="3"/>
                  </a:cubicBezTo>
                  <a:cubicBezTo>
                    <a:pt x="5" y="1"/>
                    <a:pt x="8" y="0"/>
                    <a:pt x="11" y="0"/>
                  </a:cubicBezTo>
                  <a:lnTo>
                    <a:pt x="47" y="0"/>
                  </a:lnTo>
                  <a:close/>
                </a:path>
              </a:pathLst>
            </a:custGeom>
            <a:solidFill>
              <a:srgbClr val="FEFE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ṩ1íḑè"/>
            <p:cNvSpPr/>
            <p:nvPr/>
          </p:nvSpPr>
          <p:spPr bwMode="auto">
            <a:xfrm>
              <a:off x="6880226" y="3444875"/>
              <a:ext cx="1236663" cy="1252538"/>
            </a:xfrm>
            <a:custGeom>
              <a:avLst/>
              <a:gdLst>
                <a:gd name="T0" fmla="*/ 374 w 375"/>
                <a:gd name="T1" fmla="*/ 29 h 380"/>
                <a:gd name="T2" fmla="*/ 374 w 375"/>
                <a:gd name="T3" fmla="*/ 29 h 380"/>
                <a:gd name="T4" fmla="*/ 373 w 375"/>
                <a:gd name="T5" fmla="*/ 33 h 380"/>
                <a:gd name="T6" fmla="*/ 358 w 375"/>
                <a:gd name="T7" fmla="*/ 109 h 380"/>
                <a:gd name="T8" fmla="*/ 356 w 375"/>
                <a:gd name="T9" fmla="*/ 246 h 380"/>
                <a:gd name="T10" fmla="*/ 308 w 375"/>
                <a:gd name="T11" fmla="*/ 353 h 380"/>
                <a:gd name="T12" fmla="*/ 160 w 375"/>
                <a:gd name="T13" fmla="*/ 374 h 380"/>
                <a:gd name="T14" fmla="*/ 3 w 375"/>
                <a:gd name="T15" fmla="*/ 338 h 380"/>
                <a:gd name="T16" fmla="*/ 1 w 375"/>
                <a:gd name="T17" fmla="*/ 329 h 380"/>
                <a:gd name="T18" fmla="*/ 4 w 375"/>
                <a:gd name="T19" fmla="*/ 323 h 380"/>
                <a:gd name="T20" fmla="*/ 20 w 375"/>
                <a:gd name="T21" fmla="*/ 319 h 380"/>
                <a:gd name="T22" fmla="*/ 112 w 375"/>
                <a:gd name="T23" fmla="*/ 304 h 380"/>
                <a:gd name="T24" fmla="*/ 148 w 375"/>
                <a:gd name="T25" fmla="*/ 141 h 380"/>
                <a:gd name="T26" fmla="*/ 227 w 375"/>
                <a:gd name="T27" fmla="*/ 18 h 380"/>
                <a:gd name="T28" fmla="*/ 363 w 375"/>
                <a:gd name="T29" fmla="*/ 13 h 380"/>
                <a:gd name="T30" fmla="*/ 374 w 375"/>
                <a:gd name="T31" fmla="*/ 2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 h="380">
                  <a:moveTo>
                    <a:pt x="374" y="29"/>
                  </a:moveTo>
                  <a:cubicBezTo>
                    <a:pt x="374" y="29"/>
                    <a:pt x="374" y="29"/>
                    <a:pt x="374" y="29"/>
                  </a:cubicBezTo>
                  <a:cubicBezTo>
                    <a:pt x="374" y="31"/>
                    <a:pt x="374" y="32"/>
                    <a:pt x="373" y="33"/>
                  </a:cubicBezTo>
                  <a:cubicBezTo>
                    <a:pt x="370" y="46"/>
                    <a:pt x="359" y="71"/>
                    <a:pt x="358" y="109"/>
                  </a:cubicBezTo>
                  <a:cubicBezTo>
                    <a:pt x="357" y="136"/>
                    <a:pt x="358" y="213"/>
                    <a:pt x="356" y="246"/>
                  </a:cubicBezTo>
                  <a:cubicBezTo>
                    <a:pt x="354" y="279"/>
                    <a:pt x="343" y="328"/>
                    <a:pt x="308" y="353"/>
                  </a:cubicBezTo>
                  <a:cubicBezTo>
                    <a:pt x="273" y="380"/>
                    <a:pt x="203" y="375"/>
                    <a:pt x="160" y="374"/>
                  </a:cubicBezTo>
                  <a:cubicBezTo>
                    <a:pt x="117" y="373"/>
                    <a:pt x="11" y="354"/>
                    <a:pt x="3" y="338"/>
                  </a:cubicBezTo>
                  <a:cubicBezTo>
                    <a:pt x="1" y="334"/>
                    <a:pt x="0" y="331"/>
                    <a:pt x="1" y="329"/>
                  </a:cubicBezTo>
                  <a:cubicBezTo>
                    <a:pt x="1" y="326"/>
                    <a:pt x="2" y="324"/>
                    <a:pt x="4" y="323"/>
                  </a:cubicBezTo>
                  <a:cubicBezTo>
                    <a:pt x="8" y="319"/>
                    <a:pt x="14" y="317"/>
                    <a:pt x="20" y="319"/>
                  </a:cubicBezTo>
                  <a:cubicBezTo>
                    <a:pt x="37" y="323"/>
                    <a:pt x="88" y="333"/>
                    <a:pt x="112" y="304"/>
                  </a:cubicBezTo>
                  <a:cubicBezTo>
                    <a:pt x="140" y="268"/>
                    <a:pt x="136" y="227"/>
                    <a:pt x="148" y="141"/>
                  </a:cubicBezTo>
                  <a:cubicBezTo>
                    <a:pt x="159" y="59"/>
                    <a:pt x="185" y="34"/>
                    <a:pt x="227" y="18"/>
                  </a:cubicBezTo>
                  <a:cubicBezTo>
                    <a:pt x="272" y="0"/>
                    <a:pt x="345" y="8"/>
                    <a:pt x="363" y="13"/>
                  </a:cubicBezTo>
                  <a:cubicBezTo>
                    <a:pt x="370" y="15"/>
                    <a:pt x="375" y="22"/>
                    <a:pt x="374" y="29"/>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iš1îḑê"/>
            <p:cNvSpPr/>
            <p:nvPr/>
          </p:nvSpPr>
          <p:spPr bwMode="auto">
            <a:xfrm>
              <a:off x="7085013" y="5340350"/>
              <a:ext cx="976313" cy="109538"/>
            </a:xfrm>
            <a:custGeom>
              <a:avLst/>
              <a:gdLst>
                <a:gd name="T0" fmla="*/ 296 w 296"/>
                <a:gd name="T1" fmla="*/ 28 h 33"/>
                <a:gd name="T2" fmla="*/ 291 w 296"/>
                <a:gd name="T3" fmla="*/ 33 h 33"/>
                <a:gd name="T4" fmla="*/ 4 w 296"/>
                <a:gd name="T5" fmla="*/ 33 h 33"/>
                <a:gd name="T6" fmla="*/ 0 w 296"/>
                <a:gd name="T7" fmla="*/ 28 h 33"/>
                <a:gd name="T8" fmla="*/ 4 w 296"/>
                <a:gd name="T9" fmla="*/ 23 h 33"/>
                <a:gd name="T10" fmla="*/ 148 w 296"/>
                <a:gd name="T11" fmla="*/ 0 h 33"/>
                <a:gd name="T12" fmla="*/ 184 w 296"/>
                <a:gd name="T13" fmla="*/ 6 h 33"/>
                <a:gd name="T14" fmla="*/ 292 w 296"/>
                <a:gd name="T15" fmla="*/ 23 h 33"/>
                <a:gd name="T16" fmla="*/ 296 w 296"/>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3">
                  <a:moveTo>
                    <a:pt x="296" y="28"/>
                  </a:moveTo>
                  <a:cubicBezTo>
                    <a:pt x="296" y="30"/>
                    <a:pt x="294" y="33"/>
                    <a:pt x="291" y="33"/>
                  </a:cubicBezTo>
                  <a:cubicBezTo>
                    <a:pt x="4" y="33"/>
                    <a:pt x="4" y="33"/>
                    <a:pt x="4" y="33"/>
                  </a:cubicBezTo>
                  <a:cubicBezTo>
                    <a:pt x="2" y="33"/>
                    <a:pt x="0" y="30"/>
                    <a:pt x="0" y="28"/>
                  </a:cubicBezTo>
                  <a:cubicBezTo>
                    <a:pt x="0" y="26"/>
                    <a:pt x="1" y="24"/>
                    <a:pt x="4" y="23"/>
                  </a:cubicBezTo>
                  <a:cubicBezTo>
                    <a:pt x="148" y="0"/>
                    <a:pt x="148" y="0"/>
                    <a:pt x="148" y="0"/>
                  </a:cubicBezTo>
                  <a:cubicBezTo>
                    <a:pt x="184" y="6"/>
                    <a:pt x="184" y="6"/>
                    <a:pt x="184" y="6"/>
                  </a:cubicBezTo>
                  <a:cubicBezTo>
                    <a:pt x="292" y="23"/>
                    <a:pt x="292" y="23"/>
                    <a:pt x="292" y="23"/>
                  </a:cubicBezTo>
                  <a:cubicBezTo>
                    <a:pt x="294" y="24"/>
                    <a:pt x="296" y="26"/>
                    <a:pt x="296" y="28"/>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îṣlíḓè"/>
            <p:cNvSpPr/>
            <p:nvPr/>
          </p:nvSpPr>
          <p:spPr bwMode="auto">
            <a:xfrm>
              <a:off x="7085013" y="5340350"/>
              <a:ext cx="487363" cy="109538"/>
            </a:xfrm>
            <a:custGeom>
              <a:avLst/>
              <a:gdLst>
                <a:gd name="T0" fmla="*/ 148 w 148"/>
                <a:gd name="T1" fmla="*/ 0 h 33"/>
                <a:gd name="T2" fmla="*/ 4 w 148"/>
                <a:gd name="T3" fmla="*/ 23 h 33"/>
                <a:gd name="T4" fmla="*/ 0 w 148"/>
                <a:gd name="T5" fmla="*/ 28 h 33"/>
                <a:gd name="T6" fmla="*/ 4 w 148"/>
                <a:gd name="T7" fmla="*/ 33 h 33"/>
                <a:gd name="T8" fmla="*/ 54 w 148"/>
                <a:gd name="T9" fmla="*/ 33 h 33"/>
                <a:gd name="T10" fmla="*/ 83 w 148"/>
                <a:gd name="T11" fmla="*/ 26 h 33"/>
                <a:gd name="T12" fmla="*/ 85 w 148"/>
                <a:gd name="T13" fmla="*/ 22 h 33"/>
                <a:gd name="T14" fmla="*/ 148 w 148"/>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3">
                  <a:moveTo>
                    <a:pt x="148" y="0"/>
                  </a:moveTo>
                  <a:cubicBezTo>
                    <a:pt x="4" y="23"/>
                    <a:pt x="4" y="23"/>
                    <a:pt x="4" y="23"/>
                  </a:cubicBezTo>
                  <a:cubicBezTo>
                    <a:pt x="1" y="24"/>
                    <a:pt x="0" y="26"/>
                    <a:pt x="0" y="28"/>
                  </a:cubicBezTo>
                  <a:cubicBezTo>
                    <a:pt x="0" y="30"/>
                    <a:pt x="2" y="33"/>
                    <a:pt x="4" y="33"/>
                  </a:cubicBezTo>
                  <a:cubicBezTo>
                    <a:pt x="54" y="33"/>
                    <a:pt x="54" y="33"/>
                    <a:pt x="54" y="33"/>
                  </a:cubicBezTo>
                  <a:cubicBezTo>
                    <a:pt x="69" y="29"/>
                    <a:pt x="82" y="27"/>
                    <a:pt x="83" y="26"/>
                  </a:cubicBezTo>
                  <a:cubicBezTo>
                    <a:pt x="86" y="23"/>
                    <a:pt x="85" y="22"/>
                    <a:pt x="85" y="22"/>
                  </a:cubicBezTo>
                  <a:cubicBezTo>
                    <a:pt x="148" y="0"/>
                    <a:pt x="148" y="0"/>
                    <a:pt x="148"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îṣ1ïde"/>
            <p:cNvSpPr/>
            <p:nvPr/>
          </p:nvSpPr>
          <p:spPr bwMode="auto">
            <a:xfrm>
              <a:off x="6375401" y="5294313"/>
              <a:ext cx="419100" cy="155575"/>
            </a:xfrm>
            <a:custGeom>
              <a:avLst/>
              <a:gdLst>
                <a:gd name="T0" fmla="*/ 77 w 127"/>
                <a:gd name="T1" fmla="*/ 0 h 47"/>
                <a:gd name="T2" fmla="*/ 94 w 127"/>
                <a:gd name="T3" fmla="*/ 3 h 47"/>
                <a:gd name="T4" fmla="*/ 110 w 127"/>
                <a:gd name="T5" fmla="*/ 0 h 47"/>
                <a:gd name="T6" fmla="*/ 118 w 127"/>
                <a:gd name="T7" fmla="*/ 44 h 47"/>
                <a:gd name="T8" fmla="*/ 115 w 127"/>
                <a:gd name="T9" fmla="*/ 47 h 47"/>
                <a:gd name="T10" fmla="*/ 3 w 127"/>
                <a:gd name="T11" fmla="*/ 47 h 47"/>
                <a:gd name="T12" fmla="*/ 0 w 127"/>
                <a:gd name="T13" fmla="*/ 44 h 47"/>
                <a:gd name="T14" fmla="*/ 8 w 127"/>
                <a:gd name="T15" fmla="*/ 35 h 47"/>
                <a:gd name="T16" fmla="*/ 37 w 127"/>
                <a:gd name="T17" fmla="*/ 27 h 47"/>
                <a:gd name="T18" fmla="*/ 63 w 127"/>
                <a:gd name="T19" fmla="*/ 10 h 47"/>
                <a:gd name="T20" fmla="*/ 77 w 12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7">
                  <a:moveTo>
                    <a:pt x="77" y="0"/>
                  </a:moveTo>
                  <a:cubicBezTo>
                    <a:pt x="77" y="0"/>
                    <a:pt x="86" y="3"/>
                    <a:pt x="94" y="3"/>
                  </a:cubicBezTo>
                  <a:cubicBezTo>
                    <a:pt x="103" y="3"/>
                    <a:pt x="110" y="0"/>
                    <a:pt x="110" y="0"/>
                  </a:cubicBezTo>
                  <a:cubicBezTo>
                    <a:pt x="110" y="0"/>
                    <a:pt x="127" y="21"/>
                    <a:pt x="118" y="44"/>
                  </a:cubicBezTo>
                  <a:cubicBezTo>
                    <a:pt x="117" y="46"/>
                    <a:pt x="116" y="47"/>
                    <a:pt x="115" y="47"/>
                  </a:cubicBezTo>
                  <a:cubicBezTo>
                    <a:pt x="3" y="47"/>
                    <a:pt x="3" y="47"/>
                    <a:pt x="3" y="47"/>
                  </a:cubicBezTo>
                  <a:cubicBezTo>
                    <a:pt x="1" y="47"/>
                    <a:pt x="0" y="45"/>
                    <a:pt x="0" y="44"/>
                  </a:cubicBezTo>
                  <a:cubicBezTo>
                    <a:pt x="0" y="41"/>
                    <a:pt x="1" y="37"/>
                    <a:pt x="8" y="35"/>
                  </a:cubicBezTo>
                  <a:cubicBezTo>
                    <a:pt x="18" y="32"/>
                    <a:pt x="29" y="30"/>
                    <a:pt x="37" y="27"/>
                  </a:cubicBezTo>
                  <a:cubicBezTo>
                    <a:pt x="45" y="24"/>
                    <a:pt x="56" y="13"/>
                    <a:pt x="63" y="10"/>
                  </a:cubicBezTo>
                  <a:cubicBezTo>
                    <a:pt x="71" y="8"/>
                    <a:pt x="77" y="0"/>
                    <a:pt x="77"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işḻidé"/>
            <p:cNvSpPr/>
            <p:nvPr/>
          </p:nvSpPr>
          <p:spPr bwMode="auto">
            <a:xfrm>
              <a:off x="6948488" y="5238750"/>
              <a:ext cx="403225" cy="211138"/>
            </a:xfrm>
            <a:custGeom>
              <a:avLst/>
              <a:gdLst>
                <a:gd name="T0" fmla="*/ 70 w 122"/>
                <a:gd name="T1" fmla="*/ 5 h 64"/>
                <a:gd name="T2" fmla="*/ 87 w 122"/>
                <a:gd name="T3" fmla="*/ 6 h 64"/>
                <a:gd name="T4" fmla="*/ 102 w 122"/>
                <a:gd name="T5" fmla="*/ 0 h 64"/>
                <a:gd name="T6" fmla="*/ 117 w 122"/>
                <a:gd name="T7" fmla="*/ 43 h 64"/>
                <a:gd name="T8" fmla="*/ 114 w 122"/>
                <a:gd name="T9" fmla="*/ 46 h 64"/>
                <a:gd name="T10" fmla="*/ 35 w 122"/>
                <a:gd name="T11" fmla="*/ 62 h 64"/>
                <a:gd name="T12" fmla="*/ 4 w 122"/>
                <a:gd name="T13" fmla="*/ 64 h 64"/>
                <a:gd name="T14" fmla="*/ 1 w 122"/>
                <a:gd name="T15" fmla="*/ 62 h 64"/>
                <a:gd name="T16" fmla="*/ 7 w 122"/>
                <a:gd name="T17" fmla="*/ 51 h 64"/>
                <a:gd name="T18" fmla="*/ 35 w 122"/>
                <a:gd name="T19" fmla="*/ 39 h 64"/>
                <a:gd name="T20" fmla="*/ 58 w 122"/>
                <a:gd name="T21" fmla="*/ 18 h 64"/>
                <a:gd name="T22" fmla="*/ 70 w 122"/>
                <a:gd name="T23"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64">
                  <a:moveTo>
                    <a:pt x="70" y="5"/>
                  </a:moveTo>
                  <a:cubicBezTo>
                    <a:pt x="70" y="5"/>
                    <a:pt x="79" y="7"/>
                    <a:pt x="87" y="6"/>
                  </a:cubicBezTo>
                  <a:cubicBezTo>
                    <a:pt x="96" y="5"/>
                    <a:pt x="102" y="0"/>
                    <a:pt x="102" y="0"/>
                  </a:cubicBezTo>
                  <a:cubicBezTo>
                    <a:pt x="102" y="0"/>
                    <a:pt x="122" y="18"/>
                    <a:pt x="117" y="43"/>
                  </a:cubicBezTo>
                  <a:cubicBezTo>
                    <a:pt x="117" y="45"/>
                    <a:pt x="116" y="46"/>
                    <a:pt x="114" y="46"/>
                  </a:cubicBezTo>
                  <a:cubicBezTo>
                    <a:pt x="114" y="46"/>
                    <a:pt x="55" y="59"/>
                    <a:pt x="35" y="62"/>
                  </a:cubicBezTo>
                  <a:cubicBezTo>
                    <a:pt x="23" y="64"/>
                    <a:pt x="4" y="64"/>
                    <a:pt x="4" y="64"/>
                  </a:cubicBezTo>
                  <a:cubicBezTo>
                    <a:pt x="2" y="64"/>
                    <a:pt x="1" y="63"/>
                    <a:pt x="1" y="62"/>
                  </a:cubicBezTo>
                  <a:cubicBezTo>
                    <a:pt x="0" y="59"/>
                    <a:pt x="1" y="54"/>
                    <a:pt x="7" y="51"/>
                  </a:cubicBezTo>
                  <a:cubicBezTo>
                    <a:pt x="17" y="46"/>
                    <a:pt x="27" y="43"/>
                    <a:pt x="35" y="39"/>
                  </a:cubicBezTo>
                  <a:cubicBezTo>
                    <a:pt x="42" y="35"/>
                    <a:pt x="52" y="21"/>
                    <a:pt x="58" y="18"/>
                  </a:cubicBezTo>
                  <a:cubicBezTo>
                    <a:pt x="65" y="14"/>
                    <a:pt x="70" y="5"/>
                    <a:pt x="70" y="5"/>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íṣľiḓé"/>
            <p:cNvSpPr/>
            <p:nvPr/>
          </p:nvSpPr>
          <p:spPr bwMode="auto">
            <a:xfrm>
              <a:off x="6107113" y="3722688"/>
              <a:ext cx="360363" cy="144463"/>
            </a:xfrm>
            <a:custGeom>
              <a:avLst/>
              <a:gdLst>
                <a:gd name="T0" fmla="*/ 100 w 109"/>
                <a:gd name="T1" fmla="*/ 44 h 44"/>
                <a:gd name="T2" fmla="*/ 83 w 109"/>
                <a:gd name="T3" fmla="*/ 37 h 44"/>
                <a:gd name="T4" fmla="*/ 76 w 109"/>
                <a:gd name="T5" fmla="*/ 36 h 44"/>
                <a:gd name="T6" fmla="*/ 68 w 109"/>
                <a:gd name="T7" fmla="*/ 35 h 44"/>
                <a:gd name="T8" fmla="*/ 3 w 109"/>
                <a:gd name="T9" fmla="*/ 35 h 44"/>
                <a:gd name="T10" fmla="*/ 0 w 109"/>
                <a:gd name="T11" fmla="*/ 31 h 44"/>
                <a:gd name="T12" fmla="*/ 3 w 109"/>
                <a:gd name="T13" fmla="*/ 25 h 44"/>
                <a:gd name="T14" fmla="*/ 10 w 109"/>
                <a:gd name="T15" fmla="*/ 20 h 44"/>
                <a:gd name="T16" fmla="*/ 31 w 109"/>
                <a:gd name="T17" fmla="*/ 7 h 44"/>
                <a:gd name="T18" fmla="*/ 61 w 109"/>
                <a:gd name="T19" fmla="*/ 1 h 44"/>
                <a:gd name="T20" fmla="*/ 74 w 109"/>
                <a:gd name="T21" fmla="*/ 5 h 44"/>
                <a:gd name="T22" fmla="*/ 97 w 109"/>
                <a:gd name="T23" fmla="*/ 14 h 44"/>
                <a:gd name="T24" fmla="*/ 104 w 109"/>
                <a:gd name="T25" fmla="*/ 16 h 44"/>
                <a:gd name="T26" fmla="*/ 107 w 109"/>
                <a:gd name="T27" fmla="*/ 17 h 44"/>
                <a:gd name="T28" fmla="*/ 100 w 109"/>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44">
                  <a:moveTo>
                    <a:pt x="100" y="44"/>
                  </a:moveTo>
                  <a:cubicBezTo>
                    <a:pt x="100" y="44"/>
                    <a:pt x="89" y="40"/>
                    <a:pt x="83" y="37"/>
                  </a:cubicBezTo>
                  <a:cubicBezTo>
                    <a:pt x="80" y="37"/>
                    <a:pt x="78" y="36"/>
                    <a:pt x="76" y="36"/>
                  </a:cubicBezTo>
                  <a:cubicBezTo>
                    <a:pt x="74" y="35"/>
                    <a:pt x="71" y="35"/>
                    <a:pt x="68" y="35"/>
                  </a:cubicBezTo>
                  <a:cubicBezTo>
                    <a:pt x="3" y="35"/>
                    <a:pt x="3" y="35"/>
                    <a:pt x="3" y="35"/>
                  </a:cubicBezTo>
                  <a:cubicBezTo>
                    <a:pt x="1" y="35"/>
                    <a:pt x="0" y="33"/>
                    <a:pt x="0" y="31"/>
                  </a:cubicBezTo>
                  <a:cubicBezTo>
                    <a:pt x="0" y="29"/>
                    <a:pt x="1" y="26"/>
                    <a:pt x="3" y="25"/>
                  </a:cubicBezTo>
                  <a:cubicBezTo>
                    <a:pt x="10" y="20"/>
                    <a:pt x="10" y="20"/>
                    <a:pt x="10" y="20"/>
                  </a:cubicBezTo>
                  <a:cubicBezTo>
                    <a:pt x="31" y="7"/>
                    <a:pt x="31" y="7"/>
                    <a:pt x="31" y="7"/>
                  </a:cubicBezTo>
                  <a:cubicBezTo>
                    <a:pt x="41" y="0"/>
                    <a:pt x="49" y="0"/>
                    <a:pt x="61" y="1"/>
                  </a:cubicBezTo>
                  <a:cubicBezTo>
                    <a:pt x="63" y="1"/>
                    <a:pt x="72" y="5"/>
                    <a:pt x="74" y="5"/>
                  </a:cubicBezTo>
                  <a:cubicBezTo>
                    <a:pt x="86" y="9"/>
                    <a:pt x="89" y="11"/>
                    <a:pt x="97" y="14"/>
                  </a:cubicBezTo>
                  <a:cubicBezTo>
                    <a:pt x="100" y="15"/>
                    <a:pt x="102" y="16"/>
                    <a:pt x="104" y="16"/>
                  </a:cubicBezTo>
                  <a:cubicBezTo>
                    <a:pt x="106" y="17"/>
                    <a:pt x="107" y="17"/>
                    <a:pt x="107" y="17"/>
                  </a:cubicBezTo>
                  <a:cubicBezTo>
                    <a:pt x="109" y="33"/>
                    <a:pt x="100" y="44"/>
                    <a:pt x="100"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ṩľîḑe"/>
            <p:cNvSpPr/>
            <p:nvPr/>
          </p:nvSpPr>
          <p:spPr bwMode="auto">
            <a:xfrm>
              <a:off x="6107113" y="3775075"/>
              <a:ext cx="360363" cy="92075"/>
            </a:xfrm>
            <a:custGeom>
              <a:avLst/>
              <a:gdLst>
                <a:gd name="T0" fmla="*/ 100 w 109"/>
                <a:gd name="T1" fmla="*/ 28 h 28"/>
                <a:gd name="T2" fmla="*/ 100 w 109"/>
                <a:gd name="T3" fmla="*/ 28 h 28"/>
                <a:gd name="T4" fmla="*/ 83 w 109"/>
                <a:gd name="T5" fmla="*/ 21 h 28"/>
                <a:gd name="T6" fmla="*/ 77 w 109"/>
                <a:gd name="T7" fmla="*/ 20 h 28"/>
                <a:gd name="T8" fmla="*/ 68 w 109"/>
                <a:gd name="T9" fmla="*/ 19 h 28"/>
                <a:gd name="T10" fmla="*/ 3 w 109"/>
                <a:gd name="T11" fmla="*/ 19 h 28"/>
                <a:gd name="T12" fmla="*/ 0 w 109"/>
                <a:gd name="T13" fmla="*/ 15 h 28"/>
                <a:gd name="T14" fmla="*/ 3 w 109"/>
                <a:gd name="T15" fmla="*/ 9 h 28"/>
                <a:gd name="T16" fmla="*/ 10 w 109"/>
                <a:gd name="T17" fmla="*/ 4 h 28"/>
                <a:gd name="T18" fmla="*/ 6 w 109"/>
                <a:gd name="T19" fmla="*/ 14 h 28"/>
                <a:gd name="T20" fmla="*/ 31 w 109"/>
                <a:gd name="T21" fmla="*/ 9 h 28"/>
                <a:gd name="T22" fmla="*/ 31 w 109"/>
                <a:gd name="T23" fmla="*/ 10 h 28"/>
                <a:gd name="T24" fmla="*/ 33 w 109"/>
                <a:gd name="T25" fmla="*/ 16 h 28"/>
                <a:gd name="T26" fmla="*/ 50 w 109"/>
                <a:gd name="T27" fmla="*/ 15 h 28"/>
                <a:gd name="T28" fmla="*/ 77 w 109"/>
                <a:gd name="T29" fmla="*/ 14 h 28"/>
                <a:gd name="T30" fmla="*/ 92 w 109"/>
                <a:gd name="T31" fmla="*/ 19 h 28"/>
                <a:gd name="T32" fmla="*/ 98 w 109"/>
                <a:gd name="T33" fmla="*/ 15 h 28"/>
                <a:gd name="T34" fmla="*/ 104 w 109"/>
                <a:gd name="T35" fmla="*/ 0 h 28"/>
                <a:gd name="T36" fmla="*/ 107 w 109"/>
                <a:gd name="T37" fmla="*/ 1 h 28"/>
                <a:gd name="T38" fmla="*/ 100 w 109"/>
                <a:gd name="T3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28">
                  <a:moveTo>
                    <a:pt x="100" y="28"/>
                  </a:moveTo>
                  <a:cubicBezTo>
                    <a:pt x="100" y="28"/>
                    <a:pt x="100" y="28"/>
                    <a:pt x="100" y="28"/>
                  </a:cubicBezTo>
                  <a:cubicBezTo>
                    <a:pt x="98" y="28"/>
                    <a:pt x="88" y="23"/>
                    <a:pt x="83" y="21"/>
                  </a:cubicBezTo>
                  <a:cubicBezTo>
                    <a:pt x="81" y="21"/>
                    <a:pt x="79" y="20"/>
                    <a:pt x="77" y="20"/>
                  </a:cubicBezTo>
                  <a:cubicBezTo>
                    <a:pt x="75" y="19"/>
                    <a:pt x="71" y="19"/>
                    <a:pt x="68" y="19"/>
                  </a:cubicBezTo>
                  <a:cubicBezTo>
                    <a:pt x="3" y="19"/>
                    <a:pt x="3" y="19"/>
                    <a:pt x="3" y="19"/>
                  </a:cubicBezTo>
                  <a:cubicBezTo>
                    <a:pt x="1" y="19"/>
                    <a:pt x="0" y="17"/>
                    <a:pt x="0" y="15"/>
                  </a:cubicBezTo>
                  <a:cubicBezTo>
                    <a:pt x="0" y="13"/>
                    <a:pt x="1" y="10"/>
                    <a:pt x="3" y="9"/>
                  </a:cubicBezTo>
                  <a:cubicBezTo>
                    <a:pt x="10" y="4"/>
                    <a:pt x="10" y="4"/>
                    <a:pt x="10" y="4"/>
                  </a:cubicBezTo>
                  <a:cubicBezTo>
                    <a:pt x="3" y="10"/>
                    <a:pt x="2" y="13"/>
                    <a:pt x="6" y="14"/>
                  </a:cubicBezTo>
                  <a:cubicBezTo>
                    <a:pt x="8" y="14"/>
                    <a:pt x="15" y="13"/>
                    <a:pt x="31" y="9"/>
                  </a:cubicBezTo>
                  <a:cubicBezTo>
                    <a:pt x="31" y="10"/>
                    <a:pt x="31" y="10"/>
                    <a:pt x="31" y="10"/>
                  </a:cubicBezTo>
                  <a:cubicBezTo>
                    <a:pt x="27" y="12"/>
                    <a:pt x="28" y="17"/>
                    <a:pt x="33" y="16"/>
                  </a:cubicBezTo>
                  <a:cubicBezTo>
                    <a:pt x="36" y="16"/>
                    <a:pt x="47" y="15"/>
                    <a:pt x="50" y="15"/>
                  </a:cubicBezTo>
                  <a:cubicBezTo>
                    <a:pt x="60" y="15"/>
                    <a:pt x="75" y="14"/>
                    <a:pt x="77" y="14"/>
                  </a:cubicBezTo>
                  <a:cubicBezTo>
                    <a:pt x="83" y="15"/>
                    <a:pt x="88" y="17"/>
                    <a:pt x="92" y="19"/>
                  </a:cubicBezTo>
                  <a:cubicBezTo>
                    <a:pt x="94" y="21"/>
                    <a:pt x="97" y="17"/>
                    <a:pt x="98" y="15"/>
                  </a:cubicBezTo>
                  <a:cubicBezTo>
                    <a:pt x="100" y="10"/>
                    <a:pt x="102" y="5"/>
                    <a:pt x="104" y="0"/>
                  </a:cubicBezTo>
                  <a:cubicBezTo>
                    <a:pt x="106" y="1"/>
                    <a:pt x="107" y="1"/>
                    <a:pt x="107" y="1"/>
                  </a:cubicBezTo>
                  <a:cubicBezTo>
                    <a:pt x="109" y="16"/>
                    <a:pt x="101" y="27"/>
                    <a:pt x="100" y="28"/>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işḷíde"/>
            <p:cNvSpPr/>
            <p:nvPr/>
          </p:nvSpPr>
          <p:spPr bwMode="auto">
            <a:xfrm>
              <a:off x="6427788" y="3290888"/>
              <a:ext cx="923925" cy="677863"/>
            </a:xfrm>
            <a:custGeom>
              <a:avLst/>
              <a:gdLst>
                <a:gd name="T0" fmla="*/ 259 w 280"/>
                <a:gd name="T1" fmla="*/ 19 h 206"/>
                <a:gd name="T2" fmla="*/ 191 w 280"/>
                <a:gd name="T3" fmla="*/ 52 h 206"/>
                <a:gd name="T4" fmla="*/ 131 w 280"/>
                <a:gd name="T5" fmla="*/ 143 h 206"/>
                <a:gd name="T6" fmla="*/ 68 w 280"/>
                <a:gd name="T7" fmla="*/ 152 h 206"/>
                <a:gd name="T8" fmla="*/ 8 w 280"/>
                <a:gd name="T9" fmla="*/ 146 h 206"/>
                <a:gd name="T10" fmla="*/ 0 w 280"/>
                <a:gd name="T11" fmla="*/ 175 h 206"/>
                <a:gd name="T12" fmla="*/ 123 w 280"/>
                <a:gd name="T13" fmla="*/ 206 h 206"/>
                <a:gd name="T14" fmla="*/ 277 w 280"/>
                <a:gd name="T15" fmla="*/ 61 h 206"/>
                <a:gd name="T16" fmla="*/ 259 w 280"/>
                <a:gd name="T17"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6">
                  <a:moveTo>
                    <a:pt x="259" y="19"/>
                  </a:moveTo>
                  <a:cubicBezTo>
                    <a:pt x="250" y="14"/>
                    <a:pt x="224" y="0"/>
                    <a:pt x="191" y="52"/>
                  </a:cubicBezTo>
                  <a:cubicBezTo>
                    <a:pt x="157" y="104"/>
                    <a:pt x="142" y="136"/>
                    <a:pt x="131" y="143"/>
                  </a:cubicBezTo>
                  <a:cubicBezTo>
                    <a:pt x="119" y="150"/>
                    <a:pt x="79" y="152"/>
                    <a:pt x="68" y="152"/>
                  </a:cubicBezTo>
                  <a:cubicBezTo>
                    <a:pt x="58" y="152"/>
                    <a:pt x="8" y="146"/>
                    <a:pt x="8" y="146"/>
                  </a:cubicBezTo>
                  <a:cubicBezTo>
                    <a:pt x="8" y="146"/>
                    <a:pt x="1" y="162"/>
                    <a:pt x="0" y="175"/>
                  </a:cubicBezTo>
                  <a:cubicBezTo>
                    <a:pt x="0" y="175"/>
                    <a:pt x="37" y="206"/>
                    <a:pt x="123" y="206"/>
                  </a:cubicBezTo>
                  <a:cubicBezTo>
                    <a:pt x="209" y="206"/>
                    <a:pt x="274" y="76"/>
                    <a:pt x="277" y="61"/>
                  </a:cubicBezTo>
                  <a:cubicBezTo>
                    <a:pt x="280" y="45"/>
                    <a:pt x="279" y="32"/>
                    <a:pt x="259" y="19"/>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ŝľïḓe"/>
            <p:cNvSpPr/>
            <p:nvPr/>
          </p:nvSpPr>
          <p:spPr bwMode="auto">
            <a:xfrm>
              <a:off x="6999288" y="2773363"/>
              <a:ext cx="379413" cy="180975"/>
            </a:xfrm>
            <a:custGeom>
              <a:avLst/>
              <a:gdLst>
                <a:gd name="T0" fmla="*/ 3 w 115"/>
                <a:gd name="T1" fmla="*/ 55 h 55"/>
                <a:gd name="T2" fmla="*/ 1 w 115"/>
                <a:gd name="T3" fmla="*/ 54 h 55"/>
                <a:gd name="T4" fmla="*/ 2 w 115"/>
                <a:gd name="T5" fmla="*/ 52 h 55"/>
                <a:gd name="T6" fmla="*/ 76 w 115"/>
                <a:gd name="T7" fmla="*/ 13 h 55"/>
                <a:gd name="T8" fmla="*/ 115 w 115"/>
                <a:gd name="T9" fmla="*/ 19 h 55"/>
                <a:gd name="T10" fmla="*/ 114 w 115"/>
                <a:gd name="T11" fmla="*/ 22 h 55"/>
                <a:gd name="T12" fmla="*/ 111 w 115"/>
                <a:gd name="T13" fmla="*/ 21 h 55"/>
                <a:gd name="T14" fmla="*/ 78 w 115"/>
                <a:gd name="T15" fmla="*/ 17 h 55"/>
                <a:gd name="T16" fmla="*/ 4 w 115"/>
                <a:gd name="T17" fmla="*/ 55 h 55"/>
                <a:gd name="T18" fmla="*/ 3 w 1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55">
                  <a:moveTo>
                    <a:pt x="3" y="55"/>
                  </a:moveTo>
                  <a:cubicBezTo>
                    <a:pt x="2" y="55"/>
                    <a:pt x="1" y="55"/>
                    <a:pt x="1" y="54"/>
                  </a:cubicBezTo>
                  <a:cubicBezTo>
                    <a:pt x="0" y="53"/>
                    <a:pt x="1" y="52"/>
                    <a:pt x="2" y="52"/>
                  </a:cubicBezTo>
                  <a:cubicBezTo>
                    <a:pt x="76" y="13"/>
                    <a:pt x="76" y="13"/>
                    <a:pt x="76" y="13"/>
                  </a:cubicBezTo>
                  <a:cubicBezTo>
                    <a:pt x="85" y="9"/>
                    <a:pt x="102" y="0"/>
                    <a:pt x="115" y="19"/>
                  </a:cubicBezTo>
                  <a:cubicBezTo>
                    <a:pt x="115" y="20"/>
                    <a:pt x="115" y="21"/>
                    <a:pt x="114" y="22"/>
                  </a:cubicBezTo>
                  <a:cubicBezTo>
                    <a:pt x="113" y="22"/>
                    <a:pt x="112" y="22"/>
                    <a:pt x="111" y="21"/>
                  </a:cubicBezTo>
                  <a:cubicBezTo>
                    <a:pt x="101" y="7"/>
                    <a:pt x="90" y="11"/>
                    <a:pt x="78" y="17"/>
                  </a:cubicBezTo>
                  <a:cubicBezTo>
                    <a:pt x="4" y="55"/>
                    <a:pt x="4" y="55"/>
                    <a:pt x="4" y="55"/>
                  </a:cubicBezTo>
                  <a:lnTo>
                    <a:pt x="3" y="55"/>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íśľïḋé"/>
            <p:cNvSpPr/>
            <p:nvPr/>
          </p:nvSpPr>
          <p:spPr bwMode="auto">
            <a:xfrm>
              <a:off x="7253288" y="2779713"/>
              <a:ext cx="119063" cy="171450"/>
            </a:xfrm>
            <a:custGeom>
              <a:avLst/>
              <a:gdLst>
                <a:gd name="T0" fmla="*/ 0 w 36"/>
                <a:gd name="T1" fmla="*/ 16 h 52"/>
                <a:gd name="T2" fmla="*/ 9 w 36"/>
                <a:gd name="T3" fmla="*/ 45 h 52"/>
                <a:gd name="T4" fmla="*/ 23 w 36"/>
                <a:gd name="T5" fmla="*/ 44 h 52"/>
                <a:gd name="T6" fmla="*/ 23 w 36"/>
                <a:gd name="T7" fmla="*/ 5 h 52"/>
                <a:gd name="T8" fmla="*/ 0 w 36"/>
                <a:gd name="T9" fmla="*/ 16 h 52"/>
              </a:gdLst>
              <a:ahLst/>
              <a:cxnLst>
                <a:cxn ang="0">
                  <a:pos x="T0" y="T1"/>
                </a:cxn>
                <a:cxn ang="0">
                  <a:pos x="T2" y="T3"/>
                </a:cxn>
                <a:cxn ang="0">
                  <a:pos x="T4" y="T5"/>
                </a:cxn>
                <a:cxn ang="0">
                  <a:pos x="T6" y="T7"/>
                </a:cxn>
                <a:cxn ang="0">
                  <a:pos x="T8" y="T9"/>
                </a:cxn>
              </a:cxnLst>
              <a:rect l="0" t="0" r="r" b="b"/>
              <a:pathLst>
                <a:path w="36" h="52">
                  <a:moveTo>
                    <a:pt x="0" y="16"/>
                  </a:moveTo>
                  <a:cubicBezTo>
                    <a:pt x="9" y="45"/>
                    <a:pt x="9" y="45"/>
                    <a:pt x="9" y="45"/>
                  </a:cubicBezTo>
                  <a:cubicBezTo>
                    <a:pt x="9" y="45"/>
                    <a:pt x="16" y="52"/>
                    <a:pt x="23" y="44"/>
                  </a:cubicBezTo>
                  <a:cubicBezTo>
                    <a:pt x="30" y="36"/>
                    <a:pt x="36" y="9"/>
                    <a:pt x="23" y="5"/>
                  </a:cubicBezTo>
                  <a:cubicBezTo>
                    <a:pt x="11" y="0"/>
                    <a:pt x="4" y="7"/>
                    <a:pt x="0"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şḻíḋê"/>
            <p:cNvSpPr/>
            <p:nvPr/>
          </p:nvSpPr>
          <p:spPr bwMode="auto">
            <a:xfrm>
              <a:off x="6883401" y="3468688"/>
              <a:ext cx="1230313" cy="1084263"/>
            </a:xfrm>
            <a:custGeom>
              <a:avLst/>
              <a:gdLst>
                <a:gd name="T0" fmla="*/ 299 w 373"/>
                <a:gd name="T1" fmla="*/ 0 h 329"/>
                <a:gd name="T2" fmla="*/ 226 w 373"/>
                <a:gd name="T3" fmla="*/ 11 h 329"/>
                <a:gd name="T4" fmla="*/ 147 w 373"/>
                <a:gd name="T5" fmla="*/ 134 h 329"/>
                <a:gd name="T6" fmla="*/ 126 w 373"/>
                <a:gd name="T7" fmla="*/ 271 h 329"/>
                <a:gd name="T8" fmla="*/ 111 w 373"/>
                <a:gd name="T9" fmla="*/ 297 h 329"/>
                <a:gd name="T10" fmla="*/ 58 w 373"/>
                <a:gd name="T11" fmla="*/ 317 h 329"/>
                <a:gd name="T12" fmla="*/ 19 w 373"/>
                <a:gd name="T13" fmla="*/ 312 h 329"/>
                <a:gd name="T14" fmla="*/ 14 w 373"/>
                <a:gd name="T15" fmla="*/ 311 h 329"/>
                <a:gd name="T16" fmla="*/ 3 w 373"/>
                <a:gd name="T17" fmla="*/ 316 h 329"/>
                <a:gd name="T18" fmla="*/ 0 w 373"/>
                <a:gd name="T19" fmla="*/ 322 h 329"/>
                <a:gd name="T20" fmla="*/ 0 w 373"/>
                <a:gd name="T21" fmla="*/ 322 h 329"/>
                <a:gd name="T22" fmla="*/ 59 w 373"/>
                <a:gd name="T23" fmla="*/ 329 h 329"/>
                <a:gd name="T24" fmla="*/ 97 w 373"/>
                <a:gd name="T25" fmla="*/ 325 h 329"/>
                <a:gd name="T26" fmla="*/ 145 w 373"/>
                <a:gd name="T27" fmla="*/ 267 h 329"/>
                <a:gd name="T28" fmla="*/ 164 w 373"/>
                <a:gd name="T29" fmla="*/ 137 h 329"/>
                <a:gd name="T30" fmla="*/ 186 w 373"/>
                <a:gd name="T31" fmla="*/ 58 h 329"/>
                <a:gd name="T32" fmla="*/ 286 w 373"/>
                <a:gd name="T33" fmla="*/ 19 h 329"/>
                <a:gd name="T34" fmla="*/ 354 w 373"/>
                <a:gd name="T35" fmla="*/ 26 h 329"/>
                <a:gd name="T36" fmla="*/ 364 w 373"/>
                <a:gd name="T37" fmla="*/ 28 h 329"/>
                <a:gd name="T38" fmla="*/ 372 w 373"/>
                <a:gd name="T39" fmla="*/ 26 h 329"/>
                <a:gd name="T40" fmla="*/ 373 w 373"/>
                <a:gd name="T41" fmla="*/ 22 h 329"/>
                <a:gd name="T42" fmla="*/ 373 w 373"/>
                <a:gd name="T43" fmla="*/ 22 h 329"/>
                <a:gd name="T44" fmla="*/ 373 w 373"/>
                <a:gd name="T45" fmla="*/ 21 h 329"/>
                <a:gd name="T46" fmla="*/ 362 w 373"/>
                <a:gd name="T47" fmla="*/ 6 h 329"/>
                <a:gd name="T48" fmla="*/ 338 w 373"/>
                <a:gd name="T49" fmla="*/ 2 h 329"/>
                <a:gd name="T50" fmla="*/ 317 w 373"/>
                <a:gd name="T51" fmla="*/ 0 h 329"/>
                <a:gd name="T52" fmla="*/ 299 w 373"/>
                <a:gd name="T5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329">
                  <a:moveTo>
                    <a:pt x="299" y="0"/>
                  </a:moveTo>
                  <a:cubicBezTo>
                    <a:pt x="274" y="0"/>
                    <a:pt x="247" y="2"/>
                    <a:pt x="226" y="11"/>
                  </a:cubicBezTo>
                  <a:cubicBezTo>
                    <a:pt x="184" y="27"/>
                    <a:pt x="158" y="52"/>
                    <a:pt x="147" y="134"/>
                  </a:cubicBezTo>
                  <a:cubicBezTo>
                    <a:pt x="138" y="200"/>
                    <a:pt x="138" y="240"/>
                    <a:pt x="126" y="271"/>
                  </a:cubicBezTo>
                  <a:cubicBezTo>
                    <a:pt x="122" y="280"/>
                    <a:pt x="117" y="288"/>
                    <a:pt x="111" y="297"/>
                  </a:cubicBezTo>
                  <a:cubicBezTo>
                    <a:pt x="98" y="313"/>
                    <a:pt x="77" y="317"/>
                    <a:pt x="58" y="317"/>
                  </a:cubicBezTo>
                  <a:cubicBezTo>
                    <a:pt x="42" y="317"/>
                    <a:pt x="27" y="314"/>
                    <a:pt x="19" y="312"/>
                  </a:cubicBezTo>
                  <a:cubicBezTo>
                    <a:pt x="17" y="311"/>
                    <a:pt x="16" y="311"/>
                    <a:pt x="14" y="311"/>
                  </a:cubicBezTo>
                  <a:cubicBezTo>
                    <a:pt x="10" y="311"/>
                    <a:pt x="6" y="313"/>
                    <a:pt x="3" y="316"/>
                  </a:cubicBezTo>
                  <a:cubicBezTo>
                    <a:pt x="1" y="317"/>
                    <a:pt x="0" y="319"/>
                    <a:pt x="0" y="322"/>
                  </a:cubicBezTo>
                  <a:cubicBezTo>
                    <a:pt x="0" y="322"/>
                    <a:pt x="0" y="322"/>
                    <a:pt x="0" y="322"/>
                  </a:cubicBezTo>
                  <a:cubicBezTo>
                    <a:pt x="22" y="327"/>
                    <a:pt x="42" y="329"/>
                    <a:pt x="59" y="329"/>
                  </a:cubicBezTo>
                  <a:cubicBezTo>
                    <a:pt x="75" y="329"/>
                    <a:pt x="88" y="328"/>
                    <a:pt x="97" y="325"/>
                  </a:cubicBezTo>
                  <a:cubicBezTo>
                    <a:pt x="115" y="320"/>
                    <a:pt x="134" y="304"/>
                    <a:pt x="145" y="267"/>
                  </a:cubicBezTo>
                  <a:cubicBezTo>
                    <a:pt x="154" y="236"/>
                    <a:pt x="160" y="173"/>
                    <a:pt x="164" y="137"/>
                  </a:cubicBezTo>
                  <a:cubicBezTo>
                    <a:pt x="165" y="128"/>
                    <a:pt x="177" y="70"/>
                    <a:pt x="186" y="58"/>
                  </a:cubicBezTo>
                  <a:cubicBezTo>
                    <a:pt x="210" y="27"/>
                    <a:pt x="249" y="19"/>
                    <a:pt x="286" y="19"/>
                  </a:cubicBezTo>
                  <a:cubicBezTo>
                    <a:pt x="311" y="19"/>
                    <a:pt x="336" y="23"/>
                    <a:pt x="354" y="26"/>
                  </a:cubicBezTo>
                  <a:cubicBezTo>
                    <a:pt x="357" y="27"/>
                    <a:pt x="361" y="28"/>
                    <a:pt x="364" y="28"/>
                  </a:cubicBezTo>
                  <a:cubicBezTo>
                    <a:pt x="367" y="28"/>
                    <a:pt x="370" y="27"/>
                    <a:pt x="372" y="26"/>
                  </a:cubicBezTo>
                  <a:cubicBezTo>
                    <a:pt x="373" y="25"/>
                    <a:pt x="373" y="24"/>
                    <a:pt x="373" y="22"/>
                  </a:cubicBezTo>
                  <a:cubicBezTo>
                    <a:pt x="373" y="22"/>
                    <a:pt x="373" y="22"/>
                    <a:pt x="373" y="22"/>
                  </a:cubicBezTo>
                  <a:cubicBezTo>
                    <a:pt x="373" y="22"/>
                    <a:pt x="373" y="21"/>
                    <a:pt x="373" y="21"/>
                  </a:cubicBezTo>
                  <a:cubicBezTo>
                    <a:pt x="373" y="14"/>
                    <a:pt x="368" y="8"/>
                    <a:pt x="362" y="6"/>
                  </a:cubicBezTo>
                  <a:cubicBezTo>
                    <a:pt x="357" y="5"/>
                    <a:pt x="349" y="3"/>
                    <a:pt x="338" y="2"/>
                  </a:cubicBezTo>
                  <a:cubicBezTo>
                    <a:pt x="331" y="1"/>
                    <a:pt x="325" y="1"/>
                    <a:pt x="317" y="0"/>
                  </a:cubicBezTo>
                  <a:cubicBezTo>
                    <a:pt x="311" y="0"/>
                    <a:pt x="305" y="0"/>
                    <a:pt x="299"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ṡḻîḍe"/>
            <p:cNvSpPr/>
            <p:nvPr/>
          </p:nvSpPr>
          <p:spPr bwMode="auto">
            <a:xfrm>
              <a:off x="4687888" y="1631950"/>
              <a:ext cx="538163" cy="890588"/>
            </a:xfrm>
            <a:custGeom>
              <a:avLst/>
              <a:gdLst>
                <a:gd name="T0" fmla="*/ 151 w 163"/>
                <a:gd name="T1" fmla="*/ 156 h 270"/>
                <a:gd name="T2" fmla="*/ 142 w 163"/>
                <a:gd name="T3" fmla="*/ 189 h 270"/>
                <a:gd name="T4" fmla="*/ 115 w 163"/>
                <a:gd name="T5" fmla="*/ 226 h 270"/>
                <a:gd name="T6" fmla="*/ 89 w 163"/>
                <a:gd name="T7" fmla="*/ 231 h 270"/>
                <a:gd name="T8" fmla="*/ 89 w 163"/>
                <a:gd name="T9" fmla="*/ 243 h 270"/>
                <a:gd name="T10" fmla="*/ 88 w 163"/>
                <a:gd name="T11" fmla="*/ 255 h 270"/>
                <a:gd name="T12" fmla="*/ 73 w 163"/>
                <a:gd name="T13" fmla="*/ 270 h 270"/>
                <a:gd name="T14" fmla="*/ 57 w 163"/>
                <a:gd name="T15" fmla="*/ 269 h 270"/>
                <a:gd name="T16" fmla="*/ 22 w 163"/>
                <a:gd name="T17" fmla="*/ 254 h 270"/>
                <a:gd name="T18" fmla="*/ 25 w 163"/>
                <a:gd name="T19" fmla="*/ 210 h 270"/>
                <a:gd name="T20" fmla="*/ 7 w 163"/>
                <a:gd name="T21" fmla="*/ 153 h 270"/>
                <a:gd name="T22" fmla="*/ 2 w 163"/>
                <a:gd name="T23" fmla="*/ 113 h 270"/>
                <a:gd name="T24" fmla="*/ 27 w 163"/>
                <a:gd name="T25" fmla="*/ 47 h 270"/>
                <a:gd name="T26" fmla="*/ 148 w 163"/>
                <a:gd name="T27" fmla="*/ 81 h 270"/>
                <a:gd name="T28" fmla="*/ 159 w 163"/>
                <a:gd name="T29" fmla="*/ 137 h 270"/>
                <a:gd name="T30" fmla="*/ 151 w 163"/>
                <a:gd name="T31" fmla="*/ 1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70">
                  <a:moveTo>
                    <a:pt x="151" y="156"/>
                  </a:moveTo>
                  <a:cubicBezTo>
                    <a:pt x="144" y="158"/>
                    <a:pt x="144" y="182"/>
                    <a:pt x="142" y="189"/>
                  </a:cubicBezTo>
                  <a:cubicBezTo>
                    <a:pt x="140" y="196"/>
                    <a:pt x="131" y="224"/>
                    <a:pt x="115" y="226"/>
                  </a:cubicBezTo>
                  <a:cubicBezTo>
                    <a:pt x="99" y="229"/>
                    <a:pt x="90" y="229"/>
                    <a:pt x="89" y="231"/>
                  </a:cubicBezTo>
                  <a:cubicBezTo>
                    <a:pt x="89" y="233"/>
                    <a:pt x="89" y="238"/>
                    <a:pt x="89" y="243"/>
                  </a:cubicBezTo>
                  <a:cubicBezTo>
                    <a:pt x="88" y="249"/>
                    <a:pt x="88" y="255"/>
                    <a:pt x="88" y="255"/>
                  </a:cubicBezTo>
                  <a:cubicBezTo>
                    <a:pt x="73" y="270"/>
                    <a:pt x="73" y="270"/>
                    <a:pt x="73" y="270"/>
                  </a:cubicBezTo>
                  <a:cubicBezTo>
                    <a:pt x="57" y="269"/>
                    <a:pt x="57" y="269"/>
                    <a:pt x="57" y="269"/>
                  </a:cubicBezTo>
                  <a:cubicBezTo>
                    <a:pt x="22" y="254"/>
                    <a:pt x="22" y="254"/>
                    <a:pt x="22" y="254"/>
                  </a:cubicBezTo>
                  <a:cubicBezTo>
                    <a:pt x="22" y="254"/>
                    <a:pt x="25" y="216"/>
                    <a:pt x="25" y="210"/>
                  </a:cubicBezTo>
                  <a:cubicBezTo>
                    <a:pt x="24" y="206"/>
                    <a:pt x="14" y="179"/>
                    <a:pt x="7" y="153"/>
                  </a:cubicBezTo>
                  <a:cubicBezTo>
                    <a:pt x="3" y="137"/>
                    <a:pt x="0" y="122"/>
                    <a:pt x="2" y="113"/>
                  </a:cubicBezTo>
                  <a:cubicBezTo>
                    <a:pt x="5" y="86"/>
                    <a:pt x="9" y="59"/>
                    <a:pt x="27" y="47"/>
                  </a:cubicBezTo>
                  <a:cubicBezTo>
                    <a:pt x="45" y="35"/>
                    <a:pt x="155" y="0"/>
                    <a:pt x="148" y="81"/>
                  </a:cubicBezTo>
                  <a:cubicBezTo>
                    <a:pt x="148" y="81"/>
                    <a:pt x="154" y="129"/>
                    <a:pt x="159" y="137"/>
                  </a:cubicBezTo>
                  <a:cubicBezTo>
                    <a:pt x="163" y="146"/>
                    <a:pt x="158" y="155"/>
                    <a:pt x="151" y="15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ï$ḻïḓe"/>
            <p:cNvSpPr/>
            <p:nvPr/>
          </p:nvSpPr>
          <p:spPr bwMode="auto">
            <a:xfrm>
              <a:off x="4711701" y="2084388"/>
              <a:ext cx="269875" cy="438150"/>
            </a:xfrm>
            <a:custGeom>
              <a:avLst/>
              <a:gdLst>
                <a:gd name="T0" fmla="*/ 82 w 82"/>
                <a:gd name="T1" fmla="*/ 106 h 133"/>
                <a:gd name="T2" fmla="*/ 81 w 82"/>
                <a:gd name="T3" fmla="*/ 118 h 133"/>
                <a:gd name="T4" fmla="*/ 66 w 82"/>
                <a:gd name="T5" fmla="*/ 133 h 133"/>
                <a:gd name="T6" fmla="*/ 50 w 82"/>
                <a:gd name="T7" fmla="*/ 132 h 133"/>
                <a:gd name="T8" fmla="*/ 15 w 82"/>
                <a:gd name="T9" fmla="*/ 117 h 133"/>
                <a:gd name="T10" fmla="*/ 18 w 82"/>
                <a:gd name="T11" fmla="*/ 73 h 133"/>
                <a:gd name="T12" fmla="*/ 0 w 82"/>
                <a:gd name="T13" fmla="*/ 16 h 133"/>
                <a:gd name="T14" fmla="*/ 3 w 82"/>
                <a:gd name="T15" fmla="*/ 0 h 133"/>
                <a:gd name="T16" fmla="*/ 35 w 82"/>
                <a:gd name="T17" fmla="*/ 1 h 133"/>
                <a:gd name="T18" fmla="*/ 43 w 82"/>
                <a:gd name="T19" fmla="*/ 22 h 133"/>
                <a:gd name="T20" fmla="*/ 35 w 82"/>
                <a:gd name="T21" fmla="*/ 39 h 133"/>
                <a:gd name="T22" fmla="*/ 29 w 82"/>
                <a:gd name="T23" fmla="*/ 83 h 133"/>
                <a:gd name="T24" fmla="*/ 43 w 82"/>
                <a:gd name="T25" fmla="*/ 106 h 133"/>
                <a:gd name="T26" fmla="*/ 60 w 82"/>
                <a:gd name="T27" fmla="*/ 111 h 133"/>
                <a:gd name="T28" fmla="*/ 82 w 82"/>
                <a:gd name="T29"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33">
                  <a:moveTo>
                    <a:pt x="82" y="106"/>
                  </a:moveTo>
                  <a:cubicBezTo>
                    <a:pt x="81" y="112"/>
                    <a:pt x="81" y="118"/>
                    <a:pt x="81" y="118"/>
                  </a:cubicBezTo>
                  <a:cubicBezTo>
                    <a:pt x="66" y="133"/>
                    <a:pt x="66" y="133"/>
                    <a:pt x="66" y="133"/>
                  </a:cubicBezTo>
                  <a:cubicBezTo>
                    <a:pt x="50" y="132"/>
                    <a:pt x="50" y="132"/>
                    <a:pt x="50" y="132"/>
                  </a:cubicBezTo>
                  <a:cubicBezTo>
                    <a:pt x="15" y="117"/>
                    <a:pt x="15" y="117"/>
                    <a:pt x="15" y="117"/>
                  </a:cubicBezTo>
                  <a:cubicBezTo>
                    <a:pt x="15" y="117"/>
                    <a:pt x="18" y="79"/>
                    <a:pt x="18" y="73"/>
                  </a:cubicBezTo>
                  <a:cubicBezTo>
                    <a:pt x="17" y="69"/>
                    <a:pt x="7" y="42"/>
                    <a:pt x="0" y="16"/>
                  </a:cubicBezTo>
                  <a:cubicBezTo>
                    <a:pt x="3" y="0"/>
                    <a:pt x="3" y="0"/>
                    <a:pt x="3" y="0"/>
                  </a:cubicBezTo>
                  <a:cubicBezTo>
                    <a:pt x="3" y="0"/>
                    <a:pt x="34" y="1"/>
                    <a:pt x="35" y="1"/>
                  </a:cubicBezTo>
                  <a:cubicBezTo>
                    <a:pt x="36" y="1"/>
                    <a:pt x="43" y="21"/>
                    <a:pt x="43" y="22"/>
                  </a:cubicBezTo>
                  <a:cubicBezTo>
                    <a:pt x="43" y="23"/>
                    <a:pt x="35" y="39"/>
                    <a:pt x="35" y="39"/>
                  </a:cubicBezTo>
                  <a:cubicBezTo>
                    <a:pt x="35" y="39"/>
                    <a:pt x="31" y="64"/>
                    <a:pt x="29" y="83"/>
                  </a:cubicBezTo>
                  <a:cubicBezTo>
                    <a:pt x="28" y="93"/>
                    <a:pt x="34" y="102"/>
                    <a:pt x="43" y="106"/>
                  </a:cubicBezTo>
                  <a:cubicBezTo>
                    <a:pt x="48" y="108"/>
                    <a:pt x="54" y="110"/>
                    <a:pt x="60" y="111"/>
                  </a:cubicBezTo>
                  <a:cubicBezTo>
                    <a:pt x="70" y="112"/>
                    <a:pt x="78" y="109"/>
                    <a:pt x="82" y="10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íṧḻïďè"/>
            <p:cNvSpPr/>
            <p:nvPr/>
          </p:nvSpPr>
          <p:spPr bwMode="auto">
            <a:xfrm>
              <a:off x="4641851" y="1636713"/>
              <a:ext cx="679450" cy="809625"/>
            </a:xfrm>
            <a:custGeom>
              <a:avLst/>
              <a:gdLst>
                <a:gd name="T0" fmla="*/ 59 w 206"/>
                <a:gd name="T1" fmla="*/ 132 h 246"/>
                <a:gd name="T2" fmla="*/ 65 w 206"/>
                <a:gd name="T3" fmla="*/ 214 h 246"/>
                <a:gd name="T4" fmla="*/ 151 w 206"/>
                <a:gd name="T5" fmla="*/ 232 h 246"/>
                <a:gd name="T6" fmla="*/ 169 w 206"/>
                <a:gd name="T7" fmla="*/ 163 h 246"/>
                <a:gd name="T8" fmla="*/ 117 w 206"/>
                <a:gd name="T9" fmla="*/ 159 h 246"/>
                <a:gd name="T10" fmla="*/ 93 w 206"/>
                <a:gd name="T11" fmla="*/ 169 h 246"/>
                <a:gd name="T12" fmla="*/ 85 w 206"/>
                <a:gd name="T13" fmla="*/ 115 h 246"/>
                <a:gd name="T14" fmla="*/ 89 w 206"/>
                <a:gd name="T15" fmla="*/ 112 h 246"/>
                <a:gd name="T16" fmla="*/ 116 w 206"/>
                <a:gd name="T17" fmla="*/ 75 h 246"/>
                <a:gd name="T18" fmla="*/ 121 w 206"/>
                <a:gd name="T19" fmla="*/ 71 h 246"/>
                <a:gd name="T20" fmla="*/ 154 w 206"/>
                <a:gd name="T21" fmla="*/ 78 h 246"/>
                <a:gd name="T22" fmla="*/ 160 w 206"/>
                <a:gd name="T23" fmla="*/ 80 h 246"/>
                <a:gd name="T24" fmla="*/ 162 w 206"/>
                <a:gd name="T25" fmla="*/ 83 h 246"/>
                <a:gd name="T26" fmla="*/ 164 w 206"/>
                <a:gd name="T27" fmla="*/ 95 h 246"/>
                <a:gd name="T28" fmla="*/ 167 w 206"/>
                <a:gd name="T29" fmla="*/ 115 h 246"/>
                <a:gd name="T30" fmla="*/ 173 w 206"/>
                <a:gd name="T31" fmla="*/ 106 h 246"/>
                <a:gd name="T32" fmla="*/ 175 w 206"/>
                <a:gd name="T33" fmla="*/ 84 h 246"/>
                <a:gd name="T34" fmla="*/ 187 w 206"/>
                <a:gd name="T35" fmla="*/ 74 h 246"/>
                <a:gd name="T36" fmla="*/ 154 w 206"/>
                <a:gd name="T37" fmla="*/ 22 h 246"/>
                <a:gd name="T38" fmla="*/ 135 w 206"/>
                <a:gd name="T39" fmla="*/ 29 h 246"/>
                <a:gd name="T40" fmla="*/ 108 w 206"/>
                <a:gd name="T41" fmla="*/ 19 h 246"/>
                <a:gd name="T42" fmla="*/ 1 w 206"/>
                <a:gd name="T43" fmla="*/ 98 h 246"/>
                <a:gd name="T44" fmla="*/ 39 w 206"/>
                <a:gd name="T45" fmla="*/ 211 h 246"/>
                <a:gd name="T46" fmla="*/ 59 w 206"/>
                <a:gd name="T47" fmla="*/ 1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46">
                  <a:moveTo>
                    <a:pt x="59" y="132"/>
                  </a:moveTo>
                  <a:cubicBezTo>
                    <a:pt x="59" y="132"/>
                    <a:pt x="40" y="183"/>
                    <a:pt x="65" y="214"/>
                  </a:cubicBezTo>
                  <a:cubicBezTo>
                    <a:pt x="91" y="246"/>
                    <a:pt x="143" y="237"/>
                    <a:pt x="151" y="232"/>
                  </a:cubicBezTo>
                  <a:cubicBezTo>
                    <a:pt x="159" y="226"/>
                    <a:pt x="188" y="186"/>
                    <a:pt x="169" y="163"/>
                  </a:cubicBezTo>
                  <a:cubicBezTo>
                    <a:pt x="149" y="140"/>
                    <a:pt x="117" y="159"/>
                    <a:pt x="117" y="159"/>
                  </a:cubicBezTo>
                  <a:cubicBezTo>
                    <a:pt x="117" y="159"/>
                    <a:pt x="98" y="171"/>
                    <a:pt x="93" y="169"/>
                  </a:cubicBezTo>
                  <a:cubicBezTo>
                    <a:pt x="87" y="168"/>
                    <a:pt x="77" y="148"/>
                    <a:pt x="85" y="115"/>
                  </a:cubicBezTo>
                  <a:cubicBezTo>
                    <a:pt x="86" y="113"/>
                    <a:pt x="88" y="112"/>
                    <a:pt x="89" y="112"/>
                  </a:cubicBezTo>
                  <a:cubicBezTo>
                    <a:pt x="96" y="112"/>
                    <a:pt x="113" y="108"/>
                    <a:pt x="116" y="75"/>
                  </a:cubicBezTo>
                  <a:cubicBezTo>
                    <a:pt x="116" y="72"/>
                    <a:pt x="119" y="70"/>
                    <a:pt x="121" y="71"/>
                  </a:cubicBezTo>
                  <a:cubicBezTo>
                    <a:pt x="131" y="72"/>
                    <a:pt x="150" y="76"/>
                    <a:pt x="154" y="78"/>
                  </a:cubicBezTo>
                  <a:cubicBezTo>
                    <a:pt x="154" y="78"/>
                    <a:pt x="157" y="79"/>
                    <a:pt x="160" y="80"/>
                  </a:cubicBezTo>
                  <a:cubicBezTo>
                    <a:pt x="161" y="81"/>
                    <a:pt x="162" y="81"/>
                    <a:pt x="162" y="83"/>
                  </a:cubicBezTo>
                  <a:cubicBezTo>
                    <a:pt x="162" y="86"/>
                    <a:pt x="164" y="93"/>
                    <a:pt x="164" y="95"/>
                  </a:cubicBezTo>
                  <a:cubicBezTo>
                    <a:pt x="164" y="98"/>
                    <a:pt x="167" y="115"/>
                    <a:pt x="167" y="115"/>
                  </a:cubicBezTo>
                  <a:cubicBezTo>
                    <a:pt x="167" y="115"/>
                    <a:pt x="173" y="112"/>
                    <a:pt x="173" y="106"/>
                  </a:cubicBezTo>
                  <a:cubicBezTo>
                    <a:pt x="174" y="100"/>
                    <a:pt x="173" y="87"/>
                    <a:pt x="175" y="84"/>
                  </a:cubicBezTo>
                  <a:cubicBezTo>
                    <a:pt x="176" y="82"/>
                    <a:pt x="185" y="80"/>
                    <a:pt x="187" y="74"/>
                  </a:cubicBezTo>
                  <a:cubicBezTo>
                    <a:pt x="193" y="59"/>
                    <a:pt x="206" y="0"/>
                    <a:pt x="154" y="22"/>
                  </a:cubicBezTo>
                  <a:cubicBezTo>
                    <a:pt x="147" y="25"/>
                    <a:pt x="140" y="29"/>
                    <a:pt x="135" y="29"/>
                  </a:cubicBezTo>
                  <a:cubicBezTo>
                    <a:pt x="128" y="30"/>
                    <a:pt x="122" y="23"/>
                    <a:pt x="108" y="19"/>
                  </a:cubicBezTo>
                  <a:cubicBezTo>
                    <a:pt x="89" y="15"/>
                    <a:pt x="1" y="10"/>
                    <a:pt x="1" y="98"/>
                  </a:cubicBezTo>
                  <a:cubicBezTo>
                    <a:pt x="0" y="186"/>
                    <a:pt x="39" y="211"/>
                    <a:pt x="39" y="211"/>
                  </a:cubicBezTo>
                  <a:cubicBezTo>
                    <a:pt x="39" y="211"/>
                    <a:pt x="47" y="140"/>
                    <a:pt x="59" y="132"/>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ṩḻíḓè"/>
            <p:cNvSpPr/>
            <p:nvPr/>
          </p:nvSpPr>
          <p:spPr bwMode="auto">
            <a:xfrm>
              <a:off x="5081588" y="1982788"/>
              <a:ext cx="19050" cy="28575"/>
            </a:xfrm>
            <a:custGeom>
              <a:avLst/>
              <a:gdLst>
                <a:gd name="T0" fmla="*/ 6 w 6"/>
                <a:gd name="T1" fmla="*/ 5 h 9"/>
                <a:gd name="T2" fmla="*/ 2 w 6"/>
                <a:gd name="T3" fmla="*/ 9 h 9"/>
                <a:gd name="T4" fmla="*/ 0 w 6"/>
                <a:gd name="T5" fmla="*/ 5 h 9"/>
                <a:gd name="T6" fmla="*/ 3 w 6"/>
                <a:gd name="T7" fmla="*/ 0 h 9"/>
                <a:gd name="T8" fmla="*/ 6 w 6"/>
                <a:gd name="T9" fmla="*/ 5 h 9"/>
              </a:gdLst>
              <a:ahLst/>
              <a:cxnLst>
                <a:cxn ang="0">
                  <a:pos x="T0" y="T1"/>
                </a:cxn>
                <a:cxn ang="0">
                  <a:pos x="T2" y="T3"/>
                </a:cxn>
                <a:cxn ang="0">
                  <a:pos x="T4" y="T5"/>
                </a:cxn>
                <a:cxn ang="0">
                  <a:pos x="T6" y="T7"/>
                </a:cxn>
                <a:cxn ang="0">
                  <a:pos x="T8" y="T9"/>
                </a:cxn>
              </a:cxnLst>
              <a:rect l="0" t="0" r="r" b="b"/>
              <a:pathLst>
                <a:path w="6" h="9">
                  <a:moveTo>
                    <a:pt x="6" y="5"/>
                  </a:moveTo>
                  <a:cubicBezTo>
                    <a:pt x="6" y="7"/>
                    <a:pt x="4" y="9"/>
                    <a:pt x="2" y="9"/>
                  </a:cubicBezTo>
                  <a:cubicBezTo>
                    <a:pt x="1" y="9"/>
                    <a:pt x="0" y="7"/>
                    <a:pt x="0" y="5"/>
                  </a:cubicBezTo>
                  <a:cubicBezTo>
                    <a:pt x="0" y="2"/>
                    <a:pt x="1" y="0"/>
                    <a:pt x="3" y="0"/>
                  </a:cubicBezTo>
                  <a:cubicBezTo>
                    <a:pt x="5" y="0"/>
                    <a:pt x="6" y="3"/>
                    <a:pt x="6" y="5"/>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iSlïdé"/>
            <p:cNvSpPr/>
            <p:nvPr/>
          </p:nvSpPr>
          <p:spPr bwMode="auto">
            <a:xfrm>
              <a:off x="5038726" y="1922463"/>
              <a:ext cx="85725" cy="55563"/>
            </a:xfrm>
            <a:custGeom>
              <a:avLst/>
              <a:gdLst>
                <a:gd name="T0" fmla="*/ 25 w 26"/>
                <a:gd name="T1" fmla="*/ 2 h 17"/>
                <a:gd name="T2" fmla="*/ 17 w 26"/>
                <a:gd name="T3" fmla="*/ 0 h 17"/>
                <a:gd name="T4" fmla="*/ 8 w 26"/>
                <a:gd name="T5" fmla="*/ 3 h 17"/>
                <a:gd name="T6" fmla="*/ 0 w 26"/>
                <a:gd name="T7" fmla="*/ 14 h 17"/>
                <a:gd name="T8" fmla="*/ 2 w 26"/>
                <a:gd name="T9" fmla="*/ 16 h 17"/>
                <a:gd name="T10" fmla="*/ 4 w 26"/>
                <a:gd name="T11" fmla="*/ 15 h 17"/>
                <a:gd name="T12" fmla="*/ 10 w 26"/>
                <a:gd name="T13" fmla="*/ 6 h 17"/>
                <a:gd name="T14" fmla="*/ 17 w 26"/>
                <a:gd name="T15" fmla="*/ 4 h 17"/>
                <a:gd name="T16" fmla="*/ 21 w 26"/>
                <a:gd name="T17" fmla="*/ 5 h 17"/>
                <a:gd name="T18" fmla="*/ 23 w 26"/>
                <a:gd name="T19" fmla="*/ 5 h 17"/>
                <a:gd name="T20" fmla="*/ 23 w 26"/>
                <a:gd name="T21" fmla="*/ 6 h 17"/>
                <a:gd name="T22" fmla="*/ 23 w 26"/>
                <a:gd name="T23" fmla="*/ 6 h 17"/>
                <a:gd name="T24" fmla="*/ 23 w 26"/>
                <a:gd name="T25" fmla="*/ 6 h 17"/>
                <a:gd name="T26" fmla="*/ 26 w 26"/>
                <a:gd name="T27" fmla="*/ 5 h 17"/>
                <a:gd name="T28" fmla="*/ 25 w 26"/>
                <a:gd name="T2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25" y="2"/>
                  </a:moveTo>
                  <a:cubicBezTo>
                    <a:pt x="25" y="2"/>
                    <a:pt x="21" y="0"/>
                    <a:pt x="17" y="0"/>
                  </a:cubicBezTo>
                  <a:cubicBezTo>
                    <a:pt x="14" y="0"/>
                    <a:pt x="11" y="1"/>
                    <a:pt x="8" y="3"/>
                  </a:cubicBezTo>
                  <a:cubicBezTo>
                    <a:pt x="5" y="5"/>
                    <a:pt x="2" y="8"/>
                    <a:pt x="0" y="14"/>
                  </a:cubicBezTo>
                  <a:cubicBezTo>
                    <a:pt x="0" y="15"/>
                    <a:pt x="1" y="16"/>
                    <a:pt x="2" y="16"/>
                  </a:cubicBezTo>
                  <a:cubicBezTo>
                    <a:pt x="3" y="17"/>
                    <a:pt x="4" y="16"/>
                    <a:pt x="4" y="15"/>
                  </a:cubicBezTo>
                  <a:cubicBezTo>
                    <a:pt x="6" y="10"/>
                    <a:pt x="8" y="8"/>
                    <a:pt x="10" y="6"/>
                  </a:cubicBezTo>
                  <a:cubicBezTo>
                    <a:pt x="12" y="5"/>
                    <a:pt x="15" y="4"/>
                    <a:pt x="17" y="4"/>
                  </a:cubicBezTo>
                  <a:cubicBezTo>
                    <a:pt x="19" y="4"/>
                    <a:pt x="20" y="5"/>
                    <a:pt x="21" y="5"/>
                  </a:cubicBezTo>
                  <a:cubicBezTo>
                    <a:pt x="22" y="5"/>
                    <a:pt x="23" y="5"/>
                    <a:pt x="23" y="5"/>
                  </a:cubicBezTo>
                  <a:cubicBezTo>
                    <a:pt x="23" y="6"/>
                    <a:pt x="23" y="6"/>
                    <a:pt x="23" y="6"/>
                  </a:cubicBezTo>
                  <a:cubicBezTo>
                    <a:pt x="23" y="6"/>
                    <a:pt x="23" y="6"/>
                    <a:pt x="23" y="6"/>
                  </a:cubicBezTo>
                  <a:cubicBezTo>
                    <a:pt x="23" y="6"/>
                    <a:pt x="23" y="6"/>
                    <a:pt x="23" y="6"/>
                  </a:cubicBezTo>
                  <a:cubicBezTo>
                    <a:pt x="24" y="6"/>
                    <a:pt x="25" y="6"/>
                    <a:pt x="26" y="5"/>
                  </a:cubicBezTo>
                  <a:cubicBezTo>
                    <a:pt x="26" y="4"/>
                    <a:pt x="26" y="2"/>
                    <a:pt x="25" y="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íŝḷïďé"/>
            <p:cNvSpPr/>
            <p:nvPr/>
          </p:nvSpPr>
          <p:spPr bwMode="auto">
            <a:xfrm>
              <a:off x="5024438" y="2228850"/>
              <a:ext cx="122238" cy="23813"/>
            </a:xfrm>
            <a:custGeom>
              <a:avLst/>
              <a:gdLst>
                <a:gd name="T0" fmla="*/ 1 w 37"/>
                <a:gd name="T1" fmla="*/ 4 h 7"/>
                <a:gd name="T2" fmla="*/ 20 w 37"/>
                <a:gd name="T3" fmla="*/ 7 h 7"/>
                <a:gd name="T4" fmla="*/ 35 w 37"/>
                <a:gd name="T5" fmla="*/ 6 h 7"/>
                <a:gd name="T6" fmla="*/ 37 w 37"/>
                <a:gd name="T7" fmla="*/ 3 h 7"/>
                <a:gd name="T8" fmla="*/ 34 w 37"/>
                <a:gd name="T9" fmla="*/ 2 h 7"/>
                <a:gd name="T10" fmla="*/ 20 w 37"/>
                <a:gd name="T11" fmla="*/ 3 h 7"/>
                <a:gd name="T12" fmla="*/ 7 w 37"/>
                <a:gd name="T13" fmla="*/ 2 h 7"/>
                <a:gd name="T14" fmla="*/ 4 w 37"/>
                <a:gd name="T15" fmla="*/ 1 h 7"/>
                <a:gd name="T16" fmla="*/ 3 w 37"/>
                <a:gd name="T17" fmla="*/ 0 h 7"/>
                <a:gd name="T18" fmla="*/ 3 w 37"/>
                <a:gd name="T19" fmla="*/ 0 h 7"/>
                <a:gd name="T20" fmla="*/ 3 w 37"/>
                <a:gd name="T21" fmla="*/ 0 h 7"/>
                <a:gd name="T22" fmla="*/ 0 w 37"/>
                <a:gd name="T23" fmla="*/ 1 h 7"/>
                <a:gd name="T24" fmla="*/ 1 w 3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7">
                  <a:moveTo>
                    <a:pt x="1" y="4"/>
                  </a:moveTo>
                  <a:cubicBezTo>
                    <a:pt x="1" y="4"/>
                    <a:pt x="8" y="7"/>
                    <a:pt x="20" y="7"/>
                  </a:cubicBezTo>
                  <a:cubicBezTo>
                    <a:pt x="25" y="7"/>
                    <a:pt x="30" y="7"/>
                    <a:pt x="35" y="6"/>
                  </a:cubicBezTo>
                  <a:cubicBezTo>
                    <a:pt x="36" y="5"/>
                    <a:pt x="37" y="4"/>
                    <a:pt x="37" y="3"/>
                  </a:cubicBezTo>
                  <a:cubicBezTo>
                    <a:pt x="36" y="2"/>
                    <a:pt x="35" y="2"/>
                    <a:pt x="34" y="2"/>
                  </a:cubicBezTo>
                  <a:cubicBezTo>
                    <a:pt x="29" y="3"/>
                    <a:pt x="24" y="3"/>
                    <a:pt x="20" y="3"/>
                  </a:cubicBezTo>
                  <a:cubicBezTo>
                    <a:pt x="15" y="3"/>
                    <a:pt x="10" y="2"/>
                    <a:pt x="7" y="2"/>
                  </a:cubicBezTo>
                  <a:cubicBezTo>
                    <a:pt x="6" y="1"/>
                    <a:pt x="5" y="1"/>
                    <a:pt x="4" y="1"/>
                  </a:cubicBezTo>
                  <a:cubicBezTo>
                    <a:pt x="3" y="0"/>
                    <a:pt x="3" y="0"/>
                    <a:pt x="3" y="0"/>
                  </a:cubicBezTo>
                  <a:cubicBezTo>
                    <a:pt x="3" y="0"/>
                    <a:pt x="3" y="0"/>
                    <a:pt x="3" y="0"/>
                  </a:cubicBezTo>
                  <a:cubicBezTo>
                    <a:pt x="3" y="0"/>
                    <a:pt x="3" y="0"/>
                    <a:pt x="3" y="0"/>
                  </a:cubicBezTo>
                  <a:cubicBezTo>
                    <a:pt x="2" y="0"/>
                    <a:pt x="1" y="0"/>
                    <a:pt x="0" y="1"/>
                  </a:cubicBezTo>
                  <a:cubicBezTo>
                    <a:pt x="0" y="2"/>
                    <a:pt x="0"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íṥlidé"/>
            <p:cNvSpPr/>
            <p:nvPr/>
          </p:nvSpPr>
          <p:spPr bwMode="auto">
            <a:xfrm>
              <a:off x="5665788" y="2259013"/>
              <a:ext cx="161925" cy="336550"/>
            </a:xfrm>
            <a:custGeom>
              <a:avLst/>
              <a:gdLst>
                <a:gd name="T0" fmla="*/ 34 w 49"/>
                <a:gd name="T1" fmla="*/ 6 h 102"/>
                <a:gd name="T2" fmla="*/ 25 w 49"/>
                <a:gd name="T3" fmla="*/ 3 h 102"/>
                <a:gd name="T4" fmla="*/ 22 w 49"/>
                <a:gd name="T5" fmla="*/ 0 h 102"/>
                <a:gd name="T6" fmla="*/ 10 w 49"/>
                <a:gd name="T7" fmla="*/ 24 h 102"/>
                <a:gd name="T8" fmla="*/ 10 w 49"/>
                <a:gd name="T9" fmla="*/ 24 h 102"/>
                <a:gd name="T10" fmla="*/ 7 w 49"/>
                <a:gd name="T11" fmla="*/ 36 h 102"/>
                <a:gd name="T12" fmla="*/ 8 w 49"/>
                <a:gd name="T13" fmla="*/ 65 h 102"/>
                <a:gd name="T14" fmla="*/ 0 w 49"/>
                <a:gd name="T15" fmla="*/ 88 h 102"/>
                <a:gd name="T16" fmla="*/ 19 w 49"/>
                <a:gd name="T17" fmla="*/ 102 h 102"/>
                <a:gd name="T18" fmla="*/ 49 w 49"/>
                <a:gd name="T19" fmla="*/ 54 h 102"/>
                <a:gd name="T20" fmla="*/ 34 w 49"/>
                <a:gd name="T21"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34" y="6"/>
                  </a:moveTo>
                  <a:cubicBezTo>
                    <a:pt x="31" y="3"/>
                    <a:pt x="28" y="2"/>
                    <a:pt x="25" y="3"/>
                  </a:cubicBezTo>
                  <a:cubicBezTo>
                    <a:pt x="24" y="2"/>
                    <a:pt x="24" y="0"/>
                    <a:pt x="22" y="0"/>
                  </a:cubicBezTo>
                  <a:cubicBezTo>
                    <a:pt x="19" y="0"/>
                    <a:pt x="10" y="24"/>
                    <a:pt x="10" y="24"/>
                  </a:cubicBezTo>
                  <a:cubicBezTo>
                    <a:pt x="10" y="24"/>
                    <a:pt x="10" y="24"/>
                    <a:pt x="10" y="24"/>
                  </a:cubicBezTo>
                  <a:cubicBezTo>
                    <a:pt x="8" y="29"/>
                    <a:pt x="8" y="33"/>
                    <a:pt x="7" y="36"/>
                  </a:cubicBezTo>
                  <a:cubicBezTo>
                    <a:pt x="4" y="46"/>
                    <a:pt x="8" y="60"/>
                    <a:pt x="8" y="65"/>
                  </a:cubicBezTo>
                  <a:cubicBezTo>
                    <a:pt x="8" y="70"/>
                    <a:pt x="0" y="88"/>
                    <a:pt x="0" y="88"/>
                  </a:cubicBezTo>
                  <a:cubicBezTo>
                    <a:pt x="19" y="102"/>
                    <a:pt x="19" y="102"/>
                    <a:pt x="19" y="102"/>
                  </a:cubicBezTo>
                  <a:cubicBezTo>
                    <a:pt x="19" y="102"/>
                    <a:pt x="49" y="62"/>
                    <a:pt x="49" y="54"/>
                  </a:cubicBezTo>
                  <a:cubicBezTo>
                    <a:pt x="49" y="46"/>
                    <a:pt x="41" y="12"/>
                    <a:pt x="3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iṥļíḑé"/>
            <p:cNvSpPr/>
            <p:nvPr/>
          </p:nvSpPr>
          <p:spPr bwMode="auto">
            <a:xfrm>
              <a:off x="5665788" y="2114550"/>
              <a:ext cx="239713" cy="377825"/>
            </a:xfrm>
            <a:custGeom>
              <a:avLst/>
              <a:gdLst>
                <a:gd name="T0" fmla="*/ 0 w 73"/>
                <a:gd name="T1" fmla="*/ 104 h 115"/>
                <a:gd name="T2" fmla="*/ 3 w 73"/>
                <a:gd name="T3" fmla="*/ 107 h 115"/>
                <a:gd name="T4" fmla="*/ 4 w 73"/>
                <a:gd name="T5" fmla="*/ 108 h 115"/>
                <a:gd name="T6" fmla="*/ 21 w 73"/>
                <a:gd name="T7" fmla="*/ 114 h 115"/>
                <a:gd name="T8" fmla="*/ 24 w 73"/>
                <a:gd name="T9" fmla="*/ 113 h 115"/>
                <a:gd name="T10" fmla="*/ 72 w 73"/>
                <a:gd name="T11" fmla="*/ 6 h 115"/>
                <a:gd name="T12" fmla="*/ 72 w 73"/>
                <a:gd name="T13" fmla="*/ 3 h 115"/>
                <a:gd name="T14" fmla="*/ 68 w 73"/>
                <a:gd name="T15" fmla="*/ 0 h 115"/>
                <a:gd name="T16" fmla="*/ 55 w 73"/>
                <a:gd name="T17" fmla="*/ 7 h 115"/>
                <a:gd name="T18" fmla="*/ 0 w 73"/>
                <a:gd name="T19" fmla="*/ 10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0" y="104"/>
                  </a:moveTo>
                  <a:cubicBezTo>
                    <a:pt x="3" y="107"/>
                    <a:pt x="3" y="107"/>
                    <a:pt x="3" y="107"/>
                  </a:cubicBezTo>
                  <a:cubicBezTo>
                    <a:pt x="3" y="107"/>
                    <a:pt x="4" y="108"/>
                    <a:pt x="4" y="108"/>
                  </a:cubicBezTo>
                  <a:cubicBezTo>
                    <a:pt x="21" y="114"/>
                    <a:pt x="21" y="114"/>
                    <a:pt x="21" y="114"/>
                  </a:cubicBezTo>
                  <a:cubicBezTo>
                    <a:pt x="22" y="115"/>
                    <a:pt x="24" y="115"/>
                    <a:pt x="24" y="113"/>
                  </a:cubicBezTo>
                  <a:cubicBezTo>
                    <a:pt x="72" y="6"/>
                    <a:pt x="72" y="6"/>
                    <a:pt x="72" y="6"/>
                  </a:cubicBezTo>
                  <a:cubicBezTo>
                    <a:pt x="72" y="5"/>
                    <a:pt x="73" y="3"/>
                    <a:pt x="72" y="3"/>
                  </a:cubicBezTo>
                  <a:cubicBezTo>
                    <a:pt x="68" y="0"/>
                    <a:pt x="68" y="0"/>
                    <a:pt x="68" y="0"/>
                  </a:cubicBezTo>
                  <a:cubicBezTo>
                    <a:pt x="55" y="7"/>
                    <a:pt x="55" y="7"/>
                    <a:pt x="55" y="7"/>
                  </a:cubicBezTo>
                  <a:lnTo>
                    <a:pt x="0" y="104"/>
                  </a:lnTo>
                  <a:close/>
                </a:path>
              </a:pathLst>
            </a:custGeom>
            <a:solidFill>
              <a:srgbClr val="1717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îṥ1îdé"/>
            <p:cNvSpPr/>
            <p:nvPr/>
          </p:nvSpPr>
          <p:spPr bwMode="auto">
            <a:xfrm>
              <a:off x="5662613" y="2097088"/>
              <a:ext cx="233363" cy="385763"/>
            </a:xfrm>
            <a:custGeom>
              <a:avLst/>
              <a:gdLst>
                <a:gd name="T0" fmla="*/ 20 w 71"/>
                <a:gd name="T1" fmla="*/ 116 h 117"/>
                <a:gd name="T2" fmla="*/ 3 w 71"/>
                <a:gd name="T3" fmla="*/ 111 h 117"/>
                <a:gd name="T4" fmla="*/ 1 w 71"/>
                <a:gd name="T5" fmla="*/ 106 h 117"/>
                <a:gd name="T6" fmla="*/ 47 w 71"/>
                <a:gd name="T7" fmla="*/ 4 h 117"/>
                <a:gd name="T8" fmla="*/ 52 w 71"/>
                <a:gd name="T9" fmla="*/ 1 h 117"/>
                <a:gd name="T10" fmla="*/ 68 w 71"/>
                <a:gd name="T11" fmla="*/ 4 h 117"/>
                <a:gd name="T12" fmla="*/ 70 w 71"/>
                <a:gd name="T13" fmla="*/ 8 h 117"/>
                <a:gd name="T14" fmla="*/ 23 w 71"/>
                <a:gd name="T15" fmla="*/ 115 h 117"/>
                <a:gd name="T16" fmla="*/ 20 w 71"/>
                <a:gd name="T17"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7">
                  <a:moveTo>
                    <a:pt x="20" y="116"/>
                  </a:moveTo>
                  <a:cubicBezTo>
                    <a:pt x="3" y="111"/>
                    <a:pt x="3" y="111"/>
                    <a:pt x="3" y="111"/>
                  </a:cubicBezTo>
                  <a:cubicBezTo>
                    <a:pt x="1" y="110"/>
                    <a:pt x="0" y="108"/>
                    <a:pt x="1" y="106"/>
                  </a:cubicBezTo>
                  <a:cubicBezTo>
                    <a:pt x="47" y="4"/>
                    <a:pt x="47" y="4"/>
                    <a:pt x="47" y="4"/>
                  </a:cubicBezTo>
                  <a:cubicBezTo>
                    <a:pt x="48" y="2"/>
                    <a:pt x="50" y="0"/>
                    <a:pt x="52" y="1"/>
                  </a:cubicBezTo>
                  <a:cubicBezTo>
                    <a:pt x="68" y="4"/>
                    <a:pt x="68" y="4"/>
                    <a:pt x="68" y="4"/>
                  </a:cubicBezTo>
                  <a:cubicBezTo>
                    <a:pt x="70" y="5"/>
                    <a:pt x="71" y="6"/>
                    <a:pt x="70" y="8"/>
                  </a:cubicBezTo>
                  <a:cubicBezTo>
                    <a:pt x="23" y="115"/>
                    <a:pt x="23" y="115"/>
                    <a:pt x="23" y="115"/>
                  </a:cubicBezTo>
                  <a:cubicBezTo>
                    <a:pt x="22" y="116"/>
                    <a:pt x="21" y="117"/>
                    <a:pt x="20" y="11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isḷîḍè"/>
            <p:cNvSpPr/>
            <p:nvPr/>
          </p:nvSpPr>
          <p:spPr bwMode="auto">
            <a:xfrm>
              <a:off x="5678488" y="2106613"/>
              <a:ext cx="207963" cy="354013"/>
            </a:xfrm>
            <a:custGeom>
              <a:avLst/>
              <a:gdLst>
                <a:gd name="T0" fmla="*/ 16 w 63"/>
                <a:gd name="T1" fmla="*/ 107 h 107"/>
                <a:gd name="T2" fmla="*/ 2 w 63"/>
                <a:gd name="T3" fmla="*/ 102 h 107"/>
                <a:gd name="T4" fmla="*/ 1 w 63"/>
                <a:gd name="T5" fmla="*/ 98 h 107"/>
                <a:gd name="T6" fmla="*/ 43 w 63"/>
                <a:gd name="T7" fmla="*/ 3 h 107"/>
                <a:gd name="T8" fmla="*/ 47 w 63"/>
                <a:gd name="T9" fmla="*/ 0 h 107"/>
                <a:gd name="T10" fmla="*/ 61 w 63"/>
                <a:gd name="T11" fmla="*/ 3 h 107"/>
                <a:gd name="T12" fmla="*/ 63 w 63"/>
                <a:gd name="T13" fmla="*/ 6 h 107"/>
                <a:gd name="T14" fmla="*/ 18 w 63"/>
                <a:gd name="T15" fmla="*/ 106 h 107"/>
                <a:gd name="T16" fmla="*/ 16 w 63"/>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7">
                  <a:moveTo>
                    <a:pt x="16" y="107"/>
                  </a:moveTo>
                  <a:cubicBezTo>
                    <a:pt x="2" y="102"/>
                    <a:pt x="2" y="102"/>
                    <a:pt x="2" y="102"/>
                  </a:cubicBezTo>
                  <a:cubicBezTo>
                    <a:pt x="1" y="102"/>
                    <a:pt x="0" y="100"/>
                    <a:pt x="1" y="98"/>
                  </a:cubicBezTo>
                  <a:cubicBezTo>
                    <a:pt x="43" y="3"/>
                    <a:pt x="43" y="3"/>
                    <a:pt x="43" y="3"/>
                  </a:cubicBezTo>
                  <a:cubicBezTo>
                    <a:pt x="44" y="1"/>
                    <a:pt x="45" y="0"/>
                    <a:pt x="47" y="0"/>
                  </a:cubicBezTo>
                  <a:cubicBezTo>
                    <a:pt x="61" y="3"/>
                    <a:pt x="61" y="3"/>
                    <a:pt x="61" y="3"/>
                  </a:cubicBezTo>
                  <a:cubicBezTo>
                    <a:pt x="62" y="3"/>
                    <a:pt x="63" y="5"/>
                    <a:pt x="63" y="6"/>
                  </a:cubicBezTo>
                  <a:cubicBezTo>
                    <a:pt x="18" y="106"/>
                    <a:pt x="18" y="106"/>
                    <a:pt x="18" y="106"/>
                  </a:cubicBezTo>
                  <a:cubicBezTo>
                    <a:pt x="18" y="107"/>
                    <a:pt x="17" y="107"/>
                    <a:pt x="16" y="107"/>
                  </a:cubicBezTo>
                  <a:close/>
                </a:path>
              </a:pathLst>
            </a:custGeom>
            <a:solidFill>
              <a:srgbClr val="CADA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iS1íḑe"/>
            <p:cNvSpPr/>
            <p:nvPr/>
          </p:nvSpPr>
          <p:spPr bwMode="auto">
            <a:xfrm>
              <a:off x="5718176" y="2259013"/>
              <a:ext cx="187325" cy="325438"/>
            </a:xfrm>
            <a:custGeom>
              <a:avLst/>
              <a:gdLst>
                <a:gd name="T0" fmla="*/ 35 w 57"/>
                <a:gd name="T1" fmla="*/ 7 h 99"/>
                <a:gd name="T2" fmla="*/ 19 w 57"/>
                <a:gd name="T3" fmla="*/ 4 h 99"/>
                <a:gd name="T4" fmla="*/ 1 w 57"/>
                <a:gd name="T5" fmla="*/ 39 h 99"/>
                <a:gd name="T6" fmla="*/ 15 w 57"/>
                <a:gd name="T7" fmla="*/ 61 h 99"/>
                <a:gd name="T8" fmla="*/ 0 w 57"/>
                <a:gd name="T9" fmla="*/ 96 h 99"/>
                <a:gd name="T10" fmla="*/ 8 w 57"/>
                <a:gd name="T11" fmla="*/ 99 h 99"/>
                <a:gd name="T12" fmla="*/ 20 w 57"/>
                <a:gd name="T13" fmla="*/ 80 h 99"/>
                <a:gd name="T14" fmla="*/ 48 w 57"/>
                <a:gd name="T15" fmla="*/ 44 h 99"/>
                <a:gd name="T16" fmla="*/ 35 w 57"/>
                <a:gd name="T17"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9">
                  <a:moveTo>
                    <a:pt x="35" y="7"/>
                  </a:moveTo>
                  <a:cubicBezTo>
                    <a:pt x="35" y="7"/>
                    <a:pt x="26" y="0"/>
                    <a:pt x="19" y="4"/>
                  </a:cubicBezTo>
                  <a:cubicBezTo>
                    <a:pt x="11" y="8"/>
                    <a:pt x="1" y="29"/>
                    <a:pt x="1" y="39"/>
                  </a:cubicBezTo>
                  <a:cubicBezTo>
                    <a:pt x="0" y="49"/>
                    <a:pt x="15" y="61"/>
                    <a:pt x="15" y="61"/>
                  </a:cubicBezTo>
                  <a:cubicBezTo>
                    <a:pt x="0" y="96"/>
                    <a:pt x="0" y="96"/>
                    <a:pt x="0" y="96"/>
                  </a:cubicBezTo>
                  <a:cubicBezTo>
                    <a:pt x="8" y="99"/>
                    <a:pt x="8" y="99"/>
                    <a:pt x="8" y="99"/>
                  </a:cubicBezTo>
                  <a:cubicBezTo>
                    <a:pt x="8" y="99"/>
                    <a:pt x="14" y="86"/>
                    <a:pt x="20" y="80"/>
                  </a:cubicBezTo>
                  <a:cubicBezTo>
                    <a:pt x="25" y="74"/>
                    <a:pt x="39" y="61"/>
                    <a:pt x="48" y="44"/>
                  </a:cubicBezTo>
                  <a:cubicBezTo>
                    <a:pt x="57" y="28"/>
                    <a:pt x="41" y="11"/>
                    <a:pt x="35" y="7"/>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íṥḻiḑè"/>
            <p:cNvSpPr/>
            <p:nvPr/>
          </p:nvSpPr>
          <p:spPr bwMode="auto">
            <a:xfrm>
              <a:off x="5011738" y="2492375"/>
              <a:ext cx="742950" cy="666750"/>
            </a:xfrm>
            <a:custGeom>
              <a:avLst/>
              <a:gdLst>
                <a:gd name="T0" fmla="*/ 225 w 225"/>
                <a:gd name="T1" fmla="*/ 26 h 202"/>
                <a:gd name="T2" fmla="*/ 172 w 225"/>
                <a:gd name="T3" fmla="*/ 157 h 202"/>
                <a:gd name="T4" fmla="*/ 95 w 225"/>
                <a:gd name="T5" fmla="*/ 159 h 202"/>
                <a:gd name="T6" fmla="*/ 7 w 225"/>
                <a:gd name="T7" fmla="*/ 57 h 202"/>
                <a:gd name="T8" fmla="*/ 9 w 225"/>
                <a:gd name="T9" fmla="*/ 14 h 202"/>
                <a:gd name="T10" fmla="*/ 38 w 225"/>
                <a:gd name="T11" fmla="*/ 4 h 202"/>
                <a:gd name="T12" fmla="*/ 99 w 225"/>
                <a:gd name="T13" fmla="*/ 57 h 202"/>
                <a:gd name="T14" fmla="*/ 137 w 225"/>
                <a:gd name="T15" fmla="*/ 101 h 202"/>
                <a:gd name="T16" fmla="*/ 172 w 225"/>
                <a:gd name="T17" fmla="*/ 49 h 202"/>
                <a:gd name="T18" fmla="*/ 197 w 225"/>
                <a:gd name="T19" fmla="*/ 12 h 202"/>
                <a:gd name="T20" fmla="*/ 204 w 225"/>
                <a:gd name="T21" fmla="*/ 12 h 202"/>
                <a:gd name="T22" fmla="*/ 213 w 225"/>
                <a:gd name="T23" fmla="*/ 15 h 202"/>
                <a:gd name="T24" fmla="*/ 225 w 225"/>
                <a:gd name="T2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02">
                  <a:moveTo>
                    <a:pt x="225" y="26"/>
                  </a:moveTo>
                  <a:cubicBezTo>
                    <a:pt x="225" y="26"/>
                    <a:pt x="202" y="114"/>
                    <a:pt x="172" y="157"/>
                  </a:cubicBezTo>
                  <a:cubicBezTo>
                    <a:pt x="149" y="190"/>
                    <a:pt x="137" y="202"/>
                    <a:pt x="95" y="159"/>
                  </a:cubicBezTo>
                  <a:cubicBezTo>
                    <a:pt x="53" y="117"/>
                    <a:pt x="19" y="75"/>
                    <a:pt x="7" y="57"/>
                  </a:cubicBezTo>
                  <a:cubicBezTo>
                    <a:pt x="0" y="46"/>
                    <a:pt x="1" y="27"/>
                    <a:pt x="9" y="14"/>
                  </a:cubicBezTo>
                  <a:cubicBezTo>
                    <a:pt x="15" y="5"/>
                    <a:pt x="25" y="0"/>
                    <a:pt x="38" y="4"/>
                  </a:cubicBezTo>
                  <a:cubicBezTo>
                    <a:pt x="38" y="4"/>
                    <a:pt x="66" y="16"/>
                    <a:pt x="99" y="57"/>
                  </a:cubicBezTo>
                  <a:cubicBezTo>
                    <a:pt x="130" y="98"/>
                    <a:pt x="133" y="102"/>
                    <a:pt x="137" y="101"/>
                  </a:cubicBezTo>
                  <a:cubicBezTo>
                    <a:pt x="141" y="100"/>
                    <a:pt x="160" y="66"/>
                    <a:pt x="172" y="49"/>
                  </a:cubicBezTo>
                  <a:cubicBezTo>
                    <a:pt x="185" y="30"/>
                    <a:pt x="197" y="12"/>
                    <a:pt x="197" y="12"/>
                  </a:cubicBezTo>
                  <a:cubicBezTo>
                    <a:pt x="197" y="12"/>
                    <a:pt x="201" y="12"/>
                    <a:pt x="204" y="12"/>
                  </a:cubicBezTo>
                  <a:cubicBezTo>
                    <a:pt x="208" y="13"/>
                    <a:pt x="211" y="13"/>
                    <a:pt x="213" y="15"/>
                  </a:cubicBezTo>
                  <a:cubicBezTo>
                    <a:pt x="220" y="19"/>
                    <a:pt x="225" y="26"/>
                    <a:pt x="225" y="2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ïSľíde"/>
            <p:cNvSpPr/>
            <p:nvPr/>
          </p:nvSpPr>
          <p:spPr bwMode="auto">
            <a:xfrm>
              <a:off x="5041901" y="2492375"/>
              <a:ext cx="642938" cy="388938"/>
            </a:xfrm>
            <a:custGeom>
              <a:avLst/>
              <a:gdLst>
                <a:gd name="T0" fmla="*/ 195 w 195"/>
                <a:gd name="T1" fmla="*/ 12 h 118"/>
                <a:gd name="T2" fmla="*/ 129 w 195"/>
                <a:gd name="T3" fmla="*/ 118 h 118"/>
                <a:gd name="T4" fmla="*/ 84 w 195"/>
                <a:gd name="T5" fmla="*/ 73 h 118"/>
                <a:gd name="T6" fmla="*/ 28 w 195"/>
                <a:gd name="T7" fmla="*/ 35 h 118"/>
                <a:gd name="T8" fmla="*/ 0 w 195"/>
                <a:gd name="T9" fmla="*/ 14 h 118"/>
                <a:gd name="T10" fmla="*/ 29 w 195"/>
                <a:gd name="T11" fmla="*/ 4 h 118"/>
                <a:gd name="T12" fmla="*/ 90 w 195"/>
                <a:gd name="T13" fmla="*/ 57 h 118"/>
                <a:gd name="T14" fmla="*/ 128 w 195"/>
                <a:gd name="T15" fmla="*/ 101 h 118"/>
                <a:gd name="T16" fmla="*/ 163 w 195"/>
                <a:gd name="T17" fmla="*/ 49 h 118"/>
                <a:gd name="T18" fmla="*/ 188 w 195"/>
                <a:gd name="T19" fmla="*/ 12 h 118"/>
                <a:gd name="T20" fmla="*/ 195 w 195"/>
                <a:gd name="T21"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18">
                  <a:moveTo>
                    <a:pt x="195" y="12"/>
                  </a:moveTo>
                  <a:cubicBezTo>
                    <a:pt x="172" y="39"/>
                    <a:pt x="141" y="117"/>
                    <a:pt x="129" y="118"/>
                  </a:cubicBezTo>
                  <a:cubicBezTo>
                    <a:pt x="116" y="118"/>
                    <a:pt x="104" y="95"/>
                    <a:pt x="84" y="73"/>
                  </a:cubicBezTo>
                  <a:cubicBezTo>
                    <a:pt x="64" y="51"/>
                    <a:pt x="28" y="35"/>
                    <a:pt x="28" y="35"/>
                  </a:cubicBezTo>
                  <a:cubicBezTo>
                    <a:pt x="0" y="14"/>
                    <a:pt x="0" y="14"/>
                    <a:pt x="0" y="14"/>
                  </a:cubicBezTo>
                  <a:cubicBezTo>
                    <a:pt x="6" y="5"/>
                    <a:pt x="16" y="0"/>
                    <a:pt x="29" y="4"/>
                  </a:cubicBezTo>
                  <a:cubicBezTo>
                    <a:pt x="29" y="4"/>
                    <a:pt x="57" y="16"/>
                    <a:pt x="90" y="57"/>
                  </a:cubicBezTo>
                  <a:cubicBezTo>
                    <a:pt x="121" y="98"/>
                    <a:pt x="124" y="102"/>
                    <a:pt x="128" y="101"/>
                  </a:cubicBezTo>
                  <a:cubicBezTo>
                    <a:pt x="132" y="100"/>
                    <a:pt x="151" y="66"/>
                    <a:pt x="163" y="49"/>
                  </a:cubicBezTo>
                  <a:cubicBezTo>
                    <a:pt x="176" y="30"/>
                    <a:pt x="188" y="12"/>
                    <a:pt x="188" y="12"/>
                  </a:cubicBezTo>
                  <a:cubicBezTo>
                    <a:pt x="188" y="12"/>
                    <a:pt x="192" y="12"/>
                    <a:pt x="195"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ïṧľîdé"/>
            <p:cNvSpPr/>
            <p:nvPr/>
          </p:nvSpPr>
          <p:spPr bwMode="auto">
            <a:xfrm>
              <a:off x="5408613" y="5238750"/>
              <a:ext cx="141288" cy="82550"/>
            </a:xfrm>
            <a:custGeom>
              <a:avLst/>
              <a:gdLst>
                <a:gd name="T0" fmla="*/ 0 w 89"/>
                <a:gd name="T1" fmla="*/ 12 h 52"/>
                <a:gd name="T2" fmla="*/ 22 w 89"/>
                <a:gd name="T3" fmla="*/ 52 h 52"/>
                <a:gd name="T4" fmla="*/ 89 w 89"/>
                <a:gd name="T5" fmla="*/ 49 h 52"/>
                <a:gd name="T6" fmla="*/ 74 w 89"/>
                <a:gd name="T7" fmla="*/ 0 h 52"/>
                <a:gd name="T8" fmla="*/ 0 w 89"/>
                <a:gd name="T9" fmla="*/ 12 h 52"/>
              </a:gdLst>
              <a:ahLst/>
              <a:cxnLst>
                <a:cxn ang="0">
                  <a:pos x="T0" y="T1"/>
                </a:cxn>
                <a:cxn ang="0">
                  <a:pos x="T2" y="T3"/>
                </a:cxn>
                <a:cxn ang="0">
                  <a:pos x="T4" y="T5"/>
                </a:cxn>
                <a:cxn ang="0">
                  <a:pos x="T6" y="T7"/>
                </a:cxn>
                <a:cxn ang="0">
                  <a:pos x="T8" y="T9"/>
                </a:cxn>
              </a:cxnLst>
              <a:rect l="0" t="0" r="r" b="b"/>
              <a:pathLst>
                <a:path w="89" h="52">
                  <a:moveTo>
                    <a:pt x="0" y="12"/>
                  </a:moveTo>
                  <a:lnTo>
                    <a:pt x="22" y="52"/>
                  </a:lnTo>
                  <a:lnTo>
                    <a:pt x="89" y="49"/>
                  </a:lnTo>
                  <a:lnTo>
                    <a:pt x="74"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îŝļiḓê"/>
            <p:cNvSpPr/>
            <p:nvPr/>
          </p:nvSpPr>
          <p:spPr bwMode="auto">
            <a:xfrm>
              <a:off x="4965701" y="5122863"/>
              <a:ext cx="138113" cy="107950"/>
            </a:xfrm>
            <a:custGeom>
              <a:avLst/>
              <a:gdLst>
                <a:gd name="T0" fmla="*/ 7 w 42"/>
                <a:gd name="T1" fmla="*/ 0 h 33"/>
                <a:gd name="T2" fmla="*/ 2 w 42"/>
                <a:gd name="T3" fmla="*/ 22 h 33"/>
                <a:gd name="T4" fmla="*/ 1 w 42"/>
                <a:gd name="T5" fmla="*/ 33 h 33"/>
                <a:gd name="T6" fmla="*/ 35 w 42"/>
                <a:gd name="T7" fmla="*/ 32 h 33"/>
                <a:gd name="T8" fmla="*/ 42 w 42"/>
                <a:gd name="T9" fmla="*/ 12 h 33"/>
                <a:gd name="T10" fmla="*/ 7 w 42"/>
                <a:gd name="T11" fmla="*/ 0 h 33"/>
              </a:gdLst>
              <a:ahLst/>
              <a:cxnLst>
                <a:cxn ang="0">
                  <a:pos x="T0" y="T1"/>
                </a:cxn>
                <a:cxn ang="0">
                  <a:pos x="T2" y="T3"/>
                </a:cxn>
                <a:cxn ang="0">
                  <a:pos x="T4" y="T5"/>
                </a:cxn>
                <a:cxn ang="0">
                  <a:pos x="T6" y="T7"/>
                </a:cxn>
                <a:cxn ang="0">
                  <a:pos x="T8" y="T9"/>
                </a:cxn>
                <a:cxn ang="0">
                  <a:pos x="T10" y="T11"/>
                </a:cxn>
              </a:cxnLst>
              <a:rect l="0" t="0" r="r" b="b"/>
              <a:pathLst>
                <a:path w="42" h="33">
                  <a:moveTo>
                    <a:pt x="7" y="0"/>
                  </a:moveTo>
                  <a:cubicBezTo>
                    <a:pt x="7" y="0"/>
                    <a:pt x="3" y="14"/>
                    <a:pt x="2" y="22"/>
                  </a:cubicBezTo>
                  <a:cubicBezTo>
                    <a:pt x="0" y="29"/>
                    <a:pt x="1" y="33"/>
                    <a:pt x="1" y="33"/>
                  </a:cubicBezTo>
                  <a:cubicBezTo>
                    <a:pt x="35" y="32"/>
                    <a:pt x="35" y="32"/>
                    <a:pt x="35" y="32"/>
                  </a:cubicBezTo>
                  <a:cubicBezTo>
                    <a:pt x="35" y="32"/>
                    <a:pt x="41" y="15"/>
                    <a:pt x="42" y="12"/>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ïŝ1ïde"/>
            <p:cNvSpPr/>
            <p:nvPr/>
          </p:nvSpPr>
          <p:spPr bwMode="auto">
            <a:xfrm>
              <a:off x="4830763" y="3548063"/>
              <a:ext cx="569913" cy="1627188"/>
            </a:xfrm>
            <a:custGeom>
              <a:avLst/>
              <a:gdLst>
                <a:gd name="T0" fmla="*/ 114 w 173"/>
                <a:gd name="T1" fmla="*/ 0 h 494"/>
                <a:gd name="T2" fmla="*/ 166 w 173"/>
                <a:gd name="T3" fmla="*/ 188 h 494"/>
                <a:gd name="T4" fmla="*/ 84 w 173"/>
                <a:gd name="T5" fmla="*/ 494 h 494"/>
                <a:gd name="T6" fmla="*/ 46 w 173"/>
                <a:gd name="T7" fmla="*/ 482 h 494"/>
                <a:gd name="T8" fmla="*/ 46 w 173"/>
                <a:gd name="T9" fmla="*/ 468 h 494"/>
                <a:gd name="T10" fmla="*/ 91 w 173"/>
                <a:gd name="T11" fmla="*/ 271 h 494"/>
                <a:gd name="T12" fmla="*/ 65 w 173"/>
                <a:gd name="T13" fmla="*/ 176 h 494"/>
                <a:gd name="T14" fmla="*/ 0 w 173"/>
                <a:gd name="T15" fmla="*/ 27 h 494"/>
                <a:gd name="T16" fmla="*/ 114 w 173"/>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494">
                  <a:moveTo>
                    <a:pt x="114" y="0"/>
                  </a:moveTo>
                  <a:cubicBezTo>
                    <a:pt x="114" y="0"/>
                    <a:pt x="159" y="105"/>
                    <a:pt x="166" y="188"/>
                  </a:cubicBezTo>
                  <a:cubicBezTo>
                    <a:pt x="173" y="271"/>
                    <a:pt x="101" y="457"/>
                    <a:pt x="84" y="494"/>
                  </a:cubicBezTo>
                  <a:cubicBezTo>
                    <a:pt x="84" y="494"/>
                    <a:pt x="57" y="488"/>
                    <a:pt x="46" y="482"/>
                  </a:cubicBezTo>
                  <a:cubicBezTo>
                    <a:pt x="46" y="476"/>
                    <a:pt x="46" y="474"/>
                    <a:pt x="46" y="468"/>
                  </a:cubicBezTo>
                  <a:cubicBezTo>
                    <a:pt x="45" y="425"/>
                    <a:pt x="68" y="313"/>
                    <a:pt x="91" y="271"/>
                  </a:cubicBezTo>
                  <a:cubicBezTo>
                    <a:pt x="91" y="271"/>
                    <a:pt x="92" y="218"/>
                    <a:pt x="65" y="176"/>
                  </a:cubicBezTo>
                  <a:cubicBezTo>
                    <a:pt x="38" y="134"/>
                    <a:pt x="9" y="54"/>
                    <a:pt x="0" y="27"/>
                  </a:cubicBezTo>
                  <a:lnTo>
                    <a:pt x="114" y="0"/>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îşḻíde"/>
            <p:cNvSpPr/>
            <p:nvPr/>
          </p:nvSpPr>
          <p:spPr bwMode="auto">
            <a:xfrm>
              <a:off x="4522788" y="3619500"/>
              <a:ext cx="1014413" cy="1654175"/>
            </a:xfrm>
            <a:custGeom>
              <a:avLst/>
              <a:gdLst>
                <a:gd name="T0" fmla="*/ 307 w 307"/>
                <a:gd name="T1" fmla="*/ 496 h 502"/>
                <a:gd name="T2" fmla="*/ 276 w 307"/>
                <a:gd name="T3" fmla="*/ 501 h 502"/>
                <a:gd name="T4" fmla="*/ 267 w 307"/>
                <a:gd name="T5" fmla="*/ 499 h 502"/>
                <a:gd name="T6" fmla="*/ 162 w 307"/>
                <a:gd name="T7" fmla="*/ 297 h 502"/>
                <a:gd name="T8" fmla="*/ 81 w 307"/>
                <a:gd name="T9" fmla="*/ 147 h 502"/>
                <a:gd name="T10" fmla="*/ 5 w 307"/>
                <a:gd name="T11" fmla="*/ 10 h 502"/>
                <a:gd name="T12" fmla="*/ 60 w 307"/>
                <a:gd name="T13" fmla="*/ 6 h 502"/>
                <a:gd name="T14" fmla="*/ 154 w 307"/>
                <a:gd name="T15" fmla="*/ 0 h 502"/>
                <a:gd name="T16" fmla="*/ 221 w 307"/>
                <a:gd name="T17" fmla="*/ 177 h 502"/>
                <a:gd name="T18" fmla="*/ 278 w 307"/>
                <a:gd name="T19" fmla="*/ 373 h 502"/>
                <a:gd name="T20" fmla="*/ 307 w 307"/>
                <a:gd name="T21" fmla="*/ 49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02">
                  <a:moveTo>
                    <a:pt x="307" y="496"/>
                  </a:moveTo>
                  <a:cubicBezTo>
                    <a:pt x="293" y="501"/>
                    <a:pt x="282" y="502"/>
                    <a:pt x="276" y="501"/>
                  </a:cubicBezTo>
                  <a:cubicBezTo>
                    <a:pt x="270" y="501"/>
                    <a:pt x="267" y="499"/>
                    <a:pt x="267" y="499"/>
                  </a:cubicBezTo>
                  <a:cubicBezTo>
                    <a:pt x="224" y="455"/>
                    <a:pt x="177" y="341"/>
                    <a:pt x="162" y="297"/>
                  </a:cubicBezTo>
                  <a:cubicBezTo>
                    <a:pt x="152" y="266"/>
                    <a:pt x="162" y="219"/>
                    <a:pt x="81" y="147"/>
                  </a:cubicBezTo>
                  <a:cubicBezTo>
                    <a:pt x="0" y="74"/>
                    <a:pt x="5" y="10"/>
                    <a:pt x="5" y="10"/>
                  </a:cubicBezTo>
                  <a:cubicBezTo>
                    <a:pt x="60" y="6"/>
                    <a:pt x="60" y="6"/>
                    <a:pt x="60" y="6"/>
                  </a:cubicBezTo>
                  <a:cubicBezTo>
                    <a:pt x="154" y="0"/>
                    <a:pt x="154" y="0"/>
                    <a:pt x="154" y="0"/>
                  </a:cubicBezTo>
                  <a:cubicBezTo>
                    <a:pt x="169" y="33"/>
                    <a:pt x="208" y="150"/>
                    <a:pt x="221" y="177"/>
                  </a:cubicBezTo>
                  <a:cubicBezTo>
                    <a:pt x="233" y="204"/>
                    <a:pt x="269" y="330"/>
                    <a:pt x="278" y="373"/>
                  </a:cubicBezTo>
                  <a:cubicBezTo>
                    <a:pt x="288" y="415"/>
                    <a:pt x="307" y="496"/>
                    <a:pt x="307" y="49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îṥḻîḑe"/>
            <p:cNvSpPr/>
            <p:nvPr/>
          </p:nvSpPr>
          <p:spPr bwMode="auto">
            <a:xfrm>
              <a:off x="4522788" y="3640138"/>
              <a:ext cx="911225" cy="1630363"/>
            </a:xfrm>
            <a:custGeom>
              <a:avLst/>
              <a:gdLst>
                <a:gd name="T0" fmla="*/ 276 w 276"/>
                <a:gd name="T1" fmla="*/ 495 h 495"/>
                <a:gd name="T2" fmla="*/ 267 w 276"/>
                <a:gd name="T3" fmla="*/ 493 h 495"/>
                <a:gd name="T4" fmla="*/ 162 w 276"/>
                <a:gd name="T5" fmla="*/ 291 h 495"/>
                <a:gd name="T6" fmla="*/ 81 w 276"/>
                <a:gd name="T7" fmla="*/ 141 h 495"/>
                <a:gd name="T8" fmla="*/ 5 w 276"/>
                <a:gd name="T9" fmla="*/ 4 h 495"/>
                <a:gd name="T10" fmla="*/ 60 w 276"/>
                <a:gd name="T11" fmla="*/ 0 h 495"/>
                <a:gd name="T12" fmla="*/ 123 w 276"/>
                <a:gd name="T13" fmla="*/ 165 h 495"/>
                <a:gd name="T14" fmla="*/ 176 w 276"/>
                <a:gd name="T15" fmla="*/ 242 h 495"/>
                <a:gd name="T16" fmla="*/ 201 w 276"/>
                <a:gd name="T17" fmla="*/ 344 h 495"/>
                <a:gd name="T18" fmla="*/ 276 w 276"/>
                <a:gd name="T19"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495">
                  <a:moveTo>
                    <a:pt x="276" y="495"/>
                  </a:moveTo>
                  <a:cubicBezTo>
                    <a:pt x="270" y="495"/>
                    <a:pt x="267" y="493"/>
                    <a:pt x="267" y="493"/>
                  </a:cubicBezTo>
                  <a:cubicBezTo>
                    <a:pt x="224" y="449"/>
                    <a:pt x="177" y="335"/>
                    <a:pt x="162" y="291"/>
                  </a:cubicBezTo>
                  <a:cubicBezTo>
                    <a:pt x="152" y="260"/>
                    <a:pt x="162" y="213"/>
                    <a:pt x="81" y="141"/>
                  </a:cubicBezTo>
                  <a:cubicBezTo>
                    <a:pt x="0" y="68"/>
                    <a:pt x="5" y="4"/>
                    <a:pt x="5" y="4"/>
                  </a:cubicBezTo>
                  <a:cubicBezTo>
                    <a:pt x="60" y="0"/>
                    <a:pt x="60" y="0"/>
                    <a:pt x="60" y="0"/>
                  </a:cubicBezTo>
                  <a:cubicBezTo>
                    <a:pt x="61" y="21"/>
                    <a:pt x="66" y="93"/>
                    <a:pt x="123" y="165"/>
                  </a:cubicBezTo>
                  <a:cubicBezTo>
                    <a:pt x="123" y="165"/>
                    <a:pt x="167" y="206"/>
                    <a:pt x="176" y="242"/>
                  </a:cubicBezTo>
                  <a:cubicBezTo>
                    <a:pt x="185" y="277"/>
                    <a:pt x="177" y="291"/>
                    <a:pt x="201" y="344"/>
                  </a:cubicBezTo>
                  <a:cubicBezTo>
                    <a:pt x="223" y="393"/>
                    <a:pt x="256" y="467"/>
                    <a:pt x="276" y="495"/>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íṧ1îḓé"/>
            <p:cNvSpPr/>
            <p:nvPr/>
          </p:nvSpPr>
          <p:spPr bwMode="auto">
            <a:xfrm>
              <a:off x="3906838" y="3790950"/>
              <a:ext cx="315913" cy="112713"/>
            </a:xfrm>
            <a:custGeom>
              <a:avLst/>
              <a:gdLst>
                <a:gd name="T0" fmla="*/ 96 w 96"/>
                <a:gd name="T1" fmla="*/ 29 h 34"/>
                <a:gd name="T2" fmla="*/ 92 w 96"/>
                <a:gd name="T3" fmla="*/ 34 h 34"/>
                <a:gd name="T4" fmla="*/ 10 w 96"/>
                <a:gd name="T5" fmla="*/ 34 h 34"/>
                <a:gd name="T6" fmla="*/ 4 w 96"/>
                <a:gd name="T7" fmla="*/ 27 h 34"/>
                <a:gd name="T8" fmla="*/ 5 w 96"/>
                <a:gd name="T9" fmla="*/ 26 h 34"/>
                <a:gd name="T10" fmla="*/ 30 w 96"/>
                <a:gd name="T11" fmla="*/ 21 h 34"/>
                <a:gd name="T12" fmla="*/ 37 w 96"/>
                <a:gd name="T13" fmla="*/ 17 h 34"/>
                <a:gd name="T14" fmla="*/ 42 w 96"/>
                <a:gd name="T15" fmla="*/ 10 h 34"/>
                <a:gd name="T16" fmla="*/ 44 w 96"/>
                <a:gd name="T17" fmla="*/ 9 h 34"/>
                <a:gd name="T18" fmla="*/ 49 w 96"/>
                <a:gd name="T19" fmla="*/ 0 h 34"/>
                <a:gd name="T20" fmla="*/ 80 w 96"/>
                <a:gd name="T21" fmla="*/ 2 h 34"/>
                <a:gd name="T22" fmla="*/ 77 w 96"/>
                <a:gd name="T23" fmla="*/ 9 h 34"/>
                <a:gd name="T24" fmla="*/ 77 w 96"/>
                <a:gd name="T25" fmla="*/ 9 h 34"/>
                <a:gd name="T26" fmla="*/ 78 w 96"/>
                <a:gd name="T27" fmla="*/ 12 h 34"/>
                <a:gd name="T28" fmla="*/ 81 w 96"/>
                <a:gd name="T29" fmla="*/ 19 h 34"/>
                <a:gd name="T30" fmla="*/ 86 w 96"/>
                <a:gd name="T31" fmla="*/ 24 h 34"/>
                <a:gd name="T32" fmla="*/ 92 w 96"/>
                <a:gd name="T33" fmla="*/ 24 h 34"/>
                <a:gd name="T34" fmla="*/ 96 w 96"/>
                <a:gd name="T35"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34">
                  <a:moveTo>
                    <a:pt x="96" y="29"/>
                  </a:moveTo>
                  <a:cubicBezTo>
                    <a:pt x="96" y="33"/>
                    <a:pt x="92" y="34"/>
                    <a:pt x="92" y="34"/>
                  </a:cubicBezTo>
                  <a:cubicBezTo>
                    <a:pt x="10" y="34"/>
                    <a:pt x="10" y="34"/>
                    <a:pt x="10" y="34"/>
                  </a:cubicBezTo>
                  <a:cubicBezTo>
                    <a:pt x="10" y="34"/>
                    <a:pt x="0" y="34"/>
                    <a:pt x="4" y="27"/>
                  </a:cubicBezTo>
                  <a:cubicBezTo>
                    <a:pt x="5" y="26"/>
                    <a:pt x="5" y="26"/>
                    <a:pt x="5" y="26"/>
                  </a:cubicBezTo>
                  <a:cubicBezTo>
                    <a:pt x="11" y="21"/>
                    <a:pt x="23" y="21"/>
                    <a:pt x="30" y="21"/>
                  </a:cubicBezTo>
                  <a:cubicBezTo>
                    <a:pt x="33" y="21"/>
                    <a:pt x="35" y="19"/>
                    <a:pt x="37" y="17"/>
                  </a:cubicBezTo>
                  <a:cubicBezTo>
                    <a:pt x="39" y="14"/>
                    <a:pt x="42" y="10"/>
                    <a:pt x="42" y="10"/>
                  </a:cubicBezTo>
                  <a:cubicBezTo>
                    <a:pt x="43" y="10"/>
                    <a:pt x="44" y="9"/>
                    <a:pt x="44" y="9"/>
                  </a:cubicBezTo>
                  <a:cubicBezTo>
                    <a:pt x="47" y="4"/>
                    <a:pt x="49" y="0"/>
                    <a:pt x="49" y="0"/>
                  </a:cubicBezTo>
                  <a:cubicBezTo>
                    <a:pt x="80" y="2"/>
                    <a:pt x="80" y="2"/>
                    <a:pt x="80" y="2"/>
                  </a:cubicBezTo>
                  <a:cubicBezTo>
                    <a:pt x="77" y="9"/>
                    <a:pt x="77" y="9"/>
                    <a:pt x="77" y="9"/>
                  </a:cubicBezTo>
                  <a:cubicBezTo>
                    <a:pt x="77" y="9"/>
                    <a:pt x="77" y="9"/>
                    <a:pt x="77" y="9"/>
                  </a:cubicBezTo>
                  <a:cubicBezTo>
                    <a:pt x="76" y="10"/>
                    <a:pt x="77" y="12"/>
                    <a:pt x="78" y="12"/>
                  </a:cubicBezTo>
                  <a:cubicBezTo>
                    <a:pt x="80" y="14"/>
                    <a:pt x="81" y="17"/>
                    <a:pt x="81" y="19"/>
                  </a:cubicBezTo>
                  <a:cubicBezTo>
                    <a:pt x="81" y="22"/>
                    <a:pt x="83" y="24"/>
                    <a:pt x="86" y="24"/>
                  </a:cubicBezTo>
                  <a:cubicBezTo>
                    <a:pt x="92" y="24"/>
                    <a:pt x="92" y="24"/>
                    <a:pt x="92" y="24"/>
                  </a:cubicBezTo>
                  <a:cubicBezTo>
                    <a:pt x="92" y="24"/>
                    <a:pt x="96" y="25"/>
                    <a:pt x="96" y="29"/>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ïṡḻíḑê"/>
            <p:cNvSpPr/>
            <p:nvPr/>
          </p:nvSpPr>
          <p:spPr bwMode="auto">
            <a:xfrm>
              <a:off x="3919538" y="3790950"/>
              <a:ext cx="250825" cy="88900"/>
            </a:xfrm>
            <a:custGeom>
              <a:avLst/>
              <a:gdLst>
                <a:gd name="T0" fmla="*/ 76 w 76"/>
                <a:gd name="T1" fmla="*/ 2 h 27"/>
                <a:gd name="T2" fmla="*/ 73 w 76"/>
                <a:gd name="T3" fmla="*/ 9 h 27"/>
                <a:gd name="T4" fmla="*/ 45 w 76"/>
                <a:gd name="T5" fmla="*/ 8 h 27"/>
                <a:gd name="T6" fmla="*/ 43 w 76"/>
                <a:gd name="T7" fmla="*/ 11 h 27"/>
                <a:gd name="T8" fmla="*/ 39 w 76"/>
                <a:gd name="T9" fmla="*/ 15 h 27"/>
                <a:gd name="T10" fmla="*/ 35 w 76"/>
                <a:gd name="T11" fmla="*/ 21 h 27"/>
                <a:gd name="T12" fmla="*/ 29 w 76"/>
                <a:gd name="T13" fmla="*/ 24 h 27"/>
                <a:gd name="T14" fmla="*/ 0 w 76"/>
                <a:gd name="T15" fmla="*/ 27 h 27"/>
                <a:gd name="T16" fmla="*/ 1 w 76"/>
                <a:gd name="T17" fmla="*/ 26 h 27"/>
                <a:gd name="T18" fmla="*/ 26 w 76"/>
                <a:gd name="T19" fmla="*/ 21 h 27"/>
                <a:gd name="T20" fmla="*/ 33 w 76"/>
                <a:gd name="T21" fmla="*/ 17 h 27"/>
                <a:gd name="T22" fmla="*/ 38 w 76"/>
                <a:gd name="T23" fmla="*/ 10 h 27"/>
                <a:gd name="T24" fmla="*/ 40 w 76"/>
                <a:gd name="T25" fmla="*/ 9 h 27"/>
                <a:gd name="T26" fmla="*/ 45 w 76"/>
                <a:gd name="T27" fmla="*/ 0 h 27"/>
                <a:gd name="T28" fmla="*/ 76 w 76"/>
                <a:gd name="T2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7">
                  <a:moveTo>
                    <a:pt x="76" y="2"/>
                  </a:moveTo>
                  <a:cubicBezTo>
                    <a:pt x="73" y="9"/>
                    <a:pt x="73" y="9"/>
                    <a:pt x="73" y="9"/>
                  </a:cubicBezTo>
                  <a:cubicBezTo>
                    <a:pt x="67" y="9"/>
                    <a:pt x="54" y="9"/>
                    <a:pt x="45" y="8"/>
                  </a:cubicBezTo>
                  <a:cubicBezTo>
                    <a:pt x="43" y="11"/>
                    <a:pt x="43" y="11"/>
                    <a:pt x="43" y="11"/>
                  </a:cubicBezTo>
                  <a:cubicBezTo>
                    <a:pt x="43" y="11"/>
                    <a:pt x="41" y="11"/>
                    <a:pt x="39" y="15"/>
                  </a:cubicBezTo>
                  <a:cubicBezTo>
                    <a:pt x="38" y="16"/>
                    <a:pt x="36" y="20"/>
                    <a:pt x="35" y="21"/>
                  </a:cubicBezTo>
                  <a:cubicBezTo>
                    <a:pt x="34" y="22"/>
                    <a:pt x="32" y="24"/>
                    <a:pt x="29" y="24"/>
                  </a:cubicBezTo>
                  <a:cubicBezTo>
                    <a:pt x="26" y="24"/>
                    <a:pt x="9" y="25"/>
                    <a:pt x="0" y="27"/>
                  </a:cubicBezTo>
                  <a:cubicBezTo>
                    <a:pt x="1" y="26"/>
                    <a:pt x="1" y="26"/>
                    <a:pt x="1" y="26"/>
                  </a:cubicBezTo>
                  <a:cubicBezTo>
                    <a:pt x="7" y="21"/>
                    <a:pt x="19" y="21"/>
                    <a:pt x="26" y="21"/>
                  </a:cubicBezTo>
                  <a:cubicBezTo>
                    <a:pt x="29" y="21"/>
                    <a:pt x="31" y="19"/>
                    <a:pt x="33" y="17"/>
                  </a:cubicBezTo>
                  <a:cubicBezTo>
                    <a:pt x="35" y="14"/>
                    <a:pt x="38" y="10"/>
                    <a:pt x="38" y="10"/>
                  </a:cubicBezTo>
                  <a:cubicBezTo>
                    <a:pt x="39" y="10"/>
                    <a:pt x="40" y="9"/>
                    <a:pt x="40" y="9"/>
                  </a:cubicBezTo>
                  <a:cubicBezTo>
                    <a:pt x="43" y="4"/>
                    <a:pt x="45" y="0"/>
                    <a:pt x="45" y="0"/>
                  </a:cubicBezTo>
                  <a:lnTo>
                    <a:pt x="76" y="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ísḷiḋê"/>
            <p:cNvSpPr/>
            <p:nvPr/>
          </p:nvSpPr>
          <p:spPr bwMode="auto">
            <a:xfrm>
              <a:off x="5394326" y="5310188"/>
              <a:ext cx="439738" cy="139700"/>
            </a:xfrm>
            <a:custGeom>
              <a:avLst/>
              <a:gdLst>
                <a:gd name="T0" fmla="*/ 14 w 133"/>
                <a:gd name="T1" fmla="*/ 0 h 42"/>
                <a:gd name="T2" fmla="*/ 8 w 133"/>
                <a:gd name="T3" fmla="*/ 40 h 42"/>
                <a:gd name="T4" fmla="*/ 11 w 133"/>
                <a:gd name="T5" fmla="*/ 42 h 42"/>
                <a:gd name="T6" fmla="*/ 130 w 133"/>
                <a:gd name="T7" fmla="*/ 42 h 42"/>
                <a:gd name="T8" fmla="*/ 133 w 133"/>
                <a:gd name="T9" fmla="*/ 39 h 42"/>
                <a:gd name="T10" fmla="*/ 133 w 133"/>
                <a:gd name="T11" fmla="*/ 37 h 42"/>
                <a:gd name="T12" fmla="*/ 129 w 133"/>
                <a:gd name="T13" fmla="*/ 32 h 42"/>
                <a:gd name="T14" fmla="*/ 102 w 133"/>
                <a:gd name="T15" fmla="*/ 22 h 42"/>
                <a:gd name="T16" fmla="*/ 100 w 133"/>
                <a:gd name="T17" fmla="*/ 21 h 42"/>
                <a:gd name="T18" fmla="*/ 83 w 133"/>
                <a:gd name="T19" fmla="*/ 13 h 42"/>
                <a:gd name="T20" fmla="*/ 78 w 133"/>
                <a:gd name="T21" fmla="*/ 11 h 42"/>
                <a:gd name="T22" fmla="*/ 68 w 133"/>
                <a:gd name="T23" fmla="*/ 9 h 42"/>
                <a:gd name="T24" fmla="*/ 59 w 133"/>
                <a:gd name="T25" fmla="*/ 6 h 42"/>
                <a:gd name="T26" fmla="*/ 46 w 133"/>
                <a:gd name="T27" fmla="*/ 0 h 42"/>
                <a:gd name="T28" fmla="*/ 29 w 133"/>
                <a:gd name="T29" fmla="*/ 3 h 42"/>
                <a:gd name="T30" fmla="*/ 14 w 133"/>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42">
                  <a:moveTo>
                    <a:pt x="14" y="0"/>
                  </a:moveTo>
                  <a:cubicBezTo>
                    <a:pt x="14" y="0"/>
                    <a:pt x="0" y="17"/>
                    <a:pt x="8" y="40"/>
                  </a:cubicBezTo>
                  <a:cubicBezTo>
                    <a:pt x="9" y="41"/>
                    <a:pt x="10" y="42"/>
                    <a:pt x="11" y="42"/>
                  </a:cubicBezTo>
                  <a:cubicBezTo>
                    <a:pt x="130" y="42"/>
                    <a:pt x="130" y="42"/>
                    <a:pt x="130" y="42"/>
                  </a:cubicBezTo>
                  <a:cubicBezTo>
                    <a:pt x="131" y="42"/>
                    <a:pt x="133" y="41"/>
                    <a:pt x="133" y="39"/>
                  </a:cubicBezTo>
                  <a:cubicBezTo>
                    <a:pt x="133" y="37"/>
                    <a:pt x="133" y="37"/>
                    <a:pt x="133" y="37"/>
                  </a:cubicBezTo>
                  <a:cubicBezTo>
                    <a:pt x="133" y="35"/>
                    <a:pt x="131" y="33"/>
                    <a:pt x="129" y="32"/>
                  </a:cubicBezTo>
                  <a:cubicBezTo>
                    <a:pt x="102" y="22"/>
                    <a:pt x="102" y="22"/>
                    <a:pt x="102" y="22"/>
                  </a:cubicBezTo>
                  <a:cubicBezTo>
                    <a:pt x="102" y="21"/>
                    <a:pt x="101" y="21"/>
                    <a:pt x="100" y="21"/>
                  </a:cubicBezTo>
                  <a:cubicBezTo>
                    <a:pt x="83" y="13"/>
                    <a:pt x="83" y="13"/>
                    <a:pt x="83" y="13"/>
                  </a:cubicBezTo>
                  <a:cubicBezTo>
                    <a:pt x="82" y="12"/>
                    <a:pt x="80" y="12"/>
                    <a:pt x="78" y="11"/>
                  </a:cubicBezTo>
                  <a:cubicBezTo>
                    <a:pt x="68" y="9"/>
                    <a:pt x="68" y="9"/>
                    <a:pt x="68" y="9"/>
                  </a:cubicBezTo>
                  <a:cubicBezTo>
                    <a:pt x="65" y="9"/>
                    <a:pt x="62" y="8"/>
                    <a:pt x="59" y="6"/>
                  </a:cubicBezTo>
                  <a:cubicBezTo>
                    <a:pt x="46" y="0"/>
                    <a:pt x="46" y="0"/>
                    <a:pt x="46" y="0"/>
                  </a:cubicBezTo>
                  <a:cubicBezTo>
                    <a:pt x="46" y="0"/>
                    <a:pt x="37" y="3"/>
                    <a:pt x="29" y="3"/>
                  </a:cubicBezTo>
                  <a:cubicBezTo>
                    <a:pt x="23" y="2"/>
                    <a:pt x="14" y="0"/>
                    <a:pt x="14"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iSḻíḓe"/>
            <p:cNvSpPr/>
            <p:nvPr/>
          </p:nvSpPr>
          <p:spPr bwMode="auto">
            <a:xfrm>
              <a:off x="4325938" y="2466975"/>
              <a:ext cx="917575" cy="1209675"/>
            </a:xfrm>
            <a:custGeom>
              <a:avLst/>
              <a:gdLst>
                <a:gd name="T0" fmla="*/ 268 w 278"/>
                <a:gd name="T1" fmla="*/ 328 h 367"/>
                <a:gd name="T2" fmla="*/ 68 w 278"/>
                <a:gd name="T3" fmla="*/ 360 h 367"/>
                <a:gd name="T4" fmla="*/ 65 w 278"/>
                <a:gd name="T5" fmla="*/ 360 h 367"/>
                <a:gd name="T6" fmla="*/ 12 w 278"/>
                <a:gd name="T7" fmla="*/ 68 h 367"/>
                <a:gd name="T8" fmla="*/ 17 w 278"/>
                <a:gd name="T9" fmla="*/ 54 h 367"/>
                <a:gd name="T10" fmla="*/ 112 w 278"/>
                <a:gd name="T11" fmla="*/ 1 h 367"/>
                <a:gd name="T12" fmla="*/ 119 w 278"/>
                <a:gd name="T13" fmla="*/ 0 h 367"/>
                <a:gd name="T14" fmla="*/ 125 w 278"/>
                <a:gd name="T15" fmla="*/ 0 h 367"/>
                <a:gd name="T16" fmla="*/ 179 w 278"/>
                <a:gd name="T17" fmla="*/ 8 h 367"/>
                <a:gd name="T18" fmla="*/ 204 w 278"/>
                <a:gd name="T19" fmla="*/ 3 h 367"/>
                <a:gd name="T20" fmla="*/ 208 w 278"/>
                <a:gd name="T21" fmla="*/ 2 h 367"/>
                <a:gd name="T22" fmla="*/ 214 w 278"/>
                <a:gd name="T23" fmla="*/ 3 h 367"/>
                <a:gd name="T24" fmla="*/ 272 w 278"/>
                <a:gd name="T25" fmla="*/ 44 h 367"/>
                <a:gd name="T26" fmla="*/ 258 w 278"/>
                <a:gd name="T27" fmla="*/ 209 h 367"/>
                <a:gd name="T28" fmla="*/ 268 w 278"/>
                <a:gd name="T29" fmla="*/ 32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67">
                  <a:moveTo>
                    <a:pt x="268" y="328"/>
                  </a:moveTo>
                  <a:cubicBezTo>
                    <a:pt x="190" y="367"/>
                    <a:pt x="87" y="361"/>
                    <a:pt x="68" y="360"/>
                  </a:cubicBezTo>
                  <a:cubicBezTo>
                    <a:pt x="66" y="360"/>
                    <a:pt x="65" y="360"/>
                    <a:pt x="65" y="360"/>
                  </a:cubicBezTo>
                  <a:cubicBezTo>
                    <a:pt x="27" y="278"/>
                    <a:pt x="0" y="114"/>
                    <a:pt x="12" y="68"/>
                  </a:cubicBezTo>
                  <a:cubicBezTo>
                    <a:pt x="13" y="63"/>
                    <a:pt x="15" y="58"/>
                    <a:pt x="17" y="54"/>
                  </a:cubicBezTo>
                  <a:cubicBezTo>
                    <a:pt x="36" y="18"/>
                    <a:pt x="85" y="5"/>
                    <a:pt x="112" y="1"/>
                  </a:cubicBezTo>
                  <a:cubicBezTo>
                    <a:pt x="114" y="0"/>
                    <a:pt x="117" y="0"/>
                    <a:pt x="119" y="0"/>
                  </a:cubicBezTo>
                  <a:cubicBezTo>
                    <a:pt x="121" y="0"/>
                    <a:pt x="123" y="0"/>
                    <a:pt x="125" y="0"/>
                  </a:cubicBezTo>
                  <a:cubicBezTo>
                    <a:pt x="138" y="2"/>
                    <a:pt x="153" y="8"/>
                    <a:pt x="179" y="8"/>
                  </a:cubicBezTo>
                  <a:cubicBezTo>
                    <a:pt x="191" y="8"/>
                    <a:pt x="197" y="4"/>
                    <a:pt x="204" y="3"/>
                  </a:cubicBezTo>
                  <a:cubicBezTo>
                    <a:pt x="205" y="3"/>
                    <a:pt x="207" y="2"/>
                    <a:pt x="208" y="2"/>
                  </a:cubicBezTo>
                  <a:cubicBezTo>
                    <a:pt x="210" y="2"/>
                    <a:pt x="212" y="2"/>
                    <a:pt x="214" y="3"/>
                  </a:cubicBezTo>
                  <a:cubicBezTo>
                    <a:pt x="245" y="8"/>
                    <a:pt x="269" y="18"/>
                    <a:pt x="272" y="44"/>
                  </a:cubicBezTo>
                  <a:cubicBezTo>
                    <a:pt x="278" y="99"/>
                    <a:pt x="266" y="173"/>
                    <a:pt x="258" y="209"/>
                  </a:cubicBezTo>
                  <a:cubicBezTo>
                    <a:pt x="251" y="245"/>
                    <a:pt x="268" y="328"/>
                    <a:pt x="268" y="328"/>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íśḷídé"/>
            <p:cNvSpPr/>
            <p:nvPr/>
          </p:nvSpPr>
          <p:spPr bwMode="auto">
            <a:xfrm>
              <a:off x="4322763" y="2644775"/>
              <a:ext cx="266700" cy="1008063"/>
            </a:xfrm>
            <a:custGeom>
              <a:avLst/>
              <a:gdLst>
                <a:gd name="T0" fmla="*/ 69 w 81"/>
                <a:gd name="T1" fmla="*/ 306 h 306"/>
                <a:gd name="T2" fmla="*/ 66 w 81"/>
                <a:gd name="T3" fmla="*/ 306 h 306"/>
                <a:gd name="T4" fmla="*/ 13 w 81"/>
                <a:gd name="T5" fmla="*/ 14 h 306"/>
                <a:gd name="T6" fmla="*/ 18 w 81"/>
                <a:gd name="T7" fmla="*/ 0 h 306"/>
                <a:gd name="T8" fmla="*/ 78 w 81"/>
                <a:gd name="T9" fmla="*/ 57 h 306"/>
                <a:gd name="T10" fmla="*/ 66 w 81"/>
                <a:gd name="T11" fmla="*/ 159 h 306"/>
                <a:gd name="T12" fmla="*/ 69 w 81"/>
                <a:gd name="T13" fmla="*/ 306 h 306"/>
              </a:gdLst>
              <a:ahLst/>
              <a:cxnLst>
                <a:cxn ang="0">
                  <a:pos x="T0" y="T1"/>
                </a:cxn>
                <a:cxn ang="0">
                  <a:pos x="T2" y="T3"/>
                </a:cxn>
                <a:cxn ang="0">
                  <a:pos x="T4" y="T5"/>
                </a:cxn>
                <a:cxn ang="0">
                  <a:pos x="T6" y="T7"/>
                </a:cxn>
                <a:cxn ang="0">
                  <a:pos x="T8" y="T9"/>
                </a:cxn>
                <a:cxn ang="0">
                  <a:pos x="T10" y="T11"/>
                </a:cxn>
                <a:cxn ang="0">
                  <a:pos x="T12" y="T13"/>
                </a:cxn>
              </a:cxnLst>
              <a:rect l="0" t="0" r="r" b="b"/>
              <a:pathLst>
                <a:path w="81" h="306">
                  <a:moveTo>
                    <a:pt x="69" y="306"/>
                  </a:moveTo>
                  <a:cubicBezTo>
                    <a:pt x="67" y="306"/>
                    <a:pt x="66" y="306"/>
                    <a:pt x="66" y="306"/>
                  </a:cubicBezTo>
                  <a:cubicBezTo>
                    <a:pt x="28" y="224"/>
                    <a:pt x="0" y="60"/>
                    <a:pt x="13" y="14"/>
                  </a:cubicBezTo>
                  <a:cubicBezTo>
                    <a:pt x="14" y="9"/>
                    <a:pt x="16" y="4"/>
                    <a:pt x="18" y="0"/>
                  </a:cubicBezTo>
                  <a:cubicBezTo>
                    <a:pt x="42" y="9"/>
                    <a:pt x="65" y="28"/>
                    <a:pt x="78" y="57"/>
                  </a:cubicBezTo>
                  <a:cubicBezTo>
                    <a:pt x="78" y="57"/>
                    <a:pt x="81" y="110"/>
                    <a:pt x="66" y="159"/>
                  </a:cubicBezTo>
                  <a:cubicBezTo>
                    <a:pt x="47" y="220"/>
                    <a:pt x="66" y="286"/>
                    <a:pt x="69" y="306"/>
                  </a:cubicBez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îş1îḓe"/>
            <p:cNvSpPr/>
            <p:nvPr/>
          </p:nvSpPr>
          <p:spPr bwMode="auto">
            <a:xfrm>
              <a:off x="4899026" y="5195888"/>
              <a:ext cx="387350" cy="249238"/>
            </a:xfrm>
            <a:custGeom>
              <a:avLst/>
              <a:gdLst>
                <a:gd name="T0" fmla="*/ 22 w 117"/>
                <a:gd name="T1" fmla="*/ 0 h 76"/>
                <a:gd name="T2" fmla="*/ 1 w 117"/>
                <a:gd name="T3" fmla="*/ 38 h 76"/>
                <a:gd name="T4" fmla="*/ 5 w 117"/>
                <a:gd name="T5" fmla="*/ 45 h 76"/>
                <a:gd name="T6" fmla="*/ 60 w 117"/>
                <a:gd name="T7" fmla="*/ 75 h 76"/>
                <a:gd name="T8" fmla="*/ 66 w 117"/>
                <a:gd name="T9" fmla="*/ 76 h 76"/>
                <a:gd name="T10" fmla="*/ 112 w 117"/>
                <a:gd name="T11" fmla="*/ 76 h 76"/>
                <a:gd name="T12" fmla="*/ 116 w 117"/>
                <a:gd name="T13" fmla="*/ 71 h 76"/>
                <a:gd name="T14" fmla="*/ 100 w 117"/>
                <a:gd name="T15" fmla="*/ 59 h 76"/>
                <a:gd name="T16" fmla="*/ 94 w 117"/>
                <a:gd name="T17" fmla="*/ 56 h 76"/>
                <a:gd name="T18" fmla="*/ 72 w 117"/>
                <a:gd name="T19" fmla="*/ 40 h 76"/>
                <a:gd name="T20" fmla="*/ 55 w 117"/>
                <a:gd name="T21" fmla="*/ 10 h 76"/>
                <a:gd name="T22" fmla="*/ 37 w 117"/>
                <a:gd name="T23" fmla="*/ 7 h 76"/>
                <a:gd name="T24" fmla="*/ 22 w 117"/>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76">
                  <a:moveTo>
                    <a:pt x="22" y="0"/>
                  </a:moveTo>
                  <a:cubicBezTo>
                    <a:pt x="22" y="0"/>
                    <a:pt x="0" y="11"/>
                    <a:pt x="1" y="38"/>
                  </a:cubicBezTo>
                  <a:cubicBezTo>
                    <a:pt x="1" y="41"/>
                    <a:pt x="3" y="43"/>
                    <a:pt x="5" y="45"/>
                  </a:cubicBezTo>
                  <a:cubicBezTo>
                    <a:pt x="16" y="51"/>
                    <a:pt x="48" y="69"/>
                    <a:pt x="60" y="75"/>
                  </a:cubicBezTo>
                  <a:cubicBezTo>
                    <a:pt x="62" y="76"/>
                    <a:pt x="64" y="76"/>
                    <a:pt x="66" y="76"/>
                  </a:cubicBezTo>
                  <a:cubicBezTo>
                    <a:pt x="76" y="76"/>
                    <a:pt x="102" y="76"/>
                    <a:pt x="112" y="76"/>
                  </a:cubicBezTo>
                  <a:cubicBezTo>
                    <a:pt x="115" y="76"/>
                    <a:pt x="117" y="74"/>
                    <a:pt x="116" y="71"/>
                  </a:cubicBezTo>
                  <a:cubicBezTo>
                    <a:pt x="115" y="68"/>
                    <a:pt x="111" y="63"/>
                    <a:pt x="100" y="59"/>
                  </a:cubicBezTo>
                  <a:cubicBezTo>
                    <a:pt x="98" y="59"/>
                    <a:pt x="96" y="58"/>
                    <a:pt x="94" y="56"/>
                  </a:cubicBezTo>
                  <a:cubicBezTo>
                    <a:pt x="89" y="52"/>
                    <a:pt x="78" y="43"/>
                    <a:pt x="72" y="40"/>
                  </a:cubicBezTo>
                  <a:cubicBezTo>
                    <a:pt x="65" y="35"/>
                    <a:pt x="55" y="10"/>
                    <a:pt x="55" y="10"/>
                  </a:cubicBezTo>
                  <a:cubicBezTo>
                    <a:pt x="55" y="10"/>
                    <a:pt x="43" y="9"/>
                    <a:pt x="37" y="7"/>
                  </a:cubicBezTo>
                  <a:cubicBezTo>
                    <a:pt x="30" y="4"/>
                    <a:pt x="22" y="0"/>
                    <a:pt x="22"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ïṡ1îdé"/>
            <p:cNvSpPr/>
            <p:nvPr/>
          </p:nvSpPr>
          <p:spPr bwMode="auto">
            <a:xfrm>
              <a:off x="4057651" y="2578100"/>
              <a:ext cx="531813" cy="1239838"/>
            </a:xfrm>
            <a:custGeom>
              <a:avLst/>
              <a:gdLst>
                <a:gd name="T0" fmla="*/ 101 w 161"/>
                <a:gd name="T1" fmla="*/ 16 h 376"/>
                <a:gd name="T2" fmla="*/ 63 w 161"/>
                <a:gd name="T3" fmla="*/ 137 h 376"/>
                <a:gd name="T4" fmla="*/ 0 w 161"/>
                <a:gd name="T5" fmla="*/ 372 h 376"/>
                <a:gd name="T6" fmla="*/ 16 w 161"/>
                <a:gd name="T7" fmla="*/ 375 h 376"/>
                <a:gd name="T8" fmla="*/ 33 w 161"/>
                <a:gd name="T9" fmla="*/ 375 h 376"/>
                <a:gd name="T10" fmla="*/ 93 w 161"/>
                <a:gd name="T11" fmla="*/ 263 h 376"/>
                <a:gd name="T12" fmla="*/ 124 w 161"/>
                <a:gd name="T13" fmla="*/ 191 h 376"/>
                <a:gd name="T14" fmla="*/ 157 w 161"/>
                <a:gd name="T15" fmla="*/ 88 h 376"/>
                <a:gd name="T16" fmla="*/ 101 w 161"/>
                <a:gd name="T17" fmla="*/ 1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376">
                  <a:moveTo>
                    <a:pt x="101" y="16"/>
                  </a:moveTo>
                  <a:cubicBezTo>
                    <a:pt x="101" y="16"/>
                    <a:pt x="83" y="36"/>
                    <a:pt x="63" y="137"/>
                  </a:cubicBezTo>
                  <a:cubicBezTo>
                    <a:pt x="44" y="239"/>
                    <a:pt x="0" y="372"/>
                    <a:pt x="0" y="372"/>
                  </a:cubicBezTo>
                  <a:cubicBezTo>
                    <a:pt x="0" y="372"/>
                    <a:pt x="8" y="374"/>
                    <a:pt x="16" y="375"/>
                  </a:cubicBezTo>
                  <a:cubicBezTo>
                    <a:pt x="25" y="376"/>
                    <a:pt x="33" y="375"/>
                    <a:pt x="33" y="375"/>
                  </a:cubicBezTo>
                  <a:cubicBezTo>
                    <a:pt x="33" y="375"/>
                    <a:pt x="83" y="287"/>
                    <a:pt x="93" y="263"/>
                  </a:cubicBezTo>
                  <a:cubicBezTo>
                    <a:pt x="104" y="239"/>
                    <a:pt x="119" y="203"/>
                    <a:pt x="124" y="191"/>
                  </a:cubicBezTo>
                  <a:cubicBezTo>
                    <a:pt x="129" y="179"/>
                    <a:pt x="153" y="106"/>
                    <a:pt x="157" y="88"/>
                  </a:cubicBezTo>
                  <a:cubicBezTo>
                    <a:pt x="161" y="70"/>
                    <a:pt x="151" y="0"/>
                    <a:pt x="101" y="1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isľïdê"/>
            <p:cNvSpPr/>
            <p:nvPr/>
          </p:nvSpPr>
          <p:spPr bwMode="auto">
            <a:xfrm>
              <a:off x="4856163" y="2578100"/>
              <a:ext cx="125413" cy="738188"/>
            </a:xfrm>
            <a:custGeom>
              <a:avLst/>
              <a:gdLst>
                <a:gd name="T0" fmla="*/ 9 w 38"/>
                <a:gd name="T1" fmla="*/ 2 h 224"/>
                <a:gd name="T2" fmla="*/ 3 w 38"/>
                <a:gd name="T3" fmla="*/ 166 h 224"/>
                <a:gd name="T4" fmla="*/ 20 w 38"/>
                <a:gd name="T5" fmla="*/ 224 h 224"/>
                <a:gd name="T6" fmla="*/ 14 w 38"/>
                <a:gd name="T7" fmla="*/ 0 h 224"/>
                <a:gd name="T8" fmla="*/ 9 w 38"/>
                <a:gd name="T9" fmla="*/ 2 h 224"/>
              </a:gdLst>
              <a:ahLst/>
              <a:cxnLst>
                <a:cxn ang="0">
                  <a:pos x="T0" y="T1"/>
                </a:cxn>
                <a:cxn ang="0">
                  <a:pos x="T2" y="T3"/>
                </a:cxn>
                <a:cxn ang="0">
                  <a:pos x="T4" y="T5"/>
                </a:cxn>
                <a:cxn ang="0">
                  <a:pos x="T6" y="T7"/>
                </a:cxn>
                <a:cxn ang="0">
                  <a:pos x="T8" y="T9"/>
                </a:cxn>
              </a:cxnLst>
              <a:rect l="0" t="0" r="r" b="b"/>
              <a:pathLst>
                <a:path w="38" h="224">
                  <a:moveTo>
                    <a:pt x="9" y="2"/>
                  </a:moveTo>
                  <a:cubicBezTo>
                    <a:pt x="9" y="2"/>
                    <a:pt x="0" y="120"/>
                    <a:pt x="3" y="166"/>
                  </a:cubicBezTo>
                  <a:cubicBezTo>
                    <a:pt x="6" y="211"/>
                    <a:pt x="2" y="224"/>
                    <a:pt x="20" y="224"/>
                  </a:cubicBezTo>
                  <a:cubicBezTo>
                    <a:pt x="38" y="224"/>
                    <a:pt x="14" y="0"/>
                    <a:pt x="14" y="0"/>
                  </a:cubicBezTo>
                  <a:lnTo>
                    <a:pt x="9" y="2"/>
                  </a:ln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5" name="íṣliḑé"/>
            <p:cNvSpPr/>
            <p:nvPr/>
          </p:nvSpPr>
          <p:spPr bwMode="auto">
            <a:xfrm>
              <a:off x="4870451" y="2555875"/>
              <a:ext cx="233363" cy="1017588"/>
            </a:xfrm>
            <a:custGeom>
              <a:avLst/>
              <a:gdLst>
                <a:gd name="T0" fmla="*/ 6 w 71"/>
                <a:gd name="T1" fmla="*/ 10 h 309"/>
                <a:gd name="T2" fmla="*/ 13 w 71"/>
                <a:gd name="T3" fmla="*/ 237 h 309"/>
                <a:gd name="T4" fmla="*/ 41 w 71"/>
                <a:gd name="T5" fmla="*/ 306 h 309"/>
                <a:gd name="T6" fmla="*/ 69 w 71"/>
                <a:gd name="T7" fmla="*/ 235 h 309"/>
                <a:gd name="T8" fmla="*/ 26 w 71"/>
                <a:gd name="T9" fmla="*/ 7 h 309"/>
                <a:gd name="T10" fmla="*/ 6 w 71"/>
                <a:gd name="T11" fmla="*/ 10 h 309"/>
              </a:gdLst>
              <a:ahLst/>
              <a:cxnLst>
                <a:cxn ang="0">
                  <a:pos x="T0" y="T1"/>
                </a:cxn>
                <a:cxn ang="0">
                  <a:pos x="T2" y="T3"/>
                </a:cxn>
                <a:cxn ang="0">
                  <a:pos x="T4" y="T5"/>
                </a:cxn>
                <a:cxn ang="0">
                  <a:pos x="T6" y="T7"/>
                </a:cxn>
                <a:cxn ang="0">
                  <a:pos x="T8" y="T9"/>
                </a:cxn>
                <a:cxn ang="0">
                  <a:pos x="T10" y="T11"/>
                </a:cxn>
              </a:cxnLst>
              <a:rect l="0" t="0" r="r" b="b"/>
              <a:pathLst>
                <a:path w="71" h="309">
                  <a:moveTo>
                    <a:pt x="6" y="10"/>
                  </a:moveTo>
                  <a:cubicBezTo>
                    <a:pt x="6" y="10"/>
                    <a:pt x="0" y="187"/>
                    <a:pt x="13" y="237"/>
                  </a:cubicBezTo>
                  <a:cubicBezTo>
                    <a:pt x="26" y="287"/>
                    <a:pt x="36" y="302"/>
                    <a:pt x="41" y="306"/>
                  </a:cubicBezTo>
                  <a:cubicBezTo>
                    <a:pt x="47" y="309"/>
                    <a:pt x="67" y="258"/>
                    <a:pt x="69" y="235"/>
                  </a:cubicBezTo>
                  <a:cubicBezTo>
                    <a:pt x="71" y="212"/>
                    <a:pt x="29" y="14"/>
                    <a:pt x="26" y="7"/>
                  </a:cubicBezTo>
                  <a:cubicBezTo>
                    <a:pt x="23" y="0"/>
                    <a:pt x="6" y="10"/>
                    <a:pt x="6" y="10"/>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6" name="iš1ïḍè"/>
            <p:cNvSpPr/>
            <p:nvPr/>
          </p:nvSpPr>
          <p:spPr bwMode="auto">
            <a:xfrm>
              <a:off x="4718051" y="2466975"/>
              <a:ext cx="168275" cy="117475"/>
            </a:xfrm>
            <a:custGeom>
              <a:avLst/>
              <a:gdLst>
                <a:gd name="T0" fmla="*/ 51 w 51"/>
                <a:gd name="T1" fmla="*/ 31 h 36"/>
                <a:gd name="T2" fmla="*/ 46 w 51"/>
                <a:gd name="T3" fmla="*/ 36 h 36"/>
                <a:gd name="T4" fmla="*/ 0 w 51"/>
                <a:gd name="T5" fmla="*/ 0 h 36"/>
                <a:gd name="T6" fmla="*/ 6 w 51"/>
                <a:gd name="T7" fmla="*/ 0 h 36"/>
                <a:gd name="T8" fmla="*/ 51 w 51"/>
                <a:gd name="T9" fmla="*/ 31 h 36"/>
              </a:gdLst>
              <a:ahLst/>
              <a:cxnLst>
                <a:cxn ang="0">
                  <a:pos x="T0" y="T1"/>
                </a:cxn>
                <a:cxn ang="0">
                  <a:pos x="T2" y="T3"/>
                </a:cxn>
                <a:cxn ang="0">
                  <a:pos x="T4" y="T5"/>
                </a:cxn>
                <a:cxn ang="0">
                  <a:pos x="T6" y="T7"/>
                </a:cxn>
                <a:cxn ang="0">
                  <a:pos x="T8" y="T9"/>
                </a:cxn>
              </a:cxnLst>
              <a:rect l="0" t="0" r="r" b="b"/>
              <a:pathLst>
                <a:path w="51" h="36">
                  <a:moveTo>
                    <a:pt x="51" y="31"/>
                  </a:moveTo>
                  <a:cubicBezTo>
                    <a:pt x="46" y="36"/>
                    <a:pt x="46" y="36"/>
                    <a:pt x="46" y="36"/>
                  </a:cubicBezTo>
                  <a:cubicBezTo>
                    <a:pt x="27" y="30"/>
                    <a:pt x="7" y="8"/>
                    <a:pt x="0" y="0"/>
                  </a:cubicBezTo>
                  <a:cubicBezTo>
                    <a:pt x="2" y="0"/>
                    <a:pt x="4" y="0"/>
                    <a:pt x="6" y="0"/>
                  </a:cubicBezTo>
                  <a:cubicBezTo>
                    <a:pt x="19" y="11"/>
                    <a:pt x="51" y="31"/>
                    <a:pt x="51" y="3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7" name="ïṥľíḓé"/>
            <p:cNvSpPr/>
            <p:nvPr/>
          </p:nvSpPr>
          <p:spPr bwMode="auto">
            <a:xfrm>
              <a:off x="4956176" y="2473325"/>
              <a:ext cx="55563" cy="92075"/>
            </a:xfrm>
            <a:custGeom>
              <a:avLst/>
              <a:gdLst>
                <a:gd name="T0" fmla="*/ 17 w 17"/>
                <a:gd name="T1" fmla="*/ 0 h 28"/>
                <a:gd name="T2" fmla="*/ 3 w 17"/>
                <a:gd name="T3" fmla="*/ 28 h 28"/>
                <a:gd name="T4" fmla="*/ 0 w 17"/>
                <a:gd name="T5" fmla="*/ 23 h 28"/>
                <a:gd name="T6" fmla="*/ 13 w 17"/>
                <a:gd name="T7" fmla="*/ 1 h 28"/>
                <a:gd name="T8" fmla="*/ 17 w 17"/>
                <a:gd name="T9" fmla="*/ 0 h 28"/>
              </a:gdLst>
              <a:ahLst/>
              <a:cxnLst>
                <a:cxn ang="0">
                  <a:pos x="T0" y="T1"/>
                </a:cxn>
                <a:cxn ang="0">
                  <a:pos x="T2" y="T3"/>
                </a:cxn>
                <a:cxn ang="0">
                  <a:pos x="T4" y="T5"/>
                </a:cxn>
                <a:cxn ang="0">
                  <a:pos x="T6" y="T7"/>
                </a:cxn>
                <a:cxn ang="0">
                  <a:pos x="T8" y="T9"/>
                </a:cxn>
              </a:cxnLst>
              <a:rect l="0" t="0" r="r" b="b"/>
              <a:pathLst>
                <a:path w="17" h="28">
                  <a:moveTo>
                    <a:pt x="17" y="0"/>
                  </a:moveTo>
                  <a:cubicBezTo>
                    <a:pt x="17" y="5"/>
                    <a:pt x="15" y="19"/>
                    <a:pt x="3" y="28"/>
                  </a:cubicBezTo>
                  <a:cubicBezTo>
                    <a:pt x="0" y="23"/>
                    <a:pt x="0" y="23"/>
                    <a:pt x="0" y="23"/>
                  </a:cubicBezTo>
                  <a:cubicBezTo>
                    <a:pt x="0" y="23"/>
                    <a:pt x="10" y="8"/>
                    <a:pt x="13" y="1"/>
                  </a:cubicBezTo>
                  <a:cubicBezTo>
                    <a:pt x="14" y="1"/>
                    <a:pt x="16" y="0"/>
                    <a:pt x="17"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8" name="ïšlîḋê"/>
            <p:cNvSpPr/>
            <p:nvPr/>
          </p:nvSpPr>
          <p:spPr bwMode="auto">
            <a:xfrm>
              <a:off x="4856163" y="2489200"/>
              <a:ext cx="115888" cy="112713"/>
            </a:xfrm>
            <a:custGeom>
              <a:avLst/>
              <a:gdLst>
                <a:gd name="T0" fmla="*/ 16 w 35"/>
                <a:gd name="T1" fmla="*/ 0 h 34"/>
                <a:gd name="T2" fmla="*/ 22 w 35"/>
                <a:gd name="T3" fmla="*/ 0 h 34"/>
                <a:gd name="T4" fmla="*/ 24 w 35"/>
                <a:gd name="T5" fmla="*/ 1 h 34"/>
                <a:gd name="T6" fmla="*/ 34 w 35"/>
                <a:gd name="T7" fmla="*/ 22 h 34"/>
                <a:gd name="T8" fmla="*/ 30 w 35"/>
                <a:gd name="T9" fmla="*/ 31 h 34"/>
                <a:gd name="T10" fmla="*/ 21 w 35"/>
                <a:gd name="T11" fmla="*/ 34 h 34"/>
                <a:gd name="T12" fmla="*/ 6 w 35"/>
                <a:gd name="T13" fmla="*/ 31 h 34"/>
                <a:gd name="T14" fmla="*/ 11 w 35"/>
                <a:gd name="T15" fmla="*/ 2 h 34"/>
                <a:gd name="T16" fmla="*/ 16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6" y="0"/>
                  </a:moveTo>
                  <a:cubicBezTo>
                    <a:pt x="17" y="0"/>
                    <a:pt x="19" y="0"/>
                    <a:pt x="22" y="0"/>
                  </a:cubicBezTo>
                  <a:cubicBezTo>
                    <a:pt x="23" y="0"/>
                    <a:pt x="23" y="0"/>
                    <a:pt x="24" y="1"/>
                  </a:cubicBezTo>
                  <a:cubicBezTo>
                    <a:pt x="26" y="4"/>
                    <a:pt x="33" y="14"/>
                    <a:pt x="34" y="22"/>
                  </a:cubicBezTo>
                  <a:cubicBezTo>
                    <a:pt x="35" y="27"/>
                    <a:pt x="32" y="30"/>
                    <a:pt x="30" y="31"/>
                  </a:cubicBezTo>
                  <a:cubicBezTo>
                    <a:pt x="27" y="33"/>
                    <a:pt x="24" y="34"/>
                    <a:pt x="21" y="34"/>
                  </a:cubicBezTo>
                  <a:cubicBezTo>
                    <a:pt x="17" y="34"/>
                    <a:pt x="10" y="33"/>
                    <a:pt x="6" y="31"/>
                  </a:cubicBezTo>
                  <a:cubicBezTo>
                    <a:pt x="0" y="28"/>
                    <a:pt x="9" y="7"/>
                    <a:pt x="11" y="2"/>
                  </a:cubicBezTo>
                  <a:cubicBezTo>
                    <a:pt x="12" y="1"/>
                    <a:pt x="15" y="0"/>
                    <a:pt x="16" y="0"/>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9" name="ïṣḻíḍé"/>
            <p:cNvSpPr/>
            <p:nvPr/>
          </p:nvSpPr>
          <p:spPr bwMode="auto">
            <a:xfrm>
              <a:off x="4727576" y="2417763"/>
              <a:ext cx="185738" cy="163513"/>
            </a:xfrm>
            <a:custGeom>
              <a:avLst/>
              <a:gdLst>
                <a:gd name="T0" fmla="*/ 48 w 56"/>
                <a:gd name="T1" fmla="*/ 49 h 50"/>
                <a:gd name="T2" fmla="*/ 21 w 56"/>
                <a:gd name="T3" fmla="*/ 35 h 50"/>
                <a:gd name="T4" fmla="*/ 0 w 56"/>
                <a:gd name="T5" fmla="*/ 15 h 50"/>
                <a:gd name="T6" fmla="*/ 3 w 56"/>
                <a:gd name="T7" fmla="*/ 7 h 50"/>
                <a:gd name="T8" fmla="*/ 7 w 56"/>
                <a:gd name="T9" fmla="*/ 2 h 50"/>
                <a:gd name="T10" fmla="*/ 11 w 56"/>
                <a:gd name="T11" fmla="*/ 0 h 50"/>
                <a:gd name="T12" fmla="*/ 36 w 56"/>
                <a:gd name="T13" fmla="*/ 8 h 50"/>
                <a:gd name="T14" fmla="*/ 54 w 56"/>
                <a:gd name="T15" fmla="*/ 15 h 50"/>
                <a:gd name="T16" fmla="*/ 56 w 56"/>
                <a:gd name="T17" fmla="*/ 18 h 50"/>
                <a:gd name="T18" fmla="*/ 51 w 56"/>
                <a:gd name="T19" fmla="*/ 47 h 50"/>
                <a:gd name="T20" fmla="*/ 48 w 56"/>
                <a:gd name="T2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0">
                  <a:moveTo>
                    <a:pt x="48" y="49"/>
                  </a:moveTo>
                  <a:cubicBezTo>
                    <a:pt x="48" y="49"/>
                    <a:pt x="34" y="44"/>
                    <a:pt x="21" y="35"/>
                  </a:cubicBezTo>
                  <a:cubicBezTo>
                    <a:pt x="15" y="30"/>
                    <a:pt x="0" y="15"/>
                    <a:pt x="0" y="15"/>
                  </a:cubicBezTo>
                  <a:cubicBezTo>
                    <a:pt x="0" y="15"/>
                    <a:pt x="1" y="11"/>
                    <a:pt x="3" y="7"/>
                  </a:cubicBezTo>
                  <a:cubicBezTo>
                    <a:pt x="3" y="6"/>
                    <a:pt x="5" y="3"/>
                    <a:pt x="7" y="2"/>
                  </a:cubicBezTo>
                  <a:cubicBezTo>
                    <a:pt x="8" y="1"/>
                    <a:pt x="9" y="0"/>
                    <a:pt x="11" y="0"/>
                  </a:cubicBezTo>
                  <a:cubicBezTo>
                    <a:pt x="11" y="0"/>
                    <a:pt x="30" y="5"/>
                    <a:pt x="36" y="8"/>
                  </a:cubicBezTo>
                  <a:cubicBezTo>
                    <a:pt x="41" y="9"/>
                    <a:pt x="54" y="15"/>
                    <a:pt x="54" y="15"/>
                  </a:cubicBezTo>
                  <a:cubicBezTo>
                    <a:pt x="56" y="15"/>
                    <a:pt x="56" y="16"/>
                    <a:pt x="56" y="18"/>
                  </a:cubicBezTo>
                  <a:cubicBezTo>
                    <a:pt x="51" y="47"/>
                    <a:pt x="51" y="47"/>
                    <a:pt x="51" y="47"/>
                  </a:cubicBezTo>
                  <a:cubicBezTo>
                    <a:pt x="51" y="49"/>
                    <a:pt x="50" y="50"/>
                    <a:pt x="48"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0" name="ïślïdè"/>
            <p:cNvSpPr/>
            <p:nvPr/>
          </p:nvSpPr>
          <p:spPr bwMode="auto">
            <a:xfrm>
              <a:off x="4919663" y="2433638"/>
              <a:ext cx="85725" cy="134938"/>
            </a:xfrm>
            <a:custGeom>
              <a:avLst/>
              <a:gdLst>
                <a:gd name="T0" fmla="*/ 23 w 26"/>
                <a:gd name="T1" fmla="*/ 1 h 41"/>
                <a:gd name="T2" fmla="*/ 25 w 26"/>
                <a:gd name="T3" fmla="*/ 6 h 41"/>
                <a:gd name="T4" fmla="*/ 26 w 26"/>
                <a:gd name="T5" fmla="*/ 13 h 41"/>
                <a:gd name="T6" fmla="*/ 20 w 26"/>
                <a:gd name="T7" fmla="*/ 29 h 41"/>
                <a:gd name="T8" fmla="*/ 11 w 26"/>
                <a:gd name="T9" fmla="*/ 40 h 41"/>
                <a:gd name="T10" fmla="*/ 9 w 26"/>
                <a:gd name="T11" fmla="*/ 40 h 41"/>
                <a:gd name="T12" fmla="*/ 0 w 26"/>
                <a:gd name="T13" fmla="*/ 13 h 41"/>
                <a:gd name="T14" fmla="*/ 2 w 26"/>
                <a:gd name="T15" fmla="*/ 10 h 41"/>
                <a:gd name="T16" fmla="*/ 20 w 26"/>
                <a:gd name="T17" fmla="*/ 0 h 41"/>
                <a:gd name="T18" fmla="*/ 23 w 26"/>
                <a:gd name="T1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1">
                  <a:moveTo>
                    <a:pt x="23" y="1"/>
                  </a:moveTo>
                  <a:cubicBezTo>
                    <a:pt x="23" y="1"/>
                    <a:pt x="25" y="5"/>
                    <a:pt x="25" y="6"/>
                  </a:cubicBezTo>
                  <a:cubicBezTo>
                    <a:pt x="26" y="9"/>
                    <a:pt x="26" y="13"/>
                    <a:pt x="26" y="13"/>
                  </a:cubicBezTo>
                  <a:cubicBezTo>
                    <a:pt x="26" y="13"/>
                    <a:pt x="25" y="22"/>
                    <a:pt x="20" y="29"/>
                  </a:cubicBezTo>
                  <a:cubicBezTo>
                    <a:pt x="17" y="33"/>
                    <a:pt x="11" y="40"/>
                    <a:pt x="11" y="40"/>
                  </a:cubicBezTo>
                  <a:cubicBezTo>
                    <a:pt x="11" y="41"/>
                    <a:pt x="9" y="41"/>
                    <a:pt x="9" y="40"/>
                  </a:cubicBezTo>
                  <a:cubicBezTo>
                    <a:pt x="0" y="13"/>
                    <a:pt x="0" y="13"/>
                    <a:pt x="0" y="13"/>
                  </a:cubicBezTo>
                  <a:cubicBezTo>
                    <a:pt x="0" y="12"/>
                    <a:pt x="1" y="10"/>
                    <a:pt x="2" y="10"/>
                  </a:cubicBezTo>
                  <a:cubicBezTo>
                    <a:pt x="20" y="0"/>
                    <a:pt x="20" y="0"/>
                    <a:pt x="20" y="0"/>
                  </a:cubicBezTo>
                  <a:cubicBezTo>
                    <a:pt x="21" y="0"/>
                    <a:pt x="22" y="0"/>
                    <a:pt x="2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1" name="iṥľíḑê"/>
            <p:cNvSpPr/>
            <p:nvPr/>
          </p:nvSpPr>
          <p:spPr bwMode="auto">
            <a:xfrm>
              <a:off x="4708526" y="2020888"/>
              <a:ext cx="128588" cy="152400"/>
            </a:xfrm>
            <a:custGeom>
              <a:avLst/>
              <a:gdLst>
                <a:gd name="T0" fmla="*/ 39 w 39"/>
                <a:gd name="T1" fmla="*/ 15 h 46"/>
                <a:gd name="T2" fmla="*/ 27 w 39"/>
                <a:gd name="T3" fmla="*/ 1 h 46"/>
                <a:gd name="T4" fmla="*/ 32 w 39"/>
                <a:gd name="T5" fmla="*/ 46 h 46"/>
                <a:gd name="T6" fmla="*/ 39 w 39"/>
                <a:gd name="T7" fmla="*/ 15 h 46"/>
              </a:gdLst>
              <a:ahLst/>
              <a:cxnLst>
                <a:cxn ang="0">
                  <a:pos x="T0" y="T1"/>
                </a:cxn>
                <a:cxn ang="0">
                  <a:pos x="T2" y="T3"/>
                </a:cxn>
                <a:cxn ang="0">
                  <a:pos x="T4" y="T5"/>
                </a:cxn>
                <a:cxn ang="0">
                  <a:pos x="T6" y="T7"/>
                </a:cxn>
              </a:cxnLst>
              <a:rect l="0" t="0" r="r" b="b"/>
              <a:pathLst>
                <a:path w="39" h="46">
                  <a:moveTo>
                    <a:pt x="39" y="15"/>
                  </a:moveTo>
                  <a:cubicBezTo>
                    <a:pt x="39" y="15"/>
                    <a:pt x="39" y="0"/>
                    <a:pt x="27" y="1"/>
                  </a:cubicBezTo>
                  <a:cubicBezTo>
                    <a:pt x="12" y="2"/>
                    <a:pt x="0" y="41"/>
                    <a:pt x="32" y="46"/>
                  </a:cubicBezTo>
                  <a:cubicBezTo>
                    <a:pt x="32" y="46"/>
                    <a:pt x="33" y="28"/>
                    <a:pt x="39" y="15"/>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93" name="椭圆 192"/>
          <p:cNvSpPr/>
          <p:nvPr/>
        </p:nvSpPr>
        <p:spPr bwMode="auto">
          <a:xfrm>
            <a:off x="9178121" y="2854060"/>
            <a:ext cx="912159" cy="912159"/>
          </a:xfrm>
          <a:prstGeom prst="ellipse">
            <a:avLst/>
          </a:prstGeom>
          <a:solidFill>
            <a:srgbClr val="0D4D8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94" name="椭圆 193"/>
          <p:cNvSpPr/>
          <p:nvPr/>
        </p:nvSpPr>
        <p:spPr bwMode="auto">
          <a:xfrm>
            <a:off x="7379018" y="2619854"/>
            <a:ext cx="575984" cy="5759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5" name="椭圆 194"/>
          <p:cNvSpPr/>
          <p:nvPr/>
        </p:nvSpPr>
        <p:spPr bwMode="auto">
          <a:xfrm>
            <a:off x="7955002" y="826913"/>
            <a:ext cx="423584" cy="423584"/>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6" name="椭圆 195"/>
          <p:cNvSpPr/>
          <p:nvPr/>
        </p:nvSpPr>
        <p:spPr bwMode="auto">
          <a:xfrm>
            <a:off x="9788843" y="1855054"/>
            <a:ext cx="423584" cy="4235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7" name="椭圆 196"/>
          <p:cNvSpPr/>
          <p:nvPr/>
        </p:nvSpPr>
        <p:spPr bwMode="auto">
          <a:xfrm>
            <a:off x="10023605" y="2159573"/>
            <a:ext cx="271184" cy="271184"/>
          </a:xfrm>
          <a:prstGeom prst="ellipse">
            <a:avLst/>
          </a:prstGeom>
          <a:solidFill>
            <a:schemeClr val="bg1">
              <a:alpha val="65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8" name="椭圆 197"/>
          <p:cNvSpPr/>
          <p:nvPr/>
        </p:nvSpPr>
        <p:spPr bwMode="auto">
          <a:xfrm>
            <a:off x="6221447" y="2143046"/>
            <a:ext cx="271184" cy="2711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9" name="椭圆 198"/>
          <p:cNvSpPr/>
          <p:nvPr/>
        </p:nvSpPr>
        <p:spPr bwMode="auto">
          <a:xfrm>
            <a:off x="7585483" y="1279631"/>
            <a:ext cx="2364441" cy="2364441"/>
          </a:xfrm>
          <a:prstGeom prst="ellipse">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00" name="文本框 39"/>
          <p:cNvSpPr txBox="1">
            <a:spLocks noChangeArrowheads="1"/>
          </p:cNvSpPr>
          <p:nvPr/>
        </p:nvSpPr>
        <p:spPr bwMode="auto">
          <a:xfrm>
            <a:off x="7288491" y="4151924"/>
            <a:ext cx="28707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32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32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1" name="文本框 39"/>
          <p:cNvSpPr txBox="1">
            <a:spLocks noChangeArrowheads="1"/>
          </p:cNvSpPr>
          <p:nvPr/>
        </p:nvSpPr>
        <p:spPr bwMode="auto">
          <a:xfrm>
            <a:off x="6858141" y="4815557"/>
            <a:ext cx="3819124"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buFont typeface="Arial" panose="020B0604020202090204" pitchFamily="34" charset="0"/>
              <a:buNone/>
            </a:pPr>
            <a:r>
              <a:rPr lang="en-US" alt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rPr>
              <a:t>Double-click here to add your text message content</a:t>
            </a:r>
            <a:endParaRPr 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2" name="文本框 39"/>
          <p:cNvSpPr txBox="1">
            <a:spLocks noChangeArrowheads="1"/>
          </p:cNvSpPr>
          <p:nvPr/>
        </p:nvSpPr>
        <p:spPr bwMode="auto">
          <a:xfrm>
            <a:off x="8015794" y="1725277"/>
            <a:ext cx="154688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8000" dirty="0">
                <a:solidFill>
                  <a:srgbClr val="BE2327"/>
                </a:solidFill>
                <a:latin typeface="思源黑体 CN Bold" panose="020B0800000000000000" pitchFamily="34" charset="-122"/>
                <a:ea typeface="思源黑体 CN Bold" panose="020B0800000000000000" pitchFamily="34" charset="-122"/>
              </a:rPr>
              <a:t>04</a:t>
            </a:r>
            <a:endParaRPr lang="zh-CN" sz="8000" dirty="0">
              <a:solidFill>
                <a:srgbClr val="BE2327"/>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14:bounceEnd="50000">
                                          <p:cBhvr additive="base">
                                            <p:cTn id="7" dur="1000" fill="hold"/>
                                            <p:tgtEl>
                                              <p:spTgt spid="198"/>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14:bounceEnd="50000">
                                          <p:cBhvr additive="base">
                                            <p:cTn id="11" dur="1000" fill="hold"/>
                                            <p:tgtEl>
                                              <p:spTgt spid="19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14:bounceEnd="50000">
                                          <p:cBhvr additive="base">
                                            <p:cTn id="15" dur="1000" fill="hold"/>
                                            <p:tgtEl>
                                              <p:spTgt spid="195"/>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14:bounceEnd="50000">
                                          <p:cBhvr additive="base">
                                            <p:cTn id="19" dur="1000" fill="hold"/>
                                            <p:tgtEl>
                                              <p:spTgt spid="19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14:bounceEnd="50000">
                                          <p:cBhvr additive="base">
                                            <p:cTn id="23" dur="1000" fill="hold"/>
                                            <p:tgtEl>
                                              <p:spTgt spid="19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14:bounceEnd="50000">
                                          <p:cBhvr additive="base">
                                            <p:cTn id="27" dur="1000" fill="hold"/>
                                            <p:tgtEl>
                                              <p:spTgt spid="193"/>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14:bounceEnd="50000">
                                          <p:cBhvr additive="base">
                                            <p:cTn id="31" dur="1000" fill="hold"/>
                                            <p:tgtEl>
                                              <p:spTgt spid="19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1000" fill="hold"/>
                                            <p:tgtEl>
                                              <p:spTgt spid="198"/>
                                            </p:tgtEl>
                                            <p:attrNameLst>
                                              <p:attrName>ppt_x</p:attrName>
                                            </p:attrNameLst>
                                          </p:cBhvr>
                                          <p:tavLst>
                                            <p:tav tm="0">
                                              <p:val>
                                                <p:strVal val="#ppt_x"/>
                                              </p:val>
                                            </p:tav>
                                            <p:tav tm="100000">
                                              <p:val>
                                                <p:strVal val="#ppt_x"/>
                                              </p:val>
                                            </p:tav>
                                          </p:tavLst>
                                        </p:anim>
                                        <p:anim calcmode="lin" valueType="num">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cBhvr additive="base">
                                            <p:cTn id="11" dur="1000" fill="hold"/>
                                            <p:tgtEl>
                                              <p:spTgt spid="194"/>
                                            </p:tgtEl>
                                            <p:attrNameLst>
                                              <p:attrName>ppt_x</p:attrName>
                                            </p:attrNameLst>
                                          </p:cBhvr>
                                          <p:tavLst>
                                            <p:tav tm="0">
                                              <p:val>
                                                <p:strVal val="#ppt_x"/>
                                              </p:val>
                                            </p:tav>
                                            <p:tav tm="100000">
                                              <p:val>
                                                <p:strVal val="#ppt_x"/>
                                              </p:val>
                                            </p:tav>
                                          </p:tavLst>
                                        </p:anim>
                                        <p:anim calcmode="lin" valueType="num">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cBhvr additive="base">
                                            <p:cTn id="15" dur="1000" fill="hold"/>
                                            <p:tgtEl>
                                              <p:spTgt spid="195"/>
                                            </p:tgtEl>
                                            <p:attrNameLst>
                                              <p:attrName>ppt_x</p:attrName>
                                            </p:attrNameLst>
                                          </p:cBhvr>
                                          <p:tavLst>
                                            <p:tav tm="0">
                                              <p:val>
                                                <p:strVal val="#ppt_x"/>
                                              </p:val>
                                            </p:tav>
                                            <p:tav tm="100000">
                                              <p:val>
                                                <p:strVal val="#ppt_x"/>
                                              </p:val>
                                            </p:tav>
                                          </p:tavLst>
                                        </p:anim>
                                        <p:anim calcmode="lin" valueType="num">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1000" fill="hold"/>
                                            <p:tgtEl>
                                              <p:spTgt spid="196"/>
                                            </p:tgtEl>
                                            <p:attrNameLst>
                                              <p:attrName>ppt_x</p:attrName>
                                            </p:attrNameLst>
                                          </p:cBhvr>
                                          <p:tavLst>
                                            <p:tav tm="0">
                                              <p:val>
                                                <p:strVal val="#ppt_x"/>
                                              </p:val>
                                            </p:tav>
                                            <p:tav tm="100000">
                                              <p:val>
                                                <p:strVal val="#ppt_x"/>
                                              </p:val>
                                            </p:tav>
                                          </p:tavLst>
                                        </p:anim>
                                        <p:anim calcmode="lin" valueType="num">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cBhvr additive="base">
                                            <p:cTn id="23" dur="1000" fill="hold"/>
                                            <p:tgtEl>
                                              <p:spTgt spid="197"/>
                                            </p:tgtEl>
                                            <p:attrNameLst>
                                              <p:attrName>ppt_x</p:attrName>
                                            </p:attrNameLst>
                                          </p:cBhvr>
                                          <p:tavLst>
                                            <p:tav tm="0">
                                              <p:val>
                                                <p:strVal val="#ppt_x"/>
                                              </p:val>
                                            </p:tav>
                                            <p:tav tm="100000">
                                              <p:val>
                                                <p:strVal val="#ppt_x"/>
                                              </p:val>
                                            </p:tav>
                                          </p:tavLst>
                                        </p:anim>
                                        <p:anim calcmode="lin" valueType="num">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1000" fill="hold"/>
                                            <p:tgtEl>
                                              <p:spTgt spid="193"/>
                                            </p:tgtEl>
                                            <p:attrNameLst>
                                              <p:attrName>ppt_x</p:attrName>
                                            </p:attrNameLst>
                                          </p:cBhvr>
                                          <p:tavLst>
                                            <p:tav tm="0">
                                              <p:val>
                                                <p:strVal val="#ppt_x"/>
                                              </p:val>
                                            </p:tav>
                                            <p:tav tm="100000">
                                              <p:val>
                                                <p:strVal val="#ppt_x"/>
                                              </p:val>
                                            </p:tav>
                                          </p:tavLst>
                                        </p:anim>
                                        <p:anim calcmode="lin" valueType="num">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cBhvr additive="base">
                                            <p:cTn id="31" dur="1000" fill="hold"/>
                                            <p:tgtEl>
                                              <p:spTgt spid="199"/>
                                            </p:tgtEl>
                                            <p:attrNameLst>
                                              <p:attrName>ppt_x</p:attrName>
                                            </p:attrNameLst>
                                          </p:cBhvr>
                                          <p:tavLst>
                                            <p:tav tm="0">
                                              <p:val>
                                                <p:strVal val="#ppt_x"/>
                                              </p:val>
                                            </p:tav>
                                            <p:tav tm="100000">
                                              <p:val>
                                                <p:strVal val="#ppt_x"/>
                                              </p:val>
                                            </p:tav>
                                          </p:tavLst>
                                        </p:anim>
                                        <p:anim calcmode="lin" valueType="num">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6" name="文本框 35"/>
          <p:cNvSpPr txBox="1"/>
          <p:nvPr/>
        </p:nvSpPr>
        <p:spPr>
          <a:xfrm>
            <a:off x="5185668" y="5301071"/>
            <a:ext cx="6848926" cy="1446550"/>
          </a:xfrm>
          <a:prstGeom prst="rect">
            <a:avLst/>
          </a:prstGeom>
          <a:noFill/>
        </p:spPr>
        <p:txBody>
          <a:bodyPr wrap="none" rtlCol="0">
            <a:spAutoFit/>
          </a:bodyPr>
          <a:lstStyle/>
          <a:p>
            <a:r>
              <a:rPr lang="en-US" altLang="zh-CN" sz="8800" dirty="0">
                <a:solidFill>
                  <a:srgbClr val="DADDDD">
                    <a:alpha val="50000"/>
                  </a:srgbClr>
                </a:solidFill>
                <a:latin typeface="思源黑体 CN Bold" panose="020B0800000000000000" pitchFamily="34" charset="-122"/>
                <a:ea typeface="思源黑体 CN Bold" panose="020B0800000000000000" pitchFamily="34" charset="-122"/>
              </a:rPr>
              <a:t>WORK PLAN</a:t>
            </a:r>
            <a:endParaRPr lang="zh-CN" altLang="en-US" sz="8800" dirty="0">
              <a:solidFill>
                <a:srgbClr val="DADDDD">
                  <a:alpha val="50000"/>
                </a:srgbClr>
              </a:solidFill>
              <a:latin typeface="思源黑体 CN Bold" panose="020B0800000000000000" pitchFamily="34" charset="-122"/>
              <a:ea typeface="思源黑体 CN Bold" panose="020B0800000000000000" pitchFamily="34" charset="-122"/>
            </a:endParaRPr>
          </a:p>
        </p:txBody>
      </p:sp>
      <p:grpSp>
        <p:nvGrpSpPr>
          <p:cNvPr id="52" name="组合 51"/>
          <p:cNvGrpSpPr/>
          <p:nvPr/>
        </p:nvGrpSpPr>
        <p:grpSpPr>
          <a:xfrm>
            <a:off x="1205742" y="1791173"/>
            <a:ext cx="2768414" cy="646331"/>
            <a:chOff x="1205742" y="1791173"/>
            <a:chExt cx="2768414" cy="646331"/>
          </a:xfrm>
        </p:grpSpPr>
        <p:sp>
          <p:nvSpPr>
            <p:cNvPr id="53" name="文本框 39"/>
            <p:cNvSpPr txBox="1">
              <a:spLocks noChangeArrowheads="1"/>
            </p:cNvSpPr>
            <p:nvPr/>
          </p:nvSpPr>
          <p:spPr bwMode="auto">
            <a:xfrm>
              <a:off x="1845539" y="1791173"/>
              <a:ext cx="2128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54" name="TextBox 13"/>
            <p:cNvSpPr txBox="1">
              <a:spLocks noChangeArrowheads="1"/>
            </p:cNvSpPr>
            <p:nvPr/>
          </p:nvSpPr>
          <p:spPr bwMode="auto">
            <a:xfrm>
              <a:off x="1205742" y="2252838"/>
              <a:ext cx="27684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rPr>
                <a:t>双击在此添加你的文本内容</a:t>
              </a:r>
              <a:endParaRPr 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endParaRPr>
            </a:p>
          </p:txBody>
        </p:sp>
      </p:grpSp>
      <p:grpSp>
        <p:nvGrpSpPr>
          <p:cNvPr id="55" name="组合 54"/>
          <p:cNvGrpSpPr/>
          <p:nvPr/>
        </p:nvGrpSpPr>
        <p:grpSpPr>
          <a:xfrm>
            <a:off x="1194861" y="4420497"/>
            <a:ext cx="2768414" cy="646331"/>
            <a:chOff x="1205742" y="1791173"/>
            <a:chExt cx="2768414" cy="646331"/>
          </a:xfrm>
        </p:grpSpPr>
        <p:sp>
          <p:nvSpPr>
            <p:cNvPr id="56" name="文本框 39"/>
            <p:cNvSpPr txBox="1">
              <a:spLocks noChangeArrowheads="1"/>
            </p:cNvSpPr>
            <p:nvPr/>
          </p:nvSpPr>
          <p:spPr bwMode="auto">
            <a:xfrm>
              <a:off x="1845539" y="1791173"/>
              <a:ext cx="2128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工作内容总结</a:t>
              </a:r>
              <a:endParaRPr 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57" name="TextBox 13"/>
            <p:cNvSpPr txBox="1">
              <a:spLocks noChangeArrowheads="1"/>
            </p:cNvSpPr>
            <p:nvPr/>
          </p:nvSpPr>
          <p:spPr bwMode="auto">
            <a:xfrm>
              <a:off x="1205742" y="2252838"/>
              <a:ext cx="27684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rPr>
                <a:t>双击在此添加你的文本内容</a:t>
              </a:r>
              <a:endParaRPr 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endParaRPr>
            </a:p>
          </p:txBody>
        </p:sp>
      </p:grpSp>
      <p:grpSp>
        <p:nvGrpSpPr>
          <p:cNvPr id="58" name="组合 57"/>
          <p:cNvGrpSpPr/>
          <p:nvPr/>
        </p:nvGrpSpPr>
        <p:grpSpPr>
          <a:xfrm>
            <a:off x="7722745" y="1781168"/>
            <a:ext cx="2768414" cy="646331"/>
            <a:chOff x="1205742" y="1791173"/>
            <a:chExt cx="2768414" cy="646331"/>
          </a:xfrm>
        </p:grpSpPr>
        <p:sp>
          <p:nvSpPr>
            <p:cNvPr id="59" name="文本框 39"/>
            <p:cNvSpPr txBox="1">
              <a:spLocks noChangeArrowheads="1"/>
            </p:cNvSpPr>
            <p:nvPr/>
          </p:nvSpPr>
          <p:spPr bwMode="auto">
            <a:xfrm>
              <a:off x="1599739" y="1791173"/>
              <a:ext cx="2128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60" name="TextBox 13"/>
            <p:cNvSpPr txBox="1">
              <a:spLocks noChangeArrowheads="1"/>
            </p:cNvSpPr>
            <p:nvPr/>
          </p:nvSpPr>
          <p:spPr bwMode="auto">
            <a:xfrm>
              <a:off x="1205742" y="2252838"/>
              <a:ext cx="27684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rPr>
                <a:t>双击在此添加你的文本内容</a:t>
              </a:r>
              <a:endParaRPr 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endParaRPr>
            </a:p>
          </p:txBody>
        </p:sp>
      </p:grpSp>
      <p:grpSp>
        <p:nvGrpSpPr>
          <p:cNvPr id="61" name="组合 60"/>
          <p:cNvGrpSpPr/>
          <p:nvPr/>
        </p:nvGrpSpPr>
        <p:grpSpPr>
          <a:xfrm>
            <a:off x="7722745" y="4411061"/>
            <a:ext cx="2768414" cy="646331"/>
            <a:chOff x="1205742" y="1791173"/>
            <a:chExt cx="2768414" cy="646331"/>
          </a:xfrm>
        </p:grpSpPr>
        <p:sp>
          <p:nvSpPr>
            <p:cNvPr id="62" name="文本框 39"/>
            <p:cNvSpPr txBox="1">
              <a:spLocks noChangeArrowheads="1"/>
            </p:cNvSpPr>
            <p:nvPr/>
          </p:nvSpPr>
          <p:spPr bwMode="auto">
            <a:xfrm>
              <a:off x="1599739" y="1791173"/>
              <a:ext cx="2128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24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24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63" name="TextBox 13"/>
            <p:cNvSpPr txBox="1">
              <a:spLocks noChangeArrowheads="1"/>
            </p:cNvSpPr>
            <p:nvPr/>
          </p:nvSpPr>
          <p:spPr bwMode="auto">
            <a:xfrm>
              <a:off x="1205742" y="2252838"/>
              <a:ext cx="27684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rPr>
                <a:t>双击在此添加你的文本内容</a:t>
              </a:r>
              <a:endParaRPr lang="en-US"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Arial" panose="020B0604020202090204" pitchFamily="34" charset="0"/>
              </a:endParaRPr>
            </a:p>
          </p:txBody>
        </p:sp>
      </p:grpSp>
      <p:grpSp>
        <p:nvGrpSpPr>
          <p:cNvPr id="64" name="组合 63"/>
          <p:cNvGrpSpPr/>
          <p:nvPr/>
        </p:nvGrpSpPr>
        <p:grpSpPr>
          <a:xfrm>
            <a:off x="4176363" y="1509362"/>
            <a:ext cx="3839276" cy="3839276"/>
            <a:chOff x="4176363" y="1509362"/>
            <a:chExt cx="3839276" cy="3839276"/>
          </a:xfrm>
        </p:grpSpPr>
        <p:sp>
          <p:nvSpPr>
            <p:cNvPr id="65" name="椭圆 64"/>
            <p:cNvSpPr/>
            <p:nvPr/>
          </p:nvSpPr>
          <p:spPr bwMode="auto">
            <a:xfrm>
              <a:off x="4176363" y="1509362"/>
              <a:ext cx="3839276" cy="3839276"/>
            </a:xfrm>
            <a:prstGeom prst="ellipse">
              <a:avLst/>
            </a:prstGeom>
            <a:noFill/>
            <a:ln w="9525" cap="flat" cmpd="sng" algn="ctr">
              <a:solidFill>
                <a:srgbClr val="BE2327"/>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66" name="椭圆 65"/>
            <p:cNvSpPr/>
            <p:nvPr/>
          </p:nvSpPr>
          <p:spPr bwMode="auto">
            <a:xfrm>
              <a:off x="5440385" y="2773385"/>
              <a:ext cx="1311230" cy="1311230"/>
            </a:xfrm>
            <a:prstGeom prst="ellipse">
              <a:avLst/>
            </a:prstGeom>
            <a:solidFill>
              <a:schemeClr val="bg1"/>
            </a:solidFill>
            <a:ln w="63500" cap="flat" cmpd="sng" algn="ctr">
              <a:solidFill>
                <a:srgbClr val="0D4D8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67" name="椭圆 66"/>
            <p:cNvSpPr/>
            <p:nvPr/>
          </p:nvSpPr>
          <p:spPr bwMode="auto">
            <a:xfrm>
              <a:off x="4176363" y="1875725"/>
              <a:ext cx="754226" cy="754226"/>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68" name="椭圆 67"/>
            <p:cNvSpPr/>
            <p:nvPr/>
          </p:nvSpPr>
          <p:spPr bwMode="auto">
            <a:xfrm>
              <a:off x="4176363" y="4366862"/>
              <a:ext cx="754226" cy="754226"/>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69" name="椭圆 68"/>
            <p:cNvSpPr/>
            <p:nvPr/>
          </p:nvSpPr>
          <p:spPr bwMode="auto">
            <a:xfrm>
              <a:off x="7261413" y="1875725"/>
              <a:ext cx="754226" cy="754226"/>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70" name="椭圆 69"/>
            <p:cNvSpPr/>
            <p:nvPr/>
          </p:nvSpPr>
          <p:spPr bwMode="auto">
            <a:xfrm>
              <a:off x="7261413" y="4366862"/>
              <a:ext cx="754226" cy="754226"/>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思源黑体 CN Bold" panose="020B0800000000000000" pitchFamily="34" charset="-122"/>
                <a:ea typeface="思源黑体 CN Bold" panose="020B0800000000000000" pitchFamily="34" charset="-122"/>
              </a:endParaRPr>
            </a:p>
          </p:txBody>
        </p:sp>
        <p:sp>
          <p:nvSpPr>
            <p:cNvPr id="71" name="文本框 39"/>
            <p:cNvSpPr txBox="1">
              <a:spLocks noChangeArrowheads="1"/>
            </p:cNvSpPr>
            <p:nvPr/>
          </p:nvSpPr>
          <p:spPr bwMode="auto">
            <a:xfrm>
              <a:off x="5641728" y="3198167"/>
              <a:ext cx="908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2400" dirty="0">
                  <a:solidFill>
                    <a:schemeClr val="tx1">
                      <a:lumMod val="85000"/>
                      <a:lumOff val="15000"/>
                    </a:schemeClr>
                  </a:solidFill>
                  <a:latin typeface="思源黑体 CN Bold" panose="020B0800000000000000" pitchFamily="34" charset="-122"/>
                  <a:ea typeface="思源黑体 CN Bold" panose="020B0800000000000000" pitchFamily="34" charset="-122"/>
                </a:rPr>
                <a:t>目录</a:t>
              </a:r>
              <a:endParaRPr lang="zh-CN" sz="24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
          <p:nvSpPr>
            <p:cNvPr id="72" name="文本框 39"/>
            <p:cNvSpPr txBox="1">
              <a:spLocks noChangeArrowheads="1"/>
            </p:cNvSpPr>
            <p:nvPr/>
          </p:nvSpPr>
          <p:spPr bwMode="auto">
            <a:xfrm>
              <a:off x="4314630" y="2012000"/>
              <a:ext cx="471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400" dirty="0">
                  <a:solidFill>
                    <a:schemeClr val="bg1"/>
                  </a:solidFill>
                  <a:latin typeface="思源黑体 CN Bold" panose="020B0800000000000000" pitchFamily="34" charset="-122"/>
                  <a:ea typeface="思源黑体 CN Bold" panose="020B0800000000000000" pitchFamily="34" charset="-122"/>
                </a:rPr>
                <a:t>1</a:t>
              </a:r>
              <a:endParaRPr lang="zh-CN" sz="2400" dirty="0">
                <a:solidFill>
                  <a:schemeClr val="bg1"/>
                </a:solidFill>
                <a:latin typeface="思源黑体 CN Bold" panose="020B0800000000000000" pitchFamily="34" charset="-122"/>
                <a:ea typeface="思源黑体 CN Bold" panose="020B0800000000000000" pitchFamily="34" charset="-122"/>
              </a:endParaRPr>
            </a:p>
          </p:txBody>
        </p:sp>
        <p:sp>
          <p:nvSpPr>
            <p:cNvPr id="73" name="文本框 39"/>
            <p:cNvSpPr txBox="1">
              <a:spLocks noChangeArrowheads="1"/>
            </p:cNvSpPr>
            <p:nvPr/>
          </p:nvSpPr>
          <p:spPr bwMode="auto">
            <a:xfrm>
              <a:off x="7399679" y="2051229"/>
              <a:ext cx="471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400" dirty="0">
                  <a:solidFill>
                    <a:schemeClr val="bg1"/>
                  </a:solidFill>
                  <a:latin typeface="思源黑体 CN Bold" panose="020B0800000000000000" pitchFamily="34" charset="-122"/>
                  <a:ea typeface="思源黑体 CN Bold" panose="020B0800000000000000" pitchFamily="34" charset="-122"/>
                </a:rPr>
                <a:t>2</a:t>
              </a:r>
              <a:endParaRPr lang="zh-CN" sz="2400" dirty="0">
                <a:solidFill>
                  <a:schemeClr val="bg1"/>
                </a:solidFill>
                <a:latin typeface="思源黑体 CN Bold" panose="020B0800000000000000" pitchFamily="34" charset="-122"/>
                <a:ea typeface="思源黑体 CN Bold" panose="020B0800000000000000" pitchFamily="34" charset="-122"/>
              </a:endParaRPr>
            </a:p>
          </p:txBody>
        </p:sp>
        <p:sp>
          <p:nvSpPr>
            <p:cNvPr id="74" name="文本框 39"/>
            <p:cNvSpPr txBox="1">
              <a:spLocks noChangeArrowheads="1"/>
            </p:cNvSpPr>
            <p:nvPr/>
          </p:nvSpPr>
          <p:spPr bwMode="auto">
            <a:xfrm>
              <a:off x="4314629" y="4513142"/>
              <a:ext cx="471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400" dirty="0">
                  <a:solidFill>
                    <a:schemeClr val="bg1"/>
                  </a:solidFill>
                  <a:latin typeface="思源黑体 CN Bold" panose="020B0800000000000000" pitchFamily="34" charset="-122"/>
                  <a:ea typeface="思源黑体 CN Bold" panose="020B0800000000000000" pitchFamily="34" charset="-122"/>
                </a:rPr>
                <a:t>3</a:t>
              </a:r>
              <a:endParaRPr lang="zh-CN" sz="2400" dirty="0">
                <a:solidFill>
                  <a:schemeClr val="bg1"/>
                </a:solidFill>
                <a:latin typeface="思源黑体 CN Bold" panose="020B0800000000000000" pitchFamily="34" charset="-122"/>
                <a:ea typeface="思源黑体 CN Bold" panose="020B0800000000000000" pitchFamily="34" charset="-122"/>
              </a:endParaRPr>
            </a:p>
          </p:txBody>
        </p:sp>
        <p:sp>
          <p:nvSpPr>
            <p:cNvPr id="75" name="文本框 39"/>
            <p:cNvSpPr txBox="1">
              <a:spLocks noChangeArrowheads="1"/>
            </p:cNvSpPr>
            <p:nvPr/>
          </p:nvSpPr>
          <p:spPr bwMode="auto">
            <a:xfrm>
              <a:off x="7399679" y="4524836"/>
              <a:ext cx="471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400" dirty="0">
                  <a:solidFill>
                    <a:schemeClr val="bg1"/>
                  </a:solidFill>
                  <a:latin typeface="思源黑体 CN Bold" panose="020B0800000000000000" pitchFamily="34" charset="-122"/>
                  <a:ea typeface="思源黑体 CN Bold" panose="020B0800000000000000" pitchFamily="34" charset="-122"/>
                </a:rPr>
                <a:t>4</a:t>
              </a:r>
              <a:endParaRPr lang="zh-CN" sz="2400" dirty="0">
                <a:solidFill>
                  <a:schemeClr val="bg1"/>
                </a:solidFill>
                <a:latin typeface="思源黑体 CN Bold" panose="020B0800000000000000" pitchFamily="34" charset="-122"/>
                <a:ea typeface="思源黑体 CN Bold" panose="020B0800000000000000" pitchFamily="34" charset="-122"/>
              </a:endParaRPr>
            </a:p>
          </p:txBody>
        </p:sp>
      </p:grpSp>
      <p:sp>
        <p:nvSpPr>
          <p:cNvPr id="76" name="文本框 75"/>
          <p:cNvSpPr txBox="1"/>
          <p:nvPr/>
        </p:nvSpPr>
        <p:spPr>
          <a:xfrm>
            <a:off x="5440385" y="509866"/>
            <a:ext cx="1451331" cy="369332"/>
          </a:xfrm>
          <a:prstGeom prst="rect">
            <a:avLst/>
          </a:prstGeom>
          <a:noFill/>
        </p:spPr>
        <p:txBody>
          <a:bodyPr wrap="square" rtlCol="0">
            <a:spAutoFit/>
          </a:bodyPr>
          <a:lstStyle/>
          <a:p>
            <a:pPr algn="dist"/>
            <a:r>
              <a:rPr lang="en-US" altLang="zh-CN" dirty="0">
                <a:solidFill>
                  <a:schemeClr val="tx1">
                    <a:lumMod val="75000"/>
                    <a:lumOff val="25000"/>
                  </a:schemeClr>
                </a:solidFill>
                <a:latin typeface="思源黑体 CN Bold" panose="020B0800000000000000" pitchFamily="34" charset="-122"/>
                <a:ea typeface="思源黑体 CN Bold" panose="020B0800000000000000" pitchFamily="34" charset="-122"/>
              </a:rPr>
              <a:t>CONTENTS</a:t>
            </a:r>
            <a:endParaRPr lang="zh-CN" altLang="en-US"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Scale>
                                      <p:cBhvr>
                                        <p:cTn id="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4"/>
                                        </p:tgtEl>
                                        <p:attrNameLst>
                                          <p:attrName>ppt_x</p:attrName>
                                          <p:attrName>ppt_y</p:attrName>
                                        </p:attrNameLst>
                                      </p:cBhvr>
                                    </p:animMotion>
                                    <p:animEffect transition="in" filter="fade">
                                      <p:cBhvr>
                                        <p:cTn id="9" dur="1000"/>
                                        <p:tgtEl>
                                          <p:spTgt spid="64"/>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right)">
                                      <p:cBhvr>
                                        <p:cTn id="13" dur="500"/>
                                        <p:tgtEl>
                                          <p:spTgt spid="52"/>
                                        </p:tgtEl>
                                      </p:cBhvr>
                                    </p:animEffect>
                                  </p:childTnLst>
                                </p:cTn>
                              </p:par>
                              <p:par>
                                <p:cTn id="14" presetID="22" presetClass="entr" presetSubtype="2"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right)">
                                      <p:cBhvr>
                                        <p:cTn id="16" dur="500"/>
                                        <p:tgtEl>
                                          <p:spTgt spid="55"/>
                                        </p:tgtEl>
                                      </p:cBhvr>
                                    </p:animEffect>
                                  </p:childTnLst>
                                </p:cTn>
                              </p:par>
                              <p:par>
                                <p:cTn id="17" presetID="22" presetClass="entr" presetSubtype="8"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par>
                                <p:cTn id="20" presetID="22" presetClass="entr" presetSubtype="8"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7119890" y="2048881"/>
            <a:ext cx="3211963" cy="3666119"/>
          </a:xfrm>
          <a:prstGeom prst="rect">
            <a:avLst/>
          </a:prstGeom>
          <a:noFill/>
          <a:ln>
            <a:noFill/>
          </a:ln>
          <a:effectLst>
            <a:outerShdw sx="102000" sy="102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圆角矩形 7"/>
          <p:cNvSpPr>
            <a:spLocks noChangeArrowheads="1"/>
          </p:cNvSpPr>
          <p:nvPr/>
        </p:nvSpPr>
        <p:spPr bwMode="auto">
          <a:xfrm>
            <a:off x="1515492" y="2028825"/>
            <a:ext cx="4591050" cy="147637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90204" pitchFamily="34" charset="0"/>
              <a:buNone/>
            </a:pPr>
            <a:endParaRPr lang="zh-CN" altLang="en-US">
              <a:solidFill>
                <a:srgbClr val="FFFFFF"/>
              </a:solidFill>
              <a:latin typeface="思源黑体 CN Light" panose="020B0300000000000000" pitchFamily="34" charset="-122"/>
              <a:ea typeface="思源黑体 CN Light" panose="020B0300000000000000" pitchFamily="34" charset="-122"/>
            </a:endParaRPr>
          </a:p>
        </p:txBody>
      </p:sp>
      <p:sp>
        <p:nvSpPr>
          <p:cNvPr id="40968" name="矩形 8"/>
          <p:cNvSpPr>
            <a:spLocks noChangeArrowheads="1"/>
          </p:cNvSpPr>
          <p:nvPr/>
        </p:nvSpPr>
        <p:spPr bwMode="auto">
          <a:xfrm>
            <a:off x="1848867" y="2357438"/>
            <a:ext cx="3924300"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双击在此添加你的文本信息内双击在此添加你的文本信息内容双击在此添加你的文本信息双击在此添加你的文本信息内双击在此添加你的文本信息内容双击在此添加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0969" name="圆角矩形 9"/>
          <p:cNvSpPr>
            <a:spLocks noChangeArrowheads="1"/>
          </p:cNvSpPr>
          <p:nvPr/>
        </p:nvSpPr>
        <p:spPr bwMode="auto">
          <a:xfrm>
            <a:off x="1515492" y="4238625"/>
            <a:ext cx="4591050" cy="147637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90204" pitchFamily="34" charset="0"/>
              <a:buNone/>
            </a:pPr>
            <a:endParaRPr lang="zh-CN" altLang="en-US">
              <a:solidFill>
                <a:srgbClr val="FFFFFF"/>
              </a:solidFill>
              <a:latin typeface="思源黑体 CN Light" panose="020B0300000000000000" pitchFamily="34" charset="-122"/>
              <a:ea typeface="思源黑体 CN Light" panose="020B0300000000000000" pitchFamily="34" charset="-122"/>
            </a:endParaRPr>
          </a:p>
        </p:txBody>
      </p:sp>
      <p:sp>
        <p:nvSpPr>
          <p:cNvPr id="40970" name="矩形 10"/>
          <p:cNvSpPr>
            <a:spLocks noChangeArrowheads="1"/>
          </p:cNvSpPr>
          <p:nvPr/>
        </p:nvSpPr>
        <p:spPr bwMode="auto">
          <a:xfrm>
            <a:off x="1848867" y="4567238"/>
            <a:ext cx="3924300"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双击在此添加你的文本信息内双击在此添加你的文本信息内容双击在此添加你的文本信息双击在此添加你的文本信息内双击在此添加你的文本信息内容双击在此添加</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0971" name="圆角矩形 11"/>
          <p:cNvSpPr>
            <a:spLocks noChangeArrowheads="1"/>
          </p:cNvSpPr>
          <p:nvPr/>
        </p:nvSpPr>
        <p:spPr bwMode="auto">
          <a:xfrm>
            <a:off x="2171130" y="1795463"/>
            <a:ext cx="3279775" cy="461962"/>
          </a:xfrm>
          <a:prstGeom prst="roundRect">
            <a:avLst>
              <a:gd name="adj" fmla="val 16667"/>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zh-CN" altLang="en-US">
              <a:solidFill>
                <a:srgbClr val="FFFFFF"/>
              </a:solidFill>
              <a:latin typeface="思源黑体 CN Light" panose="020B0300000000000000" pitchFamily="34" charset="-122"/>
              <a:ea typeface="思源黑体 CN Light" panose="020B0300000000000000" pitchFamily="34" charset="-122"/>
            </a:endParaRPr>
          </a:p>
        </p:txBody>
      </p:sp>
      <p:sp>
        <p:nvSpPr>
          <p:cNvPr id="40972" name="文本框 12"/>
          <p:cNvSpPr txBox="1">
            <a:spLocks noChangeArrowheads="1"/>
          </p:cNvSpPr>
          <p:nvPr/>
        </p:nvSpPr>
        <p:spPr bwMode="auto">
          <a:xfrm>
            <a:off x="2402905" y="1844675"/>
            <a:ext cx="2797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0973" name="圆角矩形 13"/>
          <p:cNvSpPr>
            <a:spLocks noChangeArrowheads="1"/>
          </p:cNvSpPr>
          <p:nvPr/>
        </p:nvSpPr>
        <p:spPr bwMode="auto">
          <a:xfrm>
            <a:off x="2171130" y="4046538"/>
            <a:ext cx="3279775" cy="461962"/>
          </a:xfrm>
          <a:prstGeom prst="roundRect">
            <a:avLst>
              <a:gd name="adj" fmla="val 16667"/>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zh-CN" altLang="en-US">
              <a:solidFill>
                <a:srgbClr val="FFFFFF"/>
              </a:solidFill>
              <a:latin typeface="思源黑体 CN Light" panose="020B0300000000000000" pitchFamily="34" charset="-122"/>
              <a:ea typeface="思源黑体 CN Light" panose="020B0300000000000000" pitchFamily="34" charset="-122"/>
            </a:endParaRPr>
          </a:p>
        </p:txBody>
      </p:sp>
      <p:sp>
        <p:nvSpPr>
          <p:cNvPr id="40974" name="文本框 15"/>
          <p:cNvSpPr txBox="1">
            <a:spLocks noChangeArrowheads="1"/>
          </p:cNvSpPr>
          <p:nvPr/>
        </p:nvSpPr>
        <p:spPr bwMode="auto">
          <a:xfrm>
            <a:off x="2383855" y="4098925"/>
            <a:ext cx="2797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16" name="组合 15"/>
          <p:cNvGrpSpPr/>
          <p:nvPr/>
        </p:nvGrpSpPr>
        <p:grpSpPr>
          <a:xfrm>
            <a:off x="4950897" y="134060"/>
            <a:ext cx="2197945" cy="400110"/>
            <a:chOff x="4950897" y="134060"/>
            <a:chExt cx="2197945" cy="400110"/>
          </a:xfrm>
        </p:grpSpPr>
        <p:sp>
          <p:nvSpPr>
            <p:cNvPr id="22"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04</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23" name="组合 22"/>
            <p:cNvGrpSpPr/>
            <p:nvPr/>
          </p:nvGrpSpPr>
          <p:grpSpPr>
            <a:xfrm>
              <a:off x="5095783" y="533382"/>
              <a:ext cx="1913029" cy="509"/>
              <a:chOff x="5095783" y="594295"/>
              <a:chExt cx="1913029" cy="509"/>
            </a:xfrm>
          </p:grpSpPr>
          <p:cxnSp>
            <p:nvCxnSpPr>
              <p:cNvPr id="24" name="直接连接符 23"/>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17" name="图片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40967"/>
                                        </p:tgtEl>
                                        <p:attrNameLst>
                                          <p:attrName>style.visibility</p:attrName>
                                        </p:attrNameLst>
                                      </p:cBhvr>
                                      <p:to>
                                        <p:strVal val="visible"/>
                                      </p:to>
                                    </p:set>
                                    <p:animEffect transition="in" filter="fade">
                                      <p:cBhvr>
                                        <p:cTn id="13" dur="800" decel="100000"/>
                                        <p:tgtEl>
                                          <p:spTgt spid="40967"/>
                                        </p:tgtEl>
                                      </p:cBhvr>
                                    </p:animEffect>
                                    <p:anim calcmode="lin" valueType="num">
                                      <p:cBhvr>
                                        <p:cTn id="14" dur="800" decel="100000" fill="hold"/>
                                        <p:tgtEl>
                                          <p:spTgt spid="40967"/>
                                        </p:tgtEl>
                                        <p:attrNameLst>
                                          <p:attrName>style.rotation</p:attrName>
                                        </p:attrNameLst>
                                      </p:cBhvr>
                                      <p:tavLst>
                                        <p:tav tm="0">
                                          <p:val>
                                            <p:fltVal val="-90"/>
                                          </p:val>
                                        </p:tav>
                                        <p:tav tm="100000">
                                          <p:val>
                                            <p:fltVal val="0"/>
                                          </p:val>
                                        </p:tav>
                                      </p:tavLst>
                                    </p:anim>
                                    <p:anim calcmode="lin" valueType="num">
                                      <p:cBhvr>
                                        <p:cTn id="15" dur="800" decel="100000" fill="hold"/>
                                        <p:tgtEl>
                                          <p:spTgt spid="40967"/>
                                        </p:tgtEl>
                                        <p:attrNameLst>
                                          <p:attrName>ppt_x</p:attrName>
                                        </p:attrNameLst>
                                      </p:cBhvr>
                                      <p:tavLst>
                                        <p:tav tm="0">
                                          <p:val>
                                            <p:strVal val="#ppt_x+0.4"/>
                                          </p:val>
                                        </p:tav>
                                        <p:tav tm="100000">
                                          <p:val>
                                            <p:strVal val="#ppt_x-0.05"/>
                                          </p:val>
                                        </p:tav>
                                      </p:tavLst>
                                    </p:anim>
                                    <p:anim calcmode="lin" valueType="num">
                                      <p:cBhvr>
                                        <p:cTn id="16" dur="800" decel="100000" fill="hold"/>
                                        <p:tgtEl>
                                          <p:spTgt spid="40967"/>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40967"/>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40967"/>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40968"/>
                                        </p:tgtEl>
                                        <p:attrNameLst>
                                          <p:attrName>style.visibility</p:attrName>
                                        </p:attrNameLst>
                                      </p:cBhvr>
                                      <p:to>
                                        <p:strVal val="visible"/>
                                      </p:to>
                                    </p:set>
                                    <p:animEffect transition="in" filter="fade">
                                      <p:cBhvr>
                                        <p:cTn id="21" dur="800" decel="100000"/>
                                        <p:tgtEl>
                                          <p:spTgt spid="40968"/>
                                        </p:tgtEl>
                                      </p:cBhvr>
                                    </p:animEffect>
                                    <p:anim calcmode="lin" valueType="num">
                                      <p:cBhvr>
                                        <p:cTn id="22" dur="800" decel="100000" fill="hold"/>
                                        <p:tgtEl>
                                          <p:spTgt spid="40968"/>
                                        </p:tgtEl>
                                        <p:attrNameLst>
                                          <p:attrName>style.rotation</p:attrName>
                                        </p:attrNameLst>
                                      </p:cBhvr>
                                      <p:tavLst>
                                        <p:tav tm="0">
                                          <p:val>
                                            <p:fltVal val="-90"/>
                                          </p:val>
                                        </p:tav>
                                        <p:tav tm="100000">
                                          <p:val>
                                            <p:fltVal val="0"/>
                                          </p:val>
                                        </p:tav>
                                      </p:tavLst>
                                    </p:anim>
                                    <p:anim calcmode="lin" valueType="num">
                                      <p:cBhvr>
                                        <p:cTn id="23" dur="800" decel="100000" fill="hold"/>
                                        <p:tgtEl>
                                          <p:spTgt spid="40968"/>
                                        </p:tgtEl>
                                        <p:attrNameLst>
                                          <p:attrName>ppt_x</p:attrName>
                                        </p:attrNameLst>
                                      </p:cBhvr>
                                      <p:tavLst>
                                        <p:tav tm="0">
                                          <p:val>
                                            <p:strVal val="#ppt_x+0.4"/>
                                          </p:val>
                                        </p:tav>
                                        <p:tav tm="100000">
                                          <p:val>
                                            <p:strVal val="#ppt_x-0.05"/>
                                          </p:val>
                                        </p:tav>
                                      </p:tavLst>
                                    </p:anim>
                                    <p:anim calcmode="lin" valueType="num">
                                      <p:cBhvr>
                                        <p:cTn id="24" dur="800" decel="100000" fill="hold"/>
                                        <p:tgtEl>
                                          <p:spTgt spid="40968"/>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40968"/>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40968"/>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40969"/>
                                        </p:tgtEl>
                                        <p:attrNameLst>
                                          <p:attrName>style.visibility</p:attrName>
                                        </p:attrNameLst>
                                      </p:cBhvr>
                                      <p:to>
                                        <p:strVal val="visible"/>
                                      </p:to>
                                    </p:set>
                                    <p:animEffect transition="in" filter="fade">
                                      <p:cBhvr>
                                        <p:cTn id="29" dur="800" decel="100000"/>
                                        <p:tgtEl>
                                          <p:spTgt spid="40969"/>
                                        </p:tgtEl>
                                      </p:cBhvr>
                                    </p:animEffect>
                                    <p:anim calcmode="lin" valueType="num">
                                      <p:cBhvr>
                                        <p:cTn id="30" dur="800" decel="100000" fill="hold"/>
                                        <p:tgtEl>
                                          <p:spTgt spid="40969"/>
                                        </p:tgtEl>
                                        <p:attrNameLst>
                                          <p:attrName>style.rotation</p:attrName>
                                        </p:attrNameLst>
                                      </p:cBhvr>
                                      <p:tavLst>
                                        <p:tav tm="0">
                                          <p:val>
                                            <p:fltVal val="-90"/>
                                          </p:val>
                                        </p:tav>
                                        <p:tav tm="100000">
                                          <p:val>
                                            <p:fltVal val="0"/>
                                          </p:val>
                                        </p:tav>
                                      </p:tavLst>
                                    </p:anim>
                                    <p:anim calcmode="lin" valueType="num">
                                      <p:cBhvr>
                                        <p:cTn id="31" dur="800" decel="100000" fill="hold"/>
                                        <p:tgtEl>
                                          <p:spTgt spid="40969"/>
                                        </p:tgtEl>
                                        <p:attrNameLst>
                                          <p:attrName>ppt_x</p:attrName>
                                        </p:attrNameLst>
                                      </p:cBhvr>
                                      <p:tavLst>
                                        <p:tav tm="0">
                                          <p:val>
                                            <p:strVal val="#ppt_x+0.4"/>
                                          </p:val>
                                        </p:tav>
                                        <p:tav tm="100000">
                                          <p:val>
                                            <p:strVal val="#ppt_x-0.05"/>
                                          </p:val>
                                        </p:tav>
                                      </p:tavLst>
                                    </p:anim>
                                    <p:anim calcmode="lin" valueType="num">
                                      <p:cBhvr>
                                        <p:cTn id="32" dur="800" decel="100000" fill="hold"/>
                                        <p:tgtEl>
                                          <p:spTgt spid="40969"/>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40969"/>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40969"/>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0"/>
                                  </p:stCondLst>
                                  <p:childTnLst>
                                    <p:set>
                                      <p:cBhvr>
                                        <p:cTn id="36" dur="1" fill="hold">
                                          <p:stCondLst>
                                            <p:cond delay="0"/>
                                          </p:stCondLst>
                                        </p:cTn>
                                        <p:tgtEl>
                                          <p:spTgt spid="40970"/>
                                        </p:tgtEl>
                                        <p:attrNameLst>
                                          <p:attrName>style.visibility</p:attrName>
                                        </p:attrNameLst>
                                      </p:cBhvr>
                                      <p:to>
                                        <p:strVal val="visible"/>
                                      </p:to>
                                    </p:set>
                                    <p:animEffect transition="in" filter="fade">
                                      <p:cBhvr>
                                        <p:cTn id="37" dur="800" decel="100000"/>
                                        <p:tgtEl>
                                          <p:spTgt spid="40970"/>
                                        </p:tgtEl>
                                      </p:cBhvr>
                                    </p:animEffect>
                                    <p:anim calcmode="lin" valueType="num">
                                      <p:cBhvr>
                                        <p:cTn id="38" dur="800" decel="100000" fill="hold"/>
                                        <p:tgtEl>
                                          <p:spTgt spid="40970"/>
                                        </p:tgtEl>
                                        <p:attrNameLst>
                                          <p:attrName>style.rotation</p:attrName>
                                        </p:attrNameLst>
                                      </p:cBhvr>
                                      <p:tavLst>
                                        <p:tav tm="0">
                                          <p:val>
                                            <p:fltVal val="-90"/>
                                          </p:val>
                                        </p:tav>
                                        <p:tav tm="100000">
                                          <p:val>
                                            <p:fltVal val="0"/>
                                          </p:val>
                                        </p:tav>
                                      </p:tavLst>
                                    </p:anim>
                                    <p:anim calcmode="lin" valueType="num">
                                      <p:cBhvr>
                                        <p:cTn id="39" dur="800" decel="100000" fill="hold"/>
                                        <p:tgtEl>
                                          <p:spTgt spid="40970"/>
                                        </p:tgtEl>
                                        <p:attrNameLst>
                                          <p:attrName>ppt_x</p:attrName>
                                        </p:attrNameLst>
                                      </p:cBhvr>
                                      <p:tavLst>
                                        <p:tav tm="0">
                                          <p:val>
                                            <p:strVal val="#ppt_x+0.4"/>
                                          </p:val>
                                        </p:tav>
                                        <p:tav tm="100000">
                                          <p:val>
                                            <p:strVal val="#ppt_x-0.05"/>
                                          </p:val>
                                        </p:tav>
                                      </p:tavLst>
                                    </p:anim>
                                    <p:anim calcmode="lin" valueType="num">
                                      <p:cBhvr>
                                        <p:cTn id="40" dur="800" decel="100000" fill="hold"/>
                                        <p:tgtEl>
                                          <p:spTgt spid="4097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4097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40970"/>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0"/>
                                  </p:stCondLst>
                                  <p:childTnLst>
                                    <p:set>
                                      <p:cBhvr>
                                        <p:cTn id="44" dur="1" fill="hold">
                                          <p:stCondLst>
                                            <p:cond delay="0"/>
                                          </p:stCondLst>
                                        </p:cTn>
                                        <p:tgtEl>
                                          <p:spTgt spid="40971"/>
                                        </p:tgtEl>
                                        <p:attrNameLst>
                                          <p:attrName>style.visibility</p:attrName>
                                        </p:attrNameLst>
                                      </p:cBhvr>
                                      <p:to>
                                        <p:strVal val="visible"/>
                                      </p:to>
                                    </p:set>
                                    <p:animEffect transition="in" filter="fade">
                                      <p:cBhvr>
                                        <p:cTn id="45" dur="800" decel="100000"/>
                                        <p:tgtEl>
                                          <p:spTgt spid="40971"/>
                                        </p:tgtEl>
                                      </p:cBhvr>
                                    </p:animEffect>
                                    <p:anim calcmode="lin" valueType="num">
                                      <p:cBhvr>
                                        <p:cTn id="46" dur="800" decel="100000" fill="hold"/>
                                        <p:tgtEl>
                                          <p:spTgt spid="40971"/>
                                        </p:tgtEl>
                                        <p:attrNameLst>
                                          <p:attrName>style.rotation</p:attrName>
                                        </p:attrNameLst>
                                      </p:cBhvr>
                                      <p:tavLst>
                                        <p:tav tm="0">
                                          <p:val>
                                            <p:fltVal val="-90"/>
                                          </p:val>
                                        </p:tav>
                                        <p:tav tm="100000">
                                          <p:val>
                                            <p:fltVal val="0"/>
                                          </p:val>
                                        </p:tav>
                                      </p:tavLst>
                                    </p:anim>
                                    <p:anim calcmode="lin" valueType="num">
                                      <p:cBhvr>
                                        <p:cTn id="47" dur="800" decel="100000" fill="hold"/>
                                        <p:tgtEl>
                                          <p:spTgt spid="40971"/>
                                        </p:tgtEl>
                                        <p:attrNameLst>
                                          <p:attrName>ppt_x</p:attrName>
                                        </p:attrNameLst>
                                      </p:cBhvr>
                                      <p:tavLst>
                                        <p:tav tm="0">
                                          <p:val>
                                            <p:strVal val="#ppt_x+0.4"/>
                                          </p:val>
                                        </p:tav>
                                        <p:tav tm="100000">
                                          <p:val>
                                            <p:strVal val="#ppt_x-0.05"/>
                                          </p:val>
                                        </p:tav>
                                      </p:tavLst>
                                    </p:anim>
                                    <p:anim calcmode="lin" valueType="num">
                                      <p:cBhvr>
                                        <p:cTn id="48" dur="800" decel="100000" fill="hold"/>
                                        <p:tgtEl>
                                          <p:spTgt spid="40971"/>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40971"/>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40971"/>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0"/>
                                  </p:stCondLst>
                                  <p:childTnLst>
                                    <p:set>
                                      <p:cBhvr>
                                        <p:cTn id="52" dur="1" fill="hold">
                                          <p:stCondLst>
                                            <p:cond delay="0"/>
                                          </p:stCondLst>
                                        </p:cTn>
                                        <p:tgtEl>
                                          <p:spTgt spid="40972"/>
                                        </p:tgtEl>
                                        <p:attrNameLst>
                                          <p:attrName>style.visibility</p:attrName>
                                        </p:attrNameLst>
                                      </p:cBhvr>
                                      <p:to>
                                        <p:strVal val="visible"/>
                                      </p:to>
                                    </p:set>
                                    <p:animEffect transition="in" filter="fade">
                                      <p:cBhvr>
                                        <p:cTn id="53" dur="800" decel="100000"/>
                                        <p:tgtEl>
                                          <p:spTgt spid="40972"/>
                                        </p:tgtEl>
                                      </p:cBhvr>
                                    </p:animEffect>
                                    <p:anim calcmode="lin" valueType="num">
                                      <p:cBhvr>
                                        <p:cTn id="54" dur="800" decel="100000" fill="hold"/>
                                        <p:tgtEl>
                                          <p:spTgt spid="40972"/>
                                        </p:tgtEl>
                                        <p:attrNameLst>
                                          <p:attrName>style.rotation</p:attrName>
                                        </p:attrNameLst>
                                      </p:cBhvr>
                                      <p:tavLst>
                                        <p:tav tm="0">
                                          <p:val>
                                            <p:fltVal val="-90"/>
                                          </p:val>
                                        </p:tav>
                                        <p:tav tm="100000">
                                          <p:val>
                                            <p:fltVal val="0"/>
                                          </p:val>
                                        </p:tav>
                                      </p:tavLst>
                                    </p:anim>
                                    <p:anim calcmode="lin" valueType="num">
                                      <p:cBhvr>
                                        <p:cTn id="55" dur="800" decel="100000" fill="hold"/>
                                        <p:tgtEl>
                                          <p:spTgt spid="40972"/>
                                        </p:tgtEl>
                                        <p:attrNameLst>
                                          <p:attrName>ppt_x</p:attrName>
                                        </p:attrNameLst>
                                      </p:cBhvr>
                                      <p:tavLst>
                                        <p:tav tm="0">
                                          <p:val>
                                            <p:strVal val="#ppt_x+0.4"/>
                                          </p:val>
                                        </p:tav>
                                        <p:tav tm="100000">
                                          <p:val>
                                            <p:strVal val="#ppt_x-0.05"/>
                                          </p:val>
                                        </p:tav>
                                      </p:tavLst>
                                    </p:anim>
                                    <p:anim calcmode="lin" valueType="num">
                                      <p:cBhvr>
                                        <p:cTn id="56" dur="800" decel="100000" fill="hold"/>
                                        <p:tgtEl>
                                          <p:spTgt spid="40972"/>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40972"/>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40972"/>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40973"/>
                                        </p:tgtEl>
                                        <p:attrNameLst>
                                          <p:attrName>style.visibility</p:attrName>
                                        </p:attrNameLst>
                                      </p:cBhvr>
                                      <p:to>
                                        <p:strVal val="visible"/>
                                      </p:to>
                                    </p:set>
                                    <p:animEffect transition="in" filter="fade">
                                      <p:cBhvr>
                                        <p:cTn id="61" dur="800" decel="100000"/>
                                        <p:tgtEl>
                                          <p:spTgt spid="40973"/>
                                        </p:tgtEl>
                                      </p:cBhvr>
                                    </p:animEffect>
                                    <p:anim calcmode="lin" valueType="num">
                                      <p:cBhvr>
                                        <p:cTn id="62" dur="800" decel="100000" fill="hold"/>
                                        <p:tgtEl>
                                          <p:spTgt spid="40973"/>
                                        </p:tgtEl>
                                        <p:attrNameLst>
                                          <p:attrName>style.rotation</p:attrName>
                                        </p:attrNameLst>
                                      </p:cBhvr>
                                      <p:tavLst>
                                        <p:tav tm="0">
                                          <p:val>
                                            <p:fltVal val="-90"/>
                                          </p:val>
                                        </p:tav>
                                        <p:tav tm="100000">
                                          <p:val>
                                            <p:fltVal val="0"/>
                                          </p:val>
                                        </p:tav>
                                      </p:tavLst>
                                    </p:anim>
                                    <p:anim calcmode="lin" valueType="num">
                                      <p:cBhvr>
                                        <p:cTn id="63" dur="800" decel="100000" fill="hold"/>
                                        <p:tgtEl>
                                          <p:spTgt spid="40973"/>
                                        </p:tgtEl>
                                        <p:attrNameLst>
                                          <p:attrName>ppt_x</p:attrName>
                                        </p:attrNameLst>
                                      </p:cBhvr>
                                      <p:tavLst>
                                        <p:tav tm="0">
                                          <p:val>
                                            <p:strVal val="#ppt_x+0.4"/>
                                          </p:val>
                                        </p:tav>
                                        <p:tav tm="100000">
                                          <p:val>
                                            <p:strVal val="#ppt_x-0.05"/>
                                          </p:val>
                                        </p:tav>
                                      </p:tavLst>
                                    </p:anim>
                                    <p:anim calcmode="lin" valueType="num">
                                      <p:cBhvr>
                                        <p:cTn id="64" dur="800" decel="100000" fill="hold"/>
                                        <p:tgtEl>
                                          <p:spTgt spid="40973"/>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40973"/>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40973"/>
                                        </p:tgtEl>
                                        <p:attrNameLst>
                                          <p:attrName>ppt_y</p:attrName>
                                        </p:attrNameLst>
                                      </p:cBhvr>
                                      <p:tavLst>
                                        <p:tav tm="0">
                                          <p:val>
                                            <p:strVal val="#ppt_y+0.1"/>
                                          </p:val>
                                        </p:tav>
                                        <p:tav tm="100000">
                                          <p:val>
                                            <p:strVal val="#ppt_y"/>
                                          </p:val>
                                        </p:tav>
                                      </p:tavLst>
                                    </p:anim>
                                  </p:childTnLst>
                                </p:cTn>
                              </p:par>
                              <p:par>
                                <p:cTn id="67" presetID="30" presetClass="entr" presetSubtype="0" fill="hold" grpId="0" nodeType="withEffect">
                                  <p:stCondLst>
                                    <p:cond delay="0"/>
                                  </p:stCondLst>
                                  <p:childTnLst>
                                    <p:set>
                                      <p:cBhvr>
                                        <p:cTn id="68" dur="1" fill="hold">
                                          <p:stCondLst>
                                            <p:cond delay="0"/>
                                          </p:stCondLst>
                                        </p:cTn>
                                        <p:tgtEl>
                                          <p:spTgt spid="40974"/>
                                        </p:tgtEl>
                                        <p:attrNameLst>
                                          <p:attrName>style.visibility</p:attrName>
                                        </p:attrNameLst>
                                      </p:cBhvr>
                                      <p:to>
                                        <p:strVal val="visible"/>
                                      </p:to>
                                    </p:set>
                                    <p:animEffect transition="in" filter="fade">
                                      <p:cBhvr>
                                        <p:cTn id="69" dur="800" decel="100000"/>
                                        <p:tgtEl>
                                          <p:spTgt spid="40974"/>
                                        </p:tgtEl>
                                      </p:cBhvr>
                                    </p:animEffect>
                                    <p:anim calcmode="lin" valueType="num">
                                      <p:cBhvr>
                                        <p:cTn id="70" dur="800" decel="100000" fill="hold"/>
                                        <p:tgtEl>
                                          <p:spTgt spid="40974"/>
                                        </p:tgtEl>
                                        <p:attrNameLst>
                                          <p:attrName>style.rotation</p:attrName>
                                        </p:attrNameLst>
                                      </p:cBhvr>
                                      <p:tavLst>
                                        <p:tav tm="0">
                                          <p:val>
                                            <p:fltVal val="-90"/>
                                          </p:val>
                                        </p:tav>
                                        <p:tav tm="100000">
                                          <p:val>
                                            <p:fltVal val="0"/>
                                          </p:val>
                                        </p:tav>
                                      </p:tavLst>
                                    </p:anim>
                                    <p:anim calcmode="lin" valueType="num">
                                      <p:cBhvr>
                                        <p:cTn id="71" dur="800" decel="100000" fill="hold"/>
                                        <p:tgtEl>
                                          <p:spTgt spid="40974"/>
                                        </p:tgtEl>
                                        <p:attrNameLst>
                                          <p:attrName>ppt_x</p:attrName>
                                        </p:attrNameLst>
                                      </p:cBhvr>
                                      <p:tavLst>
                                        <p:tav tm="0">
                                          <p:val>
                                            <p:strVal val="#ppt_x+0.4"/>
                                          </p:val>
                                        </p:tav>
                                        <p:tav tm="100000">
                                          <p:val>
                                            <p:strVal val="#ppt_x-0.05"/>
                                          </p:val>
                                        </p:tav>
                                      </p:tavLst>
                                    </p:anim>
                                    <p:anim calcmode="lin" valueType="num">
                                      <p:cBhvr>
                                        <p:cTn id="72" dur="800" decel="100000" fill="hold"/>
                                        <p:tgtEl>
                                          <p:spTgt spid="40974"/>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40974"/>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4097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p:bldP spid="40968" grpId="0"/>
      <p:bldP spid="40969" grpId="0" animBg="1"/>
      <p:bldP spid="40970" grpId="0"/>
      <p:bldP spid="40971" grpId="0" animBg="1"/>
      <p:bldP spid="40972" grpId="0"/>
      <p:bldP spid="40973" grpId="0" animBg="1"/>
      <p:bldP spid="409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96100" y="2098675"/>
            <a:ext cx="3868882" cy="1141753"/>
            <a:chOff x="6896100" y="2098675"/>
            <a:chExt cx="3868882" cy="1141753"/>
          </a:xfrm>
        </p:grpSpPr>
        <p:cxnSp>
          <p:nvCxnSpPr>
            <p:cNvPr id="41995" name="Shape 16"/>
            <p:cNvCxnSpPr>
              <a:cxnSpLocks noChangeShapeType="1"/>
              <a:stCxn id="41994" idx="0"/>
            </p:cNvCxnSpPr>
            <p:nvPr/>
          </p:nvCxnSpPr>
          <p:spPr bwMode="auto">
            <a:xfrm rot="5400000" flipH="1" flipV="1">
              <a:off x="7681912" y="1312863"/>
              <a:ext cx="404813" cy="1976438"/>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1998" name="TextBox 13"/>
            <p:cNvSpPr txBox="1">
              <a:spLocks noChangeArrowheads="1"/>
            </p:cNvSpPr>
            <p:nvPr/>
          </p:nvSpPr>
          <p:spPr bwMode="auto">
            <a:xfrm>
              <a:off x="8332788" y="239712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1999" name="TextBox 13"/>
            <p:cNvSpPr txBox="1">
              <a:spLocks noChangeArrowheads="1"/>
            </p:cNvSpPr>
            <p:nvPr/>
          </p:nvSpPr>
          <p:spPr bwMode="auto">
            <a:xfrm>
              <a:off x="8332788" y="2719388"/>
              <a:ext cx="2432194"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3" name="组合 2"/>
          <p:cNvGrpSpPr/>
          <p:nvPr/>
        </p:nvGrpSpPr>
        <p:grpSpPr>
          <a:xfrm>
            <a:off x="1128712" y="2098675"/>
            <a:ext cx="3738563" cy="1141753"/>
            <a:chOff x="1128712" y="2098675"/>
            <a:chExt cx="3738563" cy="1141753"/>
          </a:xfrm>
        </p:grpSpPr>
        <p:cxnSp>
          <p:nvCxnSpPr>
            <p:cNvPr id="41993" name="Shape 11"/>
            <p:cNvCxnSpPr>
              <a:cxnSpLocks noChangeShapeType="1"/>
              <a:stCxn id="41992" idx="0"/>
            </p:cNvCxnSpPr>
            <p:nvPr/>
          </p:nvCxnSpPr>
          <p:spPr bwMode="auto">
            <a:xfrm rot="16200000" flipV="1">
              <a:off x="3726656" y="1362869"/>
              <a:ext cx="404813" cy="1876425"/>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2000" name="TextBox 13"/>
            <p:cNvSpPr txBox="1">
              <a:spLocks noChangeArrowheads="1"/>
            </p:cNvSpPr>
            <p:nvPr/>
          </p:nvSpPr>
          <p:spPr bwMode="auto">
            <a:xfrm>
              <a:off x="2195513" y="239712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2001" name="TextBox 13"/>
            <p:cNvSpPr txBox="1">
              <a:spLocks noChangeArrowheads="1"/>
            </p:cNvSpPr>
            <p:nvPr/>
          </p:nvSpPr>
          <p:spPr bwMode="auto">
            <a:xfrm>
              <a:off x="1128712" y="2719388"/>
              <a:ext cx="2344738"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5" name="组合 4"/>
          <p:cNvGrpSpPr/>
          <p:nvPr/>
        </p:nvGrpSpPr>
        <p:grpSpPr>
          <a:xfrm>
            <a:off x="6896100" y="4744027"/>
            <a:ext cx="3868882" cy="1105911"/>
            <a:chOff x="6896100" y="4744027"/>
            <a:chExt cx="3868882" cy="1105911"/>
          </a:xfrm>
        </p:grpSpPr>
        <p:cxnSp>
          <p:nvCxnSpPr>
            <p:cNvPr id="41997" name="Shape 19"/>
            <p:cNvCxnSpPr>
              <a:cxnSpLocks noChangeShapeType="1"/>
              <a:stCxn id="41996" idx="2"/>
            </p:cNvCxnSpPr>
            <p:nvPr/>
          </p:nvCxnSpPr>
          <p:spPr bwMode="auto">
            <a:xfrm rot="16200000" flipH="1">
              <a:off x="7681119" y="4658519"/>
              <a:ext cx="406400" cy="1976438"/>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2002" name="TextBox 13"/>
            <p:cNvSpPr txBox="1">
              <a:spLocks noChangeArrowheads="1"/>
            </p:cNvSpPr>
            <p:nvPr/>
          </p:nvSpPr>
          <p:spPr bwMode="auto">
            <a:xfrm>
              <a:off x="8332788" y="4744027"/>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2003" name="TextBox 13"/>
            <p:cNvSpPr txBox="1">
              <a:spLocks noChangeArrowheads="1"/>
            </p:cNvSpPr>
            <p:nvPr/>
          </p:nvSpPr>
          <p:spPr bwMode="auto">
            <a:xfrm>
              <a:off x="8332788" y="5066290"/>
              <a:ext cx="2432194"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6" name="组合 5"/>
          <p:cNvGrpSpPr/>
          <p:nvPr/>
        </p:nvGrpSpPr>
        <p:grpSpPr>
          <a:xfrm>
            <a:off x="1098406" y="4744027"/>
            <a:ext cx="3768869" cy="1105911"/>
            <a:chOff x="1098406" y="4744027"/>
            <a:chExt cx="3768869" cy="1105911"/>
          </a:xfrm>
        </p:grpSpPr>
        <p:cxnSp>
          <p:nvCxnSpPr>
            <p:cNvPr id="41991" name="Shape 21"/>
            <p:cNvCxnSpPr>
              <a:cxnSpLocks noChangeShapeType="1"/>
              <a:stCxn id="41990" idx="2"/>
            </p:cNvCxnSpPr>
            <p:nvPr/>
          </p:nvCxnSpPr>
          <p:spPr bwMode="auto">
            <a:xfrm rot="5400000">
              <a:off x="3725863" y="4708525"/>
              <a:ext cx="406400" cy="1876425"/>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2004" name="TextBox 13"/>
            <p:cNvSpPr txBox="1">
              <a:spLocks noChangeArrowheads="1"/>
            </p:cNvSpPr>
            <p:nvPr/>
          </p:nvSpPr>
          <p:spPr bwMode="auto">
            <a:xfrm>
              <a:off x="2195513" y="4744027"/>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2005" name="TextBox 13"/>
            <p:cNvSpPr txBox="1">
              <a:spLocks noChangeArrowheads="1"/>
            </p:cNvSpPr>
            <p:nvPr/>
          </p:nvSpPr>
          <p:spPr bwMode="auto">
            <a:xfrm>
              <a:off x="1098406" y="5066290"/>
              <a:ext cx="2375044"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2" name="组合 1"/>
          <p:cNvGrpSpPr/>
          <p:nvPr/>
        </p:nvGrpSpPr>
        <p:grpSpPr>
          <a:xfrm>
            <a:off x="3903663" y="2503488"/>
            <a:ext cx="3954462" cy="2940050"/>
            <a:chOff x="3903663" y="2503488"/>
            <a:chExt cx="3954462" cy="2940050"/>
          </a:xfrm>
          <a:effectLst>
            <a:outerShdw blurRad="50800" dist="38100" dir="5400000" algn="t" rotWithShape="0">
              <a:prstClr val="black">
                <a:alpha val="40000"/>
              </a:prstClr>
            </a:outerShdw>
          </a:effectLst>
        </p:grpSpPr>
        <p:sp>
          <p:nvSpPr>
            <p:cNvPr id="41990" name="Rectangle 6"/>
            <p:cNvSpPr>
              <a:spLocks noChangeArrowheads="1"/>
            </p:cNvSpPr>
            <p:nvPr/>
          </p:nvSpPr>
          <p:spPr bwMode="auto">
            <a:xfrm>
              <a:off x="3903663" y="4024313"/>
              <a:ext cx="1927225" cy="1419225"/>
            </a:xfrm>
            <a:prstGeom prst="rect">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1992" name="Rectangle 4"/>
            <p:cNvSpPr>
              <a:spLocks noChangeArrowheads="1"/>
            </p:cNvSpPr>
            <p:nvPr/>
          </p:nvSpPr>
          <p:spPr bwMode="auto">
            <a:xfrm>
              <a:off x="3903663" y="2503488"/>
              <a:ext cx="1927225" cy="1419225"/>
            </a:xfrm>
            <a:prstGeom prst="rect">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1994" name="Rectangle 5"/>
            <p:cNvSpPr>
              <a:spLocks noChangeArrowheads="1"/>
            </p:cNvSpPr>
            <p:nvPr/>
          </p:nvSpPr>
          <p:spPr bwMode="auto">
            <a:xfrm>
              <a:off x="5932488" y="2503488"/>
              <a:ext cx="1925637" cy="1419225"/>
            </a:xfrm>
            <a:prstGeom prst="rect">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1996" name="Rectangle 7"/>
            <p:cNvSpPr>
              <a:spLocks noChangeArrowheads="1"/>
            </p:cNvSpPr>
            <p:nvPr/>
          </p:nvSpPr>
          <p:spPr bwMode="auto">
            <a:xfrm>
              <a:off x="5932488" y="4024313"/>
              <a:ext cx="1925637" cy="1419225"/>
            </a:xfrm>
            <a:prstGeom prst="rect">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2007" name="Freeform 6"/>
            <p:cNvSpPr>
              <a:spLocks noEditPoints="1"/>
            </p:cNvSpPr>
            <p:nvPr/>
          </p:nvSpPr>
          <p:spPr bwMode="auto">
            <a:xfrm>
              <a:off x="4503738" y="2913063"/>
              <a:ext cx="727075" cy="712787"/>
            </a:xfrm>
            <a:custGeom>
              <a:avLst/>
              <a:gdLst>
                <a:gd name="T0" fmla="*/ 2147483647 w 643"/>
                <a:gd name="T1" fmla="*/ 0 h 630"/>
                <a:gd name="T2" fmla="*/ 2147483647 w 643"/>
                <a:gd name="T3" fmla="*/ 0 h 630"/>
                <a:gd name="T4" fmla="*/ 2147483647 w 643"/>
                <a:gd name="T5" fmla="*/ 2147483647 h 630"/>
                <a:gd name="T6" fmla="*/ 2147483647 w 643"/>
                <a:gd name="T7" fmla="*/ 2147483647 h 630"/>
                <a:gd name="T8" fmla="*/ 2147483647 w 643"/>
                <a:gd name="T9" fmla="*/ 2147483647 h 630"/>
                <a:gd name="T10" fmla="*/ 2147483647 w 643"/>
                <a:gd name="T11" fmla="*/ 2147483647 h 630"/>
                <a:gd name="T12" fmla="*/ 2147483647 w 643"/>
                <a:gd name="T13" fmla="*/ 2147483647 h 630"/>
                <a:gd name="T14" fmla="*/ 2147483647 w 643"/>
                <a:gd name="T15" fmla="*/ 2147483647 h 630"/>
                <a:gd name="T16" fmla="*/ 2147483647 w 643"/>
                <a:gd name="T17" fmla="*/ 2147483647 h 630"/>
                <a:gd name="T18" fmla="*/ 2147483647 w 643"/>
                <a:gd name="T19" fmla="*/ 2147483647 h 630"/>
                <a:gd name="T20" fmla="*/ 2147483647 w 643"/>
                <a:gd name="T21" fmla="*/ 0 h 630"/>
                <a:gd name="T22" fmla="*/ 2147483647 w 643"/>
                <a:gd name="T23" fmla="*/ 2147483647 h 630"/>
                <a:gd name="T24" fmla="*/ 2147483647 w 643"/>
                <a:gd name="T25" fmla="*/ 2147483647 h 630"/>
                <a:gd name="T26" fmla="*/ 2147483647 w 643"/>
                <a:gd name="T27" fmla="*/ 2147483647 h 630"/>
                <a:gd name="T28" fmla="*/ 2147483647 w 643"/>
                <a:gd name="T29" fmla="*/ 2147483647 h 630"/>
                <a:gd name="T30" fmla="*/ 0 w 643"/>
                <a:gd name="T31" fmla="*/ 2147483647 h 630"/>
                <a:gd name="T32" fmla="*/ 2147483647 w 643"/>
                <a:gd name="T33" fmla="*/ 2147483647 h 630"/>
                <a:gd name="T34" fmla="*/ 2147483647 w 643"/>
                <a:gd name="T35" fmla="*/ 2147483647 h 630"/>
                <a:gd name="T36" fmla="*/ 2147483647 w 643"/>
                <a:gd name="T37" fmla="*/ 2147483647 h 630"/>
                <a:gd name="T38" fmla="*/ 2147483647 w 643"/>
                <a:gd name="T39" fmla="*/ 2147483647 h 630"/>
                <a:gd name="T40" fmla="*/ 2147483647 w 643"/>
                <a:gd name="T41" fmla="*/ 2147483647 h 630"/>
                <a:gd name="T42" fmla="*/ 2147483647 w 643"/>
                <a:gd name="T43" fmla="*/ 2147483647 h 630"/>
                <a:gd name="T44" fmla="*/ 2147483647 w 643"/>
                <a:gd name="T45" fmla="*/ 2147483647 h 630"/>
                <a:gd name="T46" fmla="*/ 2147483647 w 643"/>
                <a:gd name="T47" fmla="*/ 2147483647 h 630"/>
                <a:gd name="T48" fmla="*/ 2147483647 w 643"/>
                <a:gd name="T49" fmla="*/ 2147483647 h 630"/>
                <a:gd name="T50" fmla="*/ 2147483647 w 643"/>
                <a:gd name="T51" fmla="*/ 2147483647 h 630"/>
                <a:gd name="T52" fmla="*/ 2147483647 w 643"/>
                <a:gd name="T53" fmla="*/ 2147483647 h 630"/>
                <a:gd name="T54" fmla="*/ 2147483647 w 643"/>
                <a:gd name="T55" fmla="*/ 2147483647 h 630"/>
                <a:gd name="T56" fmla="*/ 2147483647 w 643"/>
                <a:gd name="T57" fmla="*/ 2147483647 h 630"/>
                <a:gd name="T58" fmla="*/ 2147483647 w 643"/>
                <a:gd name="T59" fmla="*/ 2147483647 h 630"/>
                <a:gd name="T60" fmla="*/ 2147483647 w 643"/>
                <a:gd name="T61" fmla="*/ 2147483647 h 630"/>
                <a:gd name="T62" fmla="*/ 2147483647 w 643"/>
                <a:gd name="T63" fmla="*/ 2147483647 h 630"/>
                <a:gd name="T64" fmla="*/ 2147483647 w 643"/>
                <a:gd name="T65" fmla="*/ 2147483647 h 6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43" h="630">
                  <a:moveTo>
                    <a:pt x="389" y="0"/>
                  </a:moveTo>
                  <a:lnTo>
                    <a:pt x="256" y="0"/>
                  </a:lnTo>
                  <a:lnTo>
                    <a:pt x="201" y="104"/>
                  </a:lnTo>
                  <a:lnTo>
                    <a:pt x="143" y="71"/>
                  </a:lnTo>
                  <a:lnTo>
                    <a:pt x="143" y="273"/>
                  </a:lnTo>
                  <a:lnTo>
                    <a:pt x="331" y="188"/>
                  </a:lnTo>
                  <a:lnTo>
                    <a:pt x="279" y="152"/>
                  </a:lnTo>
                  <a:lnTo>
                    <a:pt x="321" y="74"/>
                  </a:lnTo>
                  <a:lnTo>
                    <a:pt x="389" y="191"/>
                  </a:lnTo>
                  <a:lnTo>
                    <a:pt x="464" y="143"/>
                  </a:lnTo>
                  <a:lnTo>
                    <a:pt x="389" y="0"/>
                  </a:lnTo>
                  <a:close/>
                  <a:moveTo>
                    <a:pt x="195" y="481"/>
                  </a:moveTo>
                  <a:lnTo>
                    <a:pt x="91" y="481"/>
                  </a:lnTo>
                  <a:lnTo>
                    <a:pt x="175" y="334"/>
                  </a:lnTo>
                  <a:lnTo>
                    <a:pt x="97" y="286"/>
                  </a:lnTo>
                  <a:lnTo>
                    <a:pt x="0" y="461"/>
                  </a:lnTo>
                  <a:lnTo>
                    <a:pt x="48" y="559"/>
                  </a:lnTo>
                  <a:lnTo>
                    <a:pt x="195" y="559"/>
                  </a:lnTo>
                  <a:lnTo>
                    <a:pt x="195" y="630"/>
                  </a:lnTo>
                  <a:lnTo>
                    <a:pt x="370" y="523"/>
                  </a:lnTo>
                  <a:lnTo>
                    <a:pt x="195" y="412"/>
                  </a:lnTo>
                  <a:lnTo>
                    <a:pt x="195" y="481"/>
                  </a:lnTo>
                  <a:close/>
                  <a:moveTo>
                    <a:pt x="568" y="325"/>
                  </a:moveTo>
                  <a:lnTo>
                    <a:pt x="623" y="289"/>
                  </a:lnTo>
                  <a:lnTo>
                    <a:pt x="441" y="201"/>
                  </a:lnTo>
                  <a:lnTo>
                    <a:pt x="438" y="403"/>
                  </a:lnTo>
                  <a:lnTo>
                    <a:pt x="490" y="370"/>
                  </a:lnTo>
                  <a:lnTo>
                    <a:pt x="552" y="481"/>
                  </a:lnTo>
                  <a:lnTo>
                    <a:pt x="402" y="481"/>
                  </a:lnTo>
                  <a:lnTo>
                    <a:pt x="402" y="559"/>
                  </a:lnTo>
                  <a:lnTo>
                    <a:pt x="594" y="559"/>
                  </a:lnTo>
                  <a:lnTo>
                    <a:pt x="643" y="458"/>
                  </a:lnTo>
                  <a:lnTo>
                    <a:pt x="568" y="3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sp>
          <p:nvSpPr>
            <p:cNvPr id="42008" name="Freeform 18"/>
            <p:cNvSpPr>
              <a:spLocks noEditPoints="1"/>
            </p:cNvSpPr>
            <p:nvPr/>
          </p:nvSpPr>
          <p:spPr bwMode="auto">
            <a:xfrm>
              <a:off x="6580188" y="4578350"/>
              <a:ext cx="630237" cy="460375"/>
            </a:xfrm>
            <a:custGeom>
              <a:avLst/>
              <a:gdLst>
                <a:gd name="T0" fmla="*/ 2147483647 w 1005"/>
                <a:gd name="T1" fmla="*/ 2147483647 h 731"/>
                <a:gd name="T2" fmla="*/ 2147483647 w 1005"/>
                <a:gd name="T3" fmla="*/ 2147483647 h 731"/>
                <a:gd name="T4" fmla="*/ 2147483647 w 1005"/>
                <a:gd name="T5" fmla="*/ 2147483647 h 731"/>
                <a:gd name="T6" fmla="*/ 2147483647 w 1005"/>
                <a:gd name="T7" fmla="*/ 2147483647 h 731"/>
                <a:gd name="T8" fmla="*/ 2147483647 w 1005"/>
                <a:gd name="T9" fmla="*/ 2147483647 h 731"/>
                <a:gd name="T10" fmla="*/ 2147483647 w 1005"/>
                <a:gd name="T11" fmla="*/ 2147483647 h 731"/>
                <a:gd name="T12" fmla="*/ 2147483647 w 1005"/>
                <a:gd name="T13" fmla="*/ 2147483647 h 731"/>
                <a:gd name="T14" fmla="*/ 2147483647 w 1005"/>
                <a:gd name="T15" fmla="*/ 2147483647 h 731"/>
                <a:gd name="T16" fmla="*/ 2147483647 w 1005"/>
                <a:gd name="T17" fmla="*/ 2147483647 h 731"/>
                <a:gd name="T18" fmla="*/ 2147483647 w 1005"/>
                <a:gd name="T19" fmla="*/ 2147483647 h 731"/>
                <a:gd name="T20" fmla="*/ 2147483647 w 1005"/>
                <a:gd name="T21" fmla="*/ 2147483647 h 731"/>
                <a:gd name="T22" fmla="*/ 2147483647 w 1005"/>
                <a:gd name="T23" fmla="*/ 2147483647 h 731"/>
                <a:gd name="T24" fmla="*/ 2147483647 w 1005"/>
                <a:gd name="T25" fmla="*/ 2147483647 h 731"/>
                <a:gd name="T26" fmla="*/ 2147483647 w 1005"/>
                <a:gd name="T27" fmla="*/ 2147483647 h 731"/>
                <a:gd name="T28" fmla="*/ 2147483647 w 1005"/>
                <a:gd name="T29" fmla="*/ 2147483647 h 731"/>
                <a:gd name="T30" fmla="*/ 2147483647 w 1005"/>
                <a:gd name="T31" fmla="*/ 2147483647 h 731"/>
                <a:gd name="T32" fmla="*/ 2147483647 w 1005"/>
                <a:gd name="T33" fmla="*/ 2147483647 h 731"/>
                <a:gd name="T34" fmla="*/ 2147483647 w 1005"/>
                <a:gd name="T35" fmla="*/ 2147483647 h 731"/>
                <a:gd name="T36" fmla="*/ 2147483647 w 1005"/>
                <a:gd name="T37" fmla="*/ 2147483647 h 731"/>
                <a:gd name="T38" fmla="*/ 2147483647 w 1005"/>
                <a:gd name="T39" fmla="*/ 2147483647 h 731"/>
                <a:gd name="T40" fmla="*/ 2147483647 w 1005"/>
                <a:gd name="T41" fmla="*/ 2147483647 h 731"/>
                <a:gd name="T42" fmla="*/ 2147483647 w 1005"/>
                <a:gd name="T43" fmla="*/ 2147483647 h 731"/>
                <a:gd name="T44" fmla="*/ 2147483647 w 1005"/>
                <a:gd name="T45" fmla="*/ 2147483647 h 731"/>
                <a:gd name="T46" fmla="*/ 2147483647 w 1005"/>
                <a:gd name="T47" fmla="*/ 2147483647 h 731"/>
                <a:gd name="T48" fmla="*/ 2147483647 w 1005"/>
                <a:gd name="T49" fmla="*/ 2147483647 h 731"/>
                <a:gd name="T50" fmla="*/ 2147483647 w 1005"/>
                <a:gd name="T51" fmla="*/ 2147483647 h 731"/>
                <a:gd name="T52" fmla="*/ 2147483647 w 1005"/>
                <a:gd name="T53" fmla="*/ 2147483647 h 731"/>
                <a:gd name="T54" fmla="*/ 2147483647 w 1005"/>
                <a:gd name="T55" fmla="*/ 2147483647 h 731"/>
                <a:gd name="T56" fmla="*/ 2147483647 w 1005"/>
                <a:gd name="T57" fmla="*/ 2147483647 h 731"/>
                <a:gd name="T58" fmla="*/ 2147483647 w 1005"/>
                <a:gd name="T59" fmla="*/ 2147483647 h 731"/>
                <a:gd name="T60" fmla="*/ 2147483647 w 1005"/>
                <a:gd name="T61" fmla="*/ 2147483647 h 731"/>
                <a:gd name="T62" fmla="*/ 2147483647 w 1005"/>
                <a:gd name="T63" fmla="*/ 2147483647 h 731"/>
                <a:gd name="T64" fmla="*/ 2147483647 w 1005"/>
                <a:gd name="T65" fmla="*/ 2147483647 h 731"/>
                <a:gd name="T66" fmla="*/ 2147483647 w 1005"/>
                <a:gd name="T67" fmla="*/ 2147483647 h 731"/>
                <a:gd name="T68" fmla="*/ 2147483647 w 1005"/>
                <a:gd name="T69" fmla="*/ 2147483647 h 731"/>
                <a:gd name="T70" fmla="*/ 2147483647 w 1005"/>
                <a:gd name="T71" fmla="*/ 2147483647 h 731"/>
                <a:gd name="T72" fmla="*/ 2147483647 w 1005"/>
                <a:gd name="T73" fmla="*/ 2147483647 h 731"/>
                <a:gd name="T74" fmla="*/ 2147483647 w 1005"/>
                <a:gd name="T75" fmla="*/ 2147483647 h 731"/>
                <a:gd name="T76" fmla="*/ 2147483647 w 1005"/>
                <a:gd name="T77" fmla="*/ 2147483647 h 731"/>
                <a:gd name="T78" fmla="*/ 2147483647 w 1005"/>
                <a:gd name="T79" fmla="*/ 2147483647 h 731"/>
                <a:gd name="T80" fmla="*/ 2147483647 w 1005"/>
                <a:gd name="T81" fmla="*/ 2147483647 h 731"/>
                <a:gd name="T82" fmla="*/ 2147483647 w 1005"/>
                <a:gd name="T83" fmla="*/ 2147483647 h 731"/>
                <a:gd name="T84" fmla="*/ 2147483647 w 1005"/>
                <a:gd name="T85" fmla="*/ 2147483647 h 731"/>
                <a:gd name="T86" fmla="*/ 2147483647 w 1005"/>
                <a:gd name="T87" fmla="*/ 2147483647 h 731"/>
                <a:gd name="T88" fmla="*/ 0 w 1005"/>
                <a:gd name="T89" fmla="*/ 2147483647 h 731"/>
                <a:gd name="T90" fmla="*/ 2147483647 w 1005"/>
                <a:gd name="T91" fmla="*/ 2147483647 h 731"/>
                <a:gd name="T92" fmla="*/ 2147483647 w 1005"/>
                <a:gd name="T93" fmla="*/ 0 h 731"/>
                <a:gd name="T94" fmla="*/ 0 w 1005"/>
                <a:gd name="T95" fmla="*/ 0 h 731"/>
                <a:gd name="T96" fmla="*/ 0 w 1005"/>
                <a:gd name="T97" fmla="*/ 2147483647 h 731"/>
                <a:gd name="T98" fmla="*/ 0 w 1005"/>
                <a:gd name="T99" fmla="*/ 0 h 731"/>
                <a:gd name="T100" fmla="*/ 0 w 1005"/>
                <a:gd name="T101" fmla="*/ 2147483647 h 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5" h="731">
                  <a:moveTo>
                    <a:pt x="549" y="545"/>
                  </a:moveTo>
                  <a:cubicBezTo>
                    <a:pt x="549" y="553"/>
                    <a:pt x="543" y="560"/>
                    <a:pt x="535" y="560"/>
                  </a:cubicBezTo>
                  <a:lnTo>
                    <a:pt x="217" y="560"/>
                  </a:lnTo>
                  <a:cubicBezTo>
                    <a:pt x="209" y="560"/>
                    <a:pt x="203" y="553"/>
                    <a:pt x="203" y="545"/>
                  </a:cubicBezTo>
                  <a:cubicBezTo>
                    <a:pt x="203" y="537"/>
                    <a:pt x="209" y="531"/>
                    <a:pt x="217" y="531"/>
                  </a:cubicBezTo>
                  <a:lnTo>
                    <a:pt x="535" y="531"/>
                  </a:lnTo>
                  <a:cubicBezTo>
                    <a:pt x="543" y="531"/>
                    <a:pt x="549" y="537"/>
                    <a:pt x="549" y="545"/>
                  </a:cubicBezTo>
                  <a:close/>
                  <a:moveTo>
                    <a:pt x="549" y="440"/>
                  </a:moveTo>
                  <a:cubicBezTo>
                    <a:pt x="549" y="448"/>
                    <a:pt x="543" y="454"/>
                    <a:pt x="535" y="454"/>
                  </a:cubicBezTo>
                  <a:lnTo>
                    <a:pt x="217" y="454"/>
                  </a:lnTo>
                  <a:cubicBezTo>
                    <a:pt x="209" y="454"/>
                    <a:pt x="203" y="448"/>
                    <a:pt x="203" y="440"/>
                  </a:cubicBezTo>
                  <a:cubicBezTo>
                    <a:pt x="203" y="432"/>
                    <a:pt x="209" y="425"/>
                    <a:pt x="217" y="425"/>
                  </a:cubicBezTo>
                  <a:lnTo>
                    <a:pt x="535" y="425"/>
                  </a:lnTo>
                  <a:cubicBezTo>
                    <a:pt x="543" y="425"/>
                    <a:pt x="549" y="432"/>
                    <a:pt x="549" y="440"/>
                  </a:cubicBezTo>
                  <a:close/>
                  <a:moveTo>
                    <a:pt x="750" y="274"/>
                  </a:moveTo>
                  <a:lnTo>
                    <a:pt x="194" y="274"/>
                  </a:lnTo>
                  <a:cubicBezTo>
                    <a:pt x="186" y="274"/>
                    <a:pt x="179" y="268"/>
                    <a:pt x="179" y="260"/>
                  </a:cubicBezTo>
                  <a:cubicBezTo>
                    <a:pt x="179" y="252"/>
                    <a:pt x="186" y="245"/>
                    <a:pt x="194" y="245"/>
                  </a:cubicBezTo>
                  <a:lnTo>
                    <a:pt x="750" y="245"/>
                  </a:lnTo>
                  <a:cubicBezTo>
                    <a:pt x="758" y="245"/>
                    <a:pt x="765" y="252"/>
                    <a:pt x="765" y="260"/>
                  </a:cubicBezTo>
                  <a:cubicBezTo>
                    <a:pt x="765" y="268"/>
                    <a:pt x="758" y="274"/>
                    <a:pt x="750" y="274"/>
                  </a:cubicBezTo>
                  <a:close/>
                  <a:moveTo>
                    <a:pt x="112" y="152"/>
                  </a:moveTo>
                  <a:cubicBezTo>
                    <a:pt x="112" y="144"/>
                    <a:pt x="118" y="138"/>
                    <a:pt x="126" y="138"/>
                  </a:cubicBezTo>
                  <a:lnTo>
                    <a:pt x="857" y="138"/>
                  </a:lnTo>
                  <a:cubicBezTo>
                    <a:pt x="865" y="138"/>
                    <a:pt x="872" y="144"/>
                    <a:pt x="872" y="152"/>
                  </a:cubicBezTo>
                  <a:cubicBezTo>
                    <a:pt x="872" y="160"/>
                    <a:pt x="865" y="166"/>
                    <a:pt x="857" y="166"/>
                  </a:cubicBezTo>
                  <a:lnTo>
                    <a:pt x="126" y="166"/>
                  </a:lnTo>
                  <a:cubicBezTo>
                    <a:pt x="118" y="166"/>
                    <a:pt x="112" y="160"/>
                    <a:pt x="112" y="152"/>
                  </a:cubicBezTo>
                  <a:close/>
                  <a:moveTo>
                    <a:pt x="866" y="431"/>
                  </a:moveTo>
                  <a:cubicBezTo>
                    <a:pt x="866" y="465"/>
                    <a:pt x="847" y="493"/>
                    <a:pt x="820" y="509"/>
                  </a:cubicBezTo>
                  <a:cubicBezTo>
                    <a:pt x="820" y="510"/>
                    <a:pt x="820" y="510"/>
                    <a:pt x="820" y="510"/>
                  </a:cubicBezTo>
                  <a:cubicBezTo>
                    <a:pt x="820" y="510"/>
                    <a:pt x="820" y="648"/>
                    <a:pt x="820" y="648"/>
                  </a:cubicBezTo>
                  <a:lnTo>
                    <a:pt x="775" y="588"/>
                  </a:lnTo>
                  <a:lnTo>
                    <a:pt x="731" y="648"/>
                  </a:lnTo>
                  <a:lnTo>
                    <a:pt x="731" y="510"/>
                  </a:lnTo>
                  <a:cubicBezTo>
                    <a:pt x="731" y="510"/>
                    <a:pt x="731" y="510"/>
                    <a:pt x="731" y="509"/>
                  </a:cubicBezTo>
                  <a:cubicBezTo>
                    <a:pt x="703" y="493"/>
                    <a:pt x="685" y="465"/>
                    <a:pt x="685" y="431"/>
                  </a:cubicBezTo>
                  <a:cubicBezTo>
                    <a:pt x="685" y="381"/>
                    <a:pt x="725" y="341"/>
                    <a:pt x="775" y="341"/>
                  </a:cubicBezTo>
                  <a:cubicBezTo>
                    <a:pt x="825" y="341"/>
                    <a:pt x="866" y="381"/>
                    <a:pt x="866" y="431"/>
                  </a:cubicBezTo>
                  <a:close/>
                  <a:moveTo>
                    <a:pt x="963" y="690"/>
                  </a:moveTo>
                  <a:lnTo>
                    <a:pt x="41" y="690"/>
                  </a:lnTo>
                  <a:lnTo>
                    <a:pt x="41" y="41"/>
                  </a:lnTo>
                  <a:lnTo>
                    <a:pt x="963" y="41"/>
                  </a:lnTo>
                  <a:lnTo>
                    <a:pt x="963" y="690"/>
                  </a:lnTo>
                  <a:close/>
                  <a:moveTo>
                    <a:pt x="0" y="731"/>
                  </a:moveTo>
                  <a:lnTo>
                    <a:pt x="1005" y="731"/>
                  </a:lnTo>
                  <a:lnTo>
                    <a:pt x="1005" y="0"/>
                  </a:lnTo>
                  <a:lnTo>
                    <a:pt x="0" y="0"/>
                  </a:lnTo>
                  <a:lnTo>
                    <a:pt x="0" y="731"/>
                  </a:lnTo>
                  <a:close/>
                  <a:moveTo>
                    <a:pt x="0" y="0"/>
                  </a:moveTo>
                  <a:lnTo>
                    <a:pt x="0" y="731"/>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sp>
          <p:nvSpPr>
            <p:cNvPr id="42009" name="Freeform 101"/>
            <p:cNvSpPr>
              <a:spLocks noEditPoints="1"/>
            </p:cNvSpPr>
            <p:nvPr/>
          </p:nvSpPr>
          <p:spPr bwMode="auto">
            <a:xfrm>
              <a:off x="4503738" y="4503738"/>
              <a:ext cx="577850" cy="534987"/>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42010" name="Freeform 34"/>
            <p:cNvSpPr>
              <a:spLocks noEditPoints="1"/>
            </p:cNvSpPr>
            <p:nvPr/>
          </p:nvSpPr>
          <p:spPr bwMode="auto">
            <a:xfrm>
              <a:off x="6556375" y="2947988"/>
              <a:ext cx="677863" cy="642937"/>
            </a:xfrm>
            <a:custGeom>
              <a:avLst/>
              <a:gdLst>
                <a:gd name="T0" fmla="*/ 2147483647 w 1131"/>
                <a:gd name="T1" fmla="*/ 2147483647 h 1073"/>
                <a:gd name="T2" fmla="*/ 2147483647 w 1131"/>
                <a:gd name="T3" fmla="*/ 2147483647 h 1073"/>
                <a:gd name="T4" fmla="*/ 2147483647 w 1131"/>
                <a:gd name="T5" fmla="*/ 2147483647 h 1073"/>
                <a:gd name="T6" fmla="*/ 2147483647 w 1131"/>
                <a:gd name="T7" fmla="*/ 2147483647 h 1073"/>
                <a:gd name="T8" fmla="*/ 2147483647 w 1131"/>
                <a:gd name="T9" fmla="*/ 2147483647 h 1073"/>
                <a:gd name="T10" fmla="*/ 2147483647 w 1131"/>
                <a:gd name="T11" fmla="*/ 2147483647 h 1073"/>
                <a:gd name="T12" fmla="*/ 2147483647 w 1131"/>
                <a:gd name="T13" fmla="*/ 2147483647 h 1073"/>
                <a:gd name="T14" fmla="*/ 2147483647 w 1131"/>
                <a:gd name="T15" fmla="*/ 2147483647 h 1073"/>
                <a:gd name="T16" fmla="*/ 2147483647 w 1131"/>
                <a:gd name="T17" fmla="*/ 2147483647 h 1073"/>
                <a:gd name="T18" fmla="*/ 2147483647 w 1131"/>
                <a:gd name="T19" fmla="*/ 2147483647 h 1073"/>
                <a:gd name="T20" fmla="*/ 2147483647 w 1131"/>
                <a:gd name="T21" fmla="*/ 2147483647 h 1073"/>
                <a:gd name="T22" fmla="*/ 2147483647 w 1131"/>
                <a:gd name="T23" fmla="*/ 2147483647 h 1073"/>
                <a:gd name="T24" fmla="*/ 2147483647 w 1131"/>
                <a:gd name="T25" fmla="*/ 2147483647 h 1073"/>
                <a:gd name="T26" fmla="*/ 2147483647 w 1131"/>
                <a:gd name="T27" fmla="*/ 2147483647 h 1073"/>
                <a:gd name="T28" fmla="*/ 2147483647 w 1131"/>
                <a:gd name="T29" fmla="*/ 2147483647 h 1073"/>
                <a:gd name="T30" fmla="*/ 2147483647 w 1131"/>
                <a:gd name="T31" fmla="*/ 2147483647 h 1073"/>
                <a:gd name="T32" fmla="*/ 2147483647 w 1131"/>
                <a:gd name="T33" fmla="*/ 2147483647 h 1073"/>
                <a:gd name="T34" fmla="*/ 2147483647 w 1131"/>
                <a:gd name="T35" fmla="*/ 2147483647 h 1073"/>
                <a:gd name="T36" fmla="*/ 2147483647 w 1131"/>
                <a:gd name="T37" fmla="*/ 2147483647 h 1073"/>
                <a:gd name="T38" fmla="*/ 2147483647 w 1131"/>
                <a:gd name="T39" fmla="*/ 2147483647 h 1073"/>
                <a:gd name="T40" fmla="*/ 2147483647 w 1131"/>
                <a:gd name="T41" fmla="*/ 2147483647 h 1073"/>
                <a:gd name="T42" fmla="*/ 2147483647 w 1131"/>
                <a:gd name="T43" fmla="*/ 2147483647 h 1073"/>
                <a:gd name="T44" fmla="*/ 2147483647 w 1131"/>
                <a:gd name="T45" fmla="*/ 2147483647 h 1073"/>
                <a:gd name="T46" fmla="*/ 2147483647 w 1131"/>
                <a:gd name="T47" fmla="*/ 2147483647 h 1073"/>
                <a:gd name="T48" fmla="*/ 2147483647 w 1131"/>
                <a:gd name="T49" fmla="*/ 2147483647 h 1073"/>
                <a:gd name="T50" fmla="*/ 2147483647 w 1131"/>
                <a:gd name="T51" fmla="*/ 2147483647 h 1073"/>
                <a:gd name="T52" fmla="*/ 2147483647 w 1131"/>
                <a:gd name="T53" fmla="*/ 2147483647 h 1073"/>
                <a:gd name="T54" fmla="*/ 2147483647 w 1131"/>
                <a:gd name="T55" fmla="*/ 2147483647 h 1073"/>
                <a:gd name="T56" fmla="*/ 2147483647 w 1131"/>
                <a:gd name="T57" fmla="*/ 2147483647 h 1073"/>
                <a:gd name="T58" fmla="*/ 2147483647 w 1131"/>
                <a:gd name="T59" fmla="*/ 2147483647 h 1073"/>
                <a:gd name="T60" fmla="*/ 2147483647 w 1131"/>
                <a:gd name="T61" fmla="*/ 2147483647 h 1073"/>
                <a:gd name="T62" fmla="*/ 2147483647 w 1131"/>
                <a:gd name="T63" fmla="*/ 2147483647 h 1073"/>
                <a:gd name="T64" fmla="*/ 2147483647 w 1131"/>
                <a:gd name="T65" fmla="*/ 2147483647 h 1073"/>
                <a:gd name="T66" fmla="*/ 2147483647 w 1131"/>
                <a:gd name="T67" fmla="*/ 2147483647 h 1073"/>
                <a:gd name="T68" fmla="*/ 2147483647 w 1131"/>
                <a:gd name="T69" fmla="*/ 2147483647 h 1073"/>
                <a:gd name="T70" fmla="*/ 2147483647 w 1131"/>
                <a:gd name="T71" fmla="*/ 2147483647 h 1073"/>
                <a:gd name="T72" fmla="*/ 2147483647 w 1131"/>
                <a:gd name="T73" fmla="*/ 2147483647 h 1073"/>
                <a:gd name="T74" fmla="*/ 2147483647 w 1131"/>
                <a:gd name="T75" fmla="*/ 2147483647 h 1073"/>
                <a:gd name="T76" fmla="*/ 2147483647 w 1131"/>
                <a:gd name="T77" fmla="*/ 2147483647 h 1073"/>
                <a:gd name="T78" fmla="*/ 2147483647 w 1131"/>
                <a:gd name="T79" fmla="*/ 2147483647 h 1073"/>
                <a:gd name="T80" fmla="*/ 2147483647 w 1131"/>
                <a:gd name="T81" fmla="*/ 2147483647 h 1073"/>
                <a:gd name="T82" fmla="*/ 2147483647 w 1131"/>
                <a:gd name="T83" fmla="*/ 2147483647 h 1073"/>
                <a:gd name="T84" fmla="*/ 2147483647 w 1131"/>
                <a:gd name="T85" fmla="*/ 2147483647 h 1073"/>
                <a:gd name="T86" fmla="*/ 2147483647 w 1131"/>
                <a:gd name="T87" fmla="*/ 2147483647 h 1073"/>
                <a:gd name="T88" fmla="*/ 2147483647 w 1131"/>
                <a:gd name="T89" fmla="*/ 2147483647 h 10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grpSp>
      <p:grpSp>
        <p:nvGrpSpPr>
          <p:cNvPr id="32" name="组合 31"/>
          <p:cNvGrpSpPr/>
          <p:nvPr/>
        </p:nvGrpSpPr>
        <p:grpSpPr>
          <a:xfrm>
            <a:off x="4950897" y="134060"/>
            <a:ext cx="2197945" cy="400110"/>
            <a:chOff x="4950897" y="134060"/>
            <a:chExt cx="2197945" cy="400110"/>
          </a:xfrm>
        </p:grpSpPr>
        <p:sp>
          <p:nvSpPr>
            <p:cNvPr id="33"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04</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9" name="组合 38"/>
            <p:cNvGrpSpPr/>
            <p:nvPr/>
          </p:nvGrpSpPr>
          <p:grpSpPr>
            <a:xfrm>
              <a:off x="5095783" y="533382"/>
              <a:ext cx="1913029" cy="509"/>
              <a:chOff x="5095783" y="594295"/>
              <a:chExt cx="1913029" cy="509"/>
            </a:xfrm>
          </p:grpSpPr>
          <p:cxnSp>
            <p:nvCxnSpPr>
              <p:cNvPr id="40" name="直接连接符 39"/>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4" name="图片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par>
                                <p:cTn id="15" presetID="2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20"/>
          <p:cNvSpPr>
            <a:spLocks noChangeArrowheads="1"/>
          </p:cNvSpPr>
          <p:nvPr/>
        </p:nvSpPr>
        <p:spPr bwMode="auto">
          <a:xfrm>
            <a:off x="3754438" y="1489075"/>
            <a:ext cx="2316162" cy="2309813"/>
          </a:xfrm>
          <a:prstGeom prst="rect">
            <a:avLst/>
          </a:prstGeom>
          <a:solidFill>
            <a:srgbClr val="BE2327"/>
          </a:solidFill>
          <a:ln>
            <a:noFill/>
          </a:ln>
          <a:effectLst>
            <a:outerShdw blurRad="50800" dist="38100" dir="5400000" algn="t" rotWithShape="0">
              <a:prstClr val="black">
                <a:alpha val="40000"/>
              </a:prstClr>
            </a:outerShdw>
          </a:effectLst>
        </p:spPr>
        <p:txBody>
          <a:bodyPr lIns="121910" tIns="60955" rIns="121910" bIns="60955" anchor="ctr"/>
          <a:lstStyle/>
          <a:p>
            <a:pPr algn="ctr" defTabSz="607695">
              <a:buFont typeface="Arial" panose="020B0604020202090204" pitchFamily="34" charset="0"/>
              <a:buNone/>
            </a:pPr>
            <a:endParaRPr lang="en-US" altLang="zh-CN" sz="24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15" name="Rectangle 21"/>
          <p:cNvSpPr>
            <a:spLocks noChangeArrowheads="1"/>
          </p:cNvSpPr>
          <p:nvPr/>
        </p:nvSpPr>
        <p:spPr bwMode="auto">
          <a:xfrm>
            <a:off x="3767138" y="3898900"/>
            <a:ext cx="2316162" cy="2309813"/>
          </a:xfrm>
          <a:prstGeom prst="rect">
            <a:avLst/>
          </a:prstGeom>
          <a:solidFill>
            <a:srgbClr val="0D4D81"/>
          </a:solidFill>
          <a:ln>
            <a:noFill/>
          </a:ln>
          <a:effectLst>
            <a:outerShdw blurRad="50800" dist="38100" dir="5400000" algn="t" rotWithShape="0">
              <a:prstClr val="black">
                <a:alpha val="40000"/>
              </a:prstClr>
            </a:outerShdw>
          </a:effectLst>
        </p:spPr>
        <p:txBody>
          <a:bodyPr lIns="121910" tIns="60955" rIns="121910" bIns="60955" anchor="ctr"/>
          <a:lstStyle/>
          <a:p>
            <a:pPr algn="ctr" defTabSz="607695">
              <a:buFont typeface="Arial" panose="020B0604020202090204" pitchFamily="34" charset="0"/>
              <a:buNone/>
            </a:pPr>
            <a:endParaRPr lang="en-US" altLang="zh-CN" sz="24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16" name="Rectangle 22"/>
          <p:cNvSpPr>
            <a:spLocks noChangeArrowheads="1"/>
          </p:cNvSpPr>
          <p:nvPr/>
        </p:nvSpPr>
        <p:spPr bwMode="auto">
          <a:xfrm>
            <a:off x="8528050" y="1479550"/>
            <a:ext cx="2316163" cy="2309813"/>
          </a:xfrm>
          <a:prstGeom prst="rect">
            <a:avLst/>
          </a:prstGeom>
          <a:solidFill>
            <a:srgbClr val="0D4D81"/>
          </a:solidFill>
          <a:ln>
            <a:noFill/>
          </a:ln>
          <a:effectLst>
            <a:outerShdw blurRad="50800" dist="38100" dir="5400000" algn="t" rotWithShape="0">
              <a:prstClr val="black">
                <a:alpha val="40000"/>
              </a:prstClr>
            </a:outerShdw>
          </a:effectLst>
        </p:spPr>
        <p:txBody>
          <a:bodyPr lIns="121910" tIns="60955" rIns="121910" bIns="60955" anchor="ctr"/>
          <a:lstStyle/>
          <a:p>
            <a:pPr algn="ctr" defTabSz="607695">
              <a:buFont typeface="Arial" panose="020B0604020202090204" pitchFamily="34" charset="0"/>
              <a:buNone/>
            </a:pPr>
            <a:endParaRPr lang="en-US" altLang="zh-CN" sz="24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17" name="Rectangle 23"/>
          <p:cNvSpPr>
            <a:spLocks noChangeArrowheads="1"/>
          </p:cNvSpPr>
          <p:nvPr/>
        </p:nvSpPr>
        <p:spPr bwMode="auto">
          <a:xfrm>
            <a:off x="8542338" y="3890963"/>
            <a:ext cx="2316162" cy="2309812"/>
          </a:xfrm>
          <a:prstGeom prst="rect">
            <a:avLst/>
          </a:prstGeom>
          <a:solidFill>
            <a:srgbClr val="BE2327"/>
          </a:solidFill>
          <a:ln>
            <a:noFill/>
          </a:ln>
          <a:effectLst>
            <a:outerShdw blurRad="50800" dist="38100" dir="5400000" algn="t" rotWithShape="0">
              <a:prstClr val="black">
                <a:alpha val="40000"/>
              </a:prstClr>
            </a:outerShdw>
          </a:effectLst>
        </p:spPr>
        <p:txBody>
          <a:bodyPr lIns="121910" tIns="60955" rIns="121910" bIns="60955" anchor="ctr"/>
          <a:lstStyle/>
          <a:p>
            <a:pPr algn="ctr" defTabSz="607695">
              <a:buFont typeface="Arial" panose="020B0604020202090204" pitchFamily="34" charset="0"/>
              <a:buNone/>
            </a:pPr>
            <a:endParaRPr lang="en-US" altLang="zh-CN" sz="24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43018" name="图片 11"/>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360487" y="1489074"/>
            <a:ext cx="2335937" cy="230981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图片 1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373188" y="3911535"/>
            <a:ext cx="2316162" cy="229717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0" name="图片 13"/>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a:fillRect/>
          </a:stretch>
        </p:blipFill>
        <p:spPr bwMode="auto">
          <a:xfrm>
            <a:off x="6135688" y="3911535"/>
            <a:ext cx="2341562" cy="22892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图片 14"/>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a:fillRect/>
          </a:stretch>
        </p:blipFill>
        <p:spPr bwMode="auto">
          <a:xfrm>
            <a:off x="6135688" y="1489074"/>
            <a:ext cx="2322253" cy="230606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矩形 15"/>
          <p:cNvSpPr>
            <a:spLocks noChangeArrowheads="1"/>
          </p:cNvSpPr>
          <p:nvPr/>
        </p:nvSpPr>
        <p:spPr bwMode="auto">
          <a:xfrm>
            <a:off x="4181475" y="2189820"/>
            <a:ext cx="1449388" cy="12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spcBef>
                <a:spcPct val="20000"/>
              </a:spcBef>
            </a:pPr>
            <a:r>
              <a:rPr lang="zh-CN" altLang="en-US"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a:t>
            </a:r>
            <a:endParaRPr lang="en-US" altLang="zh-CN"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3" name="矩形 16"/>
          <p:cNvSpPr>
            <a:spLocks noChangeArrowheads="1"/>
          </p:cNvSpPr>
          <p:nvPr/>
        </p:nvSpPr>
        <p:spPr bwMode="auto">
          <a:xfrm>
            <a:off x="8963025" y="2174811"/>
            <a:ext cx="1447800" cy="12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spcBef>
                <a:spcPct val="20000"/>
              </a:spcBef>
            </a:pPr>
            <a:r>
              <a:rPr lang="zh-CN" altLang="en-US"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a:t>
            </a:r>
            <a:endParaRPr lang="en-US" altLang="zh-CN"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4" name="矩形 17"/>
          <p:cNvSpPr>
            <a:spLocks noChangeArrowheads="1"/>
          </p:cNvSpPr>
          <p:nvPr/>
        </p:nvSpPr>
        <p:spPr bwMode="auto">
          <a:xfrm>
            <a:off x="4181475" y="4613211"/>
            <a:ext cx="1449388" cy="12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spcBef>
                <a:spcPct val="20000"/>
              </a:spcBef>
            </a:pPr>
            <a:r>
              <a:rPr lang="zh-CN" altLang="en-US"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a:t>
            </a:r>
            <a:endParaRPr lang="en-US" altLang="zh-CN"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3025" name="矩形 18"/>
          <p:cNvSpPr>
            <a:spLocks noChangeArrowheads="1"/>
          </p:cNvSpPr>
          <p:nvPr/>
        </p:nvSpPr>
        <p:spPr bwMode="auto">
          <a:xfrm>
            <a:off x="8963025" y="4613211"/>
            <a:ext cx="1447800" cy="12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spcBef>
                <a:spcPct val="20000"/>
              </a:spcBef>
            </a:pPr>
            <a:r>
              <a:rPr lang="zh-CN" altLang="en-US"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a:t>
            </a:r>
            <a:endParaRPr lang="en-US" altLang="zh-CN"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20" name="组合 19"/>
          <p:cNvGrpSpPr/>
          <p:nvPr/>
        </p:nvGrpSpPr>
        <p:grpSpPr>
          <a:xfrm>
            <a:off x="9382959" y="4120566"/>
            <a:ext cx="481360" cy="401896"/>
            <a:chOff x="9080005" y="2038232"/>
            <a:chExt cx="481360" cy="401896"/>
          </a:xfrm>
          <a:solidFill>
            <a:schemeClr val="bg1"/>
          </a:solidFill>
        </p:grpSpPr>
        <p:sp>
          <p:nvSpPr>
            <p:cNvPr id="21" name="Rectangle 144"/>
            <p:cNvSpPr/>
            <p:nvPr/>
          </p:nvSpPr>
          <p:spPr>
            <a:xfrm>
              <a:off x="9257183" y="2397293"/>
              <a:ext cx="127004" cy="25088"/>
            </a:xfrm>
            <a:prstGeom prst="rect">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2" name="Freeform 145"/>
            <p:cNvSpPr/>
            <p:nvPr/>
          </p:nvSpPr>
          <p:spPr>
            <a:xfrm>
              <a:off x="9080005" y="2038232"/>
              <a:ext cx="481360" cy="351220"/>
            </a:xfrm>
            <a:custGeom>
              <a:avLst/>
              <a:gdLst/>
              <a:ahLst/>
              <a:cxnLst>
                <a:cxn ang="0">
                  <a:pos x="wd2" y="hd2"/>
                </a:cxn>
                <a:cxn ang="5400000">
                  <a:pos x="wd2" y="hd2"/>
                </a:cxn>
                <a:cxn ang="10800000">
                  <a:pos x="wd2" y="hd2"/>
                </a:cxn>
                <a:cxn ang="16200000">
                  <a:pos x="wd2" y="hd2"/>
                </a:cxn>
              </a:cxnLst>
              <a:rect l="0" t="0" r="r" b="b"/>
              <a:pathLst>
                <a:path w="21600" h="21600" extrusionOk="0">
                  <a:moveTo>
                    <a:pt x="21071" y="0"/>
                  </a:moveTo>
                  <a:cubicBezTo>
                    <a:pt x="529" y="0"/>
                    <a:pt x="529" y="0"/>
                    <a:pt x="529" y="0"/>
                  </a:cubicBezTo>
                  <a:cubicBezTo>
                    <a:pt x="176" y="0"/>
                    <a:pt x="0" y="243"/>
                    <a:pt x="0" y="728"/>
                  </a:cubicBezTo>
                  <a:cubicBezTo>
                    <a:pt x="0" y="20872"/>
                    <a:pt x="0" y="20872"/>
                    <a:pt x="0" y="20872"/>
                  </a:cubicBezTo>
                  <a:cubicBezTo>
                    <a:pt x="0" y="21236"/>
                    <a:pt x="176" y="21600"/>
                    <a:pt x="529" y="21600"/>
                  </a:cubicBezTo>
                  <a:cubicBezTo>
                    <a:pt x="21071" y="21600"/>
                    <a:pt x="21071" y="21600"/>
                    <a:pt x="21071" y="21600"/>
                  </a:cubicBezTo>
                  <a:cubicBezTo>
                    <a:pt x="21336" y="21600"/>
                    <a:pt x="21600" y="21236"/>
                    <a:pt x="21600" y="20872"/>
                  </a:cubicBezTo>
                  <a:cubicBezTo>
                    <a:pt x="21600" y="728"/>
                    <a:pt x="21600" y="728"/>
                    <a:pt x="21600" y="728"/>
                  </a:cubicBezTo>
                  <a:cubicBezTo>
                    <a:pt x="21600" y="243"/>
                    <a:pt x="21336" y="0"/>
                    <a:pt x="21071" y="0"/>
                  </a:cubicBezTo>
                  <a:close/>
                  <a:moveTo>
                    <a:pt x="20278" y="16867"/>
                  </a:moveTo>
                  <a:cubicBezTo>
                    <a:pt x="1322" y="16867"/>
                    <a:pt x="1322" y="16867"/>
                    <a:pt x="1322" y="16867"/>
                  </a:cubicBezTo>
                  <a:cubicBezTo>
                    <a:pt x="1322" y="1699"/>
                    <a:pt x="1322" y="1699"/>
                    <a:pt x="1322" y="1699"/>
                  </a:cubicBezTo>
                  <a:cubicBezTo>
                    <a:pt x="20278" y="1699"/>
                    <a:pt x="20278" y="1699"/>
                    <a:pt x="20278" y="1699"/>
                  </a:cubicBezTo>
                  <a:lnTo>
                    <a:pt x="20278" y="16867"/>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3" name="Freeform 146"/>
            <p:cNvSpPr/>
            <p:nvPr/>
          </p:nvSpPr>
          <p:spPr>
            <a:xfrm>
              <a:off x="9217985" y="2428152"/>
              <a:ext cx="206969" cy="11976"/>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823" y="0"/>
                    <a:pt x="823" y="0"/>
                    <a:pt x="823" y="0"/>
                  </a:cubicBezTo>
                  <a:cubicBezTo>
                    <a:pt x="411" y="0"/>
                    <a:pt x="0" y="7200"/>
                    <a:pt x="0" y="14400"/>
                  </a:cubicBezTo>
                  <a:cubicBezTo>
                    <a:pt x="0" y="21600"/>
                    <a:pt x="0" y="21600"/>
                    <a:pt x="0" y="21600"/>
                  </a:cubicBezTo>
                  <a:cubicBezTo>
                    <a:pt x="21600" y="21600"/>
                    <a:pt x="21600" y="21600"/>
                    <a:pt x="21600" y="21600"/>
                  </a:cubicBezTo>
                  <a:cubicBezTo>
                    <a:pt x="21600" y="14400"/>
                    <a:pt x="21600" y="14400"/>
                    <a:pt x="21600" y="14400"/>
                  </a:cubicBezTo>
                  <a:cubicBezTo>
                    <a:pt x="21600" y="7200"/>
                    <a:pt x="21189" y="0"/>
                    <a:pt x="20571" y="0"/>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4" name="Freeform 147"/>
            <p:cNvSpPr/>
            <p:nvPr/>
          </p:nvSpPr>
          <p:spPr>
            <a:xfrm>
              <a:off x="9192897" y="2094679"/>
              <a:ext cx="92510" cy="183451"/>
            </a:xfrm>
            <a:custGeom>
              <a:avLst/>
              <a:gdLst/>
              <a:ahLst/>
              <a:cxnLst>
                <a:cxn ang="0">
                  <a:pos x="wd2" y="hd2"/>
                </a:cxn>
                <a:cxn ang="5400000">
                  <a:pos x="wd2" y="hd2"/>
                </a:cxn>
                <a:cxn ang="10800000">
                  <a:pos x="wd2" y="hd2"/>
                </a:cxn>
                <a:cxn ang="16200000">
                  <a:pos x="wd2" y="hd2"/>
                </a:cxn>
              </a:cxnLst>
              <a:rect l="0" t="0" r="r" b="b"/>
              <a:pathLst>
                <a:path w="21600" h="21600" extrusionOk="0">
                  <a:moveTo>
                    <a:pt x="5974" y="14017"/>
                  </a:moveTo>
                  <a:cubicBezTo>
                    <a:pt x="5974" y="15396"/>
                    <a:pt x="8272" y="16545"/>
                    <a:pt x="11030" y="16545"/>
                  </a:cubicBezTo>
                  <a:cubicBezTo>
                    <a:pt x="13328" y="16545"/>
                    <a:pt x="15626" y="15626"/>
                    <a:pt x="15626" y="14477"/>
                  </a:cubicBezTo>
                  <a:cubicBezTo>
                    <a:pt x="15626" y="12868"/>
                    <a:pt x="12868" y="12409"/>
                    <a:pt x="10570" y="11949"/>
                  </a:cubicBezTo>
                  <a:cubicBezTo>
                    <a:pt x="8272" y="11719"/>
                    <a:pt x="5515" y="11260"/>
                    <a:pt x="3677" y="10570"/>
                  </a:cubicBezTo>
                  <a:cubicBezTo>
                    <a:pt x="1379" y="9881"/>
                    <a:pt x="0" y="8502"/>
                    <a:pt x="0" y="6894"/>
                  </a:cubicBezTo>
                  <a:cubicBezTo>
                    <a:pt x="0" y="4596"/>
                    <a:pt x="3677" y="2757"/>
                    <a:pt x="8272" y="2528"/>
                  </a:cubicBezTo>
                  <a:cubicBezTo>
                    <a:pt x="8272" y="0"/>
                    <a:pt x="8272" y="0"/>
                    <a:pt x="8272" y="0"/>
                  </a:cubicBezTo>
                  <a:cubicBezTo>
                    <a:pt x="12868" y="0"/>
                    <a:pt x="12868" y="0"/>
                    <a:pt x="12868" y="0"/>
                  </a:cubicBezTo>
                  <a:cubicBezTo>
                    <a:pt x="12868" y="2757"/>
                    <a:pt x="12868" y="2757"/>
                    <a:pt x="12868" y="2757"/>
                  </a:cubicBezTo>
                  <a:cubicBezTo>
                    <a:pt x="14247" y="2757"/>
                    <a:pt x="15166" y="2987"/>
                    <a:pt x="15626" y="3447"/>
                  </a:cubicBezTo>
                  <a:cubicBezTo>
                    <a:pt x="15626" y="2528"/>
                    <a:pt x="15626" y="2528"/>
                    <a:pt x="15626" y="2528"/>
                  </a:cubicBezTo>
                  <a:cubicBezTo>
                    <a:pt x="19762" y="2528"/>
                    <a:pt x="19762" y="2528"/>
                    <a:pt x="19762" y="2528"/>
                  </a:cubicBezTo>
                  <a:cubicBezTo>
                    <a:pt x="19762" y="7123"/>
                    <a:pt x="19762" y="7123"/>
                    <a:pt x="19762" y="7123"/>
                  </a:cubicBezTo>
                  <a:cubicBezTo>
                    <a:pt x="14706" y="7123"/>
                    <a:pt x="14706" y="7123"/>
                    <a:pt x="14706" y="7123"/>
                  </a:cubicBezTo>
                  <a:cubicBezTo>
                    <a:pt x="14706" y="5745"/>
                    <a:pt x="12868" y="5055"/>
                    <a:pt x="10570" y="5055"/>
                  </a:cubicBezTo>
                  <a:cubicBezTo>
                    <a:pt x="8272" y="5055"/>
                    <a:pt x="6434" y="5745"/>
                    <a:pt x="6434" y="6894"/>
                  </a:cubicBezTo>
                  <a:cubicBezTo>
                    <a:pt x="6434" y="8272"/>
                    <a:pt x="8272" y="8732"/>
                    <a:pt x="10570" y="9191"/>
                  </a:cubicBezTo>
                  <a:cubicBezTo>
                    <a:pt x="13328" y="9421"/>
                    <a:pt x="16085" y="9651"/>
                    <a:pt x="17923" y="10570"/>
                  </a:cubicBezTo>
                  <a:cubicBezTo>
                    <a:pt x="20221" y="11260"/>
                    <a:pt x="21600" y="12638"/>
                    <a:pt x="21600" y="14247"/>
                  </a:cubicBezTo>
                  <a:cubicBezTo>
                    <a:pt x="21600" y="16774"/>
                    <a:pt x="17923" y="18843"/>
                    <a:pt x="12868" y="19302"/>
                  </a:cubicBezTo>
                  <a:cubicBezTo>
                    <a:pt x="12868" y="21600"/>
                    <a:pt x="12868" y="21600"/>
                    <a:pt x="12868" y="21600"/>
                  </a:cubicBezTo>
                  <a:cubicBezTo>
                    <a:pt x="8272" y="21600"/>
                    <a:pt x="8272" y="21600"/>
                    <a:pt x="8272" y="21600"/>
                  </a:cubicBezTo>
                  <a:cubicBezTo>
                    <a:pt x="8272" y="18843"/>
                    <a:pt x="8272" y="18843"/>
                    <a:pt x="8272" y="18843"/>
                  </a:cubicBezTo>
                  <a:cubicBezTo>
                    <a:pt x="7813" y="18843"/>
                    <a:pt x="7813" y="18843"/>
                    <a:pt x="7813" y="18843"/>
                  </a:cubicBezTo>
                  <a:cubicBezTo>
                    <a:pt x="6434" y="18613"/>
                    <a:pt x="5974" y="18383"/>
                    <a:pt x="5055" y="17923"/>
                  </a:cubicBezTo>
                  <a:cubicBezTo>
                    <a:pt x="5055" y="18843"/>
                    <a:pt x="5055" y="18843"/>
                    <a:pt x="5055" y="18843"/>
                  </a:cubicBezTo>
                  <a:cubicBezTo>
                    <a:pt x="460" y="18843"/>
                    <a:pt x="460" y="18843"/>
                    <a:pt x="460" y="18843"/>
                  </a:cubicBezTo>
                  <a:cubicBezTo>
                    <a:pt x="460" y="14017"/>
                    <a:pt x="460" y="14017"/>
                    <a:pt x="460" y="14017"/>
                  </a:cubicBezTo>
                  <a:lnTo>
                    <a:pt x="5974" y="14017"/>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5" name="Freeform 148"/>
            <p:cNvSpPr/>
            <p:nvPr/>
          </p:nvSpPr>
          <p:spPr>
            <a:xfrm>
              <a:off x="9340284" y="2129174"/>
              <a:ext cx="131708" cy="133276"/>
            </a:xfrm>
            <a:custGeom>
              <a:avLst/>
              <a:gdLst/>
              <a:ahLst/>
              <a:cxnLst>
                <a:cxn ang="0">
                  <a:pos x="wd2" y="hd2"/>
                </a:cxn>
                <a:cxn ang="5400000">
                  <a:pos x="wd2" y="hd2"/>
                </a:cxn>
                <a:cxn ang="10800000">
                  <a:pos x="wd2" y="hd2"/>
                </a:cxn>
                <a:cxn ang="16200000">
                  <a:pos x="wd2" y="hd2"/>
                </a:cxn>
              </a:cxnLst>
              <a:rect l="0" t="0" r="r" b="b"/>
              <a:pathLst>
                <a:path w="21600" h="21600" extrusionOk="0">
                  <a:moveTo>
                    <a:pt x="21600" y="16264"/>
                  </a:moveTo>
                  <a:lnTo>
                    <a:pt x="15943" y="21346"/>
                  </a:lnTo>
                  <a:lnTo>
                    <a:pt x="9257" y="14739"/>
                  </a:lnTo>
                  <a:lnTo>
                    <a:pt x="5400" y="21600"/>
                  </a:lnTo>
                  <a:lnTo>
                    <a:pt x="0" y="0"/>
                  </a:lnTo>
                  <a:lnTo>
                    <a:pt x="21600" y="5845"/>
                  </a:lnTo>
                  <a:lnTo>
                    <a:pt x="14657" y="9656"/>
                  </a:lnTo>
                  <a:lnTo>
                    <a:pt x="21600" y="16264"/>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grpSp>
      <p:grpSp>
        <p:nvGrpSpPr>
          <p:cNvPr id="26" name="组合 25"/>
          <p:cNvGrpSpPr/>
          <p:nvPr/>
        </p:nvGrpSpPr>
        <p:grpSpPr>
          <a:xfrm>
            <a:off x="9374666" y="1663033"/>
            <a:ext cx="400280" cy="460978"/>
            <a:chOff x="19592798" y="4020019"/>
            <a:chExt cx="800559" cy="921955"/>
          </a:xfrm>
          <a:solidFill>
            <a:schemeClr val="bg1"/>
          </a:solidFill>
        </p:grpSpPr>
        <p:sp>
          <p:nvSpPr>
            <p:cNvPr id="27" name="Oval 194"/>
            <p:cNvSpPr/>
            <p:nvPr/>
          </p:nvSpPr>
          <p:spPr>
            <a:xfrm>
              <a:off x="19825761" y="4772634"/>
              <a:ext cx="169339" cy="169340"/>
            </a:xfrm>
            <a:prstGeom prst="ellipse">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8" name="Oval 195"/>
            <p:cNvSpPr/>
            <p:nvPr/>
          </p:nvSpPr>
          <p:spPr>
            <a:xfrm>
              <a:off x="20142483" y="4772634"/>
              <a:ext cx="163067" cy="169340"/>
            </a:xfrm>
            <a:prstGeom prst="ellipse">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29" name="Freeform 196"/>
            <p:cNvSpPr/>
            <p:nvPr/>
          </p:nvSpPr>
          <p:spPr>
            <a:xfrm>
              <a:off x="19592798" y="4110787"/>
              <a:ext cx="734704" cy="621081"/>
            </a:xfrm>
            <a:custGeom>
              <a:avLst/>
              <a:gdLst/>
              <a:ahLst/>
              <a:cxnLst>
                <a:cxn ang="0">
                  <a:pos x="wd2" y="hd2"/>
                </a:cxn>
                <a:cxn ang="5400000">
                  <a:pos x="wd2" y="hd2"/>
                </a:cxn>
                <a:cxn ang="10800000">
                  <a:pos x="wd2" y="hd2"/>
                </a:cxn>
                <a:cxn ang="16200000">
                  <a:pos x="wd2" y="hd2"/>
                </a:cxn>
              </a:cxnLst>
              <a:rect l="0" t="0" r="r" b="b"/>
              <a:pathLst>
                <a:path w="21443" h="21497" extrusionOk="0">
                  <a:moveTo>
                    <a:pt x="20524" y="21497"/>
                  </a:moveTo>
                  <a:cubicBezTo>
                    <a:pt x="20524" y="21497"/>
                    <a:pt x="20524" y="21497"/>
                    <a:pt x="20524" y="21497"/>
                  </a:cubicBezTo>
                  <a:cubicBezTo>
                    <a:pt x="7426" y="21360"/>
                    <a:pt x="7426" y="21360"/>
                    <a:pt x="7426" y="21360"/>
                  </a:cubicBezTo>
                  <a:cubicBezTo>
                    <a:pt x="7081" y="21360"/>
                    <a:pt x="6622" y="20950"/>
                    <a:pt x="6622" y="20540"/>
                  </a:cubicBezTo>
                  <a:cubicBezTo>
                    <a:pt x="3405" y="3041"/>
                    <a:pt x="3405" y="3041"/>
                    <a:pt x="3405" y="3041"/>
                  </a:cubicBezTo>
                  <a:cubicBezTo>
                    <a:pt x="647" y="2221"/>
                    <a:pt x="647" y="2221"/>
                    <a:pt x="647" y="2221"/>
                  </a:cubicBezTo>
                  <a:cubicBezTo>
                    <a:pt x="188" y="1948"/>
                    <a:pt x="-157" y="1401"/>
                    <a:pt x="73" y="854"/>
                  </a:cubicBezTo>
                  <a:cubicBezTo>
                    <a:pt x="188" y="170"/>
                    <a:pt x="647" y="-103"/>
                    <a:pt x="1222" y="34"/>
                  </a:cubicBezTo>
                  <a:cubicBezTo>
                    <a:pt x="4439" y="1127"/>
                    <a:pt x="4439" y="1127"/>
                    <a:pt x="4439" y="1127"/>
                  </a:cubicBezTo>
                  <a:cubicBezTo>
                    <a:pt x="4783" y="1264"/>
                    <a:pt x="5013" y="1538"/>
                    <a:pt x="5128" y="1948"/>
                  </a:cubicBezTo>
                  <a:cubicBezTo>
                    <a:pt x="8230" y="19173"/>
                    <a:pt x="8230" y="19173"/>
                    <a:pt x="8230" y="19173"/>
                  </a:cubicBezTo>
                  <a:cubicBezTo>
                    <a:pt x="20524" y="19173"/>
                    <a:pt x="20524" y="19173"/>
                    <a:pt x="20524" y="19173"/>
                  </a:cubicBezTo>
                  <a:cubicBezTo>
                    <a:pt x="20983" y="19173"/>
                    <a:pt x="21443" y="19720"/>
                    <a:pt x="21443" y="20267"/>
                  </a:cubicBezTo>
                  <a:cubicBezTo>
                    <a:pt x="21443" y="20950"/>
                    <a:pt x="20983" y="21497"/>
                    <a:pt x="20524" y="21497"/>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0" name="Freeform 197"/>
            <p:cNvSpPr/>
            <p:nvPr/>
          </p:nvSpPr>
          <p:spPr>
            <a:xfrm>
              <a:off x="19769314" y="4277164"/>
              <a:ext cx="624043" cy="322999"/>
            </a:xfrm>
            <a:custGeom>
              <a:avLst/>
              <a:gdLst/>
              <a:ahLst/>
              <a:cxnLst>
                <a:cxn ang="0">
                  <a:pos x="wd2" y="hd2"/>
                </a:cxn>
                <a:cxn ang="5400000">
                  <a:pos x="wd2" y="hd2"/>
                </a:cxn>
                <a:cxn ang="10800000">
                  <a:pos x="wd2" y="hd2"/>
                </a:cxn>
                <a:cxn ang="16200000">
                  <a:pos x="wd2" y="hd2"/>
                </a:cxn>
              </a:cxnLst>
              <a:rect l="0" t="0" r="r" b="b"/>
              <a:pathLst>
                <a:path w="21600" h="21600" extrusionOk="0">
                  <a:moveTo>
                    <a:pt x="20106" y="19756"/>
                  </a:moveTo>
                  <a:cubicBezTo>
                    <a:pt x="20106" y="20810"/>
                    <a:pt x="19698" y="21600"/>
                    <a:pt x="19155" y="21600"/>
                  </a:cubicBezTo>
                  <a:cubicBezTo>
                    <a:pt x="2445" y="21600"/>
                    <a:pt x="2445" y="21600"/>
                    <a:pt x="2445" y="21600"/>
                  </a:cubicBezTo>
                  <a:cubicBezTo>
                    <a:pt x="2038" y="21600"/>
                    <a:pt x="1630" y="20810"/>
                    <a:pt x="1630" y="19756"/>
                  </a:cubicBezTo>
                  <a:cubicBezTo>
                    <a:pt x="0" y="1580"/>
                    <a:pt x="0" y="1580"/>
                    <a:pt x="0" y="1580"/>
                  </a:cubicBezTo>
                  <a:cubicBezTo>
                    <a:pt x="0" y="790"/>
                    <a:pt x="408" y="0"/>
                    <a:pt x="815" y="0"/>
                  </a:cubicBezTo>
                  <a:cubicBezTo>
                    <a:pt x="21600" y="3951"/>
                    <a:pt x="21600" y="3951"/>
                    <a:pt x="21600" y="3951"/>
                  </a:cubicBezTo>
                  <a:lnTo>
                    <a:pt x="20106" y="19756"/>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1" name="Freeform 198"/>
            <p:cNvSpPr/>
            <p:nvPr/>
          </p:nvSpPr>
          <p:spPr>
            <a:xfrm>
              <a:off x="20054680" y="4020019"/>
              <a:ext cx="84670" cy="65856"/>
            </a:xfrm>
            <a:custGeom>
              <a:avLst/>
              <a:gdLst/>
              <a:ahLst/>
              <a:cxnLst>
                <a:cxn ang="0">
                  <a:pos x="wd2" y="hd2"/>
                </a:cxn>
                <a:cxn ang="5400000">
                  <a:pos x="wd2" y="hd2"/>
                </a:cxn>
                <a:cxn ang="10800000">
                  <a:pos x="wd2" y="hd2"/>
                </a:cxn>
                <a:cxn ang="16200000">
                  <a:pos x="wd2" y="hd2"/>
                </a:cxn>
              </a:cxnLst>
              <a:rect l="0" t="0" r="r" b="b"/>
              <a:pathLst>
                <a:path w="21600" h="21600" extrusionOk="0">
                  <a:moveTo>
                    <a:pt x="18400" y="0"/>
                  </a:moveTo>
                  <a:lnTo>
                    <a:pt x="2400" y="0"/>
                  </a:lnTo>
                  <a:lnTo>
                    <a:pt x="0" y="21600"/>
                  </a:lnTo>
                  <a:lnTo>
                    <a:pt x="21600" y="21600"/>
                  </a:lnTo>
                  <a:lnTo>
                    <a:pt x="18400" y="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2" name="Freeform 199"/>
            <p:cNvSpPr/>
            <p:nvPr/>
          </p:nvSpPr>
          <p:spPr>
            <a:xfrm>
              <a:off x="19941786" y="4038834"/>
              <a:ext cx="97214" cy="94078"/>
            </a:xfrm>
            <a:custGeom>
              <a:avLst/>
              <a:gdLst/>
              <a:ahLst/>
              <a:cxnLst>
                <a:cxn ang="0">
                  <a:pos x="wd2" y="hd2"/>
                </a:cxn>
                <a:cxn ang="5400000">
                  <a:pos x="wd2" y="hd2"/>
                </a:cxn>
                <a:cxn ang="10800000">
                  <a:pos x="wd2" y="hd2"/>
                </a:cxn>
                <a:cxn ang="16200000">
                  <a:pos x="wd2" y="hd2"/>
                </a:cxn>
              </a:cxnLst>
              <a:rect l="0" t="0" r="r" b="b"/>
              <a:pathLst>
                <a:path w="21600" h="21600" extrusionOk="0">
                  <a:moveTo>
                    <a:pt x="11148" y="0"/>
                  </a:moveTo>
                  <a:lnTo>
                    <a:pt x="8361" y="720"/>
                  </a:lnTo>
                  <a:lnTo>
                    <a:pt x="0" y="7200"/>
                  </a:lnTo>
                  <a:lnTo>
                    <a:pt x="6271" y="21600"/>
                  </a:lnTo>
                  <a:lnTo>
                    <a:pt x="10452" y="18000"/>
                  </a:lnTo>
                  <a:lnTo>
                    <a:pt x="16723" y="14400"/>
                  </a:lnTo>
                  <a:lnTo>
                    <a:pt x="21600" y="10800"/>
                  </a:lnTo>
                  <a:lnTo>
                    <a:pt x="11148" y="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3" name="Freeform 200"/>
            <p:cNvSpPr/>
            <p:nvPr/>
          </p:nvSpPr>
          <p:spPr>
            <a:xfrm>
              <a:off x="19860253" y="4117233"/>
              <a:ext cx="94079" cy="97214"/>
            </a:xfrm>
            <a:custGeom>
              <a:avLst/>
              <a:gdLst/>
              <a:ahLst/>
              <a:cxnLst>
                <a:cxn ang="0">
                  <a:pos x="wd2" y="hd2"/>
                </a:cxn>
                <a:cxn ang="5400000">
                  <a:pos x="wd2" y="hd2"/>
                </a:cxn>
                <a:cxn ang="10800000">
                  <a:pos x="wd2" y="hd2"/>
                </a:cxn>
                <a:cxn ang="16200000">
                  <a:pos x="wd2" y="hd2"/>
                </a:cxn>
              </a:cxnLst>
              <a:rect l="0" t="0" r="r" b="b"/>
              <a:pathLst>
                <a:path w="21600" h="21600" extrusionOk="0">
                  <a:moveTo>
                    <a:pt x="7200" y="0"/>
                  </a:moveTo>
                  <a:lnTo>
                    <a:pt x="5040" y="2787"/>
                  </a:lnTo>
                  <a:lnTo>
                    <a:pt x="1440" y="9755"/>
                  </a:lnTo>
                  <a:lnTo>
                    <a:pt x="0" y="11845"/>
                  </a:lnTo>
                  <a:lnTo>
                    <a:pt x="12240" y="21600"/>
                  </a:lnTo>
                  <a:lnTo>
                    <a:pt x="15120" y="16723"/>
                  </a:lnTo>
                  <a:lnTo>
                    <a:pt x="18720" y="9755"/>
                  </a:lnTo>
                  <a:lnTo>
                    <a:pt x="21600" y="4877"/>
                  </a:lnTo>
                  <a:lnTo>
                    <a:pt x="7200" y="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4" name="Freeform 201"/>
            <p:cNvSpPr/>
            <p:nvPr/>
          </p:nvSpPr>
          <p:spPr>
            <a:xfrm>
              <a:off x="19838303" y="4226989"/>
              <a:ext cx="72128" cy="81534"/>
            </a:xfrm>
            <a:custGeom>
              <a:avLst/>
              <a:gdLst/>
              <a:ahLst/>
              <a:cxnLst>
                <a:cxn ang="0">
                  <a:pos x="wd2" y="hd2"/>
                </a:cxn>
                <a:cxn ang="5400000">
                  <a:pos x="wd2" y="hd2"/>
                </a:cxn>
                <a:cxn ang="10800000">
                  <a:pos x="wd2" y="hd2"/>
                </a:cxn>
                <a:cxn ang="16200000">
                  <a:pos x="wd2" y="hd2"/>
                </a:cxn>
              </a:cxnLst>
              <a:rect l="0" t="0" r="r" b="b"/>
              <a:pathLst>
                <a:path w="21600" h="21600" extrusionOk="0">
                  <a:moveTo>
                    <a:pt x="0" y="4154"/>
                  </a:moveTo>
                  <a:lnTo>
                    <a:pt x="0" y="7477"/>
                  </a:lnTo>
                  <a:lnTo>
                    <a:pt x="1878" y="16615"/>
                  </a:lnTo>
                  <a:lnTo>
                    <a:pt x="1878" y="20769"/>
                  </a:lnTo>
                  <a:lnTo>
                    <a:pt x="21600" y="21600"/>
                  </a:lnTo>
                  <a:lnTo>
                    <a:pt x="20661" y="15785"/>
                  </a:lnTo>
                  <a:lnTo>
                    <a:pt x="20661" y="0"/>
                  </a:lnTo>
                  <a:lnTo>
                    <a:pt x="0" y="4154"/>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5" name="Freeform 202"/>
            <p:cNvSpPr/>
            <p:nvPr/>
          </p:nvSpPr>
          <p:spPr>
            <a:xfrm>
              <a:off x="19860253" y="4330474"/>
              <a:ext cx="94079" cy="97215"/>
            </a:xfrm>
            <a:custGeom>
              <a:avLst/>
              <a:gdLst/>
              <a:ahLst/>
              <a:cxnLst>
                <a:cxn ang="0">
                  <a:pos x="wd2" y="hd2"/>
                </a:cxn>
                <a:cxn ang="5400000">
                  <a:pos x="wd2" y="hd2"/>
                </a:cxn>
                <a:cxn ang="10800000">
                  <a:pos x="wd2" y="hd2"/>
                </a:cxn>
                <a:cxn ang="16200000">
                  <a:pos x="wd2" y="hd2"/>
                </a:cxn>
              </a:cxnLst>
              <a:rect l="0" t="0" r="r" b="b"/>
              <a:pathLst>
                <a:path w="21600" h="21600" extrusionOk="0">
                  <a:moveTo>
                    <a:pt x="0" y="9058"/>
                  </a:moveTo>
                  <a:lnTo>
                    <a:pt x="5040" y="18813"/>
                  </a:lnTo>
                  <a:lnTo>
                    <a:pt x="7200" y="21600"/>
                  </a:lnTo>
                  <a:lnTo>
                    <a:pt x="21600" y="15329"/>
                  </a:lnTo>
                  <a:lnTo>
                    <a:pt x="18720" y="11148"/>
                  </a:lnTo>
                  <a:lnTo>
                    <a:pt x="14400" y="4181"/>
                  </a:lnTo>
                  <a:lnTo>
                    <a:pt x="11520" y="0"/>
                  </a:lnTo>
                  <a:lnTo>
                    <a:pt x="0" y="9058"/>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6" name="Freeform 203"/>
            <p:cNvSpPr/>
            <p:nvPr/>
          </p:nvSpPr>
          <p:spPr>
            <a:xfrm>
              <a:off x="19941786" y="4415141"/>
              <a:ext cx="94078" cy="90943"/>
            </a:xfrm>
            <a:custGeom>
              <a:avLst/>
              <a:gdLst/>
              <a:ahLst/>
              <a:cxnLst>
                <a:cxn ang="0">
                  <a:pos x="wd2" y="hd2"/>
                </a:cxn>
                <a:cxn ang="5400000">
                  <a:pos x="wd2" y="hd2"/>
                </a:cxn>
                <a:cxn ang="10800000">
                  <a:pos x="wd2" y="hd2"/>
                </a:cxn>
                <a:cxn ang="16200000">
                  <a:pos x="wd2" y="hd2"/>
                </a:cxn>
              </a:cxnLst>
              <a:rect l="0" t="0" r="r" b="b"/>
              <a:pathLst>
                <a:path w="21600" h="21600" extrusionOk="0">
                  <a:moveTo>
                    <a:pt x="0" y="14897"/>
                  </a:moveTo>
                  <a:lnTo>
                    <a:pt x="2880" y="16386"/>
                  </a:lnTo>
                  <a:lnTo>
                    <a:pt x="10080" y="20855"/>
                  </a:lnTo>
                  <a:lnTo>
                    <a:pt x="12240" y="21600"/>
                  </a:lnTo>
                  <a:lnTo>
                    <a:pt x="21600" y="8938"/>
                  </a:lnTo>
                  <a:lnTo>
                    <a:pt x="15840" y="6703"/>
                  </a:lnTo>
                  <a:lnTo>
                    <a:pt x="10080" y="2979"/>
                  </a:lnTo>
                  <a:lnTo>
                    <a:pt x="4320" y="0"/>
                  </a:lnTo>
                  <a:lnTo>
                    <a:pt x="0" y="14897"/>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7" name="Freeform 204"/>
            <p:cNvSpPr/>
            <p:nvPr/>
          </p:nvSpPr>
          <p:spPr>
            <a:xfrm>
              <a:off x="20051543" y="4459044"/>
              <a:ext cx="81534" cy="65856"/>
            </a:xfrm>
            <a:custGeom>
              <a:avLst/>
              <a:gdLst/>
              <a:ahLst/>
              <a:cxnLst>
                <a:cxn ang="0">
                  <a:pos x="wd2" y="hd2"/>
                </a:cxn>
                <a:cxn ang="5400000">
                  <a:pos x="wd2" y="hd2"/>
                </a:cxn>
                <a:cxn ang="10800000">
                  <a:pos x="wd2" y="hd2"/>
                </a:cxn>
                <a:cxn ang="16200000">
                  <a:pos x="wd2" y="hd2"/>
                </a:cxn>
              </a:cxnLst>
              <a:rect l="0" t="0" r="r" b="b"/>
              <a:pathLst>
                <a:path w="21600" h="21600" extrusionOk="0">
                  <a:moveTo>
                    <a:pt x="3323" y="21600"/>
                  </a:moveTo>
                  <a:lnTo>
                    <a:pt x="19938" y="21600"/>
                  </a:lnTo>
                  <a:lnTo>
                    <a:pt x="21600" y="0"/>
                  </a:lnTo>
                  <a:lnTo>
                    <a:pt x="5815" y="0"/>
                  </a:lnTo>
                  <a:lnTo>
                    <a:pt x="0" y="1029"/>
                  </a:lnTo>
                  <a:lnTo>
                    <a:pt x="3323" y="2160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8" name="Freeform 206"/>
            <p:cNvSpPr/>
            <p:nvPr/>
          </p:nvSpPr>
          <p:spPr>
            <a:xfrm>
              <a:off x="20148754" y="4415141"/>
              <a:ext cx="100351" cy="94079"/>
            </a:xfrm>
            <a:custGeom>
              <a:avLst/>
              <a:gdLst/>
              <a:ahLst/>
              <a:cxnLst>
                <a:cxn ang="0">
                  <a:pos x="wd2" y="hd2"/>
                </a:cxn>
                <a:cxn ang="5400000">
                  <a:pos x="wd2" y="hd2"/>
                </a:cxn>
                <a:cxn ang="10800000">
                  <a:pos x="wd2" y="hd2"/>
                </a:cxn>
                <a:cxn ang="16200000">
                  <a:pos x="wd2" y="hd2"/>
                </a:cxn>
              </a:cxnLst>
              <a:rect l="0" t="0" r="r" b="b"/>
              <a:pathLst>
                <a:path w="21600" h="21600" extrusionOk="0">
                  <a:moveTo>
                    <a:pt x="10125" y="21600"/>
                  </a:moveTo>
                  <a:lnTo>
                    <a:pt x="12150" y="20160"/>
                  </a:lnTo>
                  <a:lnTo>
                    <a:pt x="18900" y="15840"/>
                  </a:lnTo>
                  <a:lnTo>
                    <a:pt x="21600" y="13680"/>
                  </a:lnTo>
                  <a:lnTo>
                    <a:pt x="15525" y="0"/>
                  </a:lnTo>
                  <a:lnTo>
                    <a:pt x="11475" y="2880"/>
                  </a:lnTo>
                  <a:lnTo>
                    <a:pt x="4725" y="7200"/>
                  </a:lnTo>
                  <a:lnTo>
                    <a:pt x="0" y="10080"/>
                  </a:lnTo>
                  <a:lnTo>
                    <a:pt x="10125" y="2160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39" name="Freeform 207"/>
            <p:cNvSpPr/>
            <p:nvPr/>
          </p:nvSpPr>
          <p:spPr>
            <a:xfrm>
              <a:off x="20236560" y="4333608"/>
              <a:ext cx="94078" cy="94079"/>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lnTo>
                    <a:pt x="19440" y="11520"/>
                  </a:lnTo>
                  <a:lnTo>
                    <a:pt x="21600" y="8640"/>
                  </a:lnTo>
                  <a:lnTo>
                    <a:pt x="8640" y="0"/>
                  </a:lnTo>
                  <a:lnTo>
                    <a:pt x="2880" y="11520"/>
                  </a:lnTo>
                  <a:lnTo>
                    <a:pt x="0" y="15840"/>
                  </a:lnTo>
                  <a:lnTo>
                    <a:pt x="14400" y="2160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0" name="Freeform 208"/>
            <p:cNvSpPr/>
            <p:nvPr/>
          </p:nvSpPr>
          <p:spPr>
            <a:xfrm>
              <a:off x="20280463" y="4236397"/>
              <a:ext cx="68990" cy="81534"/>
            </a:xfrm>
            <a:custGeom>
              <a:avLst/>
              <a:gdLst/>
              <a:ahLst/>
              <a:cxnLst>
                <a:cxn ang="0">
                  <a:pos x="wd2" y="hd2"/>
                </a:cxn>
                <a:cxn ang="5400000">
                  <a:pos x="wd2" y="hd2"/>
                </a:cxn>
                <a:cxn ang="10800000">
                  <a:pos x="wd2" y="hd2"/>
                </a:cxn>
                <a:cxn ang="16200000">
                  <a:pos x="wd2" y="hd2"/>
                </a:cxn>
              </a:cxnLst>
              <a:rect l="0" t="0" r="r" b="b"/>
              <a:pathLst>
                <a:path w="21600" h="21600" extrusionOk="0">
                  <a:moveTo>
                    <a:pt x="21600" y="18277"/>
                  </a:moveTo>
                  <a:lnTo>
                    <a:pt x="21600" y="14123"/>
                  </a:lnTo>
                  <a:lnTo>
                    <a:pt x="20618" y="4985"/>
                  </a:lnTo>
                  <a:lnTo>
                    <a:pt x="20618" y="1662"/>
                  </a:lnTo>
                  <a:lnTo>
                    <a:pt x="0" y="0"/>
                  </a:lnTo>
                  <a:lnTo>
                    <a:pt x="0" y="5815"/>
                  </a:lnTo>
                  <a:lnTo>
                    <a:pt x="982" y="14954"/>
                  </a:lnTo>
                  <a:lnTo>
                    <a:pt x="982" y="21600"/>
                  </a:lnTo>
                  <a:lnTo>
                    <a:pt x="21600" y="18277"/>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1" name="Freeform 209"/>
            <p:cNvSpPr/>
            <p:nvPr/>
          </p:nvSpPr>
          <p:spPr>
            <a:xfrm>
              <a:off x="20236560" y="4120367"/>
              <a:ext cx="94078" cy="94078"/>
            </a:xfrm>
            <a:custGeom>
              <a:avLst/>
              <a:gdLst/>
              <a:ahLst/>
              <a:cxnLst>
                <a:cxn ang="0">
                  <a:pos x="wd2" y="hd2"/>
                </a:cxn>
                <a:cxn ang="5400000">
                  <a:pos x="wd2" y="hd2"/>
                </a:cxn>
                <a:cxn ang="10800000">
                  <a:pos x="wd2" y="hd2"/>
                </a:cxn>
                <a:cxn ang="16200000">
                  <a:pos x="wd2" y="hd2"/>
                </a:cxn>
              </a:cxnLst>
              <a:rect l="0" t="0" r="r" b="b"/>
              <a:pathLst>
                <a:path w="21600" h="21600" extrusionOk="0">
                  <a:moveTo>
                    <a:pt x="21600" y="11520"/>
                  </a:moveTo>
                  <a:lnTo>
                    <a:pt x="19440" y="9360"/>
                  </a:lnTo>
                  <a:lnTo>
                    <a:pt x="15120" y="2880"/>
                  </a:lnTo>
                  <a:lnTo>
                    <a:pt x="14400" y="0"/>
                  </a:lnTo>
                  <a:lnTo>
                    <a:pt x="0" y="5760"/>
                  </a:lnTo>
                  <a:lnTo>
                    <a:pt x="2880" y="10800"/>
                  </a:lnTo>
                  <a:lnTo>
                    <a:pt x="10080" y="21600"/>
                  </a:lnTo>
                  <a:lnTo>
                    <a:pt x="21600" y="1152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2" name="Freeform 210"/>
            <p:cNvSpPr/>
            <p:nvPr/>
          </p:nvSpPr>
          <p:spPr>
            <a:xfrm>
              <a:off x="20155027" y="4038834"/>
              <a:ext cx="94078" cy="94078"/>
            </a:xfrm>
            <a:custGeom>
              <a:avLst/>
              <a:gdLst/>
              <a:ahLst/>
              <a:cxnLst>
                <a:cxn ang="0">
                  <a:pos x="wd2" y="hd2"/>
                </a:cxn>
                <a:cxn ang="5400000">
                  <a:pos x="wd2" y="hd2"/>
                </a:cxn>
                <a:cxn ang="10800000">
                  <a:pos x="wd2" y="hd2"/>
                </a:cxn>
                <a:cxn ang="16200000">
                  <a:pos x="wd2" y="hd2"/>
                </a:cxn>
              </a:cxnLst>
              <a:rect l="0" t="0" r="r" b="b"/>
              <a:pathLst>
                <a:path w="21600" h="21600" extrusionOk="0">
                  <a:moveTo>
                    <a:pt x="21600" y="6480"/>
                  </a:moveTo>
                  <a:lnTo>
                    <a:pt x="8640" y="0"/>
                  </a:lnTo>
                  <a:lnTo>
                    <a:pt x="0" y="12240"/>
                  </a:lnTo>
                  <a:lnTo>
                    <a:pt x="4320" y="15120"/>
                  </a:lnTo>
                  <a:lnTo>
                    <a:pt x="11520" y="18720"/>
                  </a:lnTo>
                  <a:lnTo>
                    <a:pt x="16560" y="21600"/>
                  </a:lnTo>
                  <a:lnTo>
                    <a:pt x="21600" y="6480"/>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3" name="Freeform 211"/>
            <p:cNvSpPr/>
            <p:nvPr/>
          </p:nvSpPr>
          <p:spPr>
            <a:xfrm>
              <a:off x="19882880" y="4061475"/>
              <a:ext cx="425133" cy="422657"/>
            </a:xfrm>
            <a:custGeom>
              <a:avLst/>
              <a:gdLst/>
              <a:ahLst/>
              <a:cxnLst>
                <a:cxn ang="0">
                  <a:pos x="wd2" y="hd2"/>
                </a:cxn>
                <a:cxn ang="5400000">
                  <a:pos x="wd2" y="hd2"/>
                </a:cxn>
                <a:cxn ang="10800000">
                  <a:pos x="wd2" y="hd2"/>
                </a:cxn>
                <a:cxn ang="16200000">
                  <a:pos x="wd2" y="hd2"/>
                </a:cxn>
              </a:cxnLst>
              <a:rect l="0" t="0" r="r" b="b"/>
              <a:pathLst>
                <a:path w="21220" h="21406" extrusionOk="0">
                  <a:moveTo>
                    <a:pt x="10610" y="21406"/>
                  </a:moveTo>
                  <a:cubicBezTo>
                    <a:pt x="4915" y="21406"/>
                    <a:pt x="203" y="17006"/>
                    <a:pt x="6" y="11206"/>
                  </a:cubicBezTo>
                  <a:cubicBezTo>
                    <a:pt x="-190" y="5206"/>
                    <a:pt x="4326" y="206"/>
                    <a:pt x="10217" y="6"/>
                  </a:cubicBezTo>
                  <a:cubicBezTo>
                    <a:pt x="16108" y="-194"/>
                    <a:pt x="21017" y="4406"/>
                    <a:pt x="21214" y="10206"/>
                  </a:cubicBezTo>
                  <a:cubicBezTo>
                    <a:pt x="21410" y="16206"/>
                    <a:pt x="16894" y="21206"/>
                    <a:pt x="11003" y="21406"/>
                  </a:cubicBezTo>
                  <a:cubicBezTo>
                    <a:pt x="10806" y="21406"/>
                    <a:pt x="10806" y="21406"/>
                    <a:pt x="10610" y="21406"/>
                  </a:cubicBezTo>
                  <a:close/>
                  <a:moveTo>
                    <a:pt x="10610" y="3006"/>
                  </a:moveTo>
                  <a:cubicBezTo>
                    <a:pt x="10414" y="3006"/>
                    <a:pt x="10414" y="3006"/>
                    <a:pt x="10217" y="3006"/>
                  </a:cubicBezTo>
                  <a:cubicBezTo>
                    <a:pt x="6094" y="3006"/>
                    <a:pt x="2755" y="6806"/>
                    <a:pt x="2952" y="11006"/>
                  </a:cubicBezTo>
                  <a:cubicBezTo>
                    <a:pt x="3148" y="15406"/>
                    <a:pt x="6683" y="18606"/>
                    <a:pt x="11003" y="18606"/>
                  </a:cubicBezTo>
                  <a:cubicBezTo>
                    <a:pt x="15126" y="18406"/>
                    <a:pt x="18465" y="14806"/>
                    <a:pt x="18268" y="10406"/>
                  </a:cubicBezTo>
                  <a:cubicBezTo>
                    <a:pt x="18072" y="6206"/>
                    <a:pt x="14734" y="3006"/>
                    <a:pt x="10610" y="3006"/>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grpSp>
      <p:grpSp>
        <p:nvGrpSpPr>
          <p:cNvPr id="44" name="组合 43"/>
          <p:cNvGrpSpPr/>
          <p:nvPr/>
        </p:nvGrpSpPr>
        <p:grpSpPr>
          <a:xfrm>
            <a:off x="4653551" y="4118218"/>
            <a:ext cx="530637" cy="348084"/>
            <a:chOff x="6920946" y="2064888"/>
            <a:chExt cx="530637" cy="348084"/>
          </a:xfrm>
          <a:solidFill>
            <a:schemeClr val="bg1"/>
          </a:solidFill>
        </p:grpSpPr>
        <p:sp>
          <p:nvSpPr>
            <p:cNvPr id="45" name="Rectangle 240"/>
            <p:cNvSpPr/>
            <p:nvPr/>
          </p:nvSpPr>
          <p:spPr>
            <a:xfrm>
              <a:off x="6975824" y="2201298"/>
              <a:ext cx="127003" cy="12544"/>
            </a:xfrm>
            <a:prstGeom prst="rect">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6" name="Rectangle 241"/>
            <p:cNvSpPr/>
            <p:nvPr/>
          </p:nvSpPr>
          <p:spPr>
            <a:xfrm>
              <a:off x="6975824" y="2243135"/>
              <a:ext cx="200696" cy="11975"/>
            </a:xfrm>
            <a:prstGeom prst="rect">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7" name="Rectangle 242"/>
            <p:cNvSpPr/>
            <p:nvPr/>
          </p:nvSpPr>
          <p:spPr>
            <a:xfrm>
              <a:off x="6975824" y="2284400"/>
              <a:ext cx="200696" cy="12544"/>
            </a:xfrm>
            <a:prstGeom prst="rect">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8" name="Rectangle 243"/>
            <p:cNvSpPr/>
            <p:nvPr/>
          </p:nvSpPr>
          <p:spPr>
            <a:xfrm>
              <a:off x="6975824" y="2325167"/>
              <a:ext cx="200696" cy="12544"/>
            </a:xfrm>
            <a:prstGeom prst="rect">
              <a:avLst/>
            </a:pr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49" name="Freeform 244"/>
            <p:cNvSpPr/>
            <p:nvPr/>
          </p:nvSpPr>
          <p:spPr>
            <a:xfrm>
              <a:off x="7289413" y="2243634"/>
              <a:ext cx="25088" cy="70559"/>
            </a:xfrm>
            <a:custGeom>
              <a:avLst/>
              <a:gdLst/>
              <a:ahLst/>
              <a:cxnLst>
                <a:cxn ang="0">
                  <a:pos x="wd2" y="hd2"/>
                </a:cxn>
                <a:cxn ang="5400000">
                  <a:pos x="wd2" y="hd2"/>
                </a:cxn>
                <a:cxn ang="10800000">
                  <a:pos x="wd2" y="hd2"/>
                </a:cxn>
                <a:cxn ang="16200000">
                  <a:pos x="wd2" y="hd2"/>
                </a:cxn>
              </a:cxnLst>
              <a:rect l="0" t="0" r="r" b="b"/>
              <a:pathLst>
                <a:path w="21600" h="21600" extrusionOk="0">
                  <a:moveTo>
                    <a:pt x="9969" y="21600"/>
                  </a:moveTo>
                  <a:cubicBezTo>
                    <a:pt x="13292" y="21000"/>
                    <a:pt x="18277" y="20400"/>
                    <a:pt x="21600" y="19200"/>
                  </a:cubicBezTo>
                  <a:cubicBezTo>
                    <a:pt x="21600" y="2400"/>
                    <a:pt x="21600" y="2400"/>
                    <a:pt x="21600" y="2400"/>
                  </a:cubicBezTo>
                  <a:cubicBezTo>
                    <a:pt x="16615" y="600"/>
                    <a:pt x="9969" y="0"/>
                    <a:pt x="1662" y="0"/>
                  </a:cubicBezTo>
                  <a:cubicBezTo>
                    <a:pt x="1662" y="0"/>
                    <a:pt x="1662" y="0"/>
                    <a:pt x="0" y="0"/>
                  </a:cubicBezTo>
                  <a:cubicBezTo>
                    <a:pt x="0" y="21600"/>
                    <a:pt x="0" y="21600"/>
                    <a:pt x="0" y="21600"/>
                  </a:cubicBezTo>
                  <a:cubicBezTo>
                    <a:pt x="1662" y="21600"/>
                    <a:pt x="1662" y="21600"/>
                    <a:pt x="1662" y="21600"/>
                  </a:cubicBezTo>
                  <a:cubicBezTo>
                    <a:pt x="4985" y="21600"/>
                    <a:pt x="6646" y="21600"/>
                    <a:pt x="9969" y="21600"/>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50" name="Freeform 245"/>
            <p:cNvSpPr/>
            <p:nvPr/>
          </p:nvSpPr>
          <p:spPr>
            <a:xfrm>
              <a:off x="6920946" y="2064888"/>
              <a:ext cx="393556" cy="348084"/>
            </a:xfrm>
            <a:custGeom>
              <a:avLst/>
              <a:gdLst/>
              <a:ahLst/>
              <a:cxnLst>
                <a:cxn ang="0">
                  <a:pos x="wd2" y="hd2"/>
                </a:cxn>
                <a:cxn ang="5400000">
                  <a:pos x="wd2" y="hd2"/>
                </a:cxn>
                <a:cxn ang="10800000">
                  <a:pos x="wd2" y="hd2"/>
                </a:cxn>
                <a:cxn ang="16200000">
                  <a:pos x="wd2" y="hd2"/>
                </a:cxn>
              </a:cxnLst>
              <a:rect l="0" t="0" r="r" b="b"/>
              <a:pathLst>
                <a:path w="21600" h="21600" extrusionOk="0">
                  <a:moveTo>
                    <a:pt x="20304" y="19769"/>
                  </a:moveTo>
                  <a:cubicBezTo>
                    <a:pt x="20304" y="19769"/>
                    <a:pt x="20304" y="19769"/>
                    <a:pt x="20196" y="19769"/>
                  </a:cubicBezTo>
                  <a:cubicBezTo>
                    <a:pt x="20196" y="20014"/>
                    <a:pt x="20196" y="20014"/>
                    <a:pt x="20196" y="20014"/>
                  </a:cubicBezTo>
                  <a:cubicBezTo>
                    <a:pt x="1404" y="20014"/>
                    <a:pt x="1404" y="20014"/>
                    <a:pt x="1404" y="20014"/>
                  </a:cubicBezTo>
                  <a:cubicBezTo>
                    <a:pt x="1404" y="5369"/>
                    <a:pt x="1404" y="5369"/>
                    <a:pt x="1404" y="5369"/>
                  </a:cubicBezTo>
                  <a:cubicBezTo>
                    <a:pt x="20196" y="5369"/>
                    <a:pt x="20196" y="5369"/>
                    <a:pt x="20196" y="5369"/>
                  </a:cubicBezTo>
                  <a:cubicBezTo>
                    <a:pt x="20196" y="6834"/>
                    <a:pt x="20196" y="6834"/>
                    <a:pt x="20196" y="6834"/>
                  </a:cubicBezTo>
                  <a:cubicBezTo>
                    <a:pt x="20304" y="6834"/>
                    <a:pt x="20304" y="6834"/>
                    <a:pt x="20304" y="6834"/>
                  </a:cubicBezTo>
                  <a:cubicBezTo>
                    <a:pt x="20736" y="6834"/>
                    <a:pt x="21168" y="6834"/>
                    <a:pt x="21600" y="6956"/>
                  </a:cubicBezTo>
                  <a:cubicBezTo>
                    <a:pt x="21600" y="732"/>
                    <a:pt x="21600" y="732"/>
                    <a:pt x="21600" y="732"/>
                  </a:cubicBezTo>
                  <a:cubicBezTo>
                    <a:pt x="21600" y="366"/>
                    <a:pt x="21276" y="0"/>
                    <a:pt x="20952" y="0"/>
                  </a:cubicBezTo>
                  <a:cubicBezTo>
                    <a:pt x="756" y="0"/>
                    <a:pt x="756" y="0"/>
                    <a:pt x="756" y="0"/>
                  </a:cubicBezTo>
                  <a:cubicBezTo>
                    <a:pt x="324" y="0"/>
                    <a:pt x="0" y="366"/>
                    <a:pt x="0" y="732"/>
                  </a:cubicBezTo>
                  <a:cubicBezTo>
                    <a:pt x="0" y="20868"/>
                    <a:pt x="0" y="20868"/>
                    <a:pt x="0" y="20868"/>
                  </a:cubicBezTo>
                  <a:cubicBezTo>
                    <a:pt x="0" y="21234"/>
                    <a:pt x="324" y="21600"/>
                    <a:pt x="756" y="21600"/>
                  </a:cubicBezTo>
                  <a:cubicBezTo>
                    <a:pt x="20952" y="21600"/>
                    <a:pt x="20952" y="21600"/>
                    <a:pt x="20952" y="21600"/>
                  </a:cubicBezTo>
                  <a:cubicBezTo>
                    <a:pt x="21276" y="21600"/>
                    <a:pt x="21600" y="21234"/>
                    <a:pt x="21600" y="20868"/>
                  </a:cubicBezTo>
                  <a:cubicBezTo>
                    <a:pt x="21600" y="19647"/>
                    <a:pt x="21600" y="19647"/>
                    <a:pt x="21600" y="19647"/>
                  </a:cubicBezTo>
                  <a:cubicBezTo>
                    <a:pt x="21168" y="19769"/>
                    <a:pt x="20736" y="19769"/>
                    <a:pt x="20304" y="19769"/>
                  </a:cubicBezTo>
                  <a:close/>
                  <a:moveTo>
                    <a:pt x="19332" y="1586"/>
                  </a:moveTo>
                  <a:cubicBezTo>
                    <a:pt x="19764" y="1586"/>
                    <a:pt x="20196" y="2075"/>
                    <a:pt x="20196" y="2685"/>
                  </a:cubicBezTo>
                  <a:cubicBezTo>
                    <a:pt x="20196" y="3295"/>
                    <a:pt x="19764" y="3661"/>
                    <a:pt x="19332" y="3661"/>
                  </a:cubicBezTo>
                  <a:cubicBezTo>
                    <a:pt x="18792" y="3661"/>
                    <a:pt x="18360" y="3295"/>
                    <a:pt x="18360" y="2685"/>
                  </a:cubicBezTo>
                  <a:cubicBezTo>
                    <a:pt x="18360" y="2075"/>
                    <a:pt x="18792" y="1586"/>
                    <a:pt x="19332" y="1586"/>
                  </a:cubicBezTo>
                  <a:close/>
                  <a:moveTo>
                    <a:pt x="16632" y="1586"/>
                  </a:moveTo>
                  <a:cubicBezTo>
                    <a:pt x="17172" y="1586"/>
                    <a:pt x="17496" y="2075"/>
                    <a:pt x="17496" y="2685"/>
                  </a:cubicBezTo>
                  <a:cubicBezTo>
                    <a:pt x="17496" y="3295"/>
                    <a:pt x="17172" y="3661"/>
                    <a:pt x="16632" y="3661"/>
                  </a:cubicBezTo>
                  <a:cubicBezTo>
                    <a:pt x="16092" y="3661"/>
                    <a:pt x="15660" y="3295"/>
                    <a:pt x="15660" y="2685"/>
                  </a:cubicBezTo>
                  <a:cubicBezTo>
                    <a:pt x="15660" y="2075"/>
                    <a:pt x="16092" y="1586"/>
                    <a:pt x="16632" y="1586"/>
                  </a:cubicBezTo>
                  <a:close/>
                  <a:moveTo>
                    <a:pt x="13932" y="1586"/>
                  </a:moveTo>
                  <a:cubicBezTo>
                    <a:pt x="14472" y="1586"/>
                    <a:pt x="14904" y="2075"/>
                    <a:pt x="14904" y="2685"/>
                  </a:cubicBezTo>
                  <a:cubicBezTo>
                    <a:pt x="14904" y="3295"/>
                    <a:pt x="14472" y="3661"/>
                    <a:pt x="13932" y="3661"/>
                  </a:cubicBezTo>
                  <a:cubicBezTo>
                    <a:pt x="13392" y="3661"/>
                    <a:pt x="13068" y="3295"/>
                    <a:pt x="13068" y="2685"/>
                  </a:cubicBezTo>
                  <a:cubicBezTo>
                    <a:pt x="13068" y="2075"/>
                    <a:pt x="13392" y="1586"/>
                    <a:pt x="13932" y="1586"/>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51" name="Freeform 246"/>
            <p:cNvSpPr/>
            <p:nvPr/>
          </p:nvSpPr>
          <p:spPr>
            <a:xfrm>
              <a:off x="7206078" y="2193130"/>
              <a:ext cx="245505" cy="198785"/>
            </a:xfrm>
            <a:custGeom>
              <a:avLst/>
              <a:gdLst/>
              <a:ahLst/>
              <a:cxnLst>
                <a:cxn ang="0">
                  <a:pos x="wd2" y="hd2"/>
                </a:cxn>
                <a:cxn ang="5400000">
                  <a:pos x="wd2" y="hd2"/>
                </a:cxn>
                <a:cxn ang="10800000">
                  <a:pos x="wd2" y="hd2"/>
                </a:cxn>
                <a:cxn ang="16200000">
                  <a:pos x="wd2" y="hd2"/>
                </a:cxn>
              </a:cxnLst>
              <a:rect l="0" t="0" r="r" b="b"/>
              <a:pathLst>
                <a:path w="20622" h="20590" extrusionOk="0">
                  <a:moveTo>
                    <a:pt x="20005" y="16992"/>
                  </a:moveTo>
                  <a:cubicBezTo>
                    <a:pt x="15718" y="13732"/>
                    <a:pt x="15718" y="13732"/>
                    <a:pt x="15718" y="13732"/>
                  </a:cubicBezTo>
                  <a:cubicBezTo>
                    <a:pt x="15388" y="13324"/>
                    <a:pt x="14893" y="13324"/>
                    <a:pt x="14563" y="13324"/>
                  </a:cubicBezTo>
                  <a:cubicBezTo>
                    <a:pt x="14398" y="13528"/>
                    <a:pt x="14234" y="13528"/>
                    <a:pt x="14234" y="13528"/>
                  </a:cubicBezTo>
                  <a:cubicBezTo>
                    <a:pt x="13409" y="13120"/>
                    <a:pt x="13409" y="13120"/>
                    <a:pt x="13409" y="13120"/>
                  </a:cubicBezTo>
                  <a:cubicBezTo>
                    <a:pt x="14234" y="11083"/>
                    <a:pt x="14563" y="9045"/>
                    <a:pt x="14234" y="6803"/>
                  </a:cubicBezTo>
                  <a:cubicBezTo>
                    <a:pt x="13244" y="1913"/>
                    <a:pt x="9287" y="-940"/>
                    <a:pt x="5495" y="283"/>
                  </a:cubicBezTo>
                  <a:cubicBezTo>
                    <a:pt x="1702" y="1302"/>
                    <a:pt x="-771" y="6192"/>
                    <a:pt x="218" y="10879"/>
                  </a:cubicBezTo>
                  <a:cubicBezTo>
                    <a:pt x="1208" y="15769"/>
                    <a:pt x="5000" y="18622"/>
                    <a:pt x="8792" y="17400"/>
                  </a:cubicBezTo>
                  <a:cubicBezTo>
                    <a:pt x="10441" y="16992"/>
                    <a:pt x="11760" y="15973"/>
                    <a:pt x="12585" y="14547"/>
                  </a:cubicBezTo>
                  <a:cubicBezTo>
                    <a:pt x="13409" y="15158"/>
                    <a:pt x="13409" y="15158"/>
                    <a:pt x="13409" y="15158"/>
                  </a:cubicBezTo>
                  <a:cubicBezTo>
                    <a:pt x="13244" y="15769"/>
                    <a:pt x="13574" y="16585"/>
                    <a:pt x="14069" y="16992"/>
                  </a:cubicBezTo>
                  <a:cubicBezTo>
                    <a:pt x="18191" y="20252"/>
                    <a:pt x="18191" y="20252"/>
                    <a:pt x="18191" y="20252"/>
                  </a:cubicBezTo>
                  <a:cubicBezTo>
                    <a:pt x="18685" y="20660"/>
                    <a:pt x="19015" y="20660"/>
                    <a:pt x="19510" y="20456"/>
                  </a:cubicBezTo>
                  <a:cubicBezTo>
                    <a:pt x="19840" y="20456"/>
                    <a:pt x="20169" y="20049"/>
                    <a:pt x="20334" y="19641"/>
                  </a:cubicBezTo>
                  <a:cubicBezTo>
                    <a:pt x="20829" y="18826"/>
                    <a:pt x="20664" y="17603"/>
                    <a:pt x="20005" y="16992"/>
                  </a:cubicBezTo>
                  <a:close/>
                  <a:moveTo>
                    <a:pt x="8298" y="14343"/>
                  </a:moveTo>
                  <a:cubicBezTo>
                    <a:pt x="5824" y="15158"/>
                    <a:pt x="3351" y="13120"/>
                    <a:pt x="2692" y="10268"/>
                  </a:cubicBezTo>
                  <a:cubicBezTo>
                    <a:pt x="2032" y="7211"/>
                    <a:pt x="3681" y="3951"/>
                    <a:pt x="6154" y="3339"/>
                  </a:cubicBezTo>
                  <a:cubicBezTo>
                    <a:pt x="8627" y="2524"/>
                    <a:pt x="11101" y="4358"/>
                    <a:pt x="11595" y="7415"/>
                  </a:cubicBezTo>
                  <a:cubicBezTo>
                    <a:pt x="12255" y="10471"/>
                    <a:pt x="10771" y="13528"/>
                    <a:pt x="8298" y="14343"/>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grpSp>
      <p:grpSp>
        <p:nvGrpSpPr>
          <p:cNvPr id="52" name="组合 51"/>
          <p:cNvGrpSpPr/>
          <p:nvPr/>
        </p:nvGrpSpPr>
        <p:grpSpPr>
          <a:xfrm>
            <a:off x="4634702" y="1693433"/>
            <a:ext cx="533102" cy="390420"/>
            <a:chOff x="15194050" y="4054514"/>
            <a:chExt cx="1066203" cy="780840"/>
          </a:xfrm>
          <a:solidFill>
            <a:schemeClr val="bg1"/>
          </a:solidFill>
        </p:grpSpPr>
        <p:sp>
          <p:nvSpPr>
            <p:cNvPr id="53" name="Freeform 248"/>
            <p:cNvSpPr/>
            <p:nvPr/>
          </p:nvSpPr>
          <p:spPr>
            <a:xfrm>
              <a:off x="15194050" y="4054514"/>
              <a:ext cx="743209" cy="711848"/>
            </a:xfrm>
            <a:custGeom>
              <a:avLst/>
              <a:gdLst/>
              <a:ahLst/>
              <a:cxnLst>
                <a:cxn ang="0">
                  <a:pos x="wd2" y="hd2"/>
                </a:cxn>
                <a:cxn ang="5400000">
                  <a:pos x="wd2" y="hd2"/>
                </a:cxn>
                <a:cxn ang="10800000">
                  <a:pos x="wd2" y="hd2"/>
                </a:cxn>
                <a:cxn ang="16200000">
                  <a:pos x="wd2" y="hd2"/>
                </a:cxn>
              </a:cxnLst>
              <a:rect l="0" t="0" r="r" b="b"/>
              <a:pathLst>
                <a:path w="21600" h="21600" extrusionOk="0">
                  <a:moveTo>
                    <a:pt x="9029" y="16230"/>
                  </a:moveTo>
                  <a:cubicBezTo>
                    <a:pt x="8686" y="16230"/>
                    <a:pt x="8229" y="16110"/>
                    <a:pt x="7886" y="15991"/>
                  </a:cubicBezTo>
                  <a:cubicBezTo>
                    <a:pt x="7771" y="15872"/>
                    <a:pt x="7771" y="15872"/>
                    <a:pt x="7771" y="15872"/>
                  </a:cubicBezTo>
                  <a:cubicBezTo>
                    <a:pt x="7543" y="15872"/>
                    <a:pt x="7543" y="15872"/>
                    <a:pt x="7543" y="15872"/>
                  </a:cubicBezTo>
                  <a:cubicBezTo>
                    <a:pt x="7429" y="15872"/>
                    <a:pt x="6971" y="15872"/>
                    <a:pt x="4914" y="17065"/>
                  </a:cubicBezTo>
                  <a:cubicBezTo>
                    <a:pt x="5600" y="14917"/>
                    <a:pt x="5600" y="14917"/>
                    <a:pt x="5600" y="14917"/>
                  </a:cubicBezTo>
                  <a:cubicBezTo>
                    <a:pt x="4914" y="14559"/>
                    <a:pt x="4914" y="14559"/>
                    <a:pt x="4914" y="14559"/>
                  </a:cubicBezTo>
                  <a:cubicBezTo>
                    <a:pt x="2971" y="13127"/>
                    <a:pt x="1943" y="11218"/>
                    <a:pt x="1943" y="9308"/>
                  </a:cubicBezTo>
                  <a:cubicBezTo>
                    <a:pt x="1943" y="5251"/>
                    <a:pt x="6286" y="2029"/>
                    <a:pt x="11657" y="2029"/>
                  </a:cubicBezTo>
                  <a:cubicBezTo>
                    <a:pt x="14514" y="2029"/>
                    <a:pt x="17143" y="2983"/>
                    <a:pt x="18971" y="4535"/>
                  </a:cubicBezTo>
                  <a:cubicBezTo>
                    <a:pt x="19314" y="4415"/>
                    <a:pt x="19771" y="4415"/>
                    <a:pt x="20229" y="4415"/>
                  </a:cubicBezTo>
                  <a:cubicBezTo>
                    <a:pt x="20686" y="4415"/>
                    <a:pt x="21143" y="4415"/>
                    <a:pt x="21600" y="4535"/>
                  </a:cubicBezTo>
                  <a:cubicBezTo>
                    <a:pt x="19657" y="1790"/>
                    <a:pt x="15886" y="0"/>
                    <a:pt x="11657" y="0"/>
                  </a:cubicBezTo>
                  <a:cubicBezTo>
                    <a:pt x="5143" y="0"/>
                    <a:pt x="0" y="4177"/>
                    <a:pt x="0" y="9308"/>
                  </a:cubicBezTo>
                  <a:cubicBezTo>
                    <a:pt x="0" y="11695"/>
                    <a:pt x="1143" y="13962"/>
                    <a:pt x="3200" y="15752"/>
                  </a:cubicBezTo>
                  <a:cubicBezTo>
                    <a:pt x="1257" y="21600"/>
                    <a:pt x="1257" y="21600"/>
                    <a:pt x="1257" y="21600"/>
                  </a:cubicBezTo>
                  <a:cubicBezTo>
                    <a:pt x="3543" y="20168"/>
                    <a:pt x="3543" y="20168"/>
                    <a:pt x="3543" y="20168"/>
                  </a:cubicBezTo>
                  <a:cubicBezTo>
                    <a:pt x="5029" y="19333"/>
                    <a:pt x="6971" y="18259"/>
                    <a:pt x="7543" y="18020"/>
                  </a:cubicBezTo>
                  <a:cubicBezTo>
                    <a:pt x="8457" y="18259"/>
                    <a:pt x="9371" y="18378"/>
                    <a:pt x="10286" y="18497"/>
                  </a:cubicBezTo>
                  <a:cubicBezTo>
                    <a:pt x="9714" y="17781"/>
                    <a:pt x="9257" y="17065"/>
                    <a:pt x="9029" y="16230"/>
                  </a:cubicBez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sp>
          <p:nvSpPr>
            <p:cNvPr id="54" name="Freeform 249"/>
            <p:cNvSpPr/>
            <p:nvPr/>
          </p:nvSpPr>
          <p:spPr>
            <a:xfrm>
              <a:off x="15526455" y="4236397"/>
              <a:ext cx="733798" cy="598957"/>
            </a:xfrm>
            <a:custGeom>
              <a:avLst/>
              <a:gdLst/>
              <a:ahLst/>
              <a:cxnLst>
                <a:cxn ang="0">
                  <a:pos x="wd2" y="hd2"/>
                </a:cxn>
                <a:cxn ang="5400000">
                  <a:pos x="wd2" y="hd2"/>
                </a:cxn>
                <a:cxn ang="10800000">
                  <a:pos x="wd2" y="hd2"/>
                </a:cxn>
                <a:cxn ang="16200000">
                  <a:pos x="wd2" y="hd2"/>
                </a:cxn>
              </a:cxnLst>
              <a:rect l="0" t="0" r="r" b="b"/>
              <a:pathLst>
                <a:path w="21600" h="21600" extrusionOk="0">
                  <a:moveTo>
                    <a:pt x="21600" y="9741"/>
                  </a:moveTo>
                  <a:cubicBezTo>
                    <a:pt x="21600" y="4376"/>
                    <a:pt x="16749" y="0"/>
                    <a:pt x="10742" y="0"/>
                  </a:cubicBezTo>
                  <a:cubicBezTo>
                    <a:pt x="4851" y="0"/>
                    <a:pt x="0" y="4376"/>
                    <a:pt x="0" y="9741"/>
                  </a:cubicBezTo>
                  <a:cubicBezTo>
                    <a:pt x="0" y="15247"/>
                    <a:pt x="4851" y="19624"/>
                    <a:pt x="10742" y="19624"/>
                  </a:cubicBezTo>
                  <a:cubicBezTo>
                    <a:pt x="12244" y="19624"/>
                    <a:pt x="13630" y="19341"/>
                    <a:pt x="14785" y="18918"/>
                  </a:cubicBezTo>
                  <a:cubicBezTo>
                    <a:pt x="15247" y="18776"/>
                    <a:pt x="19405" y="21600"/>
                    <a:pt x="19405" y="21600"/>
                  </a:cubicBezTo>
                  <a:cubicBezTo>
                    <a:pt x="18019" y="16941"/>
                    <a:pt x="18019" y="16941"/>
                    <a:pt x="18019" y="16941"/>
                  </a:cubicBezTo>
                  <a:cubicBezTo>
                    <a:pt x="20214" y="15247"/>
                    <a:pt x="21600" y="12706"/>
                    <a:pt x="21600" y="9741"/>
                  </a:cubicBezTo>
                  <a:close/>
                  <a:moveTo>
                    <a:pt x="6584" y="11153"/>
                  </a:moveTo>
                  <a:cubicBezTo>
                    <a:pt x="5660" y="10588"/>
                    <a:pt x="5660" y="10588"/>
                    <a:pt x="5660" y="10588"/>
                  </a:cubicBezTo>
                  <a:cubicBezTo>
                    <a:pt x="4620" y="11153"/>
                    <a:pt x="4620" y="11153"/>
                    <a:pt x="4620" y="11153"/>
                  </a:cubicBezTo>
                  <a:cubicBezTo>
                    <a:pt x="4851" y="9882"/>
                    <a:pt x="4851" y="9882"/>
                    <a:pt x="4851" y="9882"/>
                  </a:cubicBezTo>
                  <a:cubicBezTo>
                    <a:pt x="4043" y="8894"/>
                    <a:pt x="4043" y="8894"/>
                    <a:pt x="4043" y="8894"/>
                  </a:cubicBezTo>
                  <a:cubicBezTo>
                    <a:pt x="5198" y="8753"/>
                    <a:pt x="5198" y="8753"/>
                    <a:pt x="5198" y="8753"/>
                  </a:cubicBezTo>
                  <a:cubicBezTo>
                    <a:pt x="5660" y="7482"/>
                    <a:pt x="5660" y="7482"/>
                    <a:pt x="5660" y="7482"/>
                  </a:cubicBezTo>
                  <a:cubicBezTo>
                    <a:pt x="6122" y="8753"/>
                    <a:pt x="6122" y="8753"/>
                    <a:pt x="6122" y="8753"/>
                  </a:cubicBezTo>
                  <a:cubicBezTo>
                    <a:pt x="7161" y="8894"/>
                    <a:pt x="7161" y="8894"/>
                    <a:pt x="7161" y="8894"/>
                  </a:cubicBezTo>
                  <a:cubicBezTo>
                    <a:pt x="6468" y="9882"/>
                    <a:pt x="6468" y="9882"/>
                    <a:pt x="6468" y="9882"/>
                  </a:cubicBezTo>
                  <a:lnTo>
                    <a:pt x="6584" y="11153"/>
                  </a:lnTo>
                  <a:close/>
                  <a:moveTo>
                    <a:pt x="12244" y="11718"/>
                  </a:moveTo>
                  <a:cubicBezTo>
                    <a:pt x="10742" y="10729"/>
                    <a:pt x="10742" y="10729"/>
                    <a:pt x="10742" y="10729"/>
                  </a:cubicBezTo>
                  <a:cubicBezTo>
                    <a:pt x="9241" y="11718"/>
                    <a:pt x="9241" y="11718"/>
                    <a:pt x="9241" y="11718"/>
                  </a:cubicBezTo>
                  <a:cubicBezTo>
                    <a:pt x="9472" y="9600"/>
                    <a:pt x="9472" y="9600"/>
                    <a:pt x="9472" y="9600"/>
                  </a:cubicBezTo>
                  <a:cubicBezTo>
                    <a:pt x="8317" y="8188"/>
                    <a:pt x="8317" y="8188"/>
                    <a:pt x="8317" y="8188"/>
                  </a:cubicBezTo>
                  <a:cubicBezTo>
                    <a:pt x="9934" y="7906"/>
                    <a:pt x="9934" y="7906"/>
                    <a:pt x="9934" y="7906"/>
                  </a:cubicBezTo>
                  <a:cubicBezTo>
                    <a:pt x="10742" y="6071"/>
                    <a:pt x="10742" y="6071"/>
                    <a:pt x="10742" y="6071"/>
                  </a:cubicBezTo>
                  <a:cubicBezTo>
                    <a:pt x="11551" y="7906"/>
                    <a:pt x="11551" y="7906"/>
                    <a:pt x="11551" y="7906"/>
                  </a:cubicBezTo>
                  <a:cubicBezTo>
                    <a:pt x="13168" y="8188"/>
                    <a:pt x="13168" y="8188"/>
                    <a:pt x="13168" y="8188"/>
                  </a:cubicBezTo>
                  <a:cubicBezTo>
                    <a:pt x="12013" y="9600"/>
                    <a:pt x="12013" y="9600"/>
                    <a:pt x="12013" y="9600"/>
                  </a:cubicBezTo>
                  <a:lnTo>
                    <a:pt x="12244" y="11718"/>
                  </a:lnTo>
                  <a:close/>
                  <a:moveTo>
                    <a:pt x="16749" y="11153"/>
                  </a:moveTo>
                  <a:cubicBezTo>
                    <a:pt x="15825" y="10588"/>
                    <a:pt x="15825" y="10588"/>
                    <a:pt x="15825" y="10588"/>
                  </a:cubicBezTo>
                  <a:cubicBezTo>
                    <a:pt x="14901" y="11153"/>
                    <a:pt x="14901" y="11153"/>
                    <a:pt x="14901" y="11153"/>
                  </a:cubicBezTo>
                  <a:cubicBezTo>
                    <a:pt x="15016" y="9882"/>
                    <a:pt x="15016" y="9882"/>
                    <a:pt x="15016" y="9882"/>
                  </a:cubicBezTo>
                  <a:cubicBezTo>
                    <a:pt x="14207" y="8894"/>
                    <a:pt x="14207" y="8894"/>
                    <a:pt x="14207" y="8894"/>
                  </a:cubicBezTo>
                  <a:cubicBezTo>
                    <a:pt x="15363" y="8753"/>
                    <a:pt x="15363" y="8753"/>
                    <a:pt x="15363" y="8753"/>
                  </a:cubicBezTo>
                  <a:cubicBezTo>
                    <a:pt x="15825" y="7482"/>
                    <a:pt x="15825" y="7482"/>
                    <a:pt x="15825" y="7482"/>
                  </a:cubicBezTo>
                  <a:cubicBezTo>
                    <a:pt x="16287" y="8753"/>
                    <a:pt x="16287" y="8753"/>
                    <a:pt x="16287" y="8753"/>
                  </a:cubicBezTo>
                  <a:cubicBezTo>
                    <a:pt x="17442" y="8894"/>
                    <a:pt x="17442" y="8894"/>
                    <a:pt x="17442" y="8894"/>
                  </a:cubicBezTo>
                  <a:cubicBezTo>
                    <a:pt x="16633" y="9882"/>
                    <a:pt x="16633" y="9882"/>
                    <a:pt x="16633" y="9882"/>
                  </a:cubicBezTo>
                  <a:lnTo>
                    <a:pt x="16749" y="11153"/>
                  </a:lnTo>
                  <a:close/>
                </a:path>
              </a:pathLst>
            </a:custGeom>
            <a:grpFill/>
            <a:ln w="12700" cap="flat">
              <a:noFill/>
              <a:miter lim="400000"/>
            </a:ln>
            <a:effectLst/>
          </p:spPr>
          <p:txBody>
            <a:bodyPr wrap="square" lIns="91439" tIns="91439" rIns="91439" bIns="91439" numCol="1" anchor="t">
              <a:noAutofit/>
            </a:bodyPr>
            <a:lstStyle/>
            <a:p>
              <a:endParaRPr>
                <a:latin typeface="思源黑体 CN Light" panose="020B0300000000000000" pitchFamily="34" charset="-122"/>
                <a:ea typeface="思源黑体 CN Light" panose="020B0300000000000000" pitchFamily="34" charset="-122"/>
              </a:endParaRPr>
            </a:p>
          </p:txBody>
        </p:sp>
      </p:grpSp>
      <p:grpSp>
        <p:nvGrpSpPr>
          <p:cNvPr id="60" name="组合 59"/>
          <p:cNvGrpSpPr/>
          <p:nvPr/>
        </p:nvGrpSpPr>
        <p:grpSpPr>
          <a:xfrm>
            <a:off x="4950897" y="134060"/>
            <a:ext cx="2197945" cy="400110"/>
            <a:chOff x="4950897" y="134060"/>
            <a:chExt cx="2197945" cy="400110"/>
          </a:xfrm>
        </p:grpSpPr>
        <p:sp>
          <p:nvSpPr>
            <p:cNvPr id="61"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04</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62" name="组合 61"/>
            <p:cNvGrpSpPr/>
            <p:nvPr/>
          </p:nvGrpSpPr>
          <p:grpSpPr>
            <a:xfrm>
              <a:off x="5095783" y="533382"/>
              <a:ext cx="1913029" cy="509"/>
              <a:chOff x="5095783" y="594295"/>
              <a:chExt cx="1913029" cy="509"/>
            </a:xfrm>
          </p:grpSpPr>
          <p:cxnSp>
            <p:nvCxnSpPr>
              <p:cNvPr id="63" name="直接连接符 62"/>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55" name="图片 5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43018"/>
                                        </p:tgtEl>
                                        <p:attrNameLst>
                                          <p:attrName>style.visibility</p:attrName>
                                        </p:attrNameLst>
                                      </p:cBhvr>
                                      <p:to>
                                        <p:strVal val="visible"/>
                                      </p:to>
                                    </p:set>
                                    <p:animScale>
                                      <p:cBhvr>
                                        <p:cTn id="7" dur="1000" decel="50000" fill="hold">
                                          <p:stCondLst>
                                            <p:cond delay="0"/>
                                          </p:stCondLst>
                                        </p:cTn>
                                        <p:tgtEl>
                                          <p:spTgt spid="430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3018"/>
                                        </p:tgtEl>
                                        <p:attrNameLst>
                                          <p:attrName>ppt_x</p:attrName>
                                          <p:attrName>ppt_y</p:attrName>
                                        </p:attrNameLst>
                                      </p:cBhvr>
                                    </p:animMotion>
                                    <p:animEffect transition="in" filter="fade">
                                      <p:cBhvr>
                                        <p:cTn id="9" dur="1000"/>
                                        <p:tgtEl>
                                          <p:spTgt spid="43018"/>
                                        </p:tgtEl>
                                      </p:cBhvr>
                                    </p:animEffect>
                                  </p:childTnLst>
                                </p:cTn>
                              </p:par>
                              <p:par>
                                <p:cTn id="10" presetID="52" presetClass="entr" presetSubtype="0" fill="hold" nodeType="withEffect">
                                  <p:stCondLst>
                                    <p:cond delay="0"/>
                                  </p:stCondLst>
                                  <p:childTnLst>
                                    <p:set>
                                      <p:cBhvr>
                                        <p:cTn id="11" dur="1" fill="hold">
                                          <p:stCondLst>
                                            <p:cond delay="0"/>
                                          </p:stCondLst>
                                        </p:cTn>
                                        <p:tgtEl>
                                          <p:spTgt spid="43019"/>
                                        </p:tgtEl>
                                        <p:attrNameLst>
                                          <p:attrName>style.visibility</p:attrName>
                                        </p:attrNameLst>
                                      </p:cBhvr>
                                      <p:to>
                                        <p:strVal val="visible"/>
                                      </p:to>
                                    </p:set>
                                    <p:animScale>
                                      <p:cBhvr>
                                        <p:cTn id="12" dur="1000" decel="50000" fill="hold">
                                          <p:stCondLst>
                                            <p:cond delay="0"/>
                                          </p:stCondLst>
                                        </p:cTn>
                                        <p:tgtEl>
                                          <p:spTgt spid="430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3019"/>
                                        </p:tgtEl>
                                        <p:attrNameLst>
                                          <p:attrName>ppt_x</p:attrName>
                                          <p:attrName>ppt_y</p:attrName>
                                        </p:attrNameLst>
                                      </p:cBhvr>
                                    </p:animMotion>
                                    <p:animEffect transition="in" filter="fade">
                                      <p:cBhvr>
                                        <p:cTn id="14" dur="1000"/>
                                        <p:tgtEl>
                                          <p:spTgt spid="43019"/>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43014"/>
                                        </p:tgtEl>
                                        <p:attrNameLst>
                                          <p:attrName>style.visibility</p:attrName>
                                        </p:attrNameLst>
                                      </p:cBhvr>
                                      <p:to>
                                        <p:strVal val="visible"/>
                                      </p:to>
                                    </p:set>
                                    <p:animScale>
                                      <p:cBhvr>
                                        <p:cTn id="17" dur="1000" decel="50000" fill="hold">
                                          <p:stCondLst>
                                            <p:cond delay="0"/>
                                          </p:stCondLst>
                                        </p:cTn>
                                        <p:tgtEl>
                                          <p:spTgt spid="430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3014"/>
                                        </p:tgtEl>
                                        <p:attrNameLst>
                                          <p:attrName>ppt_x</p:attrName>
                                          <p:attrName>ppt_y</p:attrName>
                                        </p:attrNameLst>
                                      </p:cBhvr>
                                    </p:animMotion>
                                    <p:animEffect transition="in" filter="fade">
                                      <p:cBhvr>
                                        <p:cTn id="19" dur="1000"/>
                                        <p:tgtEl>
                                          <p:spTgt spid="43014"/>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43015"/>
                                        </p:tgtEl>
                                        <p:attrNameLst>
                                          <p:attrName>style.visibility</p:attrName>
                                        </p:attrNameLst>
                                      </p:cBhvr>
                                      <p:to>
                                        <p:strVal val="visible"/>
                                      </p:to>
                                    </p:set>
                                    <p:animScale>
                                      <p:cBhvr>
                                        <p:cTn id="22" dur="1000" decel="50000" fill="hold">
                                          <p:stCondLst>
                                            <p:cond delay="0"/>
                                          </p:stCondLst>
                                        </p:cTn>
                                        <p:tgtEl>
                                          <p:spTgt spid="430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43015"/>
                                        </p:tgtEl>
                                        <p:attrNameLst>
                                          <p:attrName>ppt_x</p:attrName>
                                          <p:attrName>ppt_y</p:attrName>
                                        </p:attrNameLst>
                                      </p:cBhvr>
                                    </p:animMotion>
                                    <p:animEffect transition="in" filter="fade">
                                      <p:cBhvr>
                                        <p:cTn id="24" dur="1000"/>
                                        <p:tgtEl>
                                          <p:spTgt spid="43015"/>
                                        </p:tgtEl>
                                      </p:cBhvr>
                                    </p:animEffect>
                                  </p:childTnLst>
                                </p:cTn>
                              </p:par>
                              <p:par>
                                <p:cTn id="25" presetID="52" presetClass="entr" presetSubtype="0" fill="hold" nodeType="withEffect">
                                  <p:stCondLst>
                                    <p:cond delay="0"/>
                                  </p:stCondLst>
                                  <p:childTnLst>
                                    <p:set>
                                      <p:cBhvr>
                                        <p:cTn id="26" dur="1" fill="hold">
                                          <p:stCondLst>
                                            <p:cond delay="0"/>
                                          </p:stCondLst>
                                        </p:cTn>
                                        <p:tgtEl>
                                          <p:spTgt spid="43021"/>
                                        </p:tgtEl>
                                        <p:attrNameLst>
                                          <p:attrName>style.visibility</p:attrName>
                                        </p:attrNameLst>
                                      </p:cBhvr>
                                      <p:to>
                                        <p:strVal val="visible"/>
                                      </p:to>
                                    </p:set>
                                    <p:animScale>
                                      <p:cBhvr>
                                        <p:cTn id="27" dur="1000" decel="50000" fill="hold">
                                          <p:stCondLst>
                                            <p:cond delay="0"/>
                                          </p:stCondLst>
                                        </p:cTn>
                                        <p:tgtEl>
                                          <p:spTgt spid="430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43021"/>
                                        </p:tgtEl>
                                        <p:attrNameLst>
                                          <p:attrName>ppt_x</p:attrName>
                                          <p:attrName>ppt_y</p:attrName>
                                        </p:attrNameLst>
                                      </p:cBhvr>
                                    </p:animMotion>
                                    <p:animEffect transition="in" filter="fade">
                                      <p:cBhvr>
                                        <p:cTn id="29" dur="1000"/>
                                        <p:tgtEl>
                                          <p:spTgt spid="43021"/>
                                        </p:tgtEl>
                                      </p:cBhvr>
                                    </p:animEffect>
                                  </p:childTnLst>
                                </p:cTn>
                              </p:par>
                              <p:par>
                                <p:cTn id="30" presetID="52" presetClass="entr" presetSubtype="0" fill="hold" nodeType="withEffect">
                                  <p:stCondLst>
                                    <p:cond delay="0"/>
                                  </p:stCondLst>
                                  <p:childTnLst>
                                    <p:set>
                                      <p:cBhvr>
                                        <p:cTn id="31" dur="1" fill="hold">
                                          <p:stCondLst>
                                            <p:cond delay="0"/>
                                          </p:stCondLst>
                                        </p:cTn>
                                        <p:tgtEl>
                                          <p:spTgt spid="43020"/>
                                        </p:tgtEl>
                                        <p:attrNameLst>
                                          <p:attrName>style.visibility</p:attrName>
                                        </p:attrNameLst>
                                      </p:cBhvr>
                                      <p:to>
                                        <p:strVal val="visible"/>
                                      </p:to>
                                    </p:set>
                                    <p:animScale>
                                      <p:cBhvr>
                                        <p:cTn id="32" dur="1000" decel="50000" fill="hold">
                                          <p:stCondLst>
                                            <p:cond delay="0"/>
                                          </p:stCondLst>
                                        </p:cTn>
                                        <p:tgtEl>
                                          <p:spTgt spid="430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43020"/>
                                        </p:tgtEl>
                                        <p:attrNameLst>
                                          <p:attrName>ppt_x</p:attrName>
                                          <p:attrName>ppt_y</p:attrName>
                                        </p:attrNameLst>
                                      </p:cBhvr>
                                    </p:animMotion>
                                    <p:animEffect transition="in" filter="fade">
                                      <p:cBhvr>
                                        <p:cTn id="34" dur="1000"/>
                                        <p:tgtEl>
                                          <p:spTgt spid="43020"/>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43016"/>
                                        </p:tgtEl>
                                        <p:attrNameLst>
                                          <p:attrName>style.visibility</p:attrName>
                                        </p:attrNameLst>
                                      </p:cBhvr>
                                      <p:to>
                                        <p:strVal val="visible"/>
                                      </p:to>
                                    </p:set>
                                    <p:animScale>
                                      <p:cBhvr>
                                        <p:cTn id="37" dur="1000" decel="50000" fill="hold">
                                          <p:stCondLst>
                                            <p:cond delay="0"/>
                                          </p:stCondLst>
                                        </p:cTn>
                                        <p:tgtEl>
                                          <p:spTgt spid="430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016"/>
                                        </p:tgtEl>
                                        <p:attrNameLst>
                                          <p:attrName>ppt_x</p:attrName>
                                          <p:attrName>ppt_y</p:attrName>
                                        </p:attrNameLst>
                                      </p:cBhvr>
                                    </p:animMotion>
                                    <p:animEffect transition="in" filter="fade">
                                      <p:cBhvr>
                                        <p:cTn id="39" dur="1000"/>
                                        <p:tgtEl>
                                          <p:spTgt spid="43016"/>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43017"/>
                                        </p:tgtEl>
                                        <p:attrNameLst>
                                          <p:attrName>style.visibility</p:attrName>
                                        </p:attrNameLst>
                                      </p:cBhvr>
                                      <p:to>
                                        <p:strVal val="visible"/>
                                      </p:to>
                                    </p:set>
                                    <p:animScale>
                                      <p:cBhvr>
                                        <p:cTn id="42" dur="1000" decel="50000" fill="hold">
                                          <p:stCondLst>
                                            <p:cond delay="0"/>
                                          </p:stCondLst>
                                        </p:cTn>
                                        <p:tgtEl>
                                          <p:spTgt spid="430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43017"/>
                                        </p:tgtEl>
                                        <p:attrNameLst>
                                          <p:attrName>ppt_x</p:attrName>
                                          <p:attrName>ppt_y</p:attrName>
                                        </p:attrNameLst>
                                      </p:cBhvr>
                                    </p:animMotion>
                                    <p:animEffect transition="in" filter="fade">
                                      <p:cBhvr>
                                        <p:cTn id="44" dur="10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nimBg="1"/>
      <p:bldP spid="43015" grpId="0" animBg="1"/>
      <p:bldP spid="43016" grpId="0" animBg="1"/>
      <p:bldP spid="430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Flowchart: Manual Input 11"/>
          <p:cNvSpPr>
            <a:spLocks noChangeArrowheads="1"/>
          </p:cNvSpPr>
          <p:nvPr/>
        </p:nvSpPr>
        <p:spPr bwMode="auto">
          <a:xfrm>
            <a:off x="1104900" y="2424113"/>
            <a:ext cx="2454275" cy="1527175"/>
          </a:xfrm>
          <a:prstGeom prst="flowChartManualInput">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44039" name="Flowchart: Manual Input 15"/>
          <p:cNvSpPr>
            <a:spLocks noChangeArrowheads="1"/>
          </p:cNvSpPr>
          <p:nvPr/>
        </p:nvSpPr>
        <p:spPr bwMode="auto">
          <a:xfrm flipH="1">
            <a:off x="3621088" y="2424113"/>
            <a:ext cx="2452687" cy="1525587"/>
          </a:xfrm>
          <a:prstGeom prst="flowChartManualInput">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44040" name="Flowchart: Manual Input 21"/>
          <p:cNvSpPr>
            <a:spLocks noChangeArrowheads="1"/>
          </p:cNvSpPr>
          <p:nvPr/>
        </p:nvSpPr>
        <p:spPr bwMode="auto">
          <a:xfrm>
            <a:off x="6135688" y="2424113"/>
            <a:ext cx="2452687" cy="1527175"/>
          </a:xfrm>
          <a:prstGeom prst="flowChartManualInput">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44041" name="Flowchart: Manual Input 29"/>
          <p:cNvSpPr>
            <a:spLocks noChangeArrowheads="1"/>
          </p:cNvSpPr>
          <p:nvPr/>
        </p:nvSpPr>
        <p:spPr bwMode="auto">
          <a:xfrm flipH="1">
            <a:off x="8650288" y="2424113"/>
            <a:ext cx="2452687" cy="1525587"/>
          </a:xfrm>
          <a:prstGeom prst="flowChartManualInput">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grpSp>
        <p:nvGrpSpPr>
          <p:cNvPr id="2" name="组合 1"/>
          <p:cNvGrpSpPr/>
          <p:nvPr/>
        </p:nvGrpSpPr>
        <p:grpSpPr>
          <a:xfrm>
            <a:off x="1163638" y="4378325"/>
            <a:ext cx="9882187" cy="1093314"/>
            <a:chOff x="1163638" y="4378325"/>
            <a:chExt cx="9882187" cy="1093314"/>
          </a:xfrm>
        </p:grpSpPr>
        <p:sp>
          <p:nvSpPr>
            <p:cNvPr id="44042" name="TextBox 13"/>
            <p:cNvSpPr txBox="1">
              <a:spLocks noChangeArrowheads="1"/>
            </p:cNvSpPr>
            <p:nvPr/>
          </p:nvSpPr>
          <p:spPr bwMode="auto">
            <a:xfrm>
              <a:off x="1163638" y="4378325"/>
              <a:ext cx="2336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3" name="TextBox 13"/>
            <p:cNvSpPr txBox="1">
              <a:spLocks noChangeArrowheads="1"/>
            </p:cNvSpPr>
            <p:nvPr/>
          </p:nvSpPr>
          <p:spPr bwMode="auto">
            <a:xfrm>
              <a:off x="1512888" y="4673600"/>
              <a:ext cx="167481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4" name="TextBox 13"/>
            <p:cNvSpPr txBox="1">
              <a:spLocks noChangeArrowheads="1"/>
            </p:cNvSpPr>
            <p:nvPr/>
          </p:nvSpPr>
          <p:spPr bwMode="auto">
            <a:xfrm>
              <a:off x="36782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5" name="TextBox 13"/>
            <p:cNvSpPr txBox="1">
              <a:spLocks noChangeArrowheads="1"/>
            </p:cNvSpPr>
            <p:nvPr/>
          </p:nvSpPr>
          <p:spPr bwMode="auto">
            <a:xfrm>
              <a:off x="4029075" y="4673600"/>
              <a:ext cx="1673225"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6" name="TextBox 13"/>
            <p:cNvSpPr txBox="1">
              <a:spLocks noChangeArrowheads="1"/>
            </p:cNvSpPr>
            <p:nvPr/>
          </p:nvSpPr>
          <p:spPr bwMode="auto">
            <a:xfrm>
              <a:off x="61928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7" name="TextBox 13"/>
            <p:cNvSpPr txBox="1">
              <a:spLocks noChangeArrowheads="1"/>
            </p:cNvSpPr>
            <p:nvPr/>
          </p:nvSpPr>
          <p:spPr bwMode="auto">
            <a:xfrm>
              <a:off x="6543675" y="4673600"/>
              <a:ext cx="1673225"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8" name="TextBox 13"/>
            <p:cNvSpPr txBox="1">
              <a:spLocks noChangeArrowheads="1"/>
            </p:cNvSpPr>
            <p:nvPr/>
          </p:nvSpPr>
          <p:spPr bwMode="auto">
            <a:xfrm>
              <a:off x="87074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44049" name="TextBox 13"/>
            <p:cNvSpPr txBox="1">
              <a:spLocks noChangeArrowheads="1"/>
            </p:cNvSpPr>
            <p:nvPr/>
          </p:nvSpPr>
          <p:spPr bwMode="auto">
            <a:xfrm>
              <a:off x="9058275" y="4673600"/>
              <a:ext cx="1673225"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grpSp>
        <p:nvGrpSpPr>
          <p:cNvPr id="24" name="组合 23"/>
          <p:cNvGrpSpPr/>
          <p:nvPr/>
        </p:nvGrpSpPr>
        <p:grpSpPr>
          <a:xfrm>
            <a:off x="9539942" y="2996475"/>
            <a:ext cx="747058" cy="666150"/>
            <a:chOff x="9103524" y="3275341"/>
            <a:chExt cx="434322" cy="387284"/>
          </a:xfrm>
          <a:solidFill>
            <a:schemeClr val="bg1"/>
          </a:solidFill>
        </p:grpSpPr>
        <p:sp>
          <p:nvSpPr>
            <p:cNvPr id="25" name="Freeform 149"/>
            <p:cNvSpPr/>
            <p:nvPr/>
          </p:nvSpPr>
          <p:spPr>
            <a:xfrm>
              <a:off x="9103524" y="3275341"/>
              <a:ext cx="434322" cy="387284"/>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329"/>
                    <a:pt x="0" y="768"/>
                  </a:cubicBezTo>
                  <a:cubicBezTo>
                    <a:pt x="0" y="20832"/>
                    <a:pt x="0" y="20832"/>
                    <a:pt x="0" y="20832"/>
                  </a:cubicBezTo>
                  <a:cubicBezTo>
                    <a:pt x="0" y="21161"/>
                    <a:pt x="293" y="21600"/>
                    <a:pt x="684" y="21600"/>
                  </a:cubicBezTo>
                  <a:cubicBezTo>
                    <a:pt x="20916" y="21600"/>
                    <a:pt x="20916" y="21600"/>
                    <a:pt x="20916" y="21600"/>
                  </a:cubicBezTo>
                  <a:cubicBezTo>
                    <a:pt x="21307" y="21600"/>
                    <a:pt x="21600" y="21161"/>
                    <a:pt x="21600" y="20832"/>
                  </a:cubicBezTo>
                  <a:cubicBezTo>
                    <a:pt x="21600" y="768"/>
                    <a:pt x="21600" y="768"/>
                    <a:pt x="21600" y="768"/>
                  </a:cubicBezTo>
                  <a:cubicBezTo>
                    <a:pt x="21600" y="329"/>
                    <a:pt x="21307" y="0"/>
                    <a:pt x="20916" y="0"/>
                  </a:cubicBezTo>
                  <a:close/>
                  <a:moveTo>
                    <a:pt x="16615" y="1645"/>
                  </a:moveTo>
                  <a:cubicBezTo>
                    <a:pt x="17104" y="1645"/>
                    <a:pt x="17593" y="2083"/>
                    <a:pt x="17593" y="2631"/>
                  </a:cubicBezTo>
                  <a:cubicBezTo>
                    <a:pt x="17593" y="3180"/>
                    <a:pt x="17104" y="3728"/>
                    <a:pt x="16615" y="3728"/>
                  </a:cubicBezTo>
                  <a:cubicBezTo>
                    <a:pt x="16127" y="3728"/>
                    <a:pt x="15736" y="3180"/>
                    <a:pt x="15736" y="2631"/>
                  </a:cubicBezTo>
                  <a:cubicBezTo>
                    <a:pt x="15736" y="2083"/>
                    <a:pt x="16127" y="1645"/>
                    <a:pt x="16615" y="1645"/>
                  </a:cubicBezTo>
                  <a:close/>
                  <a:moveTo>
                    <a:pt x="13976" y="1645"/>
                  </a:moveTo>
                  <a:cubicBezTo>
                    <a:pt x="14465" y="1645"/>
                    <a:pt x="14856" y="2083"/>
                    <a:pt x="14856" y="2631"/>
                  </a:cubicBezTo>
                  <a:cubicBezTo>
                    <a:pt x="14856" y="3180"/>
                    <a:pt x="14465" y="3728"/>
                    <a:pt x="13976" y="3728"/>
                  </a:cubicBezTo>
                  <a:cubicBezTo>
                    <a:pt x="13390" y="3728"/>
                    <a:pt x="12999" y="3180"/>
                    <a:pt x="12999" y="2631"/>
                  </a:cubicBezTo>
                  <a:cubicBezTo>
                    <a:pt x="12999" y="2083"/>
                    <a:pt x="13390" y="1645"/>
                    <a:pt x="13976" y="1645"/>
                  </a:cubicBezTo>
                  <a:close/>
                  <a:moveTo>
                    <a:pt x="20232" y="19955"/>
                  </a:moveTo>
                  <a:cubicBezTo>
                    <a:pt x="1368" y="19955"/>
                    <a:pt x="1368" y="19955"/>
                    <a:pt x="1368" y="19955"/>
                  </a:cubicBezTo>
                  <a:cubicBezTo>
                    <a:pt x="1368" y="5373"/>
                    <a:pt x="1368" y="5373"/>
                    <a:pt x="1368" y="5373"/>
                  </a:cubicBezTo>
                  <a:cubicBezTo>
                    <a:pt x="20232" y="5373"/>
                    <a:pt x="20232" y="5373"/>
                    <a:pt x="20232" y="5373"/>
                  </a:cubicBezTo>
                  <a:lnTo>
                    <a:pt x="20232" y="19955"/>
                  </a:lnTo>
                  <a:close/>
                  <a:moveTo>
                    <a:pt x="19352" y="3728"/>
                  </a:moveTo>
                  <a:cubicBezTo>
                    <a:pt x="18863" y="3728"/>
                    <a:pt x="18375" y="3180"/>
                    <a:pt x="18375" y="2631"/>
                  </a:cubicBezTo>
                  <a:cubicBezTo>
                    <a:pt x="18375" y="2083"/>
                    <a:pt x="18863" y="1645"/>
                    <a:pt x="19352" y="1645"/>
                  </a:cubicBezTo>
                  <a:cubicBezTo>
                    <a:pt x="19841" y="1645"/>
                    <a:pt x="20232" y="2083"/>
                    <a:pt x="20232" y="2631"/>
                  </a:cubicBezTo>
                  <a:cubicBezTo>
                    <a:pt x="20232" y="3180"/>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26" name="Freeform 150"/>
            <p:cNvSpPr/>
            <p:nvPr/>
          </p:nvSpPr>
          <p:spPr>
            <a:xfrm>
              <a:off x="9163106" y="3427431"/>
              <a:ext cx="40767" cy="64286"/>
            </a:xfrm>
            <a:custGeom>
              <a:avLst/>
              <a:gdLst/>
              <a:ahLst/>
              <a:cxnLst>
                <a:cxn ang="0">
                  <a:pos x="wd2" y="hd2"/>
                </a:cxn>
                <a:cxn ang="5400000">
                  <a:pos x="wd2" y="hd2"/>
                </a:cxn>
                <a:cxn ang="10800000">
                  <a:pos x="wd2" y="hd2"/>
                </a:cxn>
                <a:cxn ang="16200000">
                  <a:pos x="wd2" y="hd2"/>
                </a:cxn>
              </a:cxnLst>
              <a:rect l="0" t="0" r="r" b="b"/>
              <a:pathLst>
                <a:path w="21600" h="21600" extrusionOk="0">
                  <a:moveTo>
                    <a:pt x="0" y="10473"/>
                  </a:moveTo>
                  <a:cubicBezTo>
                    <a:pt x="0" y="7200"/>
                    <a:pt x="0" y="4582"/>
                    <a:pt x="2057" y="2618"/>
                  </a:cubicBezTo>
                  <a:cubicBezTo>
                    <a:pt x="4114" y="1309"/>
                    <a:pt x="7200" y="0"/>
                    <a:pt x="10286" y="0"/>
                  </a:cubicBezTo>
                  <a:cubicBezTo>
                    <a:pt x="14400" y="0"/>
                    <a:pt x="17486" y="1309"/>
                    <a:pt x="18514" y="2618"/>
                  </a:cubicBezTo>
                  <a:cubicBezTo>
                    <a:pt x="20571" y="4582"/>
                    <a:pt x="21600" y="7200"/>
                    <a:pt x="21600" y="10473"/>
                  </a:cubicBezTo>
                  <a:cubicBezTo>
                    <a:pt x="21600" y="14400"/>
                    <a:pt x="20571" y="17018"/>
                    <a:pt x="18514" y="18982"/>
                  </a:cubicBezTo>
                  <a:cubicBezTo>
                    <a:pt x="16457" y="20291"/>
                    <a:pt x="14400" y="21600"/>
                    <a:pt x="10286" y="21600"/>
                  </a:cubicBezTo>
                  <a:cubicBezTo>
                    <a:pt x="7200" y="21600"/>
                    <a:pt x="4114" y="20291"/>
                    <a:pt x="2057" y="18327"/>
                  </a:cubicBezTo>
                  <a:cubicBezTo>
                    <a:pt x="0" y="17018"/>
                    <a:pt x="0" y="14400"/>
                    <a:pt x="0" y="10473"/>
                  </a:cubicBezTo>
                  <a:close/>
                  <a:moveTo>
                    <a:pt x="5143" y="10473"/>
                  </a:moveTo>
                  <a:cubicBezTo>
                    <a:pt x="5143" y="13091"/>
                    <a:pt x="6171" y="15055"/>
                    <a:pt x="6171" y="16364"/>
                  </a:cubicBezTo>
                  <a:cubicBezTo>
                    <a:pt x="7200" y="17673"/>
                    <a:pt x="9257" y="18327"/>
                    <a:pt x="10286" y="18327"/>
                  </a:cubicBezTo>
                  <a:cubicBezTo>
                    <a:pt x="12343" y="18327"/>
                    <a:pt x="13371" y="17673"/>
                    <a:pt x="14400" y="16364"/>
                  </a:cubicBezTo>
                  <a:cubicBezTo>
                    <a:pt x="15429" y="15055"/>
                    <a:pt x="15429" y="13091"/>
                    <a:pt x="15429" y="10473"/>
                  </a:cubicBezTo>
                  <a:cubicBezTo>
                    <a:pt x="15429" y="8509"/>
                    <a:pt x="15429" y="6545"/>
                    <a:pt x="14400" y="5236"/>
                  </a:cubicBezTo>
                  <a:cubicBezTo>
                    <a:pt x="13371" y="3927"/>
                    <a:pt x="12343" y="3273"/>
                    <a:pt x="10286" y="3273"/>
                  </a:cubicBezTo>
                  <a:cubicBezTo>
                    <a:pt x="9257" y="3273"/>
                    <a:pt x="7200" y="3927"/>
                    <a:pt x="6171" y="5236"/>
                  </a:cubicBezTo>
                  <a:cubicBezTo>
                    <a:pt x="6171" y="6545"/>
                    <a:pt x="5143" y="8509"/>
                    <a:pt x="5143" y="10473"/>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27" name="Freeform 151"/>
            <p:cNvSpPr/>
            <p:nvPr/>
          </p:nvSpPr>
          <p:spPr>
            <a:xfrm>
              <a:off x="9219552" y="3429000"/>
              <a:ext cx="37631" cy="61151"/>
            </a:xfrm>
            <a:custGeom>
              <a:avLst/>
              <a:gdLst/>
              <a:ahLst/>
              <a:cxnLst>
                <a:cxn ang="0">
                  <a:pos x="wd2" y="hd2"/>
                </a:cxn>
                <a:cxn ang="5400000">
                  <a:pos x="wd2" y="hd2"/>
                </a:cxn>
                <a:cxn ang="10800000">
                  <a:pos x="wd2" y="hd2"/>
                </a:cxn>
                <a:cxn ang="16200000">
                  <a:pos x="wd2" y="hd2"/>
                </a:cxn>
              </a:cxnLst>
              <a:rect l="0" t="0" r="r" b="b"/>
              <a:pathLst>
                <a:path w="21600" h="21600" extrusionOk="0">
                  <a:moveTo>
                    <a:pt x="2700" y="18277"/>
                  </a:moveTo>
                  <a:lnTo>
                    <a:pt x="9000" y="18277"/>
                  </a:lnTo>
                  <a:lnTo>
                    <a:pt x="9000" y="3877"/>
                  </a:lnTo>
                  <a:lnTo>
                    <a:pt x="7200" y="5538"/>
                  </a:lnTo>
                  <a:lnTo>
                    <a:pt x="2700" y="7754"/>
                  </a:lnTo>
                  <a:lnTo>
                    <a:pt x="0" y="5538"/>
                  </a:lnTo>
                  <a:lnTo>
                    <a:pt x="11700" y="0"/>
                  </a:lnTo>
                  <a:lnTo>
                    <a:pt x="14400" y="0"/>
                  </a:lnTo>
                  <a:lnTo>
                    <a:pt x="14400" y="18277"/>
                  </a:lnTo>
                  <a:lnTo>
                    <a:pt x="21600" y="18277"/>
                  </a:lnTo>
                  <a:lnTo>
                    <a:pt x="21600" y="21600"/>
                  </a:lnTo>
                  <a:lnTo>
                    <a:pt x="2700" y="21600"/>
                  </a:lnTo>
                  <a:lnTo>
                    <a:pt x="2700" y="18277"/>
                  </a:lnTo>
                  <a:close/>
                </a:path>
              </a:pathLst>
            </a:custGeom>
            <a:grpFill/>
            <a:ln w="12700" cap="flat">
              <a:noFill/>
              <a:miter lim="400000"/>
            </a:ln>
            <a:effectLst/>
          </p:spPr>
          <p:txBody>
            <a:bodyPr wrap="square" lIns="91439" tIns="91439" rIns="91439" bIns="91439" numCol="1" anchor="t">
              <a:noAutofit/>
            </a:bodyPr>
            <a:lstStyle/>
            <a:p>
              <a:endParaRPr/>
            </a:p>
          </p:txBody>
        </p:sp>
        <p:sp>
          <p:nvSpPr>
            <p:cNvPr id="28" name="Freeform 152"/>
            <p:cNvSpPr/>
            <p:nvPr/>
          </p:nvSpPr>
          <p:spPr>
            <a:xfrm>
              <a:off x="9272863" y="3427431"/>
              <a:ext cx="43903" cy="64286"/>
            </a:xfrm>
            <a:custGeom>
              <a:avLst/>
              <a:gdLst/>
              <a:ahLst/>
              <a:cxnLst>
                <a:cxn ang="0">
                  <a:pos x="wd2" y="hd2"/>
                </a:cxn>
                <a:cxn ang="5400000">
                  <a:pos x="wd2" y="hd2"/>
                </a:cxn>
                <a:cxn ang="10800000">
                  <a:pos x="wd2" y="hd2"/>
                </a:cxn>
                <a:cxn ang="16200000">
                  <a:pos x="wd2" y="hd2"/>
                </a:cxn>
              </a:cxnLst>
              <a:rect l="0" t="0" r="r" b="b"/>
              <a:pathLst>
                <a:path w="21600" h="21600" extrusionOk="0">
                  <a:moveTo>
                    <a:pt x="0" y="10473"/>
                  </a:moveTo>
                  <a:cubicBezTo>
                    <a:pt x="0" y="7200"/>
                    <a:pt x="982" y="4582"/>
                    <a:pt x="2945" y="2618"/>
                  </a:cubicBezTo>
                  <a:cubicBezTo>
                    <a:pt x="4909" y="1309"/>
                    <a:pt x="6873" y="0"/>
                    <a:pt x="10800" y="0"/>
                  </a:cubicBezTo>
                  <a:cubicBezTo>
                    <a:pt x="14727" y="0"/>
                    <a:pt x="16691" y="1309"/>
                    <a:pt x="18655" y="2618"/>
                  </a:cubicBezTo>
                  <a:cubicBezTo>
                    <a:pt x="20618" y="4582"/>
                    <a:pt x="21600" y="7200"/>
                    <a:pt x="21600" y="10473"/>
                  </a:cubicBezTo>
                  <a:cubicBezTo>
                    <a:pt x="21600" y="14400"/>
                    <a:pt x="20618" y="17018"/>
                    <a:pt x="18655" y="18982"/>
                  </a:cubicBezTo>
                  <a:cubicBezTo>
                    <a:pt x="16691" y="20291"/>
                    <a:pt x="13745" y="21600"/>
                    <a:pt x="10800" y="21600"/>
                  </a:cubicBezTo>
                  <a:cubicBezTo>
                    <a:pt x="6873" y="21600"/>
                    <a:pt x="3927" y="20291"/>
                    <a:pt x="2945" y="18327"/>
                  </a:cubicBezTo>
                  <a:cubicBezTo>
                    <a:pt x="982" y="17018"/>
                    <a:pt x="0" y="14400"/>
                    <a:pt x="0" y="10473"/>
                  </a:cubicBezTo>
                  <a:close/>
                  <a:moveTo>
                    <a:pt x="5891" y="10473"/>
                  </a:moveTo>
                  <a:cubicBezTo>
                    <a:pt x="5891" y="13091"/>
                    <a:pt x="5891" y="15055"/>
                    <a:pt x="6873" y="16364"/>
                  </a:cubicBezTo>
                  <a:cubicBezTo>
                    <a:pt x="7855" y="17673"/>
                    <a:pt x="8836" y="18327"/>
                    <a:pt x="10800" y="18327"/>
                  </a:cubicBezTo>
                  <a:cubicBezTo>
                    <a:pt x="12764" y="18327"/>
                    <a:pt x="13745" y="17673"/>
                    <a:pt x="14727" y="16364"/>
                  </a:cubicBezTo>
                  <a:cubicBezTo>
                    <a:pt x="14727" y="15055"/>
                    <a:pt x="15709" y="13091"/>
                    <a:pt x="15709" y="10473"/>
                  </a:cubicBezTo>
                  <a:cubicBezTo>
                    <a:pt x="15709" y="8509"/>
                    <a:pt x="14727" y="6545"/>
                    <a:pt x="14727" y="5236"/>
                  </a:cubicBezTo>
                  <a:cubicBezTo>
                    <a:pt x="13745" y="3927"/>
                    <a:pt x="12764" y="3273"/>
                    <a:pt x="10800" y="3273"/>
                  </a:cubicBezTo>
                  <a:cubicBezTo>
                    <a:pt x="8836" y="3273"/>
                    <a:pt x="7855" y="3927"/>
                    <a:pt x="6873" y="5236"/>
                  </a:cubicBezTo>
                  <a:cubicBezTo>
                    <a:pt x="5891" y="6545"/>
                    <a:pt x="5891" y="8509"/>
                    <a:pt x="5891" y="10473"/>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29" name="Freeform 153"/>
            <p:cNvSpPr/>
            <p:nvPr/>
          </p:nvSpPr>
          <p:spPr>
            <a:xfrm>
              <a:off x="9329308" y="3429000"/>
              <a:ext cx="39200" cy="61151"/>
            </a:xfrm>
            <a:custGeom>
              <a:avLst/>
              <a:gdLst/>
              <a:ahLst/>
              <a:cxnLst>
                <a:cxn ang="0">
                  <a:pos x="wd2" y="hd2"/>
                </a:cxn>
                <a:cxn ang="5400000">
                  <a:pos x="wd2" y="hd2"/>
                </a:cxn>
                <a:cxn ang="10800000">
                  <a:pos x="wd2" y="hd2"/>
                </a:cxn>
                <a:cxn ang="16200000">
                  <a:pos x="wd2" y="hd2"/>
                </a:cxn>
              </a:cxnLst>
              <a:rect l="0" t="0" r="r" b="b"/>
              <a:pathLst>
                <a:path w="21600" h="21600" extrusionOk="0">
                  <a:moveTo>
                    <a:pt x="2592" y="18277"/>
                  </a:moveTo>
                  <a:lnTo>
                    <a:pt x="8640" y="18277"/>
                  </a:lnTo>
                  <a:lnTo>
                    <a:pt x="8640" y="6092"/>
                  </a:lnTo>
                  <a:lnTo>
                    <a:pt x="10368" y="3877"/>
                  </a:lnTo>
                  <a:lnTo>
                    <a:pt x="7776" y="5538"/>
                  </a:lnTo>
                  <a:lnTo>
                    <a:pt x="3456" y="7754"/>
                  </a:lnTo>
                  <a:lnTo>
                    <a:pt x="0" y="5538"/>
                  </a:lnTo>
                  <a:lnTo>
                    <a:pt x="11232" y="0"/>
                  </a:lnTo>
                  <a:lnTo>
                    <a:pt x="15552" y="0"/>
                  </a:lnTo>
                  <a:lnTo>
                    <a:pt x="15552" y="18277"/>
                  </a:lnTo>
                  <a:lnTo>
                    <a:pt x="21600" y="18277"/>
                  </a:lnTo>
                  <a:lnTo>
                    <a:pt x="21600" y="21600"/>
                  </a:lnTo>
                  <a:lnTo>
                    <a:pt x="2592" y="21600"/>
                  </a:lnTo>
                  <a:lnTo>
                    <a:pt x="2592" y="18277"/>
                  </a:lnTo>
                  <a:close/>
                </a:path>
              </a:pathLst>
            </a:custGeom>
            <a:grpFill/>
            <a:ln w="12700" cap="flat">
              <a:noFill/>
              <a:miter lim="400000"/>
            </a:ln>
            <a:effectLst/>
          </p:spPr>
          <p:txBody>
            <a:bodyPr wrap="square" lIns="91439" tIns="91439" rIns="91439" bIns="91439" numCol="1" anchor="t">
              <a:noAutofit/>
            </a:bodyPr>
            <a:lstStyle/>
            <a:p>
              <a:endParaRPr/>
            </a:p>
          </p:txBody>
        </p:sp>
        <p:sp>
          <p:nvSpPr>
            <p:cNvPr id="30" name="Freeform 154"/>
            <p:cNvSpPr/>
            <p:nvPr/>
          </p:nvSpPr>
          <p:spPr>
            <a:xfrm>
              <a:off x="9384187" y="3427431"/>
              <a:ext cx="42335" cy="64286"/>
            </a:xfrm>
            <a:custGeom>
              <a:avLst/>
              <a:gdLst/>
              <a:ahLst/>
              <a:cxnLst>
                <a:cxn ang="0">
                  <a:pos x="wd2" y="hd2"/>
                </a:cxn>
                <a:cxn ang="5400000">
                  <a:pos x="wd2" y="hd2"/>
                </a:cxn>
                <a:cxn ang="10800000">
                  <a:pos x="wd2" y="hd2"/>
                </a:cxn>
                <a:cxn ang="16200000">
                  <a:pos x="wd2" y="hd2"/>
                </a:cxn>
              </a:cxnLst>
              <a:rect l="0" t="0" r="r" b="b"/>
              <a:pathLst>
                <a:path w="21600" h="21600" extrusionOk="0">
                  <a:moveTo>
                    <a:pt x="0" y="10473"/>
                  </a:moveTo>
                  <a:cubicBezTo>
                    <a:pt x="0" y="7200"/>
                    <a:pt x="1029" y="4582"/>
                    <a:pt x="2057" y="2618"/>
                  </a:cubicBezTo>
                  <a:cubicBezTo>
                    <a:pt x="4114" y="1309"/>
                    <a:pt x="7200" y="0"/>
                    <a:pt x="10286" y="0"/>
                  </a:cubicBezTo>
                  <a:cubicBezTo>
                    <a:pt x="14400" y="0"/>
                    <a:pt x="17486" y="1309"/>
                    <a:pt x="19543" y="2618"/>
                  </a:cubicBezTo>
                  <a:cubicBezTo>
                    <a:pt x="20571" y="4582"/>
                    <a:pt x="21600" y="7200"/>
                    <a:pt x="21600" y="10473"/>
                  </a:cubicBezTo>
                  <a:cubicBezTo>
                    <a:pt x="21600" y="14400"/>
                    <a:pt x="20571" y="17018"/>
                    <a:pt x="18514" y="18982"/>
                  </a:cubicBezTo>
                  <a:cubicBezTo>
                    <a:pt x="16457" y="20291"/>
                    <a:pt x="14400" y="21600"/>
                    <a:pt x="10286" y="21600"/>
                  </a:cubicBezTo>
                  <a:cubicBezTo>
                    <a:pt x="7200" y="21600"/>
                    <a:pt x="4114" y="20291"/>
                    <a:pt x="2057" y="18327"/>
                  </a:cubicBezTo>
                  <a:cubicBezTo>
                    <a:pt x="0" y="17018"/>
                    <a:pt x="0" y="14400"/>
                    <a:pt x="0" y="10473"/>
                  </a:cubicBezTo>
                  <a:close/>
                  <a:moveTo>
                    <a:pt x="5143" y="10473"/>
                  </a:moveTo>
                  <a:cubicBezTo>
                    <a:pt x="5143" y="13091"/>
                    <a:pt x="6171" y="15055"/>
                    <a:pt x="7200" y="16364"/>
                  </a:cubicBezTo>
                  <a:cubicBezTo>
                    <a:pt x="7200" y="17673"/>
                    <a:pt x="9257" y="18327"/>
                    <a:pt x="10286" y="18327"/>
                  </a:cubicBezTo>
                  <a:cubicBezTo>
                    <a:pt x="12343" y="18327"/>
                    <a:pt x="13371" y="17673"/>
                    <a:pt x="14400" y="16364"/>
                  </a:cubicBezTo>
                  <a:cubicBezTo>
                    <a:pt x="15429" y="15055"/>
                    <a:pt x="15429" y="13091"/>
                    <a:pt x="15429" y="10473"/>
                  </a:cubicBezTo>
                  <a:cubicBezTo>
                    <a:pt x="15429" y="8509"/>
                    <a:pt x="15429" y="6545"/>
                    <a:pt x="14400" y="5236"/>
                  </a:cubicBezTo>
                  <a:cubicBezTo>
                    <a:pt x="13371" y="3927"/>
                    <a:pt x="12343" y="3273"/>
                    <a:pt x="10286" y="3273"/>
                  </a:cubicBezTo>
                  <a:cubicBezTo>
                    <a:pt x="9257" y="3273"/>
                    <a:pt x="7200" y="3927"/>
                    <a:pt x="7200" y="5236"/>
                  </a:cubicBezTo>
                  <a:cubicBezTo>
                    <a:pt x="6171" y="6545"/>
                    <a:pt x="5143" y="8509"/>
                    <a:pt x="5143" y="10473"/>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1" name="Freeform 155"/>
            <p:cNvSpPr/>
            <p:nvPr/>
          </p:nvSpPr>
          <p:spPr>
            <a:xfrm>
              <a:off x="9442200" y="3429000"/>
              <a:ext cx="37631" cy="61151"/>
            </a:xfrm>
            <a:custGeom>
              <a:avLst/>
              <a:gdLst/>
              <a:ahLst/>
              <a:cxnLst>
                <a:cxn ang="0">
                  <a:pos x="wd2" y="hd2"/>
                </a:cxn>
                <a:cxn ang="5400000">
                  <a:pos x="wd2" y="hd2"/>
                </a:cxn>
                <a:cxn ang="10800000">
                  <a:pos x="wd2" y="hd2"/>
                </a:cxn>
                <a:cxn ang="16200000">
                  <a:pos x="wd2" y="hd2"/>
                </a:cxn>
              </a:cxnLst>
              <a:rect l="0" t="0" r="r" b="b"/>
              <a:pathLst>
                <a:path w="21600" h="21600" extrusionOk="0">
                  <a:moveTo>
                    <a:pt x="1800" y="18277"/>
                  </a:moveTo>
                  <a:lnTo>
                    <a:pt x="9000" y="18277"/>
                  </a:lnTo>
                  <a:lnTo>
                    <a:pt x="9000" y="3877"/>
                  </a:lnTo>
                  <a:lnTo>
                    <a:pt x="6300" y="5538"/>
                  </a:lnTo>
                  <a:lnTo>
                    <a:pt x="1800" y="7754"/>
                  </a:lnTo>
                  <a:lnTo>
                    <a:pt x="0" y="5538"/>
                  </a:lnTo>
                  <a:lnTo>
                    <a:pt x="10800" y="0"/>
                  </a:lnTo>
                  <a:lnTo>
                    <a:pt x="14400" y="0"/>
                  </a:lnTo>
                  <a:lnTo>
                    <a:pt x="14400" y="18277"/>
                  </a:lnTo>
                  <a:lnTo>
                    <a:pt x="21600" y="18277"/>
                  </a:lnTo>
                  <a:lnTo>
                    <a:pt x="21600" y="21600"/>
                  </a:lnTo>
                  <a:lnTo>
                    <a:pt x="1800" y="21600"/>
                  </a:lnTo>
                  <a:lnTo>
                    <a:pt x="1800" y="18277"/>
                  </a:lnTo>
                  <a:close/>
                </a:path>
              </a:pathLst>
            </a:custGeom>
            <a:grpFill/>
            <a:ln w="12700" cap="flat">
              <a:noFill/>
              <a:miter lim="400000"/>
            </a:ln>
            <a:effectLst/>
          </p:spPr>
          <p:txBody>
            <a:bodyPr wrap="square" lIns="91439" tIns="91439" rIns="91439" bIns="91439" numCol="1" anchor="t">
              <a:noAutofit/>
            </a:bodyPr>
            <a:lstStyle/>
            <a:p>
              <a:endParaRPr/>
            </a:p>
          </p:txBody>
        </p:sp>
        <p:sp>
          <p:nvSpPr>
            <p:cNvPr id="32" name="Freeform 156"/>
            <p:cNvSpPr/>
            <p:nvPr/>
          </p:nvSpPr>
          <p:spPr>
            <a:xfrm>
              <a:off x="9163106" y="3530915"/>
              <a:ext cx="40767" cy="627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0" y="4725"/>
                    <a:pt x="2057" y="2700"/>
                  </a:cubicBezTo>
                  <a:cubicBezTo>
                    <a:pt x="4114" y="1350"/>
                    <a:pt x="7200" y="0"/>
                    <a:pt x="10286" y="0"/>
                  </a:cubicBezTo>
                  <a:cubicBezTo>
                    <a:pt x="14400" y="0"/>
                    <a:pt x="17486" y="1350"/>
                    <a:pt x="18514" y="2700"/>
                  </a:cubicBezTo>
                  <a:cubicBezTo>
                    <a:pt x="20571" y="4725"/>
                    <a:pt x="21600" y="7425"/>
                    <a:pt x="21600" y="10800"/>
                  </a:cubicBezTo>
                  <a:cubicBezTo>
                    <a:pt x="21600" y="14850"/>
                    <a:pt x="20571" y="17550"/>
                    <a:pt x="18514" y="18900"/>
                  </a:cubicBezTo>
                  <a:cubicBezTo>
                    <a:pt x="16457" y="20925"/>
                    <a:pt x="14400" y="21600"/>
                    <a:pt x="10286" y="21600"/>
                  </a:cubicBezTo>
                  <a:cubicBezTo>
                    <a:pt x="7200" y="21600"/>
                    <a:pt x="4114" y="20925"/>
                    <a:pt x="2057" y="18900"/>
                  </a:cubicBezTo>
                  <a:cubicBezTo>
                    <a:pt x="0" y="16875"/>
                    <a:pt x="0" y="14175"/>
                    <a:pt x="0" y="10800"/>
                  </a:cubicBezTo>
                  <a:close/>
                  <a:moveTo>
                    <a:pt x="5143" y="10800"/>
                  </a:moveTo>
                  <a:cubicBezTo>
                    <a:pt x="5143" y="13500"/>
                    <a:pt x="6171" y="15525"/>
                    <a:pt x="6171" y="16875"/>
                  </a:cubicBezTo>
                  <a:cubicBezTo>
                    <a:pt x="7200" y="18225"/>
                    <a:pt x="9257" y="18900"/>
                    <a:pt x="10286" y="18900"/>
                  </a:cubicBezTo>
                  <a:cubicBezTo>
                    <a:pt x="12343" y="18900"/>
                    <a:pt x="13371" y="18225"/>
                    <a:pt x="14400" y="16875"/>
                  </a:cubicBezTo>
                  <a:cubicBezTo>
                    <a:pt x="15429" y="15525"/>
                    <a:pt x="15429" y="13500"/>
                    <a:pt x="15429" y="10800"/>
                  </a:cubicBezTo>
                  <a:cubicBezTo>
                    <a:pt x="15429" y="8775"/>
                    <a:pt x="15429" y="6750"/>
                    <a:pt x="14400" y="5400"/>
                  </a:cubicBezTo>
                  <a:cubicBezTo>
                    <a:pt x="13371" y="4050"/>
                    <a:pt x="12343" y="3375"/>
                    <a:pt x="10286" y="3375"/>
                  </a:cubicBezTo>
                  <a:cubicBezTo>
                    <a:pt x="9257" y="3375"/>
                    <a:pt x="7200" y="4050"/>
                    <a:pt x="6171" y="5400"/>
                  </a:cubicBezTo>
                  <a:cubicBezTo>
                    <a:pt x="6171" y="6750"/>
                    <a:pt x="5143" y="8775"/>
                    <a:pt x="5143" y="108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3" name="Freeform 157"/>
            <p:cNvSpPr/>
            <p:nvPr/>
          </p:nvSpPr>
          <p:spPr>
            <a:xfrm>
              <a:off x="9217985" y="3530915"/>
              <a:ext cx="40767" cy="627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1029" y="4725"/>
                    <a:pt x="3086" y="2700"/>
                  </a:cubicBezTo>
                  <a:cubicBezTo>
                    <a:pt x="4114" y="1350"/>
                    <a:pt x="7200" y="0"/>
                    <a:pt x="11314" y="0"/>
                  </a:cubicBezTo>
                  <a:cubicBezTo>
                    <a:pt x="14400" y="0"/>
                    <a:pt x="17486" y="1350"/>
                    <a:pt x="19543" y="2700"/>
                  </a:cubicBezTo>
                  <a:cubicBezTo>
                    <a:pt x="20571" y="4725"/>
                    <a:pt x="21600" y="7425"/>
                    <a:pt x="21600" y="10800"/>
                  </a:cubicBezTo>
                  <a:cubicBezTo>
                    <a:pt x="21600" y="14850"/>
                    <a:pt x="20571" y="17550"/>
                    <a:pt x="19543" y="18900"/>
                  </a:cubicBezTo>
                  <a:cubicBezTo>
                    <a:pt x="17486" y="20925"/>
                    <a:pt x="14400" y="21600"/>
                    <a:pt x="11314" y="21600"/>
                  </a:cubicBezTo>
                  <a:cubicBezTo>
                    <a:pt x="7200" y="21600"/>
                    <a:pt x="4114" y="20925"/>
                    <a:pt x="2057" y="18900"/>
                  </a:cubicBezTo>
                  <a:cubicBezTo>
                    <a:pt x="1029" y="16875"/>
                    <a:pt x="0" y="14175"/>
                    <a:pt x="0" y="10800"/>
                  </a:cubicBezTo>
                  <a:close/>
                  <a:moveTo>
                    <a:pt x="6171" y="10800"/>
                  </a:moveTo>
                  <a:cubicBezTo>
                    <a:pt x="6171" y="13500"/>
                    <a:pt x="6171" y="15525"/>
                    <a:pt x="7200" y="16875"/>
                  </a:cubicBezTo>
                  <a:cubicBezTo>
                    <a:pt x="8229" y="18225"/>
                    <a:pt x="9257" y="18900"/>
                    <a:pt x="11314" y="18900"/>
                  </a:cubicBezTo>
                  <a:cubicBezTo>
                    <a:pt x="12343" y="18900"/>
                    <a:pt x="14400" y="18225"/>
                    <a:pt x="14400" y="16875"/>
                  </a:cubicBezTo>
                  <a:cubicBezTo>
                    <a:pt x="15429" y="15525"/>
                    <a:pt x="16457" y="13500"/>
                    <a:pt x="16457" y="10800"/>
                  </a:cubicBezTo>
                  <a:cubicBezTo>
                    <a:pt x="16457" y="8775"/>
                    <a:pt x="15429" y="6750"/>
                    <a:pt x="14400" y="5400"/>
                  </a:cubicBezTo>
                  <a:cubicBezTo>
                    <a:pt x="14400" y="4050"/>
                    <a:pt x="12343" y="3375"/>
                    <a:pt x="11314" y="3375"/>
                  </a:cubicBezTo>
                  <a:cubicBezTo>
                    <a:pt x="9257" y="3375"/>
                    <a:pt x="8229" y="4050"/>
                    <a:pt x="7200" y="5400"/>
                  </a:cubicBezTo>
                  <a:cubicBezTo>
                    <a:pt x="6171" y="6750"/>
                    <a:pt x="6171" y="8775"/>
                    <a:pt x="6171" y="108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4" name="Freeform 158"/>
            <p:cNvSpPr/>
            <p:nvPr/>
          </p:nvSpPr>
          <p:spPr>
            <a:xfrm>
              <a:off x="9274431" y="3530915"/>
              <a:ext cx="37631" cy="62719"/>
            </a:xfrm>
            <a:custGeom>
              <a:avLst/>
              <a:gdLst/>
              <a:ahLst/>
              <a:cxnLst>
                <a:cxn ang="0">
                  <a:pos x="wd2" y="hd2"/>
                </a:cxn>
                <a:cxn ang="5400000">
                  <a:pos x="wd2" y="hd2"/>
                </a:cxn>
                <a:cxn ang="10800000">
                  <a:pos x="wd2" y="hd2"/>
                </a:cxn>
                <a:cxn ang="16200000">
                  <a:pos x="wd2" y="hd2"/>
                </a:cxn>
              </a:cxnLst>
              <a:rect l="0" t="0" r="r" b="b"/>
              <a:pathLst>
                <a:path w="21600" h="21600" extrusionOk="0">
                  <a:moveTo>
                    <a:pt x="2700" y="18360"/>
                  </a:moveTo>
                  <a:lnTo>
                    <a:pt x="9000" y="18360"/>
                  </a:lnTo>
                  <a:lnTo>
                    <a:pt x="9000" y="7020"/>
                  </a:lnTo>
                  <a:lnTo>
                    <a:pt x="10800" y="4860"/>
                  </a:lnTo>
                  <a:lnTo>
                    <a:pt x="7200" y="5940"/>
                  </a:lnTo>
                  <a:lnTo>
                    <a:pt x="3600" y="8100"/>
                  </a:lnTo>
                  <a:lnTo>
                    <a:pt x="0" y="5940"/>
                  </a:lnTo>
                  <a:lnTo>
                    <a:pt x="11700" y="0"/>
                  </a:lnTo>
                  <a:lnTo>
                    <a:pt x="15300" y="0"/>
                  </a:lnTo>
                  <a:lnTo>
                    <a:pt x="15300" y="18360"/>
                  </a:lnTo>
                  <a:lnTo>
                    <a:pt x="21600" y="18360"/>
                  </a:lnTo>
                  <a:lnTo>
                    <a:pt x="21600" y="21600"/>
                  </a:lnTo>
                  <a:lnTo>
                    <a:pt x="2700" y="21600"/>
                  </a:lnTo>
                  <a:lnTo>
                    <a:pt x="2700" y="18360"/>
                  </a:lnTo>
                  <a:close/>
                </a:path>
              </a:pathLst>
            </a:custGeom>
            <a:grpFill/>
            <a:ln w="12700" cap="flat">
              <a:noFill/>
              <a:miter lim="400000"/>
            </a:ln>
            <a:effectLst/>
          </p:spPr>
          <p:txBody>
            <a:bodyPr wrap="square" lIns="91439" tIns="91439" rIns="91439" bIns="91439" numCol="1" anchor="t">
              <a:noAutofit/>
            </a:bodyPr>
            <a:lstStyle/>
            <a:p>
              <a:endParaRPr/>
            </a:p>
          </p:txBody>
        </p:sp>
        <p:sp>
          <p:nvSpPr>
            <p:cNvPr id="35" name="Freeform 159"/>
            <p:cNvSpPr/>
            <p:nvPr/>
          </p:nvSpPr>
          <p:spPr>
            <a:xfrm>
              <a:off x="9327741" y="3530915"/>
              <a:ext cx="43903" cy="627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982" y="4725"/>
                    <a:pt x="2945" y="2700"/>
                  </a:cubicBezTo>
                  <a:cubicBezTo>
                    <a:pt x="4909" y="1350"/>
                    <a:pt x="7855" y="0"/>
                    <a:pt x="10800" y="0"/>
                  </a:cubicBezTo>
                  <a:cubicBezTo>
                    <a:pt x="14727" y="0"/>
                    <a:pt x="17673" y="1350"/>
                    <a:pt x="18655" y="2700"/>
                  </a:cubicBezTo>
                  <a:cubicBezTo>
                    <a:pt x="20618" y="4725"/>
                    <a:pt x="21600" y="7425"/>
                    <a:pt x="21600" y="10800"/>
                  </a:cubicBezTo>
                  <a:cubicBezTo>
                    <a:pt x="21600" y="14850"/>
                    <a:pt x="20618" y="17550"/>
                    <a:pt x="18655" y="18900"/>
                  </a:cubicBezTo>
                  <a:cubicBezTo>
                    <a:pt x="16691" y="20925"/>
                    <a:pt x="14727" y="21600"/>
                    <a:pt x="10800" y="21600"/>
                  </a:cubicBezTo>
                  <a:cubicBezTo>
                    <a:pt x="6873" y="21600"/>
                    <a:pt x="4909" y="20925"/>
                    <a:pt x="2945" y="18900"/>
                  </a:cubicBezTo>
                  <a:cubicBezTo>
                    <a:pt x="982" y="16875"/>
                    <a:pt x="0" y="14175"/>
                    <a:pt x="0" y="10800"/>
                  </a:cubicBezTo>
                  <a:close/>
                  <a:moveTo>
                    <a:pt x="5891" y="10800"/>
                  </a:moveTo>
                  <a:cubicBezTo>
                    <a:pt x="5891" y="13500"/>
                    <a:pt x="5891" y="15525"/>
                    <a:pt x="6873" y="16875"/>
                  </a:cubicBezTo>
                  <a:cubicBezTo>
                    <a:pt x="7855" y="18225"/>
                    <a:pt x="8836" y="18900"/>
                    <a:pt x="10800" y="18900"/>
                  </a:cubicBezTo>
                  <a:cubicBezTo>
                    <a:pt x="12764" y="18900"/>
                    <a:pt x="13745" y="18225"/>
                    <a:pt x="14727" y="16875"/>
                  </a:cubicBezTo>
                  <a:cubicBezTo>
                    <a:pt x="15709" y="15525"/>
                    <a:pt x="15709" y="13500"/>
                    <a:pt x="15709" y="10800"/>
                  </a:cubicBezTo>
                  <a:cubicBezTo>
                    <a:pt x="15709" y="8775"/>
                    <a:pt x="15709" y="6750"/>
                    <a:pt x="14727" y="5400"/>
                  </a:cubicBezTo>
                  <a:cubicBezTo>
                    <a:pt x="13745" y="4050"/>
                    <a:pt x="12764" y="3375"/>
                    <a:pt x="10800" y="3375"/>
                  </a:cubicBezTo>
                  <a:cubicBezTo>
                    <a:pt x="8836" y="3375"/>
                    <a:pt x="7855" y="4050"/>
                    <a:pt x="6873" y="5400"/>
                  </a:cubicBezTo>
                  <a:cubicBezTo>
                    <a:pt x="5891" y="6750"/>
                    <a:pt x="5891" y="8775"/>
                    <a:pt x="5891" y="108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6" name="Freeform 160"/>
            <p:cNvSpPr/>
            <p:nvPr/>
          </p:nvSpPr>
          <p:spPr>
            <a:xfrm>
              <a:off x="9387322" y="3530915"/>
              <a:ext cx="37631" cy="62719"/>
            </a:xfrm>
            <a:custGeom>
              <a:avLst/>
              <a:gdLst/>
              <a:ahLst/>
              <a:cxnLst>
                <a:cxn ang="0">
                  <a:pos x="wd2" y="hd2"/>
                </a:cxn>
                <a:cxn ang="5400000">
                  <a:pos x="wd2" y="hd2"/>
                </a:cxn>
                <a:cxn ang="10800000">
                  <a:pos x="wd2" y="hd2"/>
                </a:cxn>
                <a:cxn ang="16200000">
                  <a:pos x="wd2" y="hd2"/>
                </a:cxn>
              </a:cxnLst>
              <a:rect l="0" t="0" r="r" b="b"/>
              <a:pathLst>
                <a:path w="21600" h="21600" extrusionOk="0">
                  <a:moveTo>
                    <a:pt x="900" y="18360"/>
                  </a:moveTo>
                  <a:lnTo>
                    <a:pt x="7200" y="18360"/>
                  </a:lnTo>
                  <a:lnTo>
                    <a:pt x="7200" y="7020"/>
                  </a:lnTo>
                  <a:lnTo>
                    <a:pt x="9000" y="4860"/>
                  </a:lnTo>
                  <a:lnTo>
                    <a:pt x="6300" y="5940"/>
                  </a:lnTo>
                  <a:lnTo>
                    <a:pt x="1800" y="8100"/>
                  </a:lnTo>
                  <a:lnTo>
                    <a:pt x="0" y="5940"/>
                  </a:lnTo>
                  <a:lnTo>
                    <a:pt x="10800" y="0"/>
                  </a:lnTo>
                  <a:lnTo>
                    <a:pt x="14400" y="0"/>
                  </a:lnTo>
                  <a:lnTo>
                    <a:pt x="14400" y="18360"/>
                  </a:lnTo>
                  <a:lnTo>
                    <a:pt x="21600" y="18360"/>
                  </a:lnTo>
                  <a:lnTo>
                    <a:pt x="21600" y="21600"/>
                  </a:lnTo>
                  <a:lnTo>
                    <a:pt x="900" y="21600"/>
                  </a:lnTo>
                  <a:lnTo>
                    <a:pt x="900" y="18360"/>
                  </a:lnTo>
                  <a:close/>
                </a:path>
              </a:pathLst>
            </a:custGeom>
            <a:grpFill/>
            <a:ln w="12700" cap="flat">
              <a:noFill/>
              <a:miter lim="400000"/>
            </a:ln>
            <a:effectLst/>
          </p:spPr>
          <p:txBody>
            <a:bodyPr wrap="square" lIns="91439" tIns="91439" rIns="91439" bIns="91439" numCol="1" anchor="t">
              <a:noAutofit/>
            </a:bodyPr>
            <a:lstStyle/>
            <a:p>
              <a:endParaRPr/>
            </a:p>
          </p:txBody>
        </p:sp>
        <p:sp>
          <p:nvSpPr>
            <p:cNvPr id="37" name="Freeform 161"/>
            <p:cNvSpPr/>
            <p:nvPr/>
          </p:nvSpPr>
          <p:spPr>
            <a:xfrm>
              <a:off x="9440632" y="3530915"/>
              <a:ext cx="40767" cy="627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1029" y="4725"/>
                    <a:pt x="3086" y="2700"/>
                  </a:cubicBezTo>
                  <a:cubicBezTo>
                    <a:pt x="5143" y="1350"/>
                    <a:pt x="7200" y="0"/>
                    <a:pt x="11314" y="0"/>
                  </a:cubicBezTo>
                  <a:cubicBezTo>
                    <a:pt x="14400" y="0"/>
                    <a:pt x="17486" y="1350"/>
                    <a:pt x="19543" y="2700"/>
                  </a:cubicBezTo>
                  <a:cubicBezTo>
                    <a:pt x="21600" y="4725"/>
                    <a:pt x="21600" y="7425"/>
                    <a:pt x="21600" y="10800"/>
                  </a:cubicBezTo>
                  <a:cubicBezTo>
                    <a:pt x="21600" y="14850"/>
                    <a:pt x="20571" y="17550"/>
                    <a:pt x="19543" y="18900"/>
                  </a:cubicBezTo>
                  <a:cubicBezTo>
                    <a:pt x="17486" y="20925"/>
                    <a:pt x="14400" y="21600"/>
                    <a:pt x="11314" y="21600"/>
                  </a:cubicBezTo>
                  <a:cubicBezTo>
                    <a:pt x="7200" y="21600"/>
                    <a:pt x="4114" y="20925"/>
                    <a:pt x="3086" y="18900"/>
                  </a:cubicBezTo>
                  <a:cubicBezTo>
                    <a:pt x="1029" y="16875"/>
                    <a:pt x="0" y="14175"/>
                    <a:pt x="0" y="10800"/>
                  </a:cubicBezTo>
                  <a:close/>
                  <a:moveTo>
                    <a:pt x="6171" y="10800"/>
                  </a:moveTo>
                  <a:cubicBezTo>
                    <a:pt x="6171" y="13500"/>
                    <a:pt x="6171" y="15525"/>
                    <a:pt x="7200" y="16875"/>
                  </a:cubicBezTo>
                  <a:cubicBezTo>
                    <a:pt x="8229" y="18225"/>
                    <a:pt x="9257" y="18900"/>
                    <a:pt x="11314" y="18900"/>
                  </a:cubicBezTo>
                  <a:cubicBezTo>
                    <a:pt x="12343" y="18900"/>
                    <a:pt x="14400" y="18225"/>
                    <a:pt x="14400" y="16875"/>
                  </a:cubicBezTo>
                  <a:cubicBezTo>
                    <a:pt x="15429" y="15525"/>
                    <a:pt x="16457" y="13500"/>
                    <a:pt x="16457" y="10800"/>
                  </a:cubicBezTo>
                  <a:cubicBezTo>
                    <a:pt x="16457" y="8775"/>
                    <a:pt x="15429" y="6750"/>
                    <a:pt x="15429" y="5400"/>
                  </a:cubicBezTo>
                  <a:cubicBezTo>
                    <a:pt x="14400" y="4050"/>
                    <a:pt x="12343" y="3375"/>
                    <a:pt x="11314" y="3375"/>
                  </a:cubicBezTo>
                  <a:cubicBezTo>
                    <a:pt x="9257" y="3375"/>
                    <a:pt x="8229" y="4050"/>
                    <a:pt x="7200" y="5400"/>
                  </a:cubicBezTo>
                  <a:cubicBezTo>
                    <a:pt x="6171" y="6750"/>
                    <a:pt x="6171" y="8775"/>
                    <a:pt x="6171" y="10800"/>
                  </a:cubicBez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38" name="组合 37"/>
          <p:cNvGrpSpPr/>
          <p:nvPr/>
        </p:nvGrpSpPr>
        <p:grpSpPr>
          <a:xfrm>
            <a:off x="1834878" y="2806119"/>
            <a:ext cx="916965" cy="922359"/>
            <a:chOff x="5829656" y="3192240"/>
            <a:chExt cx="533102" cy="536238"/>
          </a:xfrm>
          <a:solidFill>
            <a:schemeClr val="bg1"/>
          </a:solidFill>
        </p:grpSpPr>
        <p:sp>
          <p:nvSpPr>
            <p:cNvPr id="39" name="Freeform 257"/>
            <p:cNvSpPr/>
            <p:nvPr/>
          </p:nvSpPr>
          <p:spPr>
            <a:xfrm>
              <a:off x="5945683" y="3308268"/>
              <a:ext cx="301046" cy="304182"/>
            </a:xfrm>
            <a:custGeom>
              <a:avLst/>
              <a:gdLst/>
              <a:ahLst/>
              <a:cxnLst>
                <a:cxn ang="0">
                  <a:pos x="wd2" y="hd2"/>
                </a:cxn>
                <a:cxn ang="5400000">
                  <a:pos x="wd2" y="hd2"/>
                </a:cxn>
                <a:cxn ang="10800000">
                  <a:pos x="wd2" y="hd2"/>
                </a:cxn>
                <a:cxn ang="16200000">
                  <a:pos x="wd2" y="hd2"/>
                </a:cxn>
              </a:cxnLst>
              <a:rect l="0" t="0" r="r" b="b"/>
              <a:pathLst>
                <a:path w="21600" h="21600" extrusionOk="0">
                  <a:moveTo>
                    <a:pt x="10729" y="0"/>
                  </a:moveTo>
                  <a:cubicBezTo>
                    <a:pt x="4800" y="0"/>
                    <a:pt x="0" y="4909"/>
                    <a:pt x="0" y="10800"/>
                  </a:cubicBezTo>
                  <a:cubicBezTo>
                    <a:pt x="0" y="16691"/>
                    <a:pt x="4800" y="21600"/>
                    <a:pt x="10729" y="21600"/>
                  </a:cubicBezTo>
                  <a:cubicBezTo>
                    <a:pt x="16800" y="21600"/>
                    <a:pt x="21600" y="16691"/>
                    <a:pt x="21600" y="10800"/>
                  </a:cubicBezTo>
                  <a:cubicBezTo>
                    <a:pt x="21600" y="4909"/>
                    <a:pt x="16800" y="0"/>
                    <a:pt x="10729" y="0"/>
                  </a:cubicBezTo>
                  <a:close/>
                  <a:moveTo>
                    <a:pt x="20188" y="14026"/>
                  </a:moveTo>
                  <a:cubicBezTo>
                    <a:pt x="20047" y="14026"/>
                    <a:pt x="20047" y="14026"/>
                    <a:pt x="20047" y="14026"/>
                  </a:cubicBezTo>
                  <a:cubicBezTo>
                    <a:pt x="20047" y="14166"/>
                    <a:pt x="20047" y="14166"/>
                    <a:pt x="20047" y="14166"/>
                  </a:cubicBezTo>
                  <a:cubicBezTo>
                    <a:pt x="19906" y="14868"/>
                    <a:pt x="19482" y="15569"/>
                    <a:pt x="19059" y="16130"/>
                  </a:cubicBezTo>
                  <a:cubicBezTo>
                    <a:pt x="19059" y="16130"/>
                    <a:pt x="18918" y="16270"/>
                    <a:pt x="18918" y="16270"/>
                  </a:cubicBezTo>
                  <a:cubicBezTo>
                    <a:pt x="18635" y="16270"/>
                    <a:pt x="18635" y="16410"/>
                    <a:pt x="18494" y="16410"/>
                  </a:cubicBezTo>
                  <a:cubicBezTo>
                    <a:pt x="18353" y="16410"/>
                    <a:pt x="18353" y="16410"/>
                    <a:pt x="18212" y="16410"/>
                  </a:cubicBezTo>
                  <a:cubicBezTo>
                    <a:pt x="18212" y="16130"/>
                    <a:pt x="18353" y="16130"/>
                    <a:pt x="18353" y="15990"/>
                  </a:cubicBezTo>
                  <a:cubicBezTo>
                    <a:pt x="18353" y="15849"/>
                    <a:pt x="18212" y="15709"/>
                    <a:pt x="18212" y="15709"/>
                  </a:cubicBezTo>
                  <a:cubicBezTo>
                    <a:pt x="18353" y="15569"/>
                    <a:pt x="18212" y="15288"/>
                    <a:pt x="18212" y="15148"/>
                  </a:cubicBezTo>
                  <a:cubicBezTo>
                    <a:pt x="18212" y="15008"/>
                    <a:pt x="18353" y="15148"/>
                    <a:pt x="18494" y="15008"/>
                  </a:cubicBezTo>
                  <a:cubicBezTo>
                    <a:pt x="18494" y="15008"/>
                    <a:pt x="18494" y="14727"/>
                    <a:pt x="18635" y="14727"/>
                  </a:cubicBezTo>
                  <a:cubicBezTo>
                    <a:pt x="18635" y="14587"/>
                    <a:pt x="18635" y="14727"/>
                    <a:pt x="18776" y="14727"/>
                  </a:cubicBezTo>
                  <a:cubicBezTo>
                    <a:pt x="18776" y="14727"/>
                    <a:pt x="18776" y="14447"/>
                    <a:pt x="18776" y="14447"/>
                  </a:cubicBezTo>
                  <a:cubicBezTo>
                    <a:pt x="18918" y="14447"/>
                    <a:pt x="18918" y="14447"/>
                    <a:pt x="19059" y="14447"/>
                  </a:cubicBezTo>
                  <a:cubicBezTo>
                    <a:pt x="19200" y="14447"/>
                    <a:pt x="19200" y="14306"/>
                    <a:pt x="19200" y="14166"/>
                  </a:cubicBezTo>
                  <a:cubicBezTo>
                    <a:pt x="19341" y="14026"/>
                    <a:pt x="19341" y="14026"/>
                    <a:pt x="19482" y="14026"/>
                  </a:cubicBezTo>
                  <a:cubicBezTo>
                    <a:pt x="19624" y="14026"/>
                    <a:pt x="19482" y="13886"/>
                    <a:pt x="19624" y="13886"/>
                  </a:cubicBezTo>
                  <a:cubicBezTo>
                    <a:pt x="19765" y="13886"/>
                    <a:pt x="20047" y="13745"/>
                    <a:pt x="20188" y="13886"/>
                  </a:cubicBezTo>
                  <a:cubicBezTo>
                    <a:pt x="20188" y="13886"/>
                    <a:pt x="20188" y="14026"/>
                    <a:pt x="20188" y="14026"/>
                  </a:cubicBezTo>
                  <a:close/>
                  <a:moveTo>
                    <a:pt x="3106" y="4488"/>
                  </a:moveTo>
                  <a:cubicBezTo>
                    <a:pt x="3247" y="4629"/>
                    <a:pt x="3247" y="4629"/>
                    <a:pt x="3247" y="4629"/>
                  </a:cubicBezTo>
                  <a:cubicBezTo>
                    <a:pt x="3388" y="4629"/>
                    <a:pt x="3388" y="4488"/>
                    <a:pt x="3529" y="4488"/>
                  </a:cubicBezTo>
                  <a:cubicBezTo>
                    <a:pt x="3529" y="4488"/>
                    <a:pt x="3529" y="4629"/>
                    <a:pt x="3671" y="4629"/>
                  </a:cubicBezTo>
                  <a:cubicBezTo>
                    <a:pt x="3671" y="4629"/>
                    <a:pt x="3812" y="4208"/>
                    <a:pt x="3671" y="4208"/>
                  </a:cubicBezTo>
                  <a:cubicBezTo>
                    <a:pt x="3671" y="4068"/>
                    <a:pt x="3671" y="4068"/>
                    <a:pt x="3671" y="4068"/>
                  </a:cubicBezTo>
                  <a:cubicBezTo>
                    <a:pt x="3812" y="3927"/>
                    <a:pt x="3812" y="4068"/>
                    <a:pt x="3953" y="4068"/>
                  </a:cubicBezTo>
                  <a:cubicBezTo>
                    <a:pt x="3953" y="4208"/>
                    <a:pt x="4094" y="4348"/>
                    <a:pt x="4235" y="4488"/>
                  </a:cubicBezTo>
                  <a:cubicBezTo>
                    <a:pt x="4235" y="4629"/>
                    <a:pt x="4094" y="4629"/>
                    <a:pt x="4094" y="4629"/>
                  </a:cubicBezTo>
                  <a:cubicBezTo>
                    <a:pt x="4235" y="4629"/>
                    <a:pt x="4235" y="4488"/>
                    <a:pt x="4376" y="4348"/>
                  </a:cubicBezTo>
                  <a:cubicBezTo>
                    <a:pt x="4376" y="4348"/>
                    <a:pt x="4235" y="4348"/>
                    <a:pt x="4094" y="4348"/>
                  </a:cubicBezTo>
                  <a:cubicBezTo>
                    <a:pt x="3953" y="4208"/>
                    <a:pt x="4094" y="3787"/>
                    <a:pt x="4376" y="3647"/>
                  </a:cubicBezTo>
                  <a:cubicBezTo>
                    <a:pt x="4376" y="3647"/>
                    <a:pt x="4518" y="3787"/>
                    <a:pt x="4518" y="3927"/>
                  </a:cubicBezTo>
                  <a:cubicBezTo>
                    <a:pt x="4518" y="3787"/>
                    <a:pt x="4800" y="3647"/>
                    <a:pt x="4800" y="3927"/>
                  </a:cubicBezTo>
                  <a:cubicBezTo>
                    <a:pt x="4941" y="3927"/>
                    <a:pt x="4941" y="3787"/>
                    <a:pt x="5082" y="3927"/>
                  </a:cubicBezTo>
                  <a:cubicBezTo>
                    <a:pt x="5082" y="3927"/>
                    <a:pt x="5224" y="3927"/>
                    <a:pt x="5224" y="4068"/>
                  </a:cubicBezTo>
                  <a:cubicBezTo>
                    <a:pt x="5224" y="4068"/>
                    <a:pt x="5365" y="4068"/>
                    <a:pt x="5506" y="4068"/>
                  </a:cubicBezTo>
                  <a:cubicBezTo>
                    <a:pt x="5506" y="4208"/>
                    <a:pt x="5647" y="4208"/>
                    <a:pt x="5647" y="4348"/>
                  </a:cubicBezTo>
                  <a:cubicBezTo>
                    <a:pt x="5647" y="4348"/>
                    <a:pt x="5506" y="4348"/>
                    <a:pt x="5506" y="4488"/>
                  </a:cubicBezTo>
                  <a:cubicBezTo>
                    <a:pt x="5647" y="4488"/>
                    <a:pt x="5647" y="4629"/>
                    <a:pt x="5788" y="4629"/>
                  </a:cubicBezTo>
                  <a:cubicBezTo>
                    <a:pt x="5788" y="4629"/>
                    <a:pt x="5788" y="4769"/>
                    <a:pt x="5929" y="4769"/>
                  </a:cubicBezTo>
                  <a:cubicBezTo>
                    <a:pt x="5929" y="4769"/>
                    <a:pt x="5929" y="4769"/>
                    <a:pt x="5929" y="4909"/>
                  </a:cubicBezTo>
                  <a:cubicBezTo>
                    <a:pt x="5788" y="4909"/>
                    <a:pt x="5788" y="5049"/>
                    <a:pt x="5788" y="5049"/>
                  </a:cubicBezTo>
                  <a:cubicBezTo>
                    <a:pt x="5647" y="5049"/>
                    <a:pt x="5647" y="4909"/>
                    <a:pt x="5506" y="4909"/>
                  </a:cubicBezTo>
                  <a:cubicBezTo>
                    <a:pt x="5506" y="5049"/>
                    <a:pt x="5647" y="5049"/>
                    <a:pt x="5647" y="5190"/>
                  </a:cubicBezTo>
                  <a:cubicBezTo>
                    <a:pt x="5647" y="5470"/>
                    <a:pt x="5506" y="5330"/>
                    <a:pt x="5647" y="5610"/>
                  </a:cubicBezTo>
                  <a:cubicBezTo>
                    <a:pt x="5365" y="5610"/>
                    <a:pt x="5224" y="5330"/>
                    <a:pt x="5082" y="5190"/>
                  </a:cubicBezTo>
                  <a:cubicBezTo>
                    <a:pt x="4941" y="5190"/>
                    <a:pt x="4800" y="5190"/>
                    <a:pt x="4659" y="5190"/>
                  </a:cubicBezTo>
                  <a:cubicBezTo>
                    <a:pt x="4800" y="4909"/>
                    <a:pt x="5082" y="4909"/>
                    <a:pt x="5082" y="4629"/>
                  </a:cubicBezTo>
                  <a:cubicBezTo>
                    <a:pt x="5082" y="4488"/>
                    <a:pt x="4941" y="4629"/>
                    <a:pt x="4941" y="4348"/>
                  </a:cubicBezTo>
                  <a:cubicBezTo>
                    <a:pt x="4941" y="4488"/>
                    <a:pt x="4800" y="4348"/>
                    <a:pt x="4659" y="4348"/>
                  </a:cubicBezTo>
                  <a:cubicBezTo>
                    <a:pt x="4659" y="4348"/>
                    <a:pt x="4518" y="4348"/>
                    <a:pt x="4376" y="4348"/>
                  </a:cubicBezTo>
                  <a:cubicBezTo>
                    <a:pt x="4518" y="4348"/>
                    <a:pt x="4518" y="4348"/>
                    <a:pt x="4659" y="4488"/>
                  </a:cubicBezTo>
                  <a:cubicBezTo>
                    <a:pt x="4518" y="4488"/>
                    <a:pt x="4518" y="4629"/>
                    <a:pt x="4518" y="4769"/>
                  </a:cubicBezTo>
                  <a:cubicBezTo>
                    <a:pt x="4376" y="4909"/>
                    <a:pt x="4235" y="4909"/>
                    <a:pt x="4094" y="5049"/>
                  </a:cubicBezTo>
                  <a:cubicBezTo>
                    <a:pt x="4094" y="5049"/>
                    <a:pt x="4094" y="5049"/>
                    <a:pt x="4094" y="5190"/>
                  </a:cubicBezTo>
                  <a:cubicBezTo>
                    <a:pt x="3953" y="5190"/>
                    <a:pt x="3812" y="5330"/>
                    <a:pt x="3812" y="5470"/>
                  </a:cubicBezTo>
                  <a:cubicBezTo>
                    <a:pt x="3671" y="5470"/>
                    <a:pt x="3671" y="5610"/>
                    <a:pt x="3529" y="5751"/>
                  </a:cubicBezTo>
                  <a:cubicBezTo>
                    <a:pt x="3529" y="5751"/>
                    <a:pt x="3529" y="5891"/>
                    <a:pt x="3529" y="5891"/>
                  </a:cubicBezTo>
                  <a:cubicBezTo>
                    <a:pt x="3388" y="6031"/>
                    <a:pt x="3671" y="5891"/>
                    <a:pt x="3529" y="6031"/>
                  </a:cubicBezTo>
                  <a:cubicBezTo>
                    <a:pt x="3671" y="6171"/>
                    <a:pt x="3812" y="6312"/>
                    <a:pt x="3953" y="6312"/>
                  </a:cubicBezTo>
                  <a:cubicBezTo>
                    <a:pt x="3953" y="6312"/>
                    <a:pt x="4094" y="6312"/>
                    <a:pt x="4094" y="6452"/>
                  </a:cubicBezTo>
                  <a:cubicBezTo>
                    <a:pt x="4094" y="6452"/>
                    <a:pt x="4094" y="6312"/>
                    <a:pt x="4235" y="6312"/>
                  </a:cubicBezTo>
                  <a:cubicBezTo>
                    <a:pt x="4235" y="6592"/>
                    <a:pt x="4235" y="6732"/>
                    <a:pt x="4376" y="6873"/>
                  </a:cubicBezTo>
                  <a:cubicBezTo>
                    <a:pt x="4376" y="6732"/>
                    <a:pt x="4376" y="6452"/>
                    <a:pt x="4518" y="6312"/>
                  </a:cubicBezTo>
                  <a:cubicBezTo>
                    <a:pt x="4518" y="6312"/>
                    <a:pt x="4376" y="6452"/>
                    <a:pt x="4376" y="6312"/>
                  </a:cubicBezTo>
                  <a:cubicBezTo>
                    <a:pt x="4376" y="6171"/>
                    <a:pt x="4518" y="6312"/>
                    <a:pt x="4518" y="6312"/>
                  </a:cubicBezTo>
                  <a:cubicBezTo>
                    <a:pt x="4518" y="6031"/>
                    <a:pt x="4659" y="5751"/>
                    <a:pt x="4659" y="5470"/>
                  </a:cubicBezTo>
                  <a:cubicBezTo>
                    <a:pt x="4659" y="5470"/>
                    <a:pt x="4659" y="5330"/>
                    <a:pt x="4800" y="5330"/>
                  </a:cubicBezTo>
                  <a:cubicBezTo>
                    <a:pt x="4800" y="5330"/>
                    <a:pt x="4800" y="5470"/>
                    <a:pt x="4941" y="5470"/>
                  </a:cubicBezTo>
                  <a:cubicBezTo>
                    <a:pt x="5082" y="5470"/>
                    <a:pt x="5082" y="5610"/>
                    <a:pt x="5224" y="5470"/>
                  </a:cubicBezTo>
                  <a:cubicBezTo>
                    <a:pt x="5224" y="5610"/>
                    <a:pt x="5224" y="5751"/>
                    <a:pt x="5224" y="5891"/>
                  </a:cubicBezTo>
                  <a:cubicBezTo>
                    <a:pt x="5224" y="6031"/>
                    <a:pt x="5365" y="5891"/>
                    <a:pt x="5506" y="5891"/>
                  </a:cubicBezTo>
                  <a:cubicBezTo>
                    <a:pt x="5506" y="5891"/>
                    <a:pt x="5506" y="5751"/>
                    <a:pt x="5506" y="5751"/>
                  </a:cubicBezTo>
                  <a:cubicBezTo>
                    <a:pt x="5647" y="5751"/>
                    <a:pt x="5647" y="6031"/>
                    <a:pt x="5788" y="6171"/>
                  </a:cubicBezTo>
                  <a:cubicBezTo>
                    <a:pt x="5788" y="6171"/>
                    <a:pt x="5788" y="6312"/>
                    <a:pt x="5788" y="6312"/>
                  </a:cubicBezTo>
                  <a:cubicBezTo>
                    <a:pt x="5788" y="6452"/>
                    <a:pt x="5929" y="6452"/>
                    <a:pt x="5929" y="6592"/>
                  </a:cubicBezTo>
                  <a:cubicBezTo>
                    <a:pt x="5929" y="6592"/>
                    <a:pt x="5929" y="6592"/>
                    <a:pt x="6071" y="6592"/>
                  </a:cubicBezTo>
                  <a:cubicBezTo>
                    <a:pt x="6071" y="6873"/>
                    <a:pt x="6071" y="6873"/>
                    <a:pt x="6071" y="7153"/>
                  </a:cubicBezTo>
                  <a:cubicBezTo>
                    <a:pt x="6071" y="7294"/>
                    <a:pt x="6071" y="7294"/>
                    <a:pt x="6212" y="7434"/>
                  </a:cubicBezTo>
                  <a:cubicBezTo>
                    <a:pt x="6212" y="7434"/>
                    <a:pt x="6212" y="7574"/>
                    <a:pt x="6212" y="7574"/>
                  </a:cubicBezTo>
                  <a:cubicBezTo>
                    <a:pt x="6212" y="7714"/>
                    <a:pt x="6071" y="7574"/>
                    <a:pt x="6071" y="7574"/>
                  </a:cubicBezTo>
                  <a:cubicBezTo>
                    <a:pt x="5929" y="7574"/>
                    <a:pt x="5929" y="7574"/>
                    <a:pt x="5929" y="7434"/>
                  </a:cubicBezTo>
                  <a:cubicBezTo>
                    <a:pt x="5929" y="7434"/>
                    <a:pt x="5788" y="7574"/>
                    <a:pt x="5788" y="7574"/>
                  </a:cubicBezTo>
                  <a:cubicBezTo>
                    <a:pt x="5788" y="7294"/>
                    <a:pt x="5929" y="7153"/>
                    <a:pt x="6071" y="7013"/>
                  </a:cubicBezTo>
                  <a:cubicBezTo>
                    <a:pt x="5929" y="6873"/>
                    <a:pt x="5647" y="7153"/>
                    <a:pt x="5506" y="7153"/>
                  </a:cubicBezTo>
                  <a:cubicBezTo>
                    <a:pt x="5506" y="7153"/>
                    <a:pt x="5647" y="7153"/>
                    <a:pt x="5647" y="7294"/>
                  </a:cubicBezTo>
                  <a:cubicBezTo>
                    <a:pt x="5506" y="7294"/>
                    <a:pt x="5365" y="7294"/>
                    <a:pt x="5365" y="7434"/>
                  </a:cubicBezTo>
                  <a:cubicBezTo>
                    <a:pt x="5365" y="7574"/>
                    <a:pt x="5506" y="7574"/>
                    <a:pt x="5647" y="7574"/>
                  </a:cubicBezTo>
                  <a:cubicBezTo>
                    <a:pt x="5506" y="7714"/>
                    <a:pt x="5365" y="7855"/>
                    <a:pt x="5224" y="7855"/>
                  </a:cubicBezTo>
                  <a:cubicBezTo>
                    <a:pt x="5224" y="7855"/>
                    <a:pt x="5365" y="7855"/>
                    <a:pt x="5365" y="7714"/>
                  </a:cubicBezTo>
                  <a:cubicBezTo>
                    <a:pt x="5224" y="7714"/>
                    <a:pt x="4941" y="7855"/>
                    <a:pt x="4800" y="7995"/>
                  </a:cubicBezTo>
                  <a:cubicBezTo>
                    <a:pt x="4800" y="8135"/>
                    <a:pt x="4941" y="7995"/>
                    <a:pt x="4941" y="8135"/>
                  </a:cubicBezTo>
                  <a:cubicBezTo>
                    <a:pt x="4800" y="8275"/>
                    <a:pt x="4659" y="8275"/>
                    <a:pt x="4659" y="8275"/>
                  </a:cubicBezTo>
                  <a:cubicBezTo>
                    <a:pt x="4659" y="8556"/>
                    <a:pt x="4518" y="8556"/>
                    <a:pt x="4518" y="8696"/>
                  </a:cubicBezTo>
                  <a:cubicBezTo>
                    <a:pt x="4518" y="8836"/>
                    <a:pt x="4376" y="8836"/>
                    <a:pt x="4376" y="8836"/>
                  </a:cubicBezTo>
                  <a:cubicBezTo>
                    <a:pt x="4376" y="8836"/>
                    <a:pt x="4376" y="8836"/>
                    <a:pt x="4376" y="8977"/>
                  </a:cubicBezTo>
                  <a:cubicBezTo>
                    <a:pt x="4094" y="9117"/>
                    <a:pt x="3953" y="9257"/>
                    <a:pt x="3953" y="9538"/>
                  </a:cubicBezTo>
                  <a:cubicBezTo>
                    <a:pt x="3953" y="9538"/>
                    <a:pt x="3953" y="9678"/>
                    <a:pt x="4094" y="9678"/>
                  </a:cubicBezTo>
                  <a:cubicBezTo>
                    <a:pt x="3953" y="9818"/>
                    <a:pt x="3953" y="9818"/>
                    <a:pt x="4094" y="10099"/>
                  </a:cubicBezTo>
                  <a:cubicBezTo>
                    <a:pt x="3812" y="10099"/>
                    <a:pt x="3812" y="9958"/>
                    <a:pt x="3812" y="9678"/>
                  </a:cubicBezTo>
                  <a:cubicBezTo>
                    <a:pt x="3812" y="9538"/>
                    <a:pt x="3529" y="9538"/>
                    <a:pt x="3388" y="9538"/>
                  </a:cubicBezTo>
                  <a:cubicBezTo>
                    <a:pt x="3388" y="9538"/>
                    <a:pt x="3388" y="9678"/>
                    <a:pt x="3388" y="9678"/>
                  </a:cubicBezTo>
                  <a:cubicBezTo>
                    <a:pt x="3247" y="9678"/>
                    <a:pt x="3106" y="9538"/>
                    <a:pt x="2965" y="9538"/>
                  </a:cubicBezTo>
                  <a:cubicBezTo>
                    <a:pt x="2824" y="9678"/>
                    <a:pt x="2824" y="9678"/>
                    <a:pt x="2682" y="9678"/>
                  </a:cubicBezTo>
                  <a:cubicBezTo>
                    <a:pt x="2824" y="10099"/>
                    <a:pt x="2541" y="10800"/>
                    <a:pt x="2965" y="10660"/>
                  </a:cubicBezTo>
                  <a:cubicBezTo>
                    <a:pt x="3106" y="10660"/>
                    <a:pt x="2965" y="10519"/>
                    <a:pt x="3106" y="10379"/>
                  </a:cubicBezTo>
                  <a:cubicBezTo>
                    <a:pt x="3247" y="10379"/>
                    <a:pt x="3247" y="10379"/>
                    <a:pt x="3388" y="10379"/>
                  </a:cubicBezTo>
                  <a:cubicBezTo>
                    <a:pt x="3388" y="10660"/>
                    <a:pt x="3388" y="10800"/>
                    <a:pt x="3247" y="10940"/>
                  </a:cubicBezTo>
                  <a:cubicBezTo>
                    <a:pt x="3388" y="10940"/>
                    <a:pt x="3671" y="10940"/>
                    <a:pt x="3671" y="11081"/>
                  </a:cubicBezTo>
                  <a:cubicBezTo>
                    <a:pt x="3671" y="11361"/>
                    <a:pt x="3671" y="11501"/>
                    <a:pt x="3671" y="11642"/>
                  </a:cubicBezTo>
                  <a:cubicBezTo>
                    <a:pt x="3812" y="11642"/>
                    <a:pt x="3812" y="11501"/>
                    <a:pt x="3953" y="11501"/>
                  </a:cubicBezTo>
                  <a:cubicBezTo>
                    <a:pt x="4094" y="11501"/>
                    <a:pt x="4094" y="11642"/>
                    <a:pt x="4094" y="11642"/>
                  </a:cubicBezTo>
                  <a:cubicBezTo>
                    <a:pt x="4094" y="11642"/>
                    <a:pt x="4235" y="11501"/>
                    <a:pt x="4376" y="11361"/>
                  </a:cubicBezTo>
                  <a:cubicBezTo>
                    <a:pt x="4376" y="11361"/>
                    <a:pt x="4518" y="11361"/>
                    <a:pt x="4518" y="11221"/>
                  </a:cubicBezTo>
                  <a:cubicBezTo>
                    <a:pt x="4518" y="11221"/>
                    <a:pt x="4518" y="11361"/>
                    <a:pt x="4659" y="11361"/>
                  </a:cubicBezTo>
                  <a:cubicBezTo>
                    <a:pt x="4659" y="11361"/>
                    <a:pt x="4659" y="11221"/>
                    <a:pt x="4800" y="11221"/>
                  </a:cubicBezTo>
                  <a:cubicBezTo>
                    <a:pt x="4800" y="11501"/>
                    <a:pt x="4941" y="11501"/>
                    <a:pt x="5082" y="11642"/>
                  </a:cubicBezTo>
                  <a:cubicBezTo>
                    <a:pt x="5082" y="11642"/>
                    <a:pt x="5082" y="11501"/>
                    <a:pt x="5082" y="11501"/>
                  </a:cubicBezTo>
                  <a:cubicBezTo>
                    <a:pt x="5224" y="11642"/>
                    <a:pt x="5365" y="11642"/>
                    <a:pt x="5647" y="11782"/>
                  </a:cubicBezTo>
                  <a:cubicBezTo>
                    <a:pt x="5647" y="11922"/>
                    <a:pt x="5647" y="12062"/>
                    <a:pt x="5788" y="12062"/>
                  </a:cubicBezTo>
                  <a:cubicBezTo>
                    <a:pt x="6071" y="11922"/>
                    <a:pt x="6212" y="12343"/>
                    <a:pt x="6212" y="12623"/>
                  </a:cubicBezTo>
                  <a:cubicBezTo>
                    <a:pt x="6212" y="12623"/>
                    <a:pt x="6353" y="12623"/>
                    <a:pt x="6353" y="12623"/>
                  </a:cubicBezTo>
                  <a:cubicBezTo>
                    <a:pt x="6353" y="12764"/>
                    <a:pt x="6635" y="12764"/>
                    <a:pt x="6635" y="12904"/>
                  </a:cubicBezTo>
                  <a:cubicBezTo>
                    <a:pt x="6776" y="12904"/>
                    <a:pt x="6776" y="12904"/>
                    <a:pt x="6918" y="12904"/>
                  </a:cubicBezTo>
                  <a:cubicBezTo>
                    <a:pt x="7059" y="12904"/>
                    <a:pt x="7200" y="12904"/>
                    <a:pt x="7200" y="13044"/>
                  </a:cubicBezTo>
                  <a:cubicBezTo>
                    <a:pt x="7341" y="13044"/>
                    <a:pt x="7341" y="13044"/>
                    <a:pt x="7341" y="13044"/>
                  </a:cubicBezTo>
                  <a:cubicBezTo>
                    <a:pt x="7341" y="13184"/>
                    <a:pt x="7482" y="13184"/>
                    <a:pt x="7482" y="13465"/>
                  </a:cubicBezTo>
                  <a:cubicBezTo>
                    <a:pt x="7482" y="13465"/>
                    <a:pt x="7341" y="13465"/>
                    <a:pt x="7341" y="13605"/>
                  </a:cubicBezTo>
                  <a:cubicBezTo>
                    <a:pt x="7341" y="13605"/>
                    <a:pt x="7341" y="13745"/>
                    <a:pt x="7341" y="13886"/>
                  </a:cubicBezTo>
                  <a:cubicBezTo>
                    <a:pt x="7200" y="14026"/>
                    <a:pt x="7200" y="14026"/>
                    <a:pt x="7200" y="14166"/>
                  </a:cubicBezTo>
                  <a:cubicBezTo>
                    <a:pt x="7200" y="14166"/>
                    <a:pt x="7059" y="14166"/>
                    <a:pt x="7059" y="14166"/>
                  </a:cubicBezTo>
                  <a:cubicBezTo>
                    <a:pt x="7059" y="14306"/>
                    <a:pt x="7059" y="14306"/>
                    <a:pt x="7059" y="14306"/>
                  </a:cubicBezTo>
                  <a:cubicBezTo>
                    <a:pt x="7059" y="14587"/>
                    <a:pt x="6918" y="14868"/>
                    <a:pt x="6918" y="15148"/>
                  </a:cubicBezTo>
                  <a:cubicBezTo>
                    <a:pt x="6776" y="15148"/>
                    <a:pt x="6776" y="15148"/>
                    <a:pt x="6635" y="15148"/>
                  </a:cubicBezTo>
                  <a:cubicBezTo>
                    <a:pt x="6635" y="15288"/>
                    <a:pt x="6494" y="15429"/>
                    <a:pt x="6494" y="15429"/>
                  </a:cubicBezTo>
                  <a:cubicBezTo>
                    <a:pt x="6494" y="15569"/>
                    <a:pt x="6494" y="15569"/>
                    <a:pt x="6494" y="15709"/>
                  </a:cubicBezTo>
                  <a:cubicBezTo>
                    <a:pt x="6353" y="15849"/>
                    <a:pt x="6212" y="15849"/>
                    <a:pt x="6353" y="16130"/>
                  </a:cubicBezTo>
                  <a:cubicBezTo>
                    <a:pt x="6212" y="16130"/>
                    <a:pt x="6212" y="16130"/>
                    <a:pt x="6212" y="16270"/>
                  </a:cubicBezTo>
                  <a:cubicBezTo>
                    <a:pt x="6071" y="16270"/>
                    <a:pt x="6071" y="16270"/>
                    <a:pt x="6071" y="16270"/>
                  </a:cubicBezTo>
                  <a:cubicBezTo>
                    <a:pt x="5929" y="16270"/>
                    <a:pt x="5929" y="16270"/>
                    <a:pt x="5788" y="16270"/>
                  </a:cubicBezTo>
                  <a:cubicBezTo>
                    <a:pt x="5788" y="16410"/>
                    <a:pt x="5929" y="16551"/>
                    <a:pt x="5929" y="16691"/>
                  </a:cubicBezTo>
                  <a:cubicBezTo>
                    <a:pt x="5788" y="16691"/>
                    <a:pt x="5647" y="16831"/>
                    <a:pt x="5506" y="16831"/>
                  </a:cubicBezTo>
                  <a:cubicBezTo>
                    <a:pt x="5506" y="16971"/>
                    <a:pt x="5506" y="17252"/>
                    <a:pt x="5224" y="17112"/>
                  </a:cubicBezTo>
                  <a:cubicBezTo>
                    <a:pt x="5506" y="17112"/>
                    <a:pt x="5365" y="17532"/>
                    <a:pt x="5224" y="17673"/>
                  </a:cubicBezTo>
                  <a:cubicBezTo>
                    <a:pt x="5224" y="17813"/>
                    <a:pt x="5365" y="17813"/>
                    <a:pt x="5365" y="17953"/>
                  </a:cubicBezTo>
                  <a:cubicBezTo>
                    <a:pt x="5365" y="17953"/>
                    <a:pt x="5365" y="18094"/>
                    <a:pt x="5224" y="18094"/>
                  </a:cubicBezTo>
                  <a:cubicBezTo>
                    <a:pt x="5224" y="18234"/>
                    <a:pt x="5082" y="18234"/>
                    <a:pt x="5082" y="18374"/>
                  </a:cubicBezTo>
                  <a:cubicBezTo>
                    <a:pt x="5082" y="18514"/>
                    <a:pt x="5224" y="18514"/>
                    <a:pt x="5224" y="18655"/>
                  </a:cubicBezTo>
                  <a:cubicBezTo>
                    <a:pt x="5224" y="18655"/>
                    <a:pt x="5365" y="18655"/>
                    <a:pt x="5365" y="18795"/>
                  </a:cubicBezTo>
                  <a:cubicBezTo>
                    <a:pt x="5365" y="18935"/>
                    <a:pt x="5224" y="18795"/>
                    <a:pt x="5082" y="18795"/>
                  </a:cubicBezTo>
                  <a:cubicBezTo>
                    <a:pt x="4941" y="18795"/>
                    <a:pt x="4941" y="18655"/>
                    <a:pt x="4800" y="18655"/>
                  </a:cubicBezTo>
                  <a:cubicBezTo>
                    <a:pt x="4800" y="18655"/>
                    <a:pt x="4800" y="18655"/>
                    <a:pt x="4800" y="18655"/>
                  </a:cubicBezTo>
                  <a:cubicBezTo>
                    <a:pt x="4800" y="18655"/>
                    <a:pt x="4800" y="18655"/>
                    <a:pt x="4800" y="18514"/>
                  </a:cubicBezTo>
                  <a:cubicBezTo>
                    <a:pt x="4659" y="18514"/>
                    <a:pt x="4659" y="18234"/>
                    <a:pt x="4659" y="18094"/>
                  </a:cubicBezTo>
                  <a:cubicBezTo>
                    <a:pt x="4659" y="17953"/>
                    <a:pt x="4659" y="17813"/>
                    <a:pt x="4518" y="17532"/>
                  </a:cubicBezTo>
                  <a:cubicBezTo>
                    <a:pt x="4659" y="17392"/>
                    <a:pt x="4518" y="17392"/>
                    <a:pt x="4659" y="17252"/>
                  </a:cubicBezTo>
                  <a:cubicBezTo>
                    <a:pt x="4659" y="17112"/>
                    <a:pt x="4518" y="17252"/>
                    <a:pt x="4518" y="17112"/>
                  </a:cubicBezTo>
                  <a:cubicBezTo>
                    <a:pt x="4518" y="16971"/>
                    <a:pt x="4659" y="16971"/>
                    <a:pt x="4659" y="16831"/>
                  </a:cubicBezTo>
                  <a:cubicBezTo>
                    <a:pt x="4659" y="16691"/>
                    <a:pt x="4518" y="16831"/>
                    <a:pt x="4518" y="16831"/>
                  </a:cubicBezTo>
                  <a:cubicBezTo>
                    <a:pt x="4659" y="16551"/>
                    <a:pt x="4518" y="16130"/>
                    <a:pt x="4659" y="15990"/>
                  </a:cubicBezTo>
                  <a:cubicBezTo>
                    <a:pt x="4800" y="15709"/>
                    <a:pt x="4659" y="15569"/>
                    <a:pt x="4659" y="15288"/>
                  </a:cubicBezTo>
                  <a:cubicBezTo>
                    <a:pt x="4659" y="15288"/>
                    <a:pt x="4659" y="15288"/>
                    <a:pt x="4659" y="15148"/>
                  </a:cubicBezTo>
                  <a:cubicBezTo>
                    <a:pt x="4659" y="15148"/>
                    <a:pt x="4659" y="15008"/>
                    <a:pt x="4659" y="15008"/>
                  </a:cubicBezTo>
                  <a:cubicBezTo>
                    <a:pt x="4659" y="14727"/>
                    <a:pt x="4659" y="14587"/>
                    <a:pt x="4518" y="14447"/>
                  </a:cubicBezTo>
                  <a:cubicBezTo>
                    <a:pt x="4376" y="14447"/>
                    <a:pt x="4235" y="14306"/>
                    <a:pt x="4094" y="14166"/>
                  </a:cubicBezTo>
                  <a:cubicBezTo>
                    <a:pt x="4094" y="14026"/>
                    <a:pt x="4235" y="14026"/>
                    <a:pt x="4235" y="13886"/>
                  </a:cubicBezTo>
                  <a:cubicBezTo>
                    <a:pt x="3953" y="13886"/>
                    <a:pt x="3812" y="13745"/>
                    <a:pt x="3953" y="13465"/>
                  </a:cubicBezTo>
                  <a:cubicBezTo>
                    <a:pt x="3953" y="13465"/>
                    <a:pt x="4094" y="13465"/>
                    <a:pt x="4094" y="13325"/>
                  </a:cubicBezTo>
                  <a:cubicBezTo>
                    <a:pt x="3953" y="13325"/>
                    <a:pt x="3953" y="13325"/>
                    <a:pt x="3812" y="13184"/>
                  </a:cubicBezTo>
                  <a:cubicBezTo>
                    <a:pt x="3953" y="13044"/>
                    <a:pt x="3812" y="12904"/>
                    <a:pt x="3812" y="12623"/>
                  </a:cubicBezTo>
                  <a:cubicBezTo>
                    <a:pt x="3812" y="12483"/>
                    <a:pt x="3953" y="12483"/>
                    <a:pt x="3953" y="12343"/>
                  </a:cubicBezTo>
                  <a:cubicBezTo>
                    <a:pt x="3953" y="12203"/>
                    <a:pt x="4094" y="12203"/>
                    <a:pt x="4094" y="12062"/>
                  </a:cubicBezTo>
                  <a:cubicBezTo>
                    <a:pt x="3953" y="12062"/>
                    <a:pt x="3953" y="11922"/>
                    <a:pt x="3953" y="11782"/>
                  </a:cubicBezTo>
                  <a:cubicBezTo>
                    <a:pt x="3812" y="11782"/>
                    <a:pt x="3812" y="11922"/>
                    <a:pt x="3812" y="11922"/>
                  </a:cubicBezTo>
                  <a:cubicBezTo>
                    <a:pt x="3671" y="11922"/>
                    <a:pt x="3671" y="11642"/>
                    <a:pt x="3388" y="11642"/>
                  </a:cubicBezTo>
                  <a:cubicBezTo>
                    <a:pt x="3388" y="11642"/>
                    <a:pt x="3388" y="11642"/>
                    <a:pt x="3388" y="11501"/>
                  </a:cubicBezTo>
                  <a:cubicBezTo>
                    <a:pt x="3388" y="11501"/>
                    <a:pt x="3247" y="11501"/>
                    <a:pt x="3247" y="11361"/>
                  </a:cubicBezTo>
                  <a:cubicBezTo>
                    <a:pt x="3106" y="11361"/>
                    <a:pt x="3106" y="11361"/>
                    <a:pt x="2965" y="11361"/>
                  </a:cubicBezTo>
                  <a:cubicBezTo>
                    <a:pt x="2965" y="11221"/>
                    <a:pt x="2965" y="11221"/>
                    <a:pt x="2824" y="11081"/>
                  </a:cubicBezTo>
                  <a:cubicBezTo>
                    <a:pt x="2541" y="11081"/>
                    <a:pt x="2400" y="10940"/>
                    <a:pt x="2118" y="10800"/>
                  </a:cubicBezTo>
                  <a:cubicBezTo>
                    <a:pt x="1976" y="10660"/>
                    <a:pt x="1976" y="10519"/>
                    <a:pt x="1976" y="10239"/>
                  </a:cubicBezTo>
                  <a:cubicBezTo>
                    <a:pt x="1976" y="10099"/>
                    <a:pt x="1835" y="10099"/>
                    <a:pt x="1694" y="9958"/>
                  </a:cubicBezTo>
                  <a:cubicBezTo>
                    <a:pt x="1694" y="9958"/>
                    <a:pt x="1694" y="9818"/>
                    <a:pt x="1694" y="9818"/>
                  </a:cubicBezTo>
                  <a:cubicBezTo>
                    <a:pt x="1694" y="10099"/>
                    <a:pt x="1694" y="10099"/>
                    <a:pt x="1694" y="10239"/>
                  </a:cubicBezTo>
                  <a:cubicBezTo>
                    <a:pt x="1553" y="10239"/>
                    <a:pt x="1553" y="10099"/>
                    <a:pt x="1553" y="10239"/>
                  </a:cubicBezTo>
                  <a:cubicBezTo>
                    <a:pt x="1412" y="9958"/>
                    <a:pt x="1412" y="9818"/>
                    <a:pt x="1271" y="9818"/>
                  </a:cubicBezTo>
                  <a:cubicBezTo>
                    <a:pt x="1271" y="9678"/>
                    <a:pt x="1271" y="9678"/>
                    <a:pt x="1271" y="9678"/>
                  </a:cubicBezTo>
                  <a:cubicBezTo>
                    <a:pt x="1271" y="9538"/>
                    <a:pt x="1271" y="9257"/>
                    <a:pt x="1129" y="9117"/>
                  </a:cubicBezTo>
                  <a:cubicBezTo>
                    <a:pt x="1129" y="9117"/>
                    <a:pt x="1129" y="9117"/>
                    <a:pt x="988" y="9117"/>
                  </a:cubicBezTo>
                  <a:cubicBezTo>
                    <a:pt x="1412" y="7294"/>
                    <a:pt x="2118" y="5751"/>
                    <a:pt x="3106" y="4488"/>
                  </a:cubicBezTo>
                  <a:close/>
                  <a:moveTo>
                    <a:pt x="4376" y="3366"/>
                  </a:moveTo>
                  <a:cubicBezTo>
                    <a:pt x="4941" y="2805"/>
                    <a:pt x="5506" y="2384"/>
                    <a:pt x="6212" y="2104"/>
                  </a:cubicBezTo>
                  <a:cubicBezTo>
                    <a:pt x="6212" y="2104"/>
                    <a:pt x="6353" y="2104"/>
                    <a:pt x="6353" y="2244"/>
                  </a:cubicBezTo>
                  <a:cubicBezTo>
                    <a:pt x="6212" y="2384"/>
                    <a:pt x="6071" y="2244"/>
                    <a:pt x="5929" y="2384"/>
                  </a:cubicBezTo>
                  <a:cubicBezTo>
                    <a:pt x="5788" y="2384"/>
                    <a:pt x="5929" y="2525"/>
                    <a:pt x="5929" y="2525"/>
                  </a:cubicBezTo>
                  <a:cubicBezTo>
                    <a:pt x="5788" y="2525"/>
                    <a:pt x="5647" y="2665"/>
                    <a:pt x="5647" y="2665"/>
                  </a:cubicBezTo>
                  <a:cubicBezTo>
                    <a:pt x="5506" y="2665"/>
                    <a:pt x="5365" y="2805"/>
                    <a:pt x="5224" y="2805"/>
                  </a:cubicBezTo>
                  <a:cubicBezTo>
                    <a:pt x="5224" y="3086"/>
                    <a:pt x="5082" y="3086"/>
                    <a:pt x="5082" y="3226"/>
                  </a:cubicBezTo>
                  <a:cubicBezTo>
                    <a:pt x="5082" y="3226"/>
                    <a:pt x="4941" y="3226"/>
                    <a:pt x="4800" y="3226"/>
                  </a:cubicBezTo>
                  <a:cubicBezTo>
                    <a:pt x="4800" y="3366"/>
                    <a:pt x="5082" y="3226"/>
                    <a:pt x="4941" y="3366"/>
                  </a:cubicBezTo>
                  <a:cubicBezTo>
                    <a:pt x="4941" y="3506"/>
                    <a:pt x="4941" y="3506"/>
                    <a:pt x="4800" y="3506"/>
                  </a:cubicBezTo>
                  <a:cubicBezTo>
                    <a:pt x="4800" y="3787"/>
                    <a:pt x="4518" y="3506"/>
                    <a:pt x="4235" y="3647"/>
                  </a:cubicBezTo>
                  <a:cubicBezTo>
                    <a:pt x="4235" y="3506"/>
                    <a:pt x="4235" y="3506"/>
                    <a:pt x="4094" y="3506"/>
                  </a:cubicBezTo>
                  <a:cubicBezTo>
                    <a:pt x="4235" y="3506"/>
                    <a:pt x="4235" y="3506"/>
                    <a:pt x="4235" y="3366"/>
                  </a:cubicBezTo>
                  <a:cubicBezTo>
                    <a:pt x="4376" y="3506"/>
                    <a:pt x="4518" y="3506"/>
                    <a:pt x="4659" y="3506"/>
                  </a:cubicBezTo>
                  <a:cubicBezTo>
                    <a:pt x="4518" y="3366"/>
                    <a:pt x="4518" y="3366"/>
                    <a:pt x="4376" y="3366"/>
                  </a:cubicBezTo>
                  <a:close/>
                  <a:moveTo>
                    <a:pt x="19624" y="6312"/>
                  </a:moveTo>
                  <a:cubicBezTo>
                    <a:pt x="19482" y="6312"/>
                    <a:pt x="19482" y="6312"/>
                    <a:pt x="19482" y="6452"/>
                  </a:cubicBezTo>
                  <a:cubicBezTo>
                    <a:pt x="19482" y="6592"/>
                    <a:pt x="19624" y="6452"/>
                    <a:pt x="19624" y="6452"/>
                  </a:cubicBezTo>
                  <a:cubicBezTo>
                    <a:pt x="19765" y="6592"/>
                    <a:pt x="19765" y="6732"/>
                    <a:pt x="19765" y="6873"/>
                  </a:cubicBezTo>
                  <a:cubicBezTo>
                    <a:pt x="19906" y="7013"/>
                    <a:pt x="19906" y="7294"/>
                    <a:pt x="19906" y="7434"/>
                  </a:cubicBezTo>
                  <a:cubicBezTo>
                    <a:pt x="19765" y="7574"/>
                    <a:pt x="19624" y="7714"/>
                    <a:pt x="19624" y="7995"/>
                  </a:cubicBezTo>
                  <a:cubicBezTo>
                    <a:pt x="19482" y="7995"/>
                    <a:pt x="19341" y="7995"/>
                    <a:pt x="19341" y="8135"/>
                  </a:cubicBezTo>
                  <a:cubicBezTo>
                    <a:pt x="19200" y="8416"/>
                    <a:pt x="19482" y="8836"/>
                    <a:pt x="19200" y="8977"/>
                  </a:cubicBezTo>
                  <a:cubicBezTo>
                    <a:pt x="19059" y="8977"/>
                    <a:pt x="19059" y="8836"/>
                    <a:pt x="19059" y="8696"/>
                  </a:cubicBezTo>
                  <a:cubicBezTo>
                    <a:pt x="19059" y="8556"/>
                    <a:pt x="18918" y="8556"/>
                    <a:pt x="18918" y="8416"/>
                  </a:cubicBezTo>
                  <a:cubicBezTo>
                    <a:pt x="18635" y="8416"/>
                    <a:pt x="18918" y="8556"/>
                    <a:pt x="18776" y="8696"/>
                  </a:cubicBezTo>
                  <a:cubicBezTo>
                    <a:pt x="18776" y="8696"/>
                    <a:pt x="18776" y="8696"/>
                    <a:pt x="18635" y="8696"/>
                  </a:cubicBezTo>
                  <a:cubicBezTo>
                    <a:pt x="18776" y="8836"/>
                    <a:pt x="18635" y="8836"/>
                    <a:pt x="18635" y="8836"/>
                  </a:cubicBezTo>
                  <a:cubicBezTo>
                    <a:pt x="18635" y="8977"/>
                    <a:pt x="18776" y="8977"/>
                    <a:pt x="18776" y="9117"/>
                  </a:cubicBezTo>
                  <a:cubicBezTo>
                    <a:pt x="18776" y="9257"/>
                    <a:pt x="18776" y="9257"/>
                    <a:pt x="18918" y="9257"/>
                  </a:cubicBezTo>
                  <a:cubicBezTo>
                    <a:pt x="18776" y="9397"/>
                    <a:pt x="18918" y="9678"/>
                    <a:pt x="18776" y="9818"/>
                  </a:cubicBezTo>
                  <a:cubicBezTo>
                    <a:pt x="18776" y="9818"/>
                    <a:pt x="18776" y="9958"/>
                    <a:pt x="18635" y="9958"/>
                  </a:cubicBezTo>
                  <a:cubicBezTo>
                    <a:pt x="18635" y="10099"/>
                    <a:pt x="18494" y="10239"/>
                    <a:pt x="18353" y="10519"/>
                  </a:cubicBezTo>
                  <a:cubicBezTo>
                    <a:pt x="18212" y="10519"/>
                    <a:pt x="18071" y="10519"/>
                    <a:pt x="18071" y="10660"/>
                  </a:cubicBezTo>
                  <a:cubicBezTo>
                    <a:pt x="18071" y="10660"/>
                    <a:pt x="18071" y="10660"/>
                    <a:pt x="18212" y="10660"/>
                  </a:cubicBezTo>
                  <a:cubicBezTo>
                    <a:pt x="18071" y="10800"/>
                    <a:pt x="18071" y="10940"/>
                    <a:pt x="18071" y="10940"/>
                  </a:cubicBezTo>
                  <a:cubicBezTo>
                    <a:pt x="18071" y="11361"/>
                    <a:pt x="17929" y="11642"/>
                    <a:pt x="17647" y="11782"/>
                  </a:cubicBezTo>
                  <a:cubicBezTo>
                    <a:pt x="17647" y="11642"/>
                    <a:pt x="17647" y="11642"/>
                    <a:pt x="17647" y="11642"/>
                  </a:cubicBezTo>
                  <a:cubicBezTo>
                    <a:pt x="17506" y="11501"/>
                    <a:pt x="17506" y="11501"/>
                    <a:pt x="17365" y="11361"/>
                  </a:cubicBezTo>
                  <a:cubicBezTo>
                    <a:pt x="17224" y="11361"/>
                    <a:pt x="17365" y="11501"/>
                    <a:pt x="17365" y="11642"/>
                  </a:cubicBezTo>
                  <a:cubicBezTo>
                    <a:pt x="17365" y="11782"/>
                    <a:pt x="17506" y="11922"/>
                    <a:pt x="17506" y="11922"/>
                  </a:cubicBezTo>
                  <a:cubicBezTo>
                    <a:pt x="17506" y="12203"/>
                    <a:pt x="17647" y="12203"/>
                    <a:pt x="17647" y="12483"/>
                  </a:cubicBezTo>
                  <a:cubicBezTo>
                    <a:pt x="17506" y="12343"/>
                    <a:pt x="17365" y="12203"/>
                    <a:pt x="17224" y="12062"/>
                  </a:cubicBezTo>
                  <a:cubicBezTo>
                    <a:pt x="17224" y="11782"/>
                    <a:pt x="17224" y="11782"/>
                    <a:pt x="17082" y="11642"/>
                  </a:cubicBezTo>
                  <a:cubicBezTo>
                    <a:pt x="17082" y="11642"/>
                    <a:pt x="17224" y="11642"/>
                    <a:pt x="17224" y="11501"/>
                  </a:cubicBezTo>
                  <a:cubicBezTo>
                    <a:pt x="17224" y="11361"/>
                    <a:pt x="17082" y="11361"/>
                    <a:pt x="17082" y="11221"/>
                  </a:cubicBezTo>
                  <a:cubicBezTo>
                    <a:pt x="17082" y="11221"/>
                    <a:pt x="17082" y="11081"/>
                    <a:pt x="17082" y="11081"/>
                  </a:cubicBezTo>
                  <a:cubicBezTo>
                    <a:pt x="16941" y="10940"/>
                    <a:pt x="16800" y="11081"/>
                    <a:pt x="16800" y="10940"/>
                  </a:cubicBezTo>
                  <a:cubicBezTo>
                    <a:pt x="16659" y="10800"/>
                    <a:pt x="16800" y="10800"/>
                    <a:pt x="16800" y="10800"/>
                  </a:cubicBezTo>
                  <a:cubicBezTo>
                    <a:pt x="16659" y="10660"/>
                    <a:pt x="16659" y="10519"/>
                    <a:pt x="16518" y="10379"/>
                  </a:cubicBezTo>
                  <a:cubicBezTo>
                    <a:pt x="16518" y="10379"/>
                    <a:pt x="16376" y="10519"/>
                    <a:pt x="16235" y="10519"/>
                  </a:cubicBezTo>
                  <a:cubicBezTo>
                    <a:pt x="16235" y="10660"/>
                    <a:pt x="16094" y="10660"/>
                    <a:pt x="16094" y="10800"/>
                  </a:cubicBezTo>
                  <a:cubicBezTo>
                    <a:pt x="15953" y="10800"/>
                    <a:pt x="16094" y="10940"/>
                    <a:pt x="15953" y="10940"/>
                  </a:cubicBezTo>
                  <a:cubicBezTo>
                    <a:pt x="15953" y="10940"/>
                    <a:pt x="15953" y="11081"/>
                    <a:pt x="15953" y="11081"/>
                  </a:cubicBezTo>
                  <a:cubicBezTo>
                    <a:pt x="15953" y="11081"/>
                    <a:pt x="15812" y="11081"/>
                    <a:pt x="15812" y="11081"/>
                  </a:cubicBezTo>
                  <a:cubicBezTo>
                    <a:pt x="15812" y="11361"/>
                    <a:pt x="15671" y="11642"/>
                    <a:pt x="15671" y="11782"/>
                  </a:cubicBezTo>
                  <a:cubicBezTo>
                    <a:pt x="15671" y="11782"/>
                    <a:pt x="15529" y="11782"/>
                    <a:pt x="15388" y="11782"/>
                  </a:cubicBezTo>
                  <a:cubicBezTo>
                    <a:pt x="15388" y="11642"/>
                    <a:pt x="15388" y="11642"/>
                    <a:pt x="15388" y="11501"/>
                  </a:cubicBezTo>
                  <a:cubicBezTo>
                    <a:pt x="15388" y="11501"/>
                    <a:pt x="15388" y="11361"/>
                    <a:pt x="15247" y="11221"/>
                  </a:cubicBezTo>
                  <a:cubicBezTo>
                    <a:pt x="15247" y="11081"/>
                    <a:pt x="15247" y="10940"/>
                    <a:pt x="15106" y="10800"/>
                  </a:cubicBezTo>
                  <a:cubicBezTo>
                    <a:pt x="15106" y="10660"/>
                    <a:pt x="15106" y="10660"/>
                    <a:pt x="15106" y="10519"/>
                  </a:cubicBezTo>
                  <a:cubicBezTo>
                    <a:pt x="14965" y="10519"/>
                    <a:pt x="14965" y="10519"/>
                    <a:pt x="14824" y="10379"/>
                  </a:cubicBezTo>
                  <a:cubicBezTo>
                    <a:pt x="14824" y="10379"/>
                    <a:pt x="14824" y="10379"/>
                    <a:pt x="14965" y="10379"/>
                  </a:cubicBezTo>
                  <a:cubicBezTo>
                    <a:pt x="14824" y="10239"/>
                    <a:pt x="14682" y="10099"/>
                    <a:pt x="14541" y="10099"/>
                  </a:cubicBezTo>
                  <a:cubicBezTo>
                    <a:pt x="14400" y="10099"/>
                    <a:pt x="14400" y="10099"/>
                    <a:pt x="14400" y="10099"/>
                  </a:cubicBezTo>
                  <a:cubicBezTo>
                    <a:pt x="14259" y="10099"/>
                    <a:pt x="14259" y="10239"/>
                    <a:pt x="14118" y="10239"/>
                  </a:cubicBezTo>
                  <a:cubicBezTo>
                    <a:pt x="14118" y="10099"/>
                    <a:pt x="13976" y="10099"/>
                    <a:pt x="13976" y="9958"/>
                  </a:cubicBezTo>
                  <a:cubicBezTo>
                    <a:pt x="13694" y="9958"/>
                    <a:pt x="13694" y="9678"/>
                    <a:pt x="13553" y="9538"/>
                  </a:cubicBezTo>
                  <a:cubicBezTo>
                    <a:pt x="13553" y="9538"/>
                    <a:pt x="13412" y="9538"/>
                    <a:pt x="13412" y="9538"/>
                  </a:cubicBezTo>
                  <a:cubicBezTo>
                    <a:pt x="13412" y="9538"/>
                    <a:pt x="13412" y="9678"/>
                    <a:pt x="13553" y="9678"/>
                  </a:cubicBezTo>
                  <a:cubicBezTo>
                    <a:pt x="13553" y="9958"/>
                    <a:pt x="13694" y="9958"/>
                    <a:pt x="13694" y="10099"/>
                  </a:cubicBezTo>
                  <a:cubicBezTo>
                    <a:pt x="13694" y="9958"/>
                    <a:pt x="13835" y="9958"/>
                    <a:pt x="13976" y="9958"/>
                  </a:cubicBezTo>
                  <a:cubicBezTo>
                    <a:pt x="13976" y="10239"/>
                    <a:pt x="14118" y="10239"/>
                    <a:pt x="14118" y="10379"/>
                  </a:cubicBezTo>
                  <a:cubicBezTo>
                    <a:pt x="14118" y="10519"/>
                    <a:pt x="14118" y="10519"/>
                    <a:pt x="14118" y="10660"/>
                  </a:cubicBezTo>
                  <a:cubicBezTo>
                    <a:pt x="13976" y="10800"/>
                    <a:pt x="13835" y="10940"/>
                    <a:pt x="13694" y="10940"/>
                  </a:cubicBezTo>
                  <a:cubicBezTo>
                    <a:pt x="13694" y="10940"/>
                    <a:pt x="13694" y="11081"/>
                    <a:pt x="13694" y="11081"/>
                  </a:cubicBezTo>
                  <a:cubicBezTo>
                    <a:pt x="13412" y="11081"/>
                    <a:pt x="13271" y="11221"/>
                    <a:pt x="12988" y="11361"/>
                  </a:cubicBezTo>
                  <a:cubicBezTo>
                    <a:pt x="12847" y="11221"/>
                    <a:pt x="12847" y="10940"/>
                    <a:pt x="12847" y="10800"/>
                  </a:cubicBezTo>
                  <a:cubicBezTo>
                    <a:pt x="12706" y="10660"/>
                    <a:pt x="12565" y="10379"/>
                    <a:pt x="12424" y="10239"/>
                  </a:cubicBezTo>
                  <a:cubicBezTo>
                    <a:pt x="12424" y="10239"/>
                    <a:pt x="12424" y="9958"/>
                    <a:pt x="12282" y="9958"/>
                  </a:cubicBezTo>
                  <a:cubicBezTo>
                    <a:pt x="12282" y="9958"/>
                    <a:pt x="12282" y="10099"/>
                    <a:pt x="12282" y="10239"/>
                  </a:cubicBezTo>
                  <a:cubicBezTo>
                    <a:pt x="12282" y="10379"/>
                    <a:pt x="12424" y="10379"/>
                    <a:pt x="12424" y="10519"/>
                  </a:cubicBezTo>
                  <a:cubicBezTo>
                    <a:pt x="12424" y="10800"/>
                    <a:pt x="12706" y="10660"/>
                    <a:pt x="12565" y="10940"/>
                  </a:cubicBezTo>
                  <a:cubicBezTo>
                    <a:pt x="12706" y="11081"/>
                    <a:pt x="12847" y="11221"/>
                    <a:pt x="12847" y="11501"/>
                  </a:cubicBezTo>
                  <a:cubicBezTo>
                    <a:pt x="12988" y="11501"/>
                    <a:pt x="13129" y="11501"/>
                    <a:pt x="13271" y="11501"/>
                  </a:cubicBezTo>
                  <a:cubicBezTo>
                    <a:pt x="13271" y="11501"/>
                    <a:pt x="13271" y="11361"/>
                    <a:pt x="13412" y="11361"/>
                  </a:cubicBezTo>
                  <a:cubicBezTo>
                    <a:pt x="13553" y="11501"/>
                    <a:pt x="13553" y="11642"/>
                    <a:pt x="13553" y="11782"/>
                  </a:cubicBezTo>
                  <a:cubicBezTo>
                    <a:pt x="13412" y="12062"/>
                    <a:pt x="13271" y="12343"/>
                    <a:pt x="12988" y="12623"/>
                  </a:cubicBezTo>
                  <a:cubicBezTo>
                    <a:pt x="12988" y="12623"/>
                    <a:pt x="12847" y="12764"/>
                    <a:pt x="12847" y="12764"/>
                  </a:cubicBezTo>
                  <a:cubicBezTo>
                    <a:pt x="12706" y="12904"/>
                    <a:pt x="12706" y="13184"/>
                    <a:pt x="12706" y="13325"/>
                  </a:cubicBezTo>
                  <a:cubicBezTo>
                    <a:pt x="12706" y="13605"/>
                    <a:pt x="12706" y="14026"/>
                    <a:pt x="12706" y="14306"/>
                  </a:cubicBezTo>
                  <a:cubicBezTo>
                    <a:pt x="12424" y="14447"/>
                    <a:pt x="12282" y="14727"/>
                    <a:pt x="12282" y="15288"/>
                  </a:cubicBezTo>
                  <a:cubicBezTo>
                    <a:pt x="12141" y="15148"/>
                    <a:pt x="12141" y="15288"/>
                    <a:pt x="12000" y="15288"/>
                  </a:cubicBezTo>
                  <a:cubicBezTo>
                    <a:pt x="12141" y="15429"/>
                    <a:pt x="12000" y="15569"/>
                    <a:pt x="12000" y="15709"/>
                  </a:cubicBezTo>
                  <a:cubicBezTo>
                    <a:pt x="11859" y="15709"/>
                    <a:pt x="11718" y="15849"/>
                    <a:pt x="11718" y="16130"/>
                  </a:cubicBezTo>
                  <a:cubicBezTo>
                    <a:pt x="11435" y="16130"/>
                    <a:pt x="11294" y="16410"/>
                    <a:pt x="11012" y="16410"/>
                  </a:cubicBezTo>
                  <a:cubicBezTo>
                    <a:pt x="10871" y="16270"/>
                    <a:pt x="10871" y="15849"/>
                    <a:pt x="10729" y="15709"/>
                  </a:cubicBezTo>
                  <a:cubicBezTo>
                    <a:pt x="10729" y="15569"/>
                    <a:pt x="10729" y="15429"/>
                    <a:pt x="10729" y="15288"/>
                  </a:cubicBezTo>
                  <a:cubicBezTo>
                    <a:pt x="10588" y="15008"/>
                    <a:pt x="10447" y="14868"/>
                    <a:pt x="10306" y="14727"/>
                  </a:cubicBezTo>
                  <a:cubicBezTo>
                    <a:pt x="10447" y="14447"/>
                    <a:pt x="10447" y="14166"/>
                    <a:pt x="10447" y="14026"/>
                  </a:cubicBezTo>
                  <a:cubicBezTo>
                    <a:pt x="10447" y="13886"/>
                    <a:pt x="10447" y="13605"/>
                    <a:pt x="10306" y="13465"/>
                  </a:cubicBezTo>
                  <a:cubicBezTo>
                    <a:pt x="10447" y="13184"/>
                    <a:pt x="10306" y="13044"/>
                    <a:pt x="10165" y="12904"/>
                  </a:cubicBezTo>
                  <a:cubicBezTo>
                    <a:pt x="10165" y="12623"/>
                    <a:pt x="10306" y="12483"/>
                    <a:pt x="10306" y="12203"/>
                  </a:cubicBezTo>
                  <a:cubicBezTo>
                    <a:pt x="10165" y="12203"/>
                    <a:pt x="10024" y="12203"/>
                    <a:pt x="10024" y="12343"/>
                  </a:cubicBezTo>
                  <a:cubicBezTo>
                    <a:pt x="9882" y="12203"/>
                    <a:pt x="9882" y="12203"/>
                    <a:pt x="9741" y="12203"/>
                  </a:cubicBezTo>
                  <a:cubicBezTo>
                    <a:pt x="9600" y="12203"/>
                    <a:pt x="9741" y="12062"/>
                    <a:pt x="9600" y="12062"/>
                  </a:cubicBezTo>
                  <a:cubicBezTo>
                    <a:pt x="9459" y="12062"/>
                    <a:pt x="9459" y="12203"/>
                    <a:pt x="9459" y="12203"/>
                  </a:cubicBezTo>
                  <a:cubicBezTo>
                    <a:pt x="9318" y="12203"/>
                    <a:pt x="9176" y="12203"/>
                    <a:pt x="9035" y="12343"/>
                  </a:cubicBezTo>
                  <a:cubicBezTo>
                    <a:pt x="8753" y="12203"/>
                    <a:pt x="8612" y="12062"/>
                    <a:pt x="8471" y="11922"/>
                  </a:cubicBezTo>
                  <a:cubicBezTo>
                    <a:pt x="8471" y="11782"/>
                    <a:pt x="8329" y="11642"/>
                    <a:pt x="8188" y="11501"/>
                  </a:cubicBezTo>
                  <a:cubicBezTo>
                    <a:pt x="8188" y="11081"/>
                    <a:pt x="8188" y="10800"/>
                    <a:pt x="8188" y="10379"/>
                  </a:cubicBezTo>
                  <a:cubicBezTo>
                    <a:pt x="8329" y="10239"/>
                    <a:pt x="8471" y="10099"/>
                    <a:pt x="8471" y="9958"/>
                  </a:cubicBezTo>
                  <a:cubicBezTo>
                    <a:pt x="8471" y="9818"/>
                    <a:pt x="8612" y="9678"/>
                    <a:pt x="8753" y="9678"/>
                  </a:cubicBezTo>
                  <a:cubicBezTo>
                    <a:pt x="8753" y="9538"/>
                    <a:pt x="8753" y="9257"/>
                    <a:pt x="8894" y="9117"/>
                  </a:cubicBezTo>
                  <a:cubicBezTo>
                    <a:pt x="8894" y="8977"/>
                    <a:pt x="9035" y="8977"/>
                    <a:pt x="9035" y="8836"/>
                  </a:cubicBezTo>
                  <a:cubicBezTo>
                    <a:pt x="9176" y="8836"/>
                    <a:pt x="9176" y="8836"/>
                    <a:pt x="9318" y="8977"/>
                  </a:cubicBezTo>
                  <a:cubicBezTo>
                    <a:pt x="9459" y="8836"/>
                    <a:pt x="9600" y="8836"/>
                    <a:pt x="9882" y="8836"/>
                  </a:cubicBezTo>
                  <a:cubicBezTo>
                    <a:pt x="10024" y="8696"/>
                    <a:pt x="10165" y="8696"/>
                    <a:pt x="10447" y="8696"/>
                  </a:cubicBezTo>
                  <a:cubicBezTo>
                    <a:pt x="10447" y="8696"/>
                    <a:pt x="10447" y="8836"/>
                    <a:pt x="10306" y="8836"/>
                  </a:cubicBezTo>
                  <a:cubicBezTo>
                    <a:pt x="10447" y="8836"/>
                    <a:pt x="10447" y="8977"/>
                    <a:pt x="10447" y="9117"/>
                  </a:cubicBezTo>
                  <a:cubicBezTo>
                    <a:pt x="10588" y="9257"/>
                    <a:pt x="10871" y="9257"/>
                    <a:pt x="11012" y="9397"/>
                  </a:cubicBezTo>
                  <a:cubicBezTo>
                    <a:pt x="11153" y="9397"/>
                    <a:pt x="11153" y="9257"/>
                    <a:pt x="11153" y="9257"/>
                  </a:cubicBezTo>
                  <a:cubicBezTo>
                    <a:pt x="11576" y="9257"/>
                    <a:pt x="11859" y="9257"/>
                    <a:pt x="12000" y="9397"/>
                  </a:cubicBezTo>
                  <a:cubicBezTo>
                    <a:pt x="12141" y="9397"/>
                    <a:pt x="12141" y="9117"/>
                    <a:pt x="12282" y="8977"/>
                  </a:cubicBezTo>
                  <a:cubicBezTo>
                    <a:pt x="12282" y="8977"/>
                    <a:pt x="12282" y="8836"/>
                    <a:pt x="12282" y="8836"/>
                  </a:cubicBezTo>
                  <a:cubicBezTo>
                    <a:pt x="12000" y="8696"/>
                    <a:pt x="12141" y="8977"/>
                    <a:pt x="12000" y="8977"/>
                  </a:cubicBezTo>
                  <a:cubicBezTo>
                    <a:pt x="11859" y="8977"/>
                    <a:pt x="12141" y="8836"/>
                    <a:pt x="12000" y="8836"/>
                  </a:cubicBezTo>
                  <a:cubicBezTo>
                    <a:pt x="11859" y="8836"/>
                    <a:pt x="11718" y="8836"/>
                    <a:pt x="11576" y="8836"/>
                  </a:cubicBezTo>
                  <a:cubicBezTo>
                    <a:pt x="11435" y="8696"/>
                    <a:pt x="11576" y="8556"/>
                    <a:pt x="11435" y="8696"/>
                  </a:cubicBezTo>
                  <a:cubicBezTo>
                    <a:pt x="11435" y="8416"/>
                    <a:pt x="11435" y="8416"/>
                    <a:pt x="11435" y="8275"/>
                  </a:cubicBezTo>
                  <a:cubicBezTo>
                    <a:pt x="11435" y="8275"/>
                    <a:pt x="11435" y="8275"/>
                    <a:pt x="11435" y="8275"/>
                  </a:cubicBezTo>
                  <a:cubicBezTo>
                    <a:pt x="11294" y="8416"/>
                    <a:pt x="11435" y="8696"/>
                    <a:pt x="11294" y="8836"/>
                  </a:cubicBezTo>
                  <a:cubicBezTo>
                    <a:pt x="11435" y="8836"/>
                    <a:pt x="11576" y="8836"/>
                    <a:pt x="11576" y="8977"/>
                  </a:cubicBezTo>
                  <a:cubicBezTo>
                    <a:pt x="11435" y="8836"/>
                    <a:pt x="11294" y="8977"/>
                    <a:pt x="11294" y="8836"/>
                  </a:cubicBezTo>
                  <a:cubicBezTo>
                    <a:pt x="11294" y="8836"/>
                    <a:pt x="11294" y="8836"/>
                    <a:pt x="11294" y="8836"/>
                  </a:cubicBezTo>
                  <a:cubicBezTo>
                    <a:pt x="11294" y="8836"/>
                    <a:pt x="11153" y="8836"/>
                    <a:pt x="11153" y="8696"/>
                  </a:cubicBezTo>
                  <a:cubicBezTo>
                    <a:pt x="11153" y="8696"/>
                    <a:pt x="11153" y="8556"/>
                    <a:pt x="11153" y="8556"/>
                  </a:cubicBezTo>
                  <a:cubicBezTo>
                    <a:pt x="11153" y="8416"/>
                    <a:pt x="11153" y="8416"/>
                    <a:pt x="11012" y="8416"/>
                  </a:cubicBezTo>
                  <a:cubicBezTo>
                    <a:pt x="11012" y="8275"/>
                    <a:pt x="11012" y="8275"/>
                    <a:pt x="11012" y="8275"/>
                  </a:cubicBezTo>
                  <a:cubicBezTo>
                    <a:pt x="10871" y="7995"/>
                    <a:pt x="10729" y="7995"/>
                    <a:pt x="10588" y="7855"/>
                  </a:cubicBezTo>
                  <a:cubicBezTo>
                    <a:pt x="10447" y="8135"/>
                    <a:pt x="10871" y="8135"/>
                    <a:pt x="11012" y="8275"/>
                  </a:cubicBezTo>
                  <a:cubicBezTo>
                    <a:pt x="11012" y="8416"/>
                    <a:pt x="10871" y="8135"/>
                    <a:pt x="10871" y="8275"/>
                  </a:cubicBezTo>
                  <a:cubicBezTo>
                    <a:pt x="10871" y="8416"/>
                    <a:pt x="10871" y="8416"/>
                    <a:pt x="10871" y="8416"/>
                  </a:cubicBezTo>
                  <a:cubicBezTo>
                    <a:pt x="10871" y="8556"/>
                    <a:pt x="10729" y="8556"/>
                    <a:pt x="10729" y="8696"/>
                  </a:cubicBezTo>
                  <a:cubicBezTo>
                    <a:pt x="10729" y="8696"/>
                    <a:pt x="10588" y="8696"/>
                    <a:pt x="10588" y="8556"/>
                  </a:cubicBezTo>
                  <a:cubicBezTo>
                    <a:pt x="10588" y="8556"/>
                    <a:pt x="10729" y="8556"/>
                    <a:pt x="10729" y="8416"/>
                  </a:cubicBezTo>
                  <a:cubicBezTo>
                    <a:pt x="10729" y="8275"/>
                    <a:pt x="10588" y="8275"/>
                    <a:pt x="10447" y="8275"/>
                  </a:cubicBezTo>
                  <a:cubicBezTo>
                    <a:pt x="10447" y="8135"/>
                    <a:pt x="10447" y="8135"/>
                    <a:pt x="10306" y="7995"/>
                  </a:cubicBezTo>
                  <a:cubicBezTo>
                    <a:pt x="10306" y="8275"/>
                    <a:pt x="10447" y="8416"/>
                    <a:pt x="10306" y="8416"/>
                  </a:cubicBezTo>
                  <a:cubicBezTo>
                    <a:pt x="10165" y="8275"/>
                    <a:pt x="10165" y="7995"/>
                    <a:pt x="10306" y="7855"/>
                  </a:cubicBezTo>
                  <a:cubicBezTo>
                    <a:pt x="10165" y="7855"/>
                    <a:pt x="10024" y="7995"/>
                    <a:pt x="9882" y="7995"/>
                  </a:cubicBezTo>
                  <a:cubicBezTo>
                    <a:pt x="9741" y="7995"/>
                    <a:pt x="9741" y="8135"/>
                    <a:pt x="9600" y="8275"/>
                  </a:cubicBezTo>
                  <a:cubicBezTo>
                    <a:pt x="9600" y="8556"/>
                    <a:pt x="9459" y="8696"/>
                    <a:pt x="9459" y="8836"/>
                  </a:cubicBezTo>
                  <a:cubicBezTo>
                    <a:pt x="9318" y="8696"/>
                    <a:pt x="9318" y="8696"/>
                    <a:pt x="9176" y="8836"/>
                  </a:cubicBezTo>
                  <a:cubicBezTo>
                    <a:pt x="9035" y="8696"/>
                    <a:pt x="9035" y="8696"/>
                    <a:pt x="8894" y="8696"/>
                  </a:cubicBezTo>
                  <a:cubicBezTo>
                    <a:pt x="8894" y="8556"/>
                    <a:pt x="8894" y="8416"/>
                    <a:pt x="8753" y="8416"/>
                  </a:cubicBezTo>
                  <a:cubicBezTo>
                    <a:pt x="8894" y="8416"/>
                    <a:pt x="8894" y="8135"/>
                    <a:pt x="8894" y="7995"/>
                  </a:cubicBezTo>
                  <a:cubicBezTo>
                    <a:pt x="9035" y="7995"/>
                    <a:pt x="9176" y="7855"/>
                    <a:pt x="9318" y="7995"/>
                  </a:cubicBezTo>
                  <a:cubicBezTo>
                    <a:pt x="9459" y="7995"/>
                    <a:pt x="9459" y="7855"/>
                    <a:pt x="9459" y="7855"/>
                  </a:cubicBezTo>
                  <a:cubicBezTo>
                    <a:pt x="9459" y="7574"/>
                    <a:pt x="9318" y="7714"/>
                    <a:pt x="9318" y="7434"/>
                  </a:cubicBezTo>
                  <a:cubicBezTo>
                    <a:pt x="9318" y="7434"/>
                    <a:pt x="9176" y="7434"/>
                    <a:pt x="9176" y="7434"/>
                  </a:cubicBezTo>
                  <a:cubicBezTo>
                    <a:pt x="9176" y="7294"/>
                    <a:pt x="9176" y="7294"/>
                    <a:pt x="9318" y="7294"/>
                  </a:cubicBezTo>
                  <a:cubicBezTo>
                    <a:pt x="9318" y="7294"/>
                    <a:pt x="9459" y="7153"/>
                    <a:pt x="9600" y="7153"/>
                  </a:cubicBezTo>
                  <a:cubicBezTo>
                    <a:pt x="9600" y="7153"/>
                    <a:pt x="9600" y="7153"/>
                    <a:pt x="9600" y="7013"/>
                  </a:cubicBezTo>
                  <a:cubicBezTo>
                    <a:pt x="9318" y="7013"/>
                    <a:pt x="9176" y="7013"/>
                    <a:pt x="9035" y="7153"/>
                  </a:cubicBezTo>
                  <a:cubicBezTo>
                    <a:pt x="9035" y="7013"/>
                    <a:pt x="9176" y="7013"/>
                    <a:pt x="9176" y="7013"/>
                  </a:cubicBezTo>
                  <a:cubicBezTo>
                    <a:pt x="9176" y="6873"/>
                    <a:pt x="9176" y="6873"/>
                    <a:pt x="9176" y="6592"/>
                  </a:cubicBezTo>
                  <a:cubicBezTo>
                    <a:pt x="9176" y="6732"/>
                    <a:pt x="9318" y="6592"/>
                    <a:pt x="9318" y="6452"/>
                  </a:cubicBezTo>
                  <a:cubicBezTo>
                    <a:pt x="9318" y="6452"/>
                    <a:pt x="9176" y="6452"/>
                    <a:pt x="9176" y="6452"/>
                  </a:cubicBezTo>
                  <a:cubicBezTo>
                    <a:pt x="9176" y="6171"/>
                    <a:pt x="9176" y="6171"/>
                    <a:pt x="9176" y="5891"/>
                  </a:cubicBezTo>
                  <a:cubicBezTo>
                    <a:pt x="9318" y="5891"/>
                    <a:pt x="9318" y="5751"/>
                    <a:pt x="9459" y="5891"/>
                  </a:cubicBezTo>
                  <a:cubicBezTo>
                    <a:pt x="9459" y="5891"/>
                    <a:pt x="9459" y="5891"/>
                    <a:pt x="9318" y="6031"/>
                  </a:cubicBezTo>
                  <a:cubicBezTo>
                    <a:pt x="9318" y="6031"/>
                    <a:pt x="9459" y="6031"/>
                    <a:pt x="9459" y="6031"/>
                  </a:cubicBezTo>
                  <a:cubicBezTo>
                    <a:pt x="9318" y="6312"/>
                    <a:pt x="9600" y="6312"/>
                    <a:pt x="9600" y="6592"/>
                  </a:cubicBezTo>
                  <a:cubicBezTo>
                    <a:pt x="9600" y="6592"/>
                    <a:pt x="9600" y="6592"/>
                    <a:pt x="9741" y="6732"/>
                  </a:cubicBezTo>
                  <a:cubicBezTo>
                    <a:pt x="9600" y="6732"/>
                    <a:pt x="9600" y="6873"/>
                    <a:pt x="9600" y="7013"/>
                  </a:cubicBezTo>
                  <a:cubicBezTo>
                    <a:pt x="9741" y="7153"/>
                    <a:pt x="9600" y="6873"/>
                    <a:pt x="9741" y="6873"/>
                  </a:cubicBezTo>
                  <a:cubicBezTo>
                    <a:pt x="9741" y="6732"/>
                    <a:pt x="9882" y="6732"/>
                    <a:pt x="9882" y="6592"/>
                  </a:cubicBezTo>
                  <a:cubicBezTo>
                    <a:pt x="10024" y="6592"/>
                    <a:pt x="10024" y="6592"/>
                    <a:pt x="10165" y="6592"/>
                  </a:cubicBezTo>
                  <a:cubicBezTo>
                    <a:pt x="10165" y="6452"/>
                    <a:pt x="10165" y="6452"/>
                    <a:pt x="10165" y="6452"/>
                  </a:cubicBezTo>
                  <a:cubicBezTo>
                    <a:pt x="10165" y="6312"/>
                    <a:pt x="10165" y="6312"/>
                    <a:pt x="10306" y="6171"/>
                  </a:cubicBezTo>
                  <a:cubicBezTo>
                    <a:pt x="10165" y="6031"/>
                    <a:pt x="10024" y="6171"/>
                    <a:pt x="10024" y="6031"/>
                  </a:cubicBezTo>
                  <a:cubicBezTo>
                    <a:pt x="10024" y="5891"/>
                    <a:pt x="10024" y="5751"/>
                    <a:pt x="9882" y="5610"/>
                  </a:cubicBezTo>
                  <a:cubicBezTo>
                    <a:pt x="10024" y="5470"/>
                    <a:pt x="10024" y="5190"/>
                    <a:pt x="10165" y="5190"/>
                  </a:cubicBezTo>
                  <a:cubicBezTo>
                    <a:pt x="10165" y="5190"/>
                    <a:pt x="10165" y="5049"/>
                    <a:pt x="10165" y="5049"/>
                  </a:cubicBezTo>
                  <a:cubicBezTo>
                    <a:pt x="10306" y="5049"/>
                    <a:pt x="10306" y="5049"/>
                    <a:pt x="10306" y="5049"/>
                  </a:cubicBezTo>
                  <a:cubicBezTo>
                    <a:pt x="10447" y="5049"/>
                    <a:pt x="10447" y="4909"/>
                    <a:pt x="10447" y="4629"/>
                  </a:cubicBezTo>
                  <a:cubicBezTo>
                    <a:pt x="10588" y="4488"/>
                    <a:pt x="10729" y="4488"/>
                    <a:pt x="10871" y="4348"/>
                  </a:cubicBezTo>
                  <a:cubicBezTo>
                    <a:pt x="11012" y="4348"/>
                    <a:pt x="11012" y="4208"/>
                    <a:pt x="11012" y="4348"/>
                  </a:cubicBezTo>
                  <a:cubicBezTo>
                    <a:pt x="11153" y="4208"/>
                    <a:pt x="11153" y="4068"/>
                    <a:pt x="11294" y="4068"/>
                  </a:cubicBezTo>
                  <a:cubicBezTo>
                    <a:pt x="11294" y="4068"/>
                    <a:pt x="11435" y="4068"/>
                    <a:pt x="11576" y="4068"/>
                  </a:cubicBezTo>
                  <a:cubicBezTo>
                    <a:pt x="11576" y="4068"/>
                    <a:pt x="11718" y="4208"/>
                    <a:pt x="11718" y="4348"/>
                  </a:cubicBezTo>
                  <a:cubicBezTo>
                    <a:pt x="11859" y="4348"/>
                    <a:pt x="12000" y="4348"/>
                    <a:pt x="12000" y="4488"/>
                  </a:cubicBezTo>
                  <a:cubicBezTo>
                    <a:pt x="12141" y="4488"/>
                    <a:pt x="12424" y="4629"/>
                    <a:pt x="12424" y="4769"/>
                  </a:cubicBezTo>
                  <a:cubicBezTo>
                    <a:pt x="12565" y="4909"/>
                    <a:pt x="12565" y="4629"/>
                    <a:pt x="12565" y="4488"/>
                  </a:cubicBezTo>
                  <a:cubicBezTo>
                    <a:pt x="12565" y="4488"/>
                    <a:pt x="12706" y="4488"/>
                    <a:pt x="12847" y="4488"/>
                  </a:cubicBezTo>
                  <a:cubicBezTo>
                    <a:pt x="12847" y="4629"/>
                    <a:pt x="12847" y="4629"/>
                    <a:pt x="12847" y="4769"/>
                  </a:cubicBezTo>
                  <a:cubicBezTo>
                    <a:pt x="12988" y="4629"/>
                    <a:pt x="12988" y="4488"/>
                    <a:pt x="13129" y="4488"/>
                  </a:cubicBezTo>
                  <a:cubicBezTo>
                    <a:pt x="13412" y="4488"/>
                    <a:pt x="13553" y="4348"/>
                    <a:pt x="13694" y="4488"/>
                  </a:cubicBezTo>
                  <a:cubicBezTo>
                    <a:pt x="13694" y="4208"/>
                    <a:pt x="13553" y="4348"/>
                    <a:pt x="13553" y="4208"/>
                  </a:cubicBezTo>
                  <a:cubicBezTo>
                    <a:pt x="13835" y="4208"/>
                    <a:pt x="13694" y="4348"/>
                    <a:pt x="13976" y="4348"/>
                  </a:cubicBezTo>
                  <a:cubicBezTo>
                    <a:pt x="14118" y="4208"/>
                    <a:pt x="14259" y="4068"/>
                    <a:pt x="14259" y="3927"/>
                  </a:cubicBezTo>
                  <a:cubicBezTo>
                    <a:pt x="14400" y="3787"/>
                    <a:pt x="14400" y="3927"/>
                    <a:pt x="14541" y="4068"/>
                  </a:cubicBezTo>
                  <a:cubicBezTo>
                    <a:pt x="14682" y="4068"/>
                    <a:pt x="14541" y="3927"/>
                    <a:pt x="14682" y="3927"/>
                  </a:cubicBezTo>
                  <a:cubicBezTo>
                    <a:pt x="14682" y="4068"/>
                    <a:pt x="14682" y="4068"/>
                    <a:pt x="14682" y="4208"/>
                  </a:cubicBezTo>
                  <a:cubicBezTo>
                    <a:pt x="14824" y="4068"/>
                    <a:pt x="14824" y="4068"/>
                    <a:pt x="14824" y="3927"/>
                  </a:cubicBezTo>
                  <a:cubicBezTo>
                    <a:pt x="14965" y="3927"/>
                    <a:pt x="14965" y="4068"/>
                    <a:pt x="15106" y="4068"/>
                  </a:cubicBezTo>
                  <a:cubicBezTo>
                    <a:pt x="15106" y="3927"/>
                    <a:pt x="14965" y="3927"/>
                    <a:pt x="14965" y="3787"/>
                  </a:cubicBezTo>
                  <a:cubicBezTo>
                    <a:pt x="14965" y="3647"/>
                    <a:pt x="15106" y="3787"/>
                    <a:pt x="15106" y="3787"/>
                  </a:cubicBezTo>
                  <a:cubicBezTo>
                    <a:pt x="15247" y="3787"/>
                    <a:pt x="15247" y="3647"/>
                    <a:pt x="15247" y="3506"/>
                  </a:cubicBezTo>
                  <a:cubicBezTo>
                    <a:pt x="15388" y="3647"/>
                    <a:pt x="15388" y="3506"/>
                    <a:pt x="15388" y="3506"/>
                  </a:cubicBezTo>
                  <a:cubicBezTo>
                    <a:pt x="15671" y="3506"/>
                    <a:pt x="15812" y="3366"/>
                    <a:pt x="15812" y="3226"/>
                  </a:cubicBezTo>
                  <a:cubicBezTo>
                    <a:pt x="15953" y="3226"/>
                    <a:pt x="15953" y="3366"/>
                    <a:pt x="15953" y="3366"/>
                  </a:cubicBezTo>
                  <a:cubicBezTo>
                    <a:pt x="16094" y="3366"/>
                    <a:pt x="16094" y="3226"/>
                    <a:pt x="16235" y="3226"/>
                  </a:cubicBezTo>
                  <a:cubicBezTo>
                    <a:pt x="16235" y="3226"/>
                    <a:pt x="16235" y="3086"/>
                    <a:pt x="16376" y="3086"/>
                  </a:cubicBezTo>
                  <a:cubicBezTo>
                    <a:pt x="16376" y="2945"/>
                    <a:pt x="16376" y="3086"/>
                    <a:pt x="16518" y="3226"/>
                  </a:cubicBezTo>
                  <a:cubicBezTo>
                    <a:pt x="16659" y="3226"/>
                    <a:pt x="16800" y="3226"/>
                    <a:pt x="16941" y="3086"/>
                  </a:cubicBezTo>
                  <a:cubicBezTo>
                    <a:pt x="16941" y="3226"/>
                    <a:pt x="17082" y="3226"/>
                    <a:pt x="17082" y="3366"/>
                  </a:cubicBezTo>
                  <a:cubicBezTo>
                    <a:pt x="17082" y="3506"/>
                    <a:pt x="17082" y="3506"/>
                    <a:pt x="17082" y="3647"/>
                  </a:cubicBezTo>
                  <a:cubicBezTo>
                    <a:pt x="17224" y="3647"/>
                    <a:pt x="17224" y="3647"/>
                    <a:pt x="17365" y="3647"/>
                  </a:cubicBezTo>
                  <a:cubicBezTo>
                    <a:pt x="17365" y="3787"/>
                    <a:pt x="17365" y="3647"/>
                    <a:pt x="17506" y="3647"/>
                  </a:cubicBezTo>
                  <a:cubicBezTo>
                    <a:pt x="17506" y="3787"/>
                    <a:pt x="17647" y="3787"/>
                    <a:pt x="17647" y="3787"/>
                  </a:cubicBezTo>
                  <a:cubicBezTo>
                    <a:pt x="18494" y="4488"/>
                    <a:pt x="19059" y="5330"/>
                    <a:pt x="19624" y="6312"/>
                  </a:cubicBezTo>
                  <a:close/>
                  <a:moveTo>
                    <a:pt x="20329" y="7995"/>
                  </a:moveTo>
                  <a:cubicBezTo>
                    <a:pt x="20329" y="7995"/>
                    <a:pt x="20329" y="7995"/>
                    <a:pt x="20188" y="7995"/>
                  </a:cubicBezTo>
                  <a:cubicBezTo>
                    <a:pt x="20188" y="8135"/>
                    <a:pt x="20188" y="7995"/>
                    <a:pt x="20188" y="7995"/>
                  </a:cubicBezTo>
                  <a:cubicBezTo>
                    <a:pt x="20047" y="7855"/>
                    <a:pt x="20047" y="8135"/>
                    <a:pt x="19906" y="7995"/>
                  </a:cubicBezTo>
                  <a:cubicBezTo>
                    <a:pt x="19906" y="7855"/>
                    <a:pt x="20047" y="7714"/>
                    <a:pt x="20047" y="7574"/>
                  </a:cubicBezTo>
                  <a:cubicBezTo>
                    <a:pt x="20047" y="7574"/>
                    <a:pt x="20047" y="7574"/>
                    <a:pt x="20188" y="7574"/>
                  </a:cubicBezTo>
                  <a:cubicBezTo>
                    <a:pt x="20188" y="7714"/>
                    <a:pt x="20188" y="7855"/>
                    <a:pt x="20329" y="7995"/>
                  </a:cubicBezTo>
                  <a:close/>
                  <a:moveTo>
                    <a:pt x="19059" y="11501"/>
                  </a:moveTo>
                  <a:cubicBezTo>
                    <a:pt x="19200" y="11361"/>
                    <a:pt x="19200" y="11361"/>
                    <a:pt x="19341" y="11361"/>
                  </a:cubicBezTo>
                  <a:cubicBezTo>
                    <a:pt x="19341" y="11221"/>
                    <a:pt x="19341" y="11081"/>
                    <a:pt x="19341" y="11081"/>
                  </a:cubicBezTo>
                  <a:cubicBezTo>
                    <a:pt x="19482" y="11081"/>
                    <a:pt x="19482" y="11221"/>
                    <a:pt x="19482" y="11221"/>
                  </a:cubicBezTo>
                  <a:cubicBezTo>
                    <a:pt x="19482" y="11361"/>
                    <a:pt x="19624" y="11361"/>
                    <a:pt x="19624" y="11501"/>
                  </a:cubicBezTo>
                  <a:cubicBezTo>
                    <a:pt x="19482" y="11501"/>
                    <a:pt x="19341" y="11501"/>
                    <a:pt x="19341" y="11642"/>
                  </a:cubicBezTo>
                  <a:cubicBezTo>
                    <a:pt x="19200" y="11642"/>
                    <a:pt x="19341" y="11501"/>
                    <a:pt x="19341" y="11501"/>
                  </a:cubicBezTo>
                  <a:cubicBezTo>
                    <a:pt x="19200" y="11501"/>
                    <a:pt x="19200" y="11501"/>
                    <a:pt x="19059" y="11501"/>
                  </a:cubicBezTo>
                  <a:close/>
                  <a:moveTo>
                    <a:pt x="19200" y="13044"/>
                  </a:moveTo>
                  <a:cubicBezTo>
                    <a:pt x="19059" y="13184"/>
                    <a:pt x="19059" y="13044"/>
                    <a:pt x="19059" y="12904"/>
                  </a:cubicBezTo>
                  <a:cubicBezTo>
                    <a:pt x="18918" y="12904"/>
                    <a:pt x="18918" y="13044"/>
                    <a:pt x="18918" y="13184"/>
                  </a:cubicBezTo>
                  <a:cubicBezTo>
                    <a:pt x="18635" y="13044"/>
                    <a:pt x="18776" y="12623"/>
                    <a:pt x="18918" y="12483"/>
                  </a:cubicBezTo>
                  <a:cubicBezTo>
                    <a:pt x="19059" y="12483"/>
                    <a:pt x="19200" y="12483"/>
                    <a:pt x="19200" y="12623"/>
                  </a:cubicBezTo>
                  <a:cubicBezTo>
                    <a:pt x="19200" y="12764"/>
                    <a:pt x="19059" y="12764"/>
                    <a:pt x="19059" y="12623"/>
                  </a:cubicBezTo>
                  <a:cubicBezTo>
                    <a:pt x="19059" y="12904"/>
                    <a:pt x="19200" y="12904"/>
                    <a:pt x="19200" y="13044"/>
                  </a:cubicBezTo>
                  <a:close/>
                  <a:moveTo>
                    <a:pt x="18776" y="12623"/>
                  </a:moveTo>
                  <a:cubicBezTo>
                    <a:pt x="18635" y="12623"/>
                    <a:pt x="18776" y="12904"/>
                    <a:pt x="18635" y="12904"/>
                  </a:cubicBezTo>
                  <a:cubicBezTo>
                    <a:pt x="18635" y="13044"/>
                    <a:pt x="18635" y="13044"/>
                    <a:pt x="18635" y="13044"/>
                  </a:cubicBezTo>
                  <a:cubicBezTo>
                    <a:pt x="18635" y="13044"/>
                    <a:pt x="18494" y="13044"/>
                    <a:pt x="18635" y="13184"/>
                  </a:cubicBezTo>
                  <a:cubicBezTo>
                    <a:pt x="18353" y="13184"/>
                    <a:pt x="18353" y="12904"/>
                    <a:pt x="18212" y="13044"/>
                  </a:cubicBezTo>
                  <a:cubicBezTo>
                    <a:pt x="18212" y="12764"/>
                    <a:pt x="18071" y="12764"/>
                    <a:pt x="18071" y="12623"/>
                  </a:cubicBezTo>
                  <a:cubicBezTo>
                    <a:pt x="18071" y="12203"/>
                    <a:pt x="18494" y="12343"/>
                    <a:pt x="18494" y="11922"/>
                  </a:cubicBezTo>
                  <a:cubicBezTo>
                    <a:pt x="18635" y="11922"/>
                    <a:pt x="18776" y="12062"/>
                    <a:pt x="18776" y="12062"/>
                  </a:cubicBezTo>
                  <a:cubicBezTo>
                    <a:pt x="18776" y="12203"/>
                    <a:pt x="18776" y="12203"/>
                    <a:pt x="18776" y="12343"/>
                  </a:cubicBezTo>
                  <a:cubicBezTo>
                    <a:pt x="18776" y="12343"/>
                    <a:pt x="18635" y="12483"/>
                    <a:pt x="18776" y="12623"/>
                  </a:cubicBezTo>
                  <a:close/>
                  <a:moveTo>
                    <a:pt x="18635" y="13605"/>
                  </a:moveTo>
                  <a:cubicBezTo>
                    <a:pt x="18212" y="13605"/>
                    <a:pt x="18071" y="13465"/>
                    <a:pt x="17788" y="13465"/>
                  </a:cubicBezTo>
                  <a:cubicBezTo>
                    <a:pt x="17647" y="13325"/>
                    <a:pt x="17788" y="13184"/>
                    <a:pt x="17788" y="13184"/>
                  </a:cubicBezTo>
                  <a:cubicBezTo>
                    <a:pt x="18071" y="13184"/>
                    <a:pt x="18212" y="13325"/>
                    <a:pt x="18494" y="13325"/>
                  </a:cubicBezTo>
                  <a:cubicBezTo>
                    <a:pt x="18494" y="13465"/>
                    <a:pt x="18635" y="13465"/>
                    <a:pt x="18635" y="13605"/>
                  </a:cubicBezTo>
                  <a:close/>
                  <a:moveTo>
                    <a:pt x="18776" y="10379"/>
                  </a:moveTo>
                  <a:cubicBezTo>
                    <a:pt x="18776" y="10239"/>
                    <a:pt x="18776" y="10239"/>
                    <a:pt x="18635" y="10099"/>
                  </a:cubicBezTo>
                  <a:cubicBezTo>
                    <a:pt x="18776" y="10099"/>
                    <a:pt x="18776" y="9958"/>
                    <a:pt x="18918" y="9958"/>
                  </a:cubicBezTo>
                  <a:cubicBezTo>
                    <a:pt x="18918" y="10239"/>
                    <a:pt x="18918" y="10379"/>
                    <a:pt x="18776" y="10379"/>
                  </a:cubicBezTo>
                  <a:close/>
                  <a:moveTo>
                    <a:pt x="19200" y="10660"/>
                  </a:moveTo>
                  <a:cubicBezTo>
                    <a:pt x="19200" y="10800"/>
                    <a:pt x="19059" y="10940"/>
                    <a:pt x="19059" y="11081"/>
                  </a:cubicBezTo>
                  <a:cubicBezTo>
                    <a:pt x="18918" y="10940"/>
                    <a:pt x="18918" y="10940"/>
                    <a:pt x="18776" y="10800"/>
                  </a:cubicBezTo>
                  <a:cubicBezTo>
                    <a:pt x="18776" y="10660"/>
                    <a:pt x="19059" y="10519"/>
                    <a:pt x="19200" y="10660"/>
                  </a:cubicBezTo>
                  <a:close/>
                  <a:moveTo>
                    <a:pt x="19906" y="12483"/>
                  </a:moveTo>
                  <a:cubicBezTo>
                    <a:pt x="19906" y="12623"/>
                    <a:pt x="19765" y="12764"/>
                    <a:pt x="19624" y="12623"/>
                  </a:cubicBezTo>
                  <a:cubicBezTo>
                    <a:pt x="19624" y="12483"/>
                    <a:pt x="19906" y="12483"/>
                    <a:pt x="19906" y="12483"/>
                  </a:cubicBezTo>
                  <a:close/>
                  <a:moveTo>
                    <a:pt x="19765" y="9117"/>
                  </a:moveTo>
                  <a:cubicBezTo>
                    <a:pt x="19765" y="9117"/>
                    <a:pt x="19765" y="9117"/>
                    <a:pt x="19765" y="9117"/>
                  </a:cubicBezTo>
                  <a:cubicBezTo>
                    <a:pt x="19624" y="9117"/>
                    <a:pt x="19482" y="9257"/>
                    <a:pt x="19482" y="9397"/>
                  </a:cubicBezTo>
                  <a:cubicBezTo>
                    <a:pt x="19482" y="9257"/>
                    <a:pt x="19341" y="9257"/>
                    <a:pt x="19341" y="9117"/>
                  </a:cubicBezTo>
                  <a:cubicBezTo>
                    <a:pt x="19482" y="9117"/>
                    <a:pt x="19482" y="9117"/>
                    <a:pt x="19624" y="9117"/>
                  </a:cubicBezTo>
                  <a:cubicBezTo>
                    <a:pt x="19624" y="8977"/>
                    <a:pt x="19341" y="9117"/>
                    <a:pt x="19482" y="9117"/>
                  </a:cubicBezTo>
                  <a:cubicBezTo>
                    <a:pt x="19482" y="8836"/>
                    <a:pt x="19624" y="8836"/>
                    <a:pt x="19765" y="8836"/>
                  </a:cubicBezTo>
                  <a:cubicBezTo>
                    <a:pt x="19906" y="8696"/>
                    <a:pt x="19906" y="8696"/>
                    <a:pt x="20047" y="8556"/>
                  </a:cubicBezTo>
                  <a:cubicBezTo>
                    <a:pt x="20047" y="8556"/>
                    <a:pt x="20047" y="8556"/>
                    <a:pt x="20047" y="8556"/>
                  </a:cubicBezTo>
                  <a:cubicBezTo>
                    <a:pt x="20047" y="8275"/>
                    <a:pt x="20047" y="8275"/>
                    <a:pt x="20047" y="7995"/>
                  </a:cubicBezTo>
                  <a:cubicBezTo>
                    <a:pt x="20047" y="7995"/>
                    <a:pt x="20188" y="7995"/>
                    <a:pt x="20188" y="7995"/>
                  </a:cubicBezTo>
                  <a:cubicBezTo>
                    <a:pt x="20188" y="8275"/>
                    <a:pt x="20188" y="8556"/>
                    <a:pt x="20188" y="8836"/>
                  </a:cubicBezTo>
                  <a:cubicBezTo>
                    <a:pt x="20188" y="8977"/>
                    <a:pt x="19906" y="8977"/>
                    <a:pt x="19765" y="9117"/>
                  </a:cubicBezTo>
                  <a:close/>
                  <a:moveTo>
                    <a:pt x="19906" y="7153"/>
                  </a:moveTo>
                  <a:cubicBezTo>
                    <a:pt x="20047" y="7294"/>
                    <a:pt x="20047" y="7434"/>
                    <a:pt x="20047" y="7574"/>
                  </a:cubicBezTo>
                  <a:cubicBezTo>
                    <a:pt x="20047" y="7434"/>
                    <a:pt x="19906" y="7294"/>
                    <a:pt x="19906" y="7153"/>
                  </a:cubicBezTo>
                  <a:close/>
                  <a:moveTo>
                    <a:pt x="16941" y="12062"/>
                  </a:moveTo>
                  <a:cubicBezTo>
                    <a:pt x="17082" y="12062"/>
                    <a:pt x="17082" y="12203"/>
                    <a:pt x="17082" y="12062"/>
                  </a:cubicBezTo>
                  <a:cubicBezTo>
                    <a:pt x="17224" y="12062"/>
                    <a:pt x="17224" y="12062"/>
                    <a:pt x="17224" y="12062"/>
                  </a:cubicBezTo>
                  <a:cubicBezTo>
                    <a:pt x="17224" y="12203"/>
                    <a:pt x="17365" y="12203"/>
                    <a:pt x="17365" y="12343"/>
                  </a:cubicBezTo>
                  <a:cubicBezTo>
                    <a:pt x="17365" y="12483"/>
                    <a:pt x="17506" y="12483"/>
                    <a:pt x="17647" y="12623"/>
                  </a:cubicBezTo>
                  <a:cubicBezTo>
                    <a:pt x="17647" y="12764"/>
                    <a:pt x="17788" y="13044"/>
                    <a:pt x="17647" y="13184"/>
                  </a:cubicBezTo>
                  <a:cubicBezTo>
                    <a:pt x="17506" y="13184"/>
                    <a:pt x="17506" y="12904"/>
                    <a:pt x="17365" y="12904"/>
                  </a:cubicBezTo>
                  <a:cubicBezTo>
                    <a:pt x="17365" y="12343"/>
                    <a:pt x="16941" y="12483"/>
                    <a:pt x="16941" y="12062"/>
                  </a:cubicBezTo>
                  <a:close/>
                  <a:moveTo>
                    <a:pt x="15812" y="11642"/>
                  </a:moveTo>
                  <a:cubicBezTo>
                    <a:pt x="15953" y="11642"/>
                    <a:pt x="15953" y="11782"/>
                    <a:pt x="15953" y="11922"/>
                  </a:cubicBezTo>
                  <a:cubicBezTo>
                    <a:pt x="15953" y="11922"/>
                    <a:pt x="15953" y="12062"/>
                    <a:pt x="15812" y="11922"/>
                  </a:cubicBezTo>
                  <a:cubicBezTo>
                    <a:pt x="15671" y="11922"/>
                    <a:pt x="15812" y="11782"/>
                    <a:pt x="15812" y="11642"/>
                  </a:cubicBezTo>
                  <a:close/>
                  <a:moveTo>
                    <a:pt x="13412" y="14727"/>
                  </a:moveTo>
                  <a:cubicBezTo>
                    <a:pt x="13412" y="14727"/>
                    <a:pt x="13271" y="14727"/>
                    <a:pt x="13271" y="14727"/>
                  </a:cubicBezTo>
                  <a:cubicBezTo>
                    <a:pt x="13271" y="14868"/>
                    <a:pt x="13271" y="14868"/>
                    <a:pt x="13271" y="15008"/>
                  </a:cubicBezTo>
                  <a:cubicBezTo>
                    <a:pt x="13271" y="15148"/>
                    <a:pt x="13271" y="15288"/>
                    <a:pt x="13129" y="15429"/>
                  </a:cubicBezTo>
                  <a:cubicBezTo>
                    <a:pt x="12988" y="15429"/>
                    <a:pt x="12988" y="15429"/>
                    <a:pt x="12847" y="15429"/>
                  </a:cubicBezTo>
                  <a:cubicBezTo>
                    <a:pt x="12847" y="15288"/>
                    <a:pt x="12847" y="15148"/>
                    <a:pt x="12847" y="15008"/>
                  </a:cubicBezTo>
                  <a:cubicBezTo>
                    <a:pt x="12847" y="14868"/>
                    <a:pt x="12847" y="14868"/>
                    <a:pt x="12847" y="14727"/>
                  </a:cubicBezTo>
                  <a:cubicBezTo>
                    <a:pt x="12988" y="14587"/>
                    <a:pt x="12847" y="14587"/>
                    <a:pt x="12847" y="14447"/>
                  </a:cubicBezTo>
                  <a:cubicBezTo>
                    <a:pt x="12988" y="14306"/>
                    <a:pt x="12988" y="14306"/>
                    <a:pt x="13129" y="14166"/>
                  </a:cubicBezTo>
                  <a:cubicBezTo>
                    <a:pt x="13129" y="14026"/>
                    <a:pt x="13271" y="13886"/>
                    <a:pt x="13271" y="13886"/>
                  </a:cubicBezTo>
                  <a:cubicBezTo>
                    <a:pt x="13412" y="13745"/>
                    <a:pt x="13271" y="14026"/>
                    <a:pt x="13412" y="14026"/>
                  </a:cubicBezTo>
                  <a:cubicBezTo>
                    <a:pt x="13412" y="14306"/>
                    <a:pt x="13271" y="14587"/>
                    <a:pt x="13412" y="14727"/>
                  </a:cubicBezTo>
                  <a:close/>
                  <a:moveTo>
                    <a:pt x="5929" y="18234"/>
                  </a:moveTo>
                  <a:cubicBezTo>
                    <a:pt x="5929" y="18094"/>
                    <a:pt x="6071" y="18094"/>
                    <a:pt x="6071" y="18234"/>
                  </a:cubicBezTo>
                  <a:cubicBezTo>
                    <a:pt x="6071" y="18234"/>
                    <a:pt x="5929" y="18234"/>
                    <a:pt x="5929" y="18234"/>
                  </a:cubicBezTo>
                  <a:close/>
                  <a:moveTo>
                    <a:pt x="7200" y="5610"/>
                  </a:moveTo>
                  <a:cubicBezTo>
                    <a:pt x="7059" y="5751"/>
                    <a:pt x="7059" y="5751"/>
                    <a:pt x="7059" y="5891"/>
                  </a:cubicBezTo>
                  <a:cubicBezTo>
                    <a:pt x="6918" y="5891"/>
                    <a:pt x="6918" y="5751"/>
                    <a:pt x="6918" y="5751"/>
                  </a:cubicBezTo>
                  <a:cubicBezTo>
                    <a:pt x="6776" y="5751"/>
                    <a:pt x="6776" y="5751"/>
                    <a:pt x="6635" y="5751"/>
                  </a:cubicBezTo>
                  <a:cubicBezTo>
                    <a:pt x="6494" y="5470"/>
                    <a:pt x="6635" y="5049"/>
                    <a:pt x="6353" y="4769"/>
                  </a:cubicBezTo>
                  <a:cubicBezTo>
                    <a:pt x="6353" y="4769"/>
                    <a:pt x="6635" y="4629"/>
                    <a:pt x="6494" y="4629"/>
                  </a:cubicBezTo>
                  <a:cubicBezTo>
                    <a:pt x="6494" y="4629"/>
                    <a:pt x="6635" y="4488"/>
                    <a:pt x="6776" y="4488"/>
                  </a:cubicBezTo>
                  <a:cubicBezTo>
                    <a:pt x="6635" y="4348"/>
                    <a:pt x="6494" y="4348"/>
                    <a:pt x="6353" y="4208"/>
                  </a:cubicBezTo>
                  <a:cubicBezTo>
                    <a:pt x="6494" y="4208"/>
                    <a:pt x="6635" y="4208"/>
                    <a:pt x="6635" y="4068"/>
                  </a:cubicBezTo>
                  <a:cubicBezTo>
                    <a:pt x="6494" y="3927"/>
                    <a:pt x="6494" y="4208"/>
                    <a:pt x="6353" y="4068"/>
                  </a:cubicBezTo>
                  <a:cubicBezTo>
                    <a:pt x="6353" y="3927"/>
                    <a:pt x="6353" y="3927"/>
                    <a:pt x="6353" y="3787"/>
                  </a:cubicBezTo>
                  <a:cubicBezTo>
                    <a:pt x="6353" y="3787"/>
                    <a:pt x="6353" y="3647"/>
                    <a:pt x="6353" y="3506"/>
                  </a:cubicBezTo>
                  <a:cubicBezTo>
                    <a:pt x="6212" y="3506"/>
                    <a:pt x="6071" y="3506"/>
                    <a:pt x="5929" y="3366"/>
                  </a:cubicBezTo>
                  <a:cubicBezTo>
                    <a:pt x="5788" y="3366"/>
                    <a:pt x="5929" y="3506"/>
                    <a:pt x="5788" y="3506"/>
                  </a:cubicBezTo>
                  <a:cubicBezTo>
                    <a:pt x="5647" y="3366"/>
                    <a:pt x="5506" y="3366"/>
                    <a:pt x="5506" y="3226"/>
                  </a:cubicBezTo>
                  <a:cubicBezTo>
                    <a:pt x="5647" y="3086"/>
                    <a:pt x="5788" y="3226"/>
                    <a:pt x="5929" y="3226"/>
                  </a:cubicBezTo>
                  <a:cubicBezTo>
                    <a:pt x="5929" y="2945"/>
                    <a:pt x="5788" y="3086"/>
                    <a:pt x="5788" y="3086"/>
                  </a:cubicBezTo>
                  <a:cubicBezTo>
                    <a:pt x="5788" y="3086"/>
                    <a:pt x="5506" y="3086"/>
                    <a:pt x="5506" y="3086"/>
                  </a:cubicBezTo>
                  <a:cubicBezTo>
                    <a:pt x="5506" y="3086"/>
                    <a:pt x="5506" y="3086"/>
                    <a:pt x="5365" y="3086"/>
                  </a:cubicBezTo>
                  <a:cubicBezTo>
                    <a:pt x="5365" y="2945"/>
                    <a:pt x="5506" y="2945"/>
                    <a:pt x="5647" y="2945"/>
                  </a:cubicBezTo>
                  <a:cubicBezTo>
                    <a:pt x="5647" y="2805"/>
                    <a:pt x="5929" y="2805"/>
                    <a:pt x="5929" y="2805"/>
                  </a:cubicBezTo>
                  <a:cubicBezTo>
                    <a:pt x="5929" y="2665"/>
                    <a:pt x="5788" y="2805"/>
                    <a:pt x="5788" y="2665"/>
                  </a:cubicBezTo>
                  <a:cubicBezTo>
                    <a:pt x="6212" y="2525"/>
                    <a:pt x="6353" y="2244"/>
                    <a:pt x="6635" y="2244"/>
                  </a:cubicBezTo>
                  <a:cubicBezTo>
                    <a:pt x="6918" y="2384"/>
                    <a:pt x="7059" y="2244"/>
                    <a:pt x="7341" y="2244"/>
                  </a:cubicBezTo>
                  <a:cubicBezTo>
                    <a:pt x="7341" y="2244"/>
                    <a:pt x="7200" y="2104"/>
                    <a:pt x="7200" y="1964"/>
                  </a:cubicBezTo>
                  <a:cubicBezTo>
                    <a:pt x="7341" y="1964"/>
                    <a:pt x="7482" y="1964"/>
                    <a:pt x="7624" y="1964"/>
                  </a:cubicBezTo>
                  <a:cubicBezTo>
                    <a:pt x="7765" y="1823"/>
                    <a:pt x="8047" y="1964"/>
                    <a:pt x="8188" y="1823"/>
                  </a:cubicBezTo>
                  <a:cubicBezTo>
                    <a:pt x="8329" y="1964"/>
                    <a:pt x="8329" y="1823"/>
                    <a:pt x="8329" y="1964"/>
                  </a:cubicBezTo>
                  <a:cubicBezTo>
                    <a:pt x="8471" y="1823"/>
                    <a:pt x="8612" y="1964"/>
                    <a:pt x="8753" y="1964"/>
                  </a:cubicBezTo>
                  <a:cubicBezTo>
                    <a:pt x="8894" y="1964"/>
                    <a:pt x="9035" y="1964"/>
                    <a:pt x="9035" y="2104"/>
                  </a:cubicBezTo>
                  <a:cubicBezTo>
                    <a:pt x="9035" y="2244"/>
                    <a:pt x="8753" y="2104"/>
                    <a:pt x="8753" y="2384"/>
                  </a:cubicBezTo>
                  <a:cubicBezTo>
                    <a:pt x="8894" y="2384"/>
                    <a:pt x="9035" y="2244"/>
                    <a:pt x="9176" y="2244"/>
                  </a:cubicBezTo>
                  <a:cubicBezTo>
                    <a:pt x="9176" y="2244"/>
                    <a:pt x="9176" y="2384"/>
                    <a:pt x="9318" y="2384"/>
                  </a:cubicBezTo>
                  <a:cubicBezTo>
                    <a:pt x="9318" y="2384"/>
                    <a:pt x="9459" y="2384"/>
                    <a:pt x="9459" y="2525"/>
                  </a:cubicBezTo>
                  <a:cubicBezTo>
                    <a:pt x="9459" y="2665"/>
                    <a:pt x="9318" y="2525"/>
                    <a:pt x="9176" y="2525"/>
                  </a:cubicBezTo>
                  <a:cubicBezTo>
                    <a:pt x="9035" y="2525"/>
                    <a:pt x="9176" y="2665"/>
                    <a:pt x="9035" y="2665"/>
                  </a:cubicBezTo>
                  <a:cubicBezTo>
                    <a:pt x="9035" y="2805"/>
                    <a:pt x="9035" y="2805"/>
                    <a:pt x="9035" y="2945"/>
                  </a:cubicBezTo>
                  <a:cubicBezTo>
                    <a:pt x="8894" y="2805"/>
                    <a:pt x="8894" y="2945"/>
                    <a:pt x="8894" y="2945"/>
                  </a:cubicBezTo>
                  <a:cubicBezTo>
                    <a:pt x="8894" y="3086"/>
                    <a:pt x="9035" y="3086"/>
                    <a:pt x="9035" y="3226"/>
                  </a:cubicBezTo>
                  <a:cubicBezTo>
                    <a:pt x="9035" y="3226"/>
                    <a:pt x="8894" y="3226"/>
                    <a:pt x="8753" y="3226"/>
                  </a:cubicBezTo>
                  <a:cubicBezTo>
                    <a:pt x="8894" y="3506"/>
                    <a:pt x="8894" y="3787"/>
                    <a:pt x="8612" y="3927"/>
                  </a:cubicBezTo>
                  <a:cubicBezTo>
                    <a:pt x="8753" y="3927"/>
                    <a:pt x="8753" y="3927"/>
                    <a:pt x="8753" y="4068"/>
                  </a:cubicBezTo>
                  <a:cubicBezTo>
                    <a:pt x="8612" y="4068"/>
                    <a:pt x="8612" y="4068"/>
                    <a:pt x="8612" y="4068"/>
                  </a:cubicBezTo>
                  <a:cubicBezTo>
                    <a:pt x="8471" y="4068"/>
                    <a:pt x="8753" y="4208"/>
                    <a:pt x="8612" y="4208"/>
                  </a:cubicBezTo>
                  <a:cubicBezTo>
                    <a:pt x="8471" y="4208"/>
                    <a:pt x="8471" y="4208"/>
                    <a:pt x="8329" y="4068"/>
                  </a:cubicBezTo>
                  <a:cubicBezTo>
                    <a:pt x="8188" y="4068"/>
                    <a:pt x="8188" y="4208"/>
                    <a:pt x="8188" y="4208"/>
                  </a:cubicBezTo>
                  <a:cubicBezTo>
                    <a:pt x="8188" y="4208"/>
                    <a:pt x="8329" y="4348"/>
                    <a:pt x="8471" y="4208"/>
                  </a:cubicBezTo>
                  <a:cubicBezTo>
                    <a:pt x="8612" y="4348"/>
                    <a:pt x="8329" y="4488"/>
                    <a:pt x="8329" y="4629"/>
                  </a:cubicBezTo>
                  <a:cubicBezTo>
                    <a:pt x="8047" y="4629"/>
                    <a:pt x="8047" y="4769"/>
                    <a:pt x="7906" y="4769"/>
                  </a:cubicBezTo>
                  <a:cubicBezTo>
                    <a:pt x="7765" y="4769"/>
                    <a:pt x="7765" y="4909"/>
                    <a:pt x="7765" y="4909"/>
                  </a:cubicBezTo>
                  <a:cubicBezTo>
                    <a:pt x="7624" y="4909"/>
                    <a:pt x="7624" y="5049"/>
                    <a:pt x="7482" y="4909"/>
                  </a:cubicBezTo>
                  <a:cubicBezTo>
                    <a:pt x="7341" y="4909"/>
                    <a:pt x="7341" y="5049"/>
                    <a:pt x="7341" y="5049"/>
                  </a:cubicBezTo>
                  <a:cubicBezTo>
                    <a:pt x="7341" y="5330"/>
                    <a:pt x="7200" y="5330"/>
                    <a:pt x="7200" y="5610"/>
                  </a:cubicBezTo>
                  <a:close/>
                  <a:moveTo>
                    <a:pt x="10871" y="2665"/>
                  </a:moveTo>
                  <a:cubicBezTo>
                    <a:pt x="10871" y="2665"/>
                    <a:pt x="11012" y="2805"/>
                    <a:pt x="11012" y="2805"/>
                  </a:cubicBezTo>
                  <a:cubicBezTo>
                    <a:pt x="11012" y="2945"/>
                    <a:pt x="11294" y="2945"/>
                    <a:pt x="11294" y="3226"/>
                  </a:cubicBezTo>
                  <a:cubicBezTo>
                    <a:pt x="11012" y="3226"/>
                    <a:pt x="11012" y="3086"/>
                    <a:pt x="10871" y="3086"/>
                  </a:cubicBezTo>
                  <a:cubicBezTo>
                    <a:pt x="10871" y="3226"/>
                    <a:pt x="10729" y="3366"/>
                    <a:pt x="10729" y="3506"/>
                  </a:cubicBezTo>
                  <a:cubicBezTo>
                    <a:pt x="10729" y="3506"/>
                    <a:pt x="10588" y="3506"/>
                    <a:pt x="10588" y="3366"/>
                  </a:cubicBezTo>
                  <a:cubicBezTo>
                    <a:pt x="10447" y="3366"/>
                    <a:pt x="10447" y="3366"/>
                    <a:pt x="10306" y="3226"/>
                  </a:cubicBezTo>
                  <a:cubicBezTo>
                    <a:pt x="10306" y="3086"/>
                    <a:pt x="10588" y="3086"/>
                    <a:pt x="10588" y="2945"/>
                  </a:cubicBezTo>
                  <a:cubicBezTo>
                    <a:pt x="10447" y="2945"/>
                    <a:pt x="10306" y="3086"/>
                    <a:pt x="10306" y="3086"/>
                  </a:cubicBezTo>
                  <a:cubicBezTo>
                    <a:pt x="10165" y="2945"/>
                    <a:pt x="10165" y="2945"/>
                    <a:pt x="10306" y="2805"/>
                  </a:cubicBezTo>
                  <a:cubicBezTo>
                    <a:pt x="10165" y="2805"/>
                    <a:pt x="10024" y="2805"/>
                    <a:pt x="10024" y="2665"/>
                  </a:cubicBezTo>
                  <a:cubicBezTo>
                    <a:pt x="10024" y="2384"/>
                    <a:pt x="10447" y="2525"/>
                    <a:pt x="10447" y="2665"/>
                  </a:cubicBezTo>
                  <a:cubicBezTo>
                    <a:pt x="10588" y="2665"/>
                    <a:pt x="10447" y="2525"/>
                    <a:pt x="10447" y="2384"/>
                  </a:cubicBezTo>
                  <a:cubicBezTo>
                    <a:pt x="10588" y="2384"/>
                    <a:pt x="10729" y="2525"/>
                    <a:pt x="10729" y="2665"/>
                  </a:cubicBezTo>
                  <a:cubicBezTo>
                    <a:pt x="10729" y="2665"/>
                    <a:pt x="10729" y="2665"/>
                    <a:pt x="10871" y="2665"/>
                  </a:cubicBezTo>
                  <a:close/>
                  <a:moveTo>
                    <a:pt x="10729" y="2384"/>
                  </a:moveTo>
                  <a:cubicBezTo>
                    <a:pt x="11012" y="2384"/>
                    <a:pt x="11294" y="2384"/>
                    <a:pt x="11718" y="2384"/>
                  </a:cubicBezTo>
                  <a:cubicBezTo>
                    <a:pt x="11718" y="2665"/>
                    <a:pt x="11576" y="2525"/>
                    <a:pt x="11576" y="2665"/>
                  </a:cubicBezTo>
                  <a:cubicBezTo>
                    <a:pt x="11153" y="2665"/>
                    <a:pt x="11012" y="2665"/>
                    <a:pt x="10871" y="2525"/>
                  </a:cubicBezTo>
                  <a:cubicBezTo>
                    <a:pt x="10871" y="2525"/>
                    <a:pt x="10729" y="2384"/>
                    <a:pt x="10729" y="2384"/>
                  </a:cubicBezTo>
                  <a:close/>
                  <a:moveTo>
                    <a:pt x="9035" y="6732"/>
                  </a:moveTo>
                  <a:cubicBezTo>
                    <a:pt x="9035" y="6873"/>
                    <a:pt x="8894" y="6732"/>
                    <a:pt x="8753" y="6873"/>
                  </a:cubicBezTo>
                  <a:cubicBezTo>
                    <a:pt x="8753" y="6732"/>
                    <a:pt x="8753" y="6592"/>
                    <a:pt x="8753" y="6452"/>
                  </a:cubicBezTo>
                  <a:cubicBezTo>
                    <a:pt x="8894" y="6452"/>
                    <a:pt x="8894" y="6592"/>
                    <a:pt x="8894" y="6452"/>
                  </a:cubicBezTo>
                  <a:cubicBezTo>
                    <a:pt x="9035" y="6452"/>
                    <a:pt x="9035" y="6452"/>
                    <a:pt x="9035" y="6452"/>
                  </a:cubicBezTo>
                  <a:cubicBezTo>
                    <a:pt x="9035" y="6592"/>
                    <a:pt x="9035" y="6592"/>
                    <a:pt x="9035" y="6732"/>
                  </a:cubicBezTo>
                  <a:close/>
                  <a:moveTo>
                    <a:pt x="8894" y="5330"/>
                  </a:moveTo>
                  <a:cubicBezTo>
                    <a:pt x="8753" y="5330"/>
                    <a:pt x="8753" y="5049"/>
                    <a:pt x="8612" y="5190"/>
                  </a:cubicBezTo>
                  <a:cubicBezTo>
                    <a:pt x="8612" y="5049"/>
                    <a:pt x="8612" y="5049"/>
                    <a:pt x="8753" y="4909"/>
                  </a:cubicBezTo>
                  <a:cubicBezTo>
                    <a:pt x="8612" y="4909"/>
                    <a:pt x="8612" y="4909"/>
                    <a:pt x="8471" y="4909"/>
                  </a:cubicBezTo>
                  <a:cubicBezTo>
                    <a:pt x="8471" y="4769"/>
                    <a:pt x="8753" y="4909"/>
                    <a:pt x="8612" y="4629"/>
                  </a:cubicBezTo>
                  <a:cubicBezTo>
                    <a:pt x="8753" y="4629"/>
                    <a:pt x="8753" y="4769"/>
                    <a:pt x="8894" y="4769"/>
                  </a:cubicBezTo>
                  <a:cubicBezTo>
                    <a:pt x="9035" y="4769"/>
                    <a:pt x="9035" y="4909"/>
                    <a:pt x="9176" y="4769"/>
                  </a:cubicBezTo>
                  <a:cubicBezTo>
                    <a:pt x="9176" y="4909"/>
                    <a:pt x="9318" y="5049"/>
                    <a:pt x="9318" y="5190"/>
                  </a:cubicBezTo>
                  <a:cubicBezTo>
                    <a:pt x="9176" y="5190"/>
                    <a:pt x="9035" y="5190"/>
                    <a:pt x="9035" y="5330"/>
                  </a:cubicBezTo>
                  <a:cubicBezTo>
                    <a:pt x="9035" y="5190"/>
                    <a:pt x="8894" y="5190"/>
                    <a:pt x="8894" y="5330"/>
                  </a:cubicBezTo>
                  <a:close/>
                  <a:moveTo>
                    <a:pt x="13271" y="3506"/>
                  </a:moveTo>
                  <a:cubicBezTo>
                    <a:pt x="13412" y="3366"/>
                    <a:pt x="13694" y="3226"/>
                    <a:pt x="13835" y="3226"/>
                  </a:cubicBezTo>
                  <a:cubicBezTo>
                    <a:pt x="13976" y="3226"/>
                    <a:pt x="13976" y="3226"/>
                    <a:pt x="13976" y="3226"/>
                  </a:cubicBezTo>
                  <a:cubicBezTo>
                    <a:pt x="13976" y="3226"/>
                    <a:pt x="14118" y="3226"/>
                    <a:pt x="14118" y="3226"/>
                  </a:cubicBezTo>
                  <a:cubicBezTo>
                    <a:pt x="14118" y="3366"/>
                    <a:pt x="13976" y="3506"/>
                    <a:pt x="13835" y="3506"/>
                  </a:cubicBezTo>
                  <a:cubicBezTo>
                    <a:pt x="13553" y="3506"/>
                    <a:pt x="13553" y="3787"/>
                    <a:pt x="13271" y="3787"/>
                  </a:cubicBezTo>
                  <a:cubicBezTo>
                    <a:pt x="13271" y="4068"/>
                    <a:pt x="13412" y="4068"/>
                    <a:pt x="13412" y="4208"/>
                  </a:cubicBezTo>
                  <a:cubicBezTo>
                    <a:pt x="13412" y="4208"/>
                    <a:pt x="13412" y="4348"/>
                    <a:pt x="13271" y="4348"/>
                  </a:cubicBezTo>
                  <a:cubicBezTo>
                    <a:pt x="13271" y="4208"/>
                    <a:pt x="13129" y="4208"/>
                    <a:pt x="12988" y="4068"/>
                  </a:cubicBezTo>
                  <a:cubicBezTo>
                    <a:pt x="12988" y="3927"/>
                    <a:pt x="13129" y="3927"/>
                    <a:pt x="13129" y="3927"/>
                  </a:cubicBezTo>
                  <a:cubicBezTo>
                    <a:pt x="13129" y="3647"/>
                    <a:pt x="13271" y="3647"/>
                    <a:pt x="13271" y="3506"/>
                  </a:cubicBezTo>
                  <a:close/>
                  <a:moveTo>
                    <a:pt x="13271" y="2665"/>
                  </a:moveTo>
                  <a:cubicBezTo>
                    <a:pt x="13271" y="2384"/>
                    <a:pt x="13553" y="2384"/>
                    <a:pt x="13553" y="2665"/>
                  </a:cubicBezTo>
                  <a:cubicBezTo>
                    <a:pt x="13412" y="2525"/>
                    <a:pt x="13412" y="2805"/>
                    <a:pt x="13271" y="2665"/>
                  </a:cubicBezTo>
                  <a:close/>
                  <a:moveTo>
                    <a:pt x="15388" y="2665"/>
                  </a:moveTo>
                  <a:cubicBezTo>
                    <a:pt x="15671" y="2525"/>
                    <a:pt x="15953" y="2525"/>
                    <a:pt x="15953" y="2665"/>
                  </a:cubicBezTo>
                  <a:cubicBezTo>
                    <a:pt x="15953" y="2945"/>
                    <a:pt x="15671" y="2805"/>
                    <a:pt x="15388" y="2805"/>
                  </a:cubicBezTo>
                  <a:cubicBezTo>
                    <a:pt x="15388" y="2805"/>
                    <a:pt x="15388" y="2665"/>
                    <a:pt x="15388" y="2665"/>
                  </a:cubicBezTo>
                  <a:close/>
                  <a:moveTo>
                    <a:pt x="4518" y="5330"/>
                  </a:moveTo>
                  <a:cubicBezTo>
                    <a:pt x="4518" y="5470"/>
                    <a:pt x="4235" y="5049"/>
                    <a:pt x="4235" y="5470"/>
                  </a:cubicBezTo>
                  <a:cubicBezTo>
                    <a:pt x="4235" y="5470"/>
                    <a:pt x="4094" y="5330"/>
                    <a:pt x="4094" y="5190"/>
                  </a:cubicBezTo>
                  <a:cubicBezTo>
                    <a:pt x="4235" y="5330"/>
                    <a:pt x="4235" y="5190"/>
                    <a:pt x="4235" y="5049"/>
                  </a:cubicBezTo>
                  <a:cubicBezTo>
                    <a:pt x="4376" y="5049"/>
                    <a:pt x="4376" y="5190"/>
                    <a:pt x="4376" y="5049"/>
                  </a:cubicBezTo>
                  <a:cubicBezTo>
                    <a:pt x="4518" y="5190"/>
                    <a:pt x="4376" y="5190"/>
                    <a:pt x="4518" y="5330"/>
                  </a:cubicBezTo>
                  <a:close/>
                  <a:moveTo>
                    <a:pt x="5082" y="10660"/>
                  </a:moveTo>
                  <a:cubicBezTo>
                    <a:pt x="5082" y="10800"/>
                    <a:pt x="5082" y="10800"/>
                    <a:pt x="4941" y="10800"/>
                  </a:cubicBezTo>
                  <a:cubicBezTo>
                    <a:pt x="4941" y="10800"/>
                    <a:pt x="4941" y="10800"/>
                    <a:pt x="4941" y="10660"/>
                  </a:cubicBezTo>
                  <a:cubicBezTo>
                    <a:pt x="4941" y="10660"/>
                    <a:pt x="5082" y="10660"/>
                    <a:pt x="5082" y="10660"/>
                  </a:cubicBezTo>
                  <a:close/>
                  <a:moveTo>
                    <a:pt x="4235" y="10660"/>
                  </a:moveTo>
                  <a:cubicBezTo>
                    <a:pt x="4094" y="10519"/>
                    <a:pt x="4094" y="10379"/>
                    <a:pt x="3953" y="10379"/>
                  </a:cubicBezTo>
                  <a:cubicBezTo>
                    <a:pt x="3671" y="10379"/>
                    <a:pt x="3671" y="10519"/>
                    <a:pt x="3671" y="10379"/>
                  </a:cubicBezTo>
                  <a:cubicBezTo>
                    <a:pt x="3529" y="10379"/>
                    <a:pt x="3671" y="10379"/>
                    <a:pt x="3671" y="10239"/>
                  </a:cubicBezTo>
                  <a:cubicBezTo>
                    <a:pt x="3812" y="10239"/>
                    <a:pt x="3953" y="10239"/>
                    <a:pt x="4094" y="10239"/>
                  </a:cubicBezTo>
                  <a:cubicBezTo>
                    <a:pt x="4235" y="10379"/>
                    <a:pt x="4235" y="10379"/>
                    <a:pt x="4376" y="10379"/>
                  </a:cubicBezTo>
                  <a:cubicBezTo>
                    <a:pt x="4376" y="10519"/>
                    <a:pt x="4518" y="10519"/>
                    <a:pt x="4376" y="10519"/>
                  </a:cubicBezTo>
                  <a:cubicBezTo>
                    <a:pt x="4659" y="10519"/>
                    <a:pt x="4800" y="10519"/>
                    <a:pt x="4800" y="10800"/>
                  </a:cubicBezTo>
                  <a:cubicBezTo>
                    <a:pt x="4800" y="10800"/>
                    <a:pt x="4659" y="10800"/>
                    <a:pt x="4659" y="10800"/>
                  </a:cubicBezTo>
                  <a:cubicBezTo>
                    <a:pt x="4518" y="10800"/>
                    <a:pt x="4518" y="10800"/>
                    <a:pt x="4376" y="10800"/>
                  </a:cubicBezTo>
                  <a:cubicBezTo>
                    <a:pt x="4376" y="10660"/>
                    <a:pt x="4376" y="10660"/>
                    <a:pt x="4518" y="10660"/>
                  </a:cubicBezTo>
                  <a:cubicBezTo>
                    <a:pt x="4376" y="10519"/>
                    <a:pt x="4235" y="10660"/>
                    <a:pt x="4235" y="10660"/>
                  </a:cubicBezTo>
                  <a:close/>
                  <a:moveTo>
                    <a:pt x="4235" y="10800"/>
                  </a:moveTo>
                  <a:cubicBezTo>
                    <a:pt x="4094" y="10940"/>
                    <a:pt x="4094" y="10800"/>
                    <a:pt x="4094" y="10800"/>
                  </a:cubicBezTo>
                  <a:cubicBezTo>
                    <a:pt x="4094" y="10800"/>
                    <a:pt x="4094" y="10800"/>
                    <a:pt x="4094" y="10660"/>
                  </a:cubicBezTo>
                  <a:cubicBezTo>
                    <a:pt x="4094" y="10660"/>
                    <a:pt x="4235" y="10660"/>
                    <a:pt x="4235" y="10800"/>
                  </a:cubicBezTo>
                  <a:close/>
                  <a:moveTo>
                    <a:pt x="4094" y="10239"/>
                  </a:moveTo>
                  <a:cubicBezTo>
                    <a:pt x="4094" y="10099"/>
                    <a:pt x="4094" y="10099"/>
                    <a:pt x="4094" y="9958"/>
                  </a:cubicBezTo>
                  <a:cubicBezTo>
                    <a:pt x="4094" y="9958"/>
                    <a:pt x="4235" y="10099"/>
                    <a:pt x="4235" y="10239"/>
                  </a:cubicBezTo>
                  <a:cubicBezTo>
                    <a:pt x="4094" y="10239"/>
                    <a:pt x="4094" y="10239"/>
                    <a:pt x="4094" y="10239"/>
                  </a:cubicBezTo>
                  <a:close/>
                  <a:moveTo>
                    <a:pt x="4235" y="9958"/>
                  </a:moveTo>
                  <a:cubicBezTo>
                    <a:pt x="4376" y="9958"/>
                    <a:pt x="4376" y="9958"/>
                    <a:pt x="4376" y="9958"/>
                  </a:cubicBezTo>
                  <a:cubicBezTo>
                    <a:pt x="4376" y="10099"/>
                    <a:pt x="4376" y="10099"/>
                    <a:pt x="4376" y="10239"/>
                  </a:cubicBezTo>
                  <a:cubicBezTo>
                    <a:pt x="4376" y="10239"/>
                    <a:pt x="4235" y="10099"/>
                    <a:pt x="4235" y="9958"/>
                  </a:cubicBezTo>
                  <a:close/>
                  <a:moveTo>
                    <a:pt x="4518" y="10379"/>
                  </a:moveTo>
                  <a:cubicBezTo>
                    <a:pt x="4518" y="10239"/>
                    <a:pt x="4518" y="10239"/>
                    <a:pt x="4518" y="10239"/>
                  </a:cubicBezTo>
                  <a:cubicBezTo>
                    <a:pt x="4518" y="10239"/>
                    <a:pt x="4659" y="10239"/>
                    <a:pt x="4659" y="10379"/>
                  </a:cubicBezTo>
                  <a:cubicBezTo>
                    <a:pt x="4659" y="10379"/>
                    <a:pt x="4659" y="10379"/>
                    <a:pt x="4659" y="10379"/>
                  </a:cubicBezTo>
                  <a:cubicBezTo>
                    <a:pt x="4800" y="10519"/>
                    <a:pt x="4518" y="10519"/>
                    <a:pt x="4659" y="10379"/>
                  </a:cubicBezTo>
                  <a:cubicBezTo>
                    <a:pt x="4518" y="10379"/>
                    <a:pt x="4518" y="10379"/>
                    <a:pt x="4518" y="10379"/>
                  </a:cubicBezTo>
                  <a:close/>
                  <a:moveTo>
                    <a:pt x="20329" y="13465"/>
                  </a:moveTo>
                  <a:cubicBezTo>
                    <a:pt x="20329" y="13325"/>
                    <a:pt x="20329" y="13325"/>
                    <a:pt x="20329" y="13184"/>
                  </a:cubicBezTo>
                  <a:cubicBezTo>
                    <a:pt x="20188" y="13044"/>
                    <a:pt x="20047" y="13044"/>
                    <a:pt x="19906" y="12904"/>
                  </a:cubicBezTo>
                  <a:cubicBezTo>
                    <a:pt x="19765" y="12764"/>
                    <a:pt x="19765" y="12904"/>
                    <a:pt x="19624" y="12904"/>
                  </a:cubicBezTo>
                  <a:cubicBezTo>
                    <a:pt x="19624" y="12764"/>
                    <a:pt x="19765" y="12764"/>
                    <a:pt x="19765" y="12764"/>
                  </a:cubicBezTo>
                  <a:cubicBezTo>
                    <a:pt x="19906" y="12623"/>
                    <a:pt x="19906" y="12764"/>
                    <a:pt x="19906" y="12764"/>
                  </a:cubicBezTo>
                  <a:cubicBezTo>
                    <a:pt x="20047" y="12764"/>
                    <a:pt x="20047" y="12764"/>
                    <a:pt x="20047" y="12623"/>
                  </a:cubicBezTo>
                  <a:cubicBezTo>
                    <a:pt x="20188" y="12623"/>
                    <a:pt x="20188" y="12623"/>
                    <a:pt x="20329" y="12623"/>
                  </a:cubicBezTo>
                  <a:cubicBezTo>
                    <a:pt x="20329" y="12623"/>
                    <a:pt x="20471" y="12764"/>
                    <a:pt x="20471" y="12764"/>
                  </a:cubicBezTo>
                  <a:cubicBezTo>
                    <a:pt x="20471" y="13044"/>
                    <a:pt x="20329" y="13184"/>
                    <a:pt x="20329" y="13465"/>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0" name="Freeform 258"/>
            <p:cNvSpPr/>
            <p:nvPr/>
          </p:nvSpPr>
          <p:spPr>
            <a:xfrm>
              <a:off x="6006334" y="3358442"/>
              <a:ext cx="11975" cy="1198"/>
            </a:xfrm>
            <a:prstGeom prst="ellipse">
              <a:avLst/>
            </a:prstGeom>
            <a:grpFill/>
            <a:ln w="12700" cap="flat">
              <a:noFill/>
              <a:miter lim="400000"/>
            </a:ln>
            <a:effectLst/>
          </p:spPr>
          <p:txBody>
            <a:bodyPr wrap="square" lIns="91439" tIns="91439" rIns="91439" bIns="91439" numCol="1" anchor="t">
              <a:noAutofit/>
            </a:bodyPr>
            <a:lstStyle/>
            <a:p>
              <a:endParaRPr/>
            </a:p>
          </p:txBody>
        </p:sp>
        <p:sp>
          <p:nvSpPr>
            <p:cNvPr id="41" name="Freeform 259"/>
            <p:cNvSpPr/>
            <p:nvPr/>
          </p:nvSpPr>
          <p:spPr>
            <a:xfrm>
              <a:off x="6199192" y="3422576"/>
              <a:ext cx="11975" cy="11975"/>
            </a:xfrm>
            <a:custGeom>
              <a:avLst/>
              <a:gdLst/>
              <a:ahLst/>
              <a:cxnLst>
                <a:cxn ang="0">
                  <a:pos x="wd2" y="hd2"/>
                </a:cxn>
                <a:cxn ang="5400000">
                  <a:pos x="wd2" y="hd2"/>
                </a:cxn>
                <a:cxn ang="10800000">
                  <a:pos x="wd2" y="hd2"/>
                </a:cxn>
                <a:cxn ang="16200000">
                  <a:pos x="wd2" y="hd2"/>
                </a:cxn>
              </a:cxnLst>
              <a:rect l="0" t="0" r="r" b="b"/>
              <a:pathLst>
                <a:path w="21600" h="15600" extrusionOk="0">
                  <a:moveTo>
                    <a:pt x="21600" y="10800"/>
                  </a:moveTo>
                  <a:cubicBezTo>
                    <a:pt x="21600" y="10800"/>
                    <a:pt x="21600" y="0"/>
                    <a:pt x="21600" y="0"/>
                  </a:cubicBezTo>
                  <a:cubicBezTo>
                    <a:pt x="0" y="0"/>
                    <a:pt x="0" y="0"/>
                    <a:pt x="0" y="10800"/>
                  </a:cubicBezTo>
                  <a:cubicBezTo>
                    <a:pt x="0" y="10800"/>
                    <a:pt x="21600" y="21600"/>
                    <a:pt x="21600" y="108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2" name="Freeform 260"/>
            <p:cNvSpPr/>
            <p:nvPr/>
          </p:nvSpPr>
          <p:spPr>
            <a:xfrm>
              <a:off x="6174192" y="3361577"/>
              <a:ext cx="11975" cy="1198"/>
            </a:xfrm>
            <a:prstGeom prst="ellipse">
              <a:avLst/>
            </a:prstGeom>
            <a:grpFill/>
            <a:ln w="12700" cap="flat">
              <a:noFill/>
              <a:miter lim="400000"/>
            </a:ln>
            <a:effectLst/>
          </p:spPr>
          <p:txBody>
            <a:bodyPr wrap="square" lIns="91439" tIns="91439" rIns="91439" bIns="91439" numCol="1" anchor="t">
              <a:noAutofit/>
            </a:bodyPr>
            <a:lstStyle/>
            <a:p>
              <a:endParaRPr/>
            </a:p>
          </p:txBody>
        </p:sp>
        <p:sp>
          <p:nvSpPr>
            <p:cNvPr id="43" name="Freeform 261"/>
            <p:cNvSpPr/>
            <p:nvPr/>
          </p:nvSpPr>
          <p:spPr>
            <a:xfrm>
              <a:off x="6175673" y="3354807"/>
              <a:ext cx="11976" cy="119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21600" y="21600"/>
                    <a:pt x="21600" y="0"/>
                  </a:cubicBezTo>
                  <a:cubicBezTo>
                    <a:pt x="0" y="0"/>
                    <a:pt x="0" y="21600"/>
                    <a:pt x="0" y="21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4" name="Freeform 262"/>
            <p:cNvSpPr/>
            <p:nvPr/>
          </p:nvSpPr>
          <p:spPr>
            <a:xfrm>
              <a:off x="6144313" y="3364999"/>
              <a:ext cx="11975" cy="119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21600" y="21600"/>
                    <a:pt x="21600" y="21600"/>
                  </a:cubicBezTo>
                  <a:cubicBezTo>
                    <a:pt x="21600" y="0"/>
                    <a:pt x="0" y="21600"/>
                    <a:pt x="0" y="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5" name="Freeform 263"/>
            <p:cNvSpPr/>
            <p:nvPr/>
          </p:nvSpPr>
          <p:spPr>
            <a:xfrm>
              <a:off x="5962867" y="3446246"/>
              <a:ext cx="11975" cy="1198"/>
            </a:xfrm>
            <a:prstGeom prst="ellipse">
              <a:avLst/>
            </a:prstGeom>
            <a:grpFill/>
            <a:ln w="12700" cap="flat">
              <a:noFill/>
              <a:miter lim="400000"/>
            </a:ln>
            <a:effectLst/>
          </p:spPr>
          <p:txBody>
            <a:bodyPr wrap="square" lIns="91439" tIns="91439" rIns="91439" bIns="91439" numCol="1" anchor="t">
              <a:noAutofit/>
            </a:bodyPr>
            <a:lstStyle/>
            <a:p>
              <a:endParaRPr/>
            </a:p>
          </p:txBody>
        </p:sp>
        <p:sp>
          <p:nvSpPr>
            <p:cNvPr id="46" name="Freeform 265"/>
            <p:cNvSpPr/>
            <p:nvPr/>
          </p:nvSpPr>
          <p:spPr>
            <a:xfrm>
              <a:off x="6089934" y="3377258"/>
              <a:ext cx="14113" cy="23520"/>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18514" y="3600"/>
                    <a:pt x="12343" y="5400"/>
                    <a:pt x="12343" y="9000"/>
                  </a:cubicBezTo>
                  <a:cubicBezTo>
                    <a:pt x="12343" y="10800"/>
                    <a:pt x="12343" y="10800"/>
                    <a:pt x="12343" y="12600"/>
                  </a:cubicBezTo>
                  <a:cubicBezTo>
                    <a:pt x="12343" y="14400"/>
                    <a:pt x="9257" y="18000"/>
                    <a:pt x="9257" y="19800"/>
                  </a:cubicBezTo>
                  <a:cubicBezTo>
                    <a:pt x="3086" y="21600"/>
                    <a:pt x="3086" y="14400"/>
                    <a:pt x="0" y="14400"/>
                  </a:cubicBezTo>
                  <a:cubicBezTo>
                    <a:pt x="0" y="16200"/>
                    <a:pt x="0" y="18000"/>
                    <a:pt x="3086" y="19800"/>
                  </a:cubicBezTo>
                  <a:cubicBezTo>
                    <a:pt x="0" y="19800"/>
                    <a:pt x="0" y="19800"/>
                    <a:pt x="3086" y="19800"/>
                  </a:cubicBezTo>
                  <a:cubicBezTo>
                    <a:pt x="3086" y="19800"/>
                    <a:pt x="6171" y="19800"/>
                    <a:pt x="6171" y="21600"/>
                  </a:cubicBezTo>
                  <a:cubicBezTo>
                    <a:pt x="6171" y="21600"/>
                    <a:pt x="6171" y="19800"/>
                    <a:pt x="9257" y="19800"/>
                  </a:cubicBezTo>
                  <a:cubicBezTo>
                    <a:pt x="12343" y="19800"/>
                    <a:pt x="12343" y="19800"/>
                    <a:pt x="15429" y="19800"/>
                  </a:cubicBezTo>
                  <a:cubicBezTo>
                    <a:pt x="18514" y="18000"/>
                    <a:pt x="15429" y="14400"/>
                    <a:pt x="18514" y="12600"/>
                  </a:cubicBezTo>
                  <a:cubicBezTo>
                    <a:pt x="21600" y="12600"/>
                    <a:pt x="18514" y="14400"/>
                    <a:pt x="21600" y="14400"/>
                  </a:cubicBezTo>
                  <a:cubicBezTo>
                    <a:pt x="21600" y="14400"/>
                    <a:pt x="21600" y="12600"/>
                    <a:pt x="21600" y="10800"/>
                  </a:cubicBezTo>
                  <a:cubicBezTo>
                    <a:pt x="18514" y="10800"/>
                    <a:pt x="15429" y="9000"/>
                    <a:pt x="15429" y="9000"/>
                  </a:cubicBezTo>
                  <a:cubicBezTo>
                    <a:pt x="15429" y="3600"/>
                    <a:pt x="21600" y="3600"/>
                    <a:pt x="21600" y="1800"/>
                  </a:cubicBezTo>
                  <a:cubicBezTo>
                    <a:pt x="21600" y="0"/>
                    <a:pt x="21600" y="0"/>
                    <a:pt x="18514" y="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7" name="Freeform 266"/>
            <p:cNvSpPr/>
            <p:nvPr/>
          </p:nvSpPr>
          <p:spPr>
            <a:xfrm>
              <a:off x="6021578" y="3397229"/>
              <a:ext cx="11975" cy="11975"/>
            </a:xfrm>
            <a:custGeom>
              <a:avLst/>
              <a:gdLst/>
              <a:ahLst/>
              <a:cxnLst>
                <a:cxn ang="0">
                  <a:pos x="wd2" y="hd2"/>
                </a:cxn>
                <a:cxn ang="5400000">
                  <a:pos x="wd2" y="hd2"/>
                </a:cxn>
                <a:cxn ang="10800000">
                  <a:pos x="wd2" y="hd2"/>
                </a:cxn>
                <a:cxn ang="16200000">
                  <a:pos x="wd2" y="hd2"/>
                </a:cxn>
              </a:cxnLst>
              <a:rect l="0" t="0" r="r" b="b"/>
              <a:pathLst>
                <a:path w="9600" h="9600" extrusionOk="0">
                  <a:moveTo>
                    <a:pt x="0" y="9600"/>
                  </a:moveTo>
                  <a:cubicBezTo>
                    <a:pt x="0" y="-12000"/>
                    <a:pt x="0" y="9600"/>
                    <a:pt x="0" y="9600"/>
                  </a:cubicBezTo>
                  <a:cubicBezTo>
                    <a:pt x="0" y="9600"/>
                    <a:pt x="21600" y="9600"/>
                    <a:pt x="0" y="9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8" name="Freeform 267"/>
            <p:cNvSpPr/>
            <p:nvPr/>
          </p:nvSpPr>
          <p:spPr>
            <a:xfrm>
              <a:off x="6189754" y="3452725"/>
              <a:ext cx="11975" cy="11976"/>
            </a:xfrm>
            <a:custGeom>
              <a:avLst/>
              <a:gdLst/>
              <a:ahLst/>
              <a:cxnLst>
                <a:cxn ang="0">
                  <a:pos x="wd2" y="hd2"/>
                </a:cxn>
                <a:cxn ang="5400000">
                  <a:pos x="wd2" y="hd2"/>
                </a:cxn>
                <a:cxn ang="10800000">
                  <a:pos x="wd2" y="hd2"/>
                </a:cxn>
                <a:cxn ang="16200000">
                  <a:pos x="wd2" y="hd2"/>
                </a:cxn>
              </a:cxnLst>
              <a:rect l="0" t="0" r="r" b="b"/>
              <a:pathLst>
                <a:path w="16416" h="17712" extrusionOk="0">
                  <a:moveTo>
                    <a:pt x="2016" y="1512"/>
                  </a:moveTo>
                  <a:cubicBezTo>
                    <a:pt x="-5184" y="6912"/>
                    <a:pt x="9216" y="6912"/>
                    <a:pt x="9216" y="12312"/>
                  </a:cubicBezTo>
                  <a:cubicBezTo>
                    <a:pt x="9216" y="12312"/>
                    <a:pt x="9216" y="12312"/>
                    <a:pt x="16416" y="17712"/>
                  </a:cubicBezTo>
                  <a:cubicBezTo>
                    <a:pt x="9216" y="6912"/>
                    <a:pt x="9216" y="12312"/>
                    <a:pt x="16416" y="6912"/>
                  </a:cubicBezTo>
                  <a:cubicBezTo>
                    <a:pt x="9216" y="6912"/>
                    <a:pt x="9216" y="-3888"/>
                    <a:pt x="2016" y="1512"/>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9" name="Freeform 268"/>
            <p:cNvSpPr/>
            <p:nvPr/>
          </p:nvSpPr>
          <p:spPr>
            <a:xfrm>
              <a:off x="6110604" y="3372838"/>
              <a:ext cx="11975" cy="119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21600"/>
                    <a:pt x="7200" y="21600"/>
                  </a:cubicBezTo>
                  <a:cubicBezTo>
                    <a:pt x="14400" y="14400"/>
                    <a:pt x="7200" y="14400"/>
                    <a:pt x="7200" y="14400"/>
                  </a:cubicBezTo>
                  <a:cubicBezTo>
                    <a:pt x="14400" y="7200"/>
                    <a:pt x="21600" y="7200"/>
                    <a:pt x="21600" y="0"/>
                  </a:cubicBezTo>
                  <a:cubicBezTo>
                    <a:pt x="14400" y="0"/>
                    <a:pt x="7200" y="0"/>
                    <a:pt x="0" y="0"/>
                  </a:cubicBezTo>
                  <a:close/>
                </a:path>
              </a:pathLst>
            </a:custGeom>
            <a:grpFill/>
            <a:ln w="12700" cap="flat">
              <a:noFill/>
              <a:miter lim="400000"/>
            </a:ln>
            <a:effectLst/>
          </p:spPr>
          <p:txBody>
            <a:bodyPr wrap="square" lIns="91439" tIns="91439" rIns="91439" bIns="91439" numCol="1" anchor="t">
              <a:noAutofit/>
            </a:bodyPr>
            <a:lstStyle/>
            <a:p>
              <a:endParaRPr/>
            </a:p>
          </p:txBody>
        </p:sp>
        <p:grpSp>
          <p:nvGrpSpPr>
            <p:cNvPr id="50" name="Freeform 269"/>
            <p:cNvGrpSpPr/>
            <p:nvPr/>
          </p:nvGrpSpPr>
          <p:grpSpPr>
            <a:xfrm>
              <a:off x="6101980" y="3369418"/>
              <a:ext cx="11975" cy="1"/>
              <a:chOff x="0" y="0"/>
              <a:chExt cx="23949" cy="0"/>
            </a:xfrm>
            <a:grpFill/>
          </p:grpSpPr>
          <p:sp>
            <p:nvSpPr>
              <p:cNvPr id="74" name="线条"/>
              <p:cNvSpPr/>
              <p:nvPr/>
            </p:nvSpPr>
            <p:spPr>
              <a:xfrm>
                <a:off x="0" y="0"/>
                <a:ext cx="23950" cy="0"/>
              </a:xfrm>
              <a:prstGeom prst="line">
                <a:avLst/>
              </a:prstGeom>
              <a:grpFill/>
              <a:ln w="12700" cap="flat">
                <a:noFill/>
                <a:miter lim="400000"/>
              </a:ln>
              <a:effectLst/>
            </p:spPr>
            <p:txBody>
              <a:bodyPr wrap="square" lIns="91439" tIns="91439" rIns="91439" bIns="91439" numCol="1" anchor="t">
                <a:noAutofit/>
              </a:bodyPr>
              <a:lstStyle/>
              <a:p>
                <a:endParaRPr/>
              </a:p>
            </p:txBody>
          </p:sp>
          <p:sp>
            <p:nvSpPr>
              <p:cNvPr id="75" name="线条"/>
              <p:cNvSpPr/>
              <p:nvPr/>
            </p:nvSpPr>
            <p:spPr>
              <a:xfrm flipH="1" flipV="1">
                <a:off x="0" y="-1"/>
                <a:ext cx="23950" cy="1"/>
              </a:xfrm>
              <a:prstGeom prst="line">
                <a:avLst/>
              </a:prstGeom>
              <a:grpFill/>
              <a:ln w="12700" cap="flat">
                <a:noFill/>
                <a:miter lim="400000"/>
              </a:ln>
              <a:effectLst/>
            </p:spPr>
            <p:txBody>
              <a:bodyPr wrap="square" lIns="91439" tIns="91439" rIns="91439" bIns="91439" numCol="1" anchor="t">
                <a:noAutofit/>
              </a:bodyPr>
              <a:lstStyle/>
              <a:p>
                <a:endParaRPr/>
              </a:p>
            </p:txBody>
          </p:sp>
        </p:grpSp>
        <p:sp>
          <p:nvSpPr>
            <p:cNvPr id="51" name="Freeform 270"/>
            <p:cNvSpPr/>
            <p:nvPr/>
          </p:nvSpPr>
          <p:spPr>
            <a:xfrm>
              <a:off x="6110255" y="3446246"/>
              <a:ext cx="11975" cy="1198"/>
            </a:xfrm>
            <a:prstGeom prst="ellipse">
              <a:avLst/>
            </a:prstGeom>
            <a:grpFill/>
            <a:ln w="12700" cap="flat">
              <a:noFill/>
              <a:miter lim="400000"/>
            </a:ln>
            <a:effectLst/>
          </p:spPr>
          <p:txBody>
            <a:bodyPr wrap="square" lIns="91439" tIns="91439" rIns="91439" bIns="91439" numCol="1" anchor="t">
              <a:noAutofit/>
            </a:bodyPr>
            <a:lstStyle/>
            <a:p>
              <a:endParaRPr/>
            </a:p>
          </p:txBody>
        </p:sp>
        <p:sp>
          <p:nvSpPr>
            <p:cNvPr id="52" name="Freeform 272"/>
            <p:cNvSpPr/>
            <p:nvPr/>
          </p:nvSpPr>
          <p:spPr>
            <a:xfrm>
              <a:off x="6142833" y="3363082"/>
              <a:ext cx="11976" cy="11975"/>
            </a:xfrm>
            <a:custGeom>
              <a:avLst/>
              <a:gdLst/>
              <a:ahLst/>
              <a:cxnLst>
                <a:cxn ang="0">
                  <a:pos x="wd2" y="hd2"/>
                </a:cxn>
                <a:cxn ang="5400000">
                  <a:pos x="wd2" y="hd2"/>
                </a:cxn>
                <a:cxn ang="10800000">
                  <a:pos x="wd2" y="hd2"/>
                </a:cxn>
                <a:cxn ang="16200000">
                  <a:pos x="wd2" y="hd2"/>
                </a:cxn>
              </a:cxnLst>
              <a:rect l="0" t="0" r="r" b="b"/>
              <a:pathLst>
                <a:path w="9600" h="9600" extrusionOk="0">
                  <a:moveTo>
                    <a:pt x="9600" y="9600"/>
                  </a:moveTo>
                  <a:cubicBezTo>
                    <a:pt x="9600" y="-12000"/>
                    <a:pt x="-12000" y="9600"/>
                    <a:pt x="9600" y="9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3" name="Freeform 273"/>
            <p:cNvSpPr/>
            <p:nvPr/>
          </p:nvSpPr>
          <p:spPr>
            <a:xfrm>
              <a:off x="6099628" y="3384597"/>
              <a:ext cx="11976" cy="119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21600"/>
                    <a:pt x="21600" y="21600"/>
                    <a:pt x="21600" y="0"/>
                  </a:cubicBezTo>
                  <a:cubicBezTo>
                    <a:pt x="10800" y="0"/>
                    <a:pt x="0" y="0"/>
                    <a:pt x="0" y="21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4" name="Freeform 275"/>
            <p:cNvSpPr/>
            <p:nvPr/>
          </p:nvSpPr>
          <p:spPr>
            <a:xfrm>
              <a:off x="6058077" y="3335077"/>
              <a:ext cx="11976" cy="11975"/>
            </a:xfrm>
            <a:custGeom>
              <a:avLst/>
              <a:gdLst/>
              <a:ahLst/>
              <a:cxnLst>
                <a:cxn ang="0">
                  <a:pos x="wd2" y="hd2"/>
                </a:cxn>
                <a:cxn ang="5400000">
                  <a:pos x="wd2" y="hd2"/>
                </a:cxn>
                <a:cxn ang="10800000">
                  <a:pos x="wd2" y="hd2"/>
                </a:cxn>
                <a:cxn ang="16200000">
                  <a:pos x="wd2" y="hd2"/>
                </a:cxn>
              </a:cxnLst>
              <a:rect l="0" t="0" r="r" b="b"/>
              <a:pathLst>
                <a:path w="21600" h="15600" extrusionOk="0">
                  <a:moveTo>
                    <a:pt x="16200" y="15600"/>
                  </a:moveTo>
                  <a:cubicBezTo>
                    <a:pt x="16200" y="15600"/>
                    <a:pt x="21600" y="4800"/>
                    <a:pt x="21600" y="4800"/>
                  </a:cubicBezTo>
                  <a:cubicBezTo>
                    <a:pt x="16200" y="4800"/>
                    <a:pt x="5400" y="-6000"/>
                    <a:pt x="0" y="4800"/>
                  </a:cubicBezTo>
                  <a:cubicBezTo>
                    <a:pt x="5400" y="4800"/>
                    <a:pt x="10800" y="4800"/>
                    <a:pt x="16200" y="15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5" name="Freeform 276"/>
            <p:cNvSpPr/>
            <p:nvPr/>
          </p:nvSpPr>
          <p:spPr>
            <a:xfrm>
              <a:off x="6059645" y="3357942"/>
              <a:ext cx="11975" cy="119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0800"/>
                    <a:pt x="21600" y="10800"/>
                    <a:pt x="21600" y="0"/>
                  </a:cubicBezTo>
                  <a:cubicBezTo>
                    <a:pt x="0" y="0"/>
                    <a:pt x="0" y="10800"/>
                    <a:pt x="0" y="216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6" name="Freeform 277"/>
            <p:cNvSpPr/>
            <p:nvPr/>
          </p:nvSpPr>
          <p:spPr>
            <a:xfrm>
              <a:off x="5961300" y="3438232"/>
              <a:ext cx="11976" cy="11975"/>
            </a:xfrm>
            <a:custGeom>
              <a:avLst/>
              <a:gdLst/>
              <a:ahLst/>
              <a:cxnLst>
                <a:cxn ang="0">
                  <a:pos x="wd2" y="hd2"/>
                </a:cxn>
                <a:cxn ang="5400000">
                  <a:pos x="wd2" y="hd2"/>
                </a:cxn>
                <a:cxn ang="10800000">
                  <a:pos x="wd2" y="hd2"/>
                </a:cxn>
                <a:cxn ang="16200000">
                  <a:pos x="wd2" y="hd2"/>
                </a:cxn>
              </a:cxnLst>
              <a:rect l="0" t="0" r="r" b="b"/>
              <a:pathLst>
                <a:path w="9600" h="15274" extrusionOk="0">
                  <a:moveTo>
                    <a:pt x="9600" y="10800"/>
                  </a:moveTo>
                  <a:cubicBezTo>
                    <a:pt x="9600" y="10800"/>
                    <a:pt x="9600" y="0"/>
                    <a:pt x="9600" y="0"/>
                  </a:cubicBezTo>
                  <a:cubicBezTo>
                    <a:pt x="-12000" y="10800"/>
                    <a:pt x="9600" y="21600"/>
                    <a:pt x="9600" y="108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7" name="Freeform 278"/>
            <p:cNvSpPr/>
            <p:nvPr/>
          </p:nvSpPr>
          <p:spPr>
            <a:xfrm>
              <a:off x="5960865" y="3435948"/>
              <a:ext cx="11975" cy="11975"/>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21600" y="-5400"/>
                    <a:pt x="0" y="-5400"/>
                    <a:pt x="0" y="16200"/>
                  </a:cubicBezTo>
                  <a:cubicBezTo>
                    <a:pt x="0" y="16200"/>
                    <a:pt x="0" y="16200"/>
                    <a:pt x="21600" y="162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8" name="Freeform 279"/>
            <p:cNvSpPr/>
            <p:nvPr/>
          </p:nvSpPr>
          <p:spPr>
            <a:xfrm>
              <a:off x="5829656" y="3407049"/>
              <a:ext cx="67423" cy="10662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1600" y="21600"/>
                  </a:lnTo>
                  <a:lnTo>
                    <a:pt x="21600" y="0"/>
                  </a:lnTo>
                  <a:lnTo>
                    <a:pt x="0" y="10800"/>
                  </a:lnTo>
                  <a:close/>
                </a:path>
              </a:pathLst>
            </a:custGeom>
            <a:grpFill/>
            <a:ln w="12700" cap="flat">
              <a:noFill/>
              <a:miter lim="400000"/>
            </a:ln>
            <a:effectLst/>
          </p:spPr>
          <p:txBody>
            <a:bodyPr wrap="square" lIns="91439" tIns="91439" rIns="91439" bIns="91439" numCol="1" anchor="t">
              <a:noAutofit/>
            </a:bodyPr>
            <a:lstStyle/>
            <a:p>
              <a:endParaRPr/>
            </a:p>
          </p:txBody>
        </p:sp>
        <p:sp>
          <p:nvSpPr>
            <p:cNvPr id="59" name="Freeform 280"/>
            <p:cNvSpPr/>
            <p:nvPr/>
          </p:nvSpPr>
          <p:spPr>
            <a:xfrm>
              <a:off x="5889238" y="3438407"/>
              <a:ext cx="40767" cy="43903"/>
            </a:xfrm>
            <a:prstGeom prst="rect">
              <a:avLst/>
            </a:prstGeom>
            <a:grpFill/>
            <a:ln w="12700" cap="flat">
              <a:noFill/>
              <a:miter lim="400000"/>
            </a:ln>
            <a:effectLst/>
          </p:spPr>
          <p:txBody>
            <a:bodyPr wrap="square" lIns="91439" tIns="91439" rIns="91439" bIns="91439" numCol="1" anchor="t">
              <a:noAutofit/>
            </a:bodyPr>
            <a:lstStyle/>
            <a:p>
              <a:endParaRPr/>
            </a:p>
          </p:txBody>
        </p:sp>
        <p:sp>
          <p:nvSpPr>
            <p:cNvPr id="60" name="Freeform 281"/>
            <p:cNvSpPr/>
            <p:nvPr/>
          </p:nvSpPr>
          <p:spPr>
            <a:xfrm>
              <a:off x="6296904" y="3407049"/>
              <a:ext cx="65854" cy="10662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0"/>
                  </a:lnTo>
                  <a:lnTo>
                    <a:pt x="21600" y="10800"/>
                  </a:lnTo>
                  <a:close/>
                </a:path>
              </a:pathLst>
            </a:custGeom>
            <a:grpFill/>
            <a:ln w="12700" cap="flat">
              <a:noFill/>
              <a:miter lim="400000"/>
            </a:ln>
            <a:effectLst/>
          </p:spPr>
          <p:txBody>
            <a:bodyPr wrap="square" lIns="91439" tIns="91439" rIns="91439" bIns="91439" numCol="1" anchor="t">
              <a:noAutofit/>
            </a:bodyPr>
            <a:lstStyle/>
            <a:p>
              <a:endParaRPr/>
            </a:p>
          </p:txBody>
        </p:sp>
        <p:sp>
          <p:nvSpPr>
            <p:cNvPr id="61" name="Freeform 282"/>
            <p:cNvSpPr/>
            <p:nvPr/>
          </p:nvSpPr>
          <p:spPr>
            <a:xfrm>
              <a:off x="6260842" y="3438407"/>
              <a:ext cx="40767" cy="43903"/>
            </a:xfrm>
            <a:prstGeom prst="rect">
              <a:avLst/>
            </a:prstGeom>
            <a:grpFill/>
            <a:ln w="12700" cap="flat">
              <a:noFill/>
              <a:miter lim="400000"/>
            </a:ln>
            <a:effectLst/>
          </p:spPr>
          <p:txBody>
            <a:bodyPr wrap="square" lIns="91439" tIns="91439" rIns="91439" bIns="91439" numCol="1" anchor="t">
              <a:noAutofit/>
            </a:bodyPr>
            <a:lstStyle/>
            <a:p>
              <a:endParaRPr/>
            </a:p>
          </p:txBody>
        </p:sp>
        <p:sp>
          <p:nvSpPr>
            <p:cNvPr id="62" name="Freeform 283"/>
            <p:cNvSpPr/>
            <p:nvPr/>
          </p:nvSpPr>
          <p:spPr>
            <a:xfrm>
              <a:off x="6042897" y="3192240"/>
              <a:ext cx="106621" cy="674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21600"/>
                  </a:lnTo>
                  <a:lnTo>
                    <a:pt x="21600" y="21600"/>
                  </a:lnTo>
                  <a:lnTo>
                    <a:pt x="10800" y="0"/>
                  </a:lnTo>
                  <a:close/>
                </a:path>
              </a:pathLst>
            </a:custGeom>
            <a:grpFill/>
            <a:ln w="12700" cap="flat">
              <a:noFill/>
              <a:miter lim="400000"/>
            </a:ln>
            <a:effectLst/>
          </p:spPr>
          <p:txBody>
            <a:bodyPr wrap="square" lIns="91439" tIns="91439" rIns="91439" bIns="91439" numCol="1" anchor="t">
              <a:noAutofit/>
            </a:bodyPr>
            <a:lstStyle/>
            <a:p>
              <a:endParaRPr/>
            </a:p>
          </p:txBody>
        </p:sp>
        <p:sp>
          <p:nvSpPr>
            <p:cNvPr id="63" name="Freeform 284"/>
            <p:cNvSpPr/>
            <p:nvPr/>
          </p:nvSpPr>
          <p:spPr>
            <a:xfrm>
              <a:off x="6074255" y="3253390"/>
              <a:ext cx="45471" cy="42336"/>
            </a:xfrm>
            <a:prstGeom prst="rect">
              <a:avLst/>
            </a:prstGeom>
            <a:grpFill/>
            <a:ln w="12700" cap="flat">
              <a:noFill/>
              <a:miter lim="400000"/>
            </a:ln>
            <a:effectLst/>
          </p:spPr>
          <p:txBody>
            <a:bodyPr wrap="square" lIns="91439" tIns="91439" rIns="91439" bIns="91439" numCol="1" anchor="t">
              <a:noAutofit/>
            </a:bodyPr>
            <a:lstStyle/>
            <a:p>
              <a:endParaRPr/>
            </a:p>
          </p:txBody>
        </p:sp>
        <p:sp>
          <p:nvSpPr>
            <p:cNvPr id="64" name="Freeform 285"/>
            <p:cNvSpPr/>
            <p:nvPr/>
          </p:nvSpPr>
          <p:spPr>
            <a:xfrm>
              <a:off x="6042897" y="3661055"/>
              <a:ext cx="106621" cy="6742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lnTo>
                    <a:pt x="10800"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65" name="Freeform 286"/>
            <p:cNvSpPr/>
            <p:nvPr/>
          </p:nvSpPr>
          <p:spPr>
            <a:xfrm>
              <a:off x="6074255" y="3624993"/>
              <a:ext cx="45471" cy="42335"/>
            </a:xfrm>
            <a:prstGeom prst="rect">
              <a:avLst/>
            </a:prstGeom>
            <a:grpFill/>
            <a:ln w="12700" cap="flat">
              <a:noFill/>
              <a:miter lim="400000"/>
            </a:ln>
            <a:effectLst/>
          </p:spPr>
          <p:txBody>
            <a:bodyPr wrap="square" lIns="91439" tIns="91439" rIns="91439" bIns="91439" numCol="1" anchor="t">
              <a:noAutofit/>
            </a:bodyPr>
            <a:lstStyle/>
            <a:p>
              <a:endParaRPr/>
            </a:p>
          </p:txBody>
        </p:sp>
        <p:sp>
          <p:nvSpPr>
            <p:cNvPr id="66" name="Freeform 287"/>
            <p:cNvSpPr/>
            <p:nvPr/>
          </p:nvSpPr>
          <p:spPr>
            <a:xfrm>
              <a:off x="5906486" y="3272205"/>
              <a:ext cx="86238" cy="846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49" y="21600"/>
                  </a:lnTo>
                  <a:lnTo>
                    <a:pt x="21600" y="2400"/>
                  </a:lnTo>
                  <a:lnTo>
                    <a:pt x="0" y="0"/>
                  </a:lnTo>
                  <a:close/>
                </a:path>
              </a:pathLst>
            </a:custGeom>
            <a:grpFill/>
            <a:ln w="12700" cap="flat">
              <a:noFill/>
              <a:miter lim="400000"/>
            </a:ln>
            <a:effectLst/>
          </p:spPr>
          <p:txBody>
            <a:bodyPr wrap="square" lIns="91439" tIns="91439" rIns="91439" bIns="91439" numCol="1" anchor="t">
              <a:noAutofit/>
            </a:bodyPr>
            <a:lstStyle/>
            <a:p>
              <a:endParaRPr/>
            </a:p>
          </p:txBody>
        </p:sp>
        <p:sp>
          <p:nvSpPr>
            <p:cNvPr id="67" name="Freeform 288"/>
            <p:cNvSpPr/>
            <p:nvPr/>
          </p:nvSpPr>
          <p:spPr>
            <a:xfrm>
              <a:off x="5934708" y="3298860"/>
              <a:ext cx="61152" cy="61151"/>
            </a:xfrm>
            <a:custGeom>
              <a:avLst/>
              <a:gdLst/>
              <a:ahLst/>
              <a:cxnLst>
                <a:cxn ang="0">
                  <a:pos x="wd2" y="hd2"/>
                </a:cxn>
                <a:cxn ang="5400000">
                  <a:pos x="wd2" y="hd2"/>
                </a:cxn>
                <a:cxn ang="10800000">
                  <a:pos x="wd2" y="hd2"/>
                </a:cxn>
                <a:cxn ang="16200000">
                  <a:pos x="wd2" y="hd2"/>
                </a:cxn>
              </a:cxnLst>
              <a:rect l="0" t="0" r="r" b="b"/>
              <a:pathLst>
                <a:path w="21600" h="21600" extrusionOk="0">
                  <a:moveTo>
                    <a:pt x="10523" y="21600"/>
                  </a:moveTo>
                  <a:lnTo>
                    <a:pt x="0" y="11077"/>
                  </a:lnTo>
                  <a:lnTo>
                    <a:pt x="11077" y="0"/>
                  </a:lnTo>
                  <a:lnTo>
                    <a:pt x="21600" y="10523"/>
                  </a:lnTo>
                  <a:lnTo>
                    <a:pt x="10523"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68" name="Freeform 289"/>
            <p:cNvSpPr/>
            <p:nvPr/>
          </p:nvSpPr>
          <p:spPr>
            <a:xfrm>
              <a:off x="6199691" y="3563843"/>
              <a:ext cx="84670" cy="846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9200"/>
                  </a:lnTo>
                  <a:lnTo>
                    <a:pt x="19200" y="0"/>
                  </a:lnTo>
                  <a:lnTo>
                    <a:pt x="21600"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69" name="Freeform 290"/>
            <p:cNvSpPr/>
            <p:nvPr/>
          </p:nvSpPr>
          <p:spPr>
            <a:xfrm>
              <a:off x="6198124" y="3562275"/>
              <a:ext cx="61152" cy="59583"/>
            </a:xfrm>
            <a:custGeom>
              <a:avLst/>
              <a:gdLst/>
              <a:ahLst/>
              <a:cxnLst>
                <a:cxn ang="0">
                  <a:pos x="wd2" y="hd2"/>
                </a:cxn>
                <a:cxn ang="5400000">
                  <a:pos x="wd2" y="hd2"/>
                </a:cxn>
                <a:cxn ang="10800000">
                  <a:pos x="wd2" y="hd2"/>
                </a:cxn>
                <a:cxn ang="16200000">
                  <a:pos x="wd2" y="hd2"/>
                </a:cxn>
              </a:cxnLst>
              <a:rect l="0" t="0" r="r" b="b"/>
              <a:pathLst>
                <a:path w="21600" h="21600" extrusionOk="0">
                  <a:moveTo>
                    <a:pt x="9415" y="21600"/>
                  </a:moveTo>
                  <a:lnTo>
                    <a:pt x="0" y="11368"/>
                  </a:lnTo>
                  <a:lnTo>
                    <a:pt x="11077" y="0"/>
                  </a:lnTo>
                  <a:lnTo>
                    <a:pt x="21600" y="10232"/>
                  </a:lnTo>
                  <a:lnTo>
                    <a:pt x="9415"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70" name="Freeform 291"/>
            <p:cNvSpPr/>
            <p:nvPr/>
          </p:nvSpPr>
          <p:spPr>
            <a:xfrm>
              <a:off x="6199691" y="3272205"/>
              <a:ext cx="84670" cy="846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400"/>
                  </a:lnTo>
                  <a:lnTo>
                    <a:pt x="19200" y="21600"/>
                  </a:lnTo>
                  <a:lnTo>
                    <a:pt x="21600" y="0"/>
                  </a:lnTo>
                  <a:close/>
                </a:path>
              </a:pathLst>
            </a:custGeom>
            <a:grpFill/>
            <a:ln w="12700" cap="flat">
              <a:noFill/>
              <a:miter lim="400000"/>
            </a:ln>
            <a:effectLst/>
          </p:spPr>
          <p:txBody>
            <a:bodyPr wrap="square" lIns="91439" tIns="91439" rIns="91439" bIns="91439" numCol="1" anchor="t">
              <a:noAutofit/>
            </a:bodyPr>
            <a:lstStyle/>
            <a:p>
              <a:endParaRPr/>
            </a:p>
          </p:txBody>
        </p:sp>
        <p:sp>
          <p:nvSpPr>
            <p:cNvPr id="71" name="Freeform 292"/>
            <p:cNvSpPr/>
            <p:nvPr/>
          </p:nvSpPr>
          <p:spPr>
            <a:xfrm>
              <a:off x="6198124" y="3298860"/>
              <a:ext cx="58016" cy="61151"/>
            </a:xfrm>
            <a:custGeom>
              <a:avLst/>
              <a:gdLst/>
              <a:ahLst/>
              <a:cxnLst>
                <a:cxn ang="0">
                  <a:pos x="wd2" y="hd2"/>
                </a:cxn>
                <a:cxn ang="5400000">
                  <a:pos x="wd2" y="hd2"/>
                </a:cxn>
                <a:cxn ang="10800000">
                  <a:pos x="wd2" y="hd2"/>
                </a:cxn>
                <a:cxn ang="16200000">
                  <a:pos x="wd2" y="hd2"/>
                </a:cxn>
              </a:cxnLst>
              <a:rect l="0" t="0" r="r" b="b"/>
              <a:pathLst>
                <a:path w="21600" h="21600" extrusionOk="0">
                  <a:moveTo>
                    <a:pt x="11676" y="21600"/>
                  </a:moveTo>
                  <a:lnTo>
                    <a:pt x="0" y="10523"/>
                  </a:lnTo>
                  <a:lnTo>
                    <a:pt x="9924" y="0"/>
                  </a:lnTo>
                  <a:lnTo>
                    <a:pt x="21600" y="11077"/>
                  </a:lnTo>
                  <a:lnTo>
                    <a:pt x="11676"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72" name="Freeform 293"/>
            <p:cNvSpPr/>
            <p:nvPr/>
          </p:nvSpPr>
          <p:spPr>
            <a:xfrm>
              <a:off x="5906486" y="3563843"/>
              <a:ext cx="86238" cy="846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749" y="0"/>
                  </a:lnTo>
                  <a:lnTo>
                    <a:pt x="21600" y="19200"/>
                  </a:lnTo>
                  <a:lnTo>
                    <a:pt x="0" y="21600"/>
                  </a:lnTo>
                  <a:close/>
                </a:path>
              </a:pathLst>
            </a:custGeom>
            <a:grpFill/>
            <a:ln w="12700" cap="flat">
              <a:noFill/>
              <a:miter lim="400000"/>
            </a:ln>
            <a:effectLst/>
          </p:spPr>
          <p:txBody>
            <a:bodyPr wrap="square" lIns="91439" tIns="91439" rIns="91439" bIns="91439" numCol="1" anchor="t">
              <a:noAutofit/>
            </a:bodyPr>
            <a:lstStyle/>
            <a:p>
              <a:endParaRPr/>
            </a:p>
          </p:txBody>
        </p:sp>
        <p:sp>
          <p:nvSpPr>
            <p:cNvPr id="73" name="Freeform 294"/>
            <p:cNvSpPr/>
            <p:nvPr/>
          </p:nvSpPr>
          <p:spPr>
            <a:xfrm>
              <a:off x="5934708" y="3562275"/>
              <a:ext cx="61152" cy="59583"/>
            </a:xfrm>
            <a:custGeom>
              <a:avLst/>
              <a:gdLst/>
              <a:ahLst/>
              <a:cxnLst>
                <a:cxn ang="0">
                  <a:pos x="wd2" y="hd2"/>
                </a:cxn>
                <a:cxn ang="5400000">
                  <a:pos x="wd2" y="hd2"/>
                </a:cxn>
                <a:cxn ang="10800000">
                  <a:pos x="wd2" y="hd2"/>
                </a:cxn>
                <a:cxn ang="16200000">
                  <a:pos x="wd2" y="hd2"/>
                </a:cxn>
              </a:cxnLst>
              <a:rect l="0" t="0" r="r" b="b"/>
              <a:pathLst>
                <a:path w="21600" h="21600" extrusionOk="0">
                  <a:moveTo>
                    <a:pt x="11077" y="21600"/>
                  </a:moveTo>
                  <a:lnTo>
                    <a:pt x="0" y="10232"/>
                  </a:lnTo>
                  <a:lnTo>
                    <a:pt x="10523" y="0"/>
                  </a:lnTo>
                  <a:lnTo>
                    <a:pt x="21600" y="11368"/>
                  </a:lnTo>
                  <a:lnTo>
                    <a:pt x="11077" y="21600"/>
                  </a:ln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76" name="组合 75"/>
          <p:cNvGrpSpPr/>
          <p:nvPr/>
        </p:nvGrpSpPr>
        <p:grpSpPr>
          <a:xfrm>
            <a:off x="7080832" y="2967122"/>
            <a:ext cx="749753" cy="736269"/>
            <a:chOff x="8024779" y="3275341"/>
            <a:chExt cx="435889" cy="428050"/>
          </a:xfrm>
          <a:solidFill>
            <a:schemeClr val="bg1"/>
          </a:solidFill>
        </p:grpSpPr>
        <p:sp>
          <p:nvSpPr>
            <p:cNvPr id="77" name="Freeform 295"/>
            <p:cNvSpPr/>
            <p:nvPr/>
          </p:nvSpPr>
          <p:spPr>
            <a:xfrm>
              <a:off x="8024779" y="3275341"/>
              <a:ext cx="435889" cy="387284"/>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292" y="0"/>
                    <a:pt x="0" y="329"/>
                    <a:pt x="0" y="768"/>
                  </a:cubicBezTo>
                  <a:cubicBezTo>
                    <a:pt x="0" y="20832"/>
                    <a:pt x="0" y="20832"/>
                    <a:pt x="0" y="20832"/>
                  </a:cubicBezTo>
                  <a:cubicBezTo>
                    <a:pt x="0" y="21161"/>
                    <a:pt x="292" y="21600"/>
                    <a:pt x="681" y="21600"/>
                  </a:cubicBezTo>
                  <a:cubicBezTo>
                    <a:pt x="4476" y="21600"/>
                    <a:pt x="4476" y="21600"/>
                    <a:pt x="4476" y="21600"/>
                  </a:cubicBezTo>
                  <a:cubicBezTo>
                    <a:pt x="4476" y="19955"/>
                    <a:pt x="4476" y="19955"/>
                    <a:pt x="4476" y="19955"/>
                  </a:cubicBezTo>
                  <a:cubicBezTo>
                    <a:pt x="1362" y="19955"/>
                    <a:pt x="1362" y="19955"/>
                    <a:pt x="1362" y="19955"/>
                  </a:cubicBezTo>
                  <a:cubicBezTo>
                    <a:pt x="1362" y="5373"/>
                    <a:pt x="1362" y="5373"/>
                    <a:pt x="1362" y="5373"/>
                  </a:cubicBezTo>
                  <a:cubicBezTo>
                    <a:pt x="20238" y="5373"/>
                    <a:pt x="20238" y="5373"/>
                    <a:pt x="20238" y="5373"/>
                  </a:cubicBezTo>
                  <a:cubicBezTo>
                    <a:pt x="20238" y="19955"/>
                    <a:pt x="20238" y="19955"/>
                    <a:pt x="20238" y="19955"/>
                  </a:cubicBezTo>
                  <a:cubicBezTo>
                    <a:pt x="16832" y="19955"/>
                    <a:pt x="16832" y="19955"/>
                    <a:pt x="16832" y="19955"/>
                  </a:cubicBezTo>
                  <a:cubicBezTo>
                    <a:pt x="16832" y="21600"/>
                    <a:pt x="16832" y="21600"/>
                    <a:pt x="16832" y="21600"/>
                  </a:cubicBezTo>
                  <a:cubicBezTo>
                    <a:pt x="20919" y="21600"/>
                    <a:pt x="20919" y="21600"/>
                    <a:pt x="20919" y="21600"/>
                  </a:cubicBezTo>
                  <a:cubicBezTo>
                    <a:pt x="21308" y="21600"/>
                    <a:pt x="21600" y="21161"/>
                    <a:pt x="21600" y="20832"/>
                  </a:cubicBezTo>
                  <a:cubicBezTo>
                    <a:pt x="21600" y="768"/>
                    <a:pt x="21600" y="768"/>
                    <a:pt x="21600" y="768"/>
                  </a:cubicBezTo>
                  <a:cubicBezTo>
                    <a:pt x="21600" y="329"/>
                    <a:pt x="21308" y="0"/>
                    <a:pt x="20919" y="0"/>
                  </a:cubicBezTo>
                  <a:close/>
                  <a:moveTo>
                    <a:pt x="13914" y="3728"/>
                  </a:moveTo>
                  <a:cubicBezTo>
                    <a:pt x="13427" y="3728"/>
                    <a:pt x="13038" y="3180"/>
                    <a:pt x="13038" y="2631"/>
                  </a:cubicBezTo>
                  <a:cubicBezTo>
                    <a:pt x="13038" y="2083"/>
                    <a:pt x="13427" y="1645"/>
                    <a:pt x="13914" y="1645"/>
                  </a:cubicBezTo>
                  <a:cubicBezTo>
                    <a:pt x="14497" y="1645"/>
                    <a:pt x="14886" y="2083"/>
                    <a:pt x="14886" y="2631"/>
                  </a:cubicBezTo>
                  <a:cubicBezTo>
                    <a:pt x="14886" y="3180"/>
                    <a:pt x="14497" y="3728"/>
                    <a:pt x="13914" y="3728"/>
                  </a:cubicBezTo>
                  <a:close/>
                  <a:moveTo>
                    <a:pt x="16638" y="3728"/>
                  </a:moveTo>
                  <a:cubicBezTo>
                    <a:pt x="16151" y="3728"/>
                    <a:pt x="15762" y="3180"/>
                    <a:pt x="15762" y="2631"/>
                  </a:cubicBezTo>
                  <a:cubicBezTo>
                    <a:pt x="15762" y="2083"/>
                    <a:pt x="16151" y="1645"/>
                    <a:pt x="16638" y="1645"/>
                  </a:cubicBezTo>
                  <a:cubicBezTo>
                    <a:pt x="17124" y="1645"/>
                    <a:pt x="17514" y="2083"/>
                    <a:pt x="17514" y="2631"/>
                  </a:cubicBezTo>
                  <a:cubicBezTo>
                    <a:pt x="17514" y="3180"/>
                    <a:pt x="17124" y="3728"/>
                    <a:pt x="16638" y="3728"/>
                  </a:cubicBezTo>
                  <a:close/>
                  <a:moveTo>
                    <a:pt x="19265" y="3728"/>
                  </a:moveTo>
                  <a:cubicBezTo>
                    <a:pt x="18778" y="3728"/>
                    <a:pt x="18389" y="3180"/>
                    <a:pt x="18389" y="2631"/>
                  </a:cubicBezTo>
                  <a:cubicBezTo>
                    <a:pt x="18389" y="2083"/>
                    <a:pt x="18778" y="1645"/>
                    <a:pt x="19265" y="1645"/>
                  </a:cubicBezTo>
                  <a:cubicBezTo>
                    <a:pt x="19849" y="1645"/>
                    <a:pt x="20238" y="2083"/>
                    <a:pt x="20238" y="2631"/>
                  </a:cubicBezTo>
                  <a:cubicBezTo>
                    <a:pt x="20238" y="3180"/>
                    <a:pt x="19849" y="3728"/>
                    <a:pt x="19265" y="3728"/>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78" name="Freeform 296"/>
            <p:cNvSpPr/>
            <p:nvPr/>
          </p:nvSpPr>
          <p:spPr>
            <a:xfrm>
              <a:off x="8089064" y="3455655"/>
              <a:ext cx="139549" cy="72126"/>
            </a:xfrm>
            <a:custGeom>
              <a:avLst/>
              <a:gdLst/>
              <a:ahLst/>
              <a:cxnLst>
                <a:cxn ang="0">
                  <a:pos x="wd2" y="hd2"/>
                </a:cxn>
                <a:cxn ang="5400000">
                  <a:pos x="wd2" y="hd2"/>
                </a:cxn>
                <a:cxn ang="10800000">
                  <a:pos x="wd2" y="hd2"/>
                </a:cxn>
                <a:cxn ang="16200000">
                  <a:pos x="wd2" y="hd2"/>
                </a:cxn>
              </a:cxnLst>
              <a:rect l="0" t="0" r="r" b="b"/>
              <a:pathLst>
                <a:path w="21600" h="21600" extrusionOk="0">
                  <a:moveTo>
                    <a:pt x="21600" y="9861"/>
                  </a:moveTo>
                  <a:lnTo>
                    <a:pt x="16261" y="0"/>
                  </a:lnTo>
                  <a:lnTo>
                    <a:pt x="0" y="12678"/>
                  </a:lnTo>
                  <a:lnTo>
                    <a:pt x="5825" y="21600"/>
                  </a:lnTo>
                  <a:lnTo>
                    <a:pt x="21600" y="9861"/>
                  </a:lnTo>
                  <a:close/>
                </a:path>
              </a:pathLst>
            </a:custGeom>
            <a:grpFill/>
            <a:ln w="12700" cap="flat">
              <a:noFill/>
              <a:miter lim="400000"/>
            </a:ln>
            <a:effectLst/>
          </p:spPr>
          <p:txBody>
            <a:bodyPr wrap="square" lIns="91439" tIns="91439" rIns="91439" bIns="91439" numCol="1" anchor="t">
              <a:noAutofit/>
            </a:bodyPr>
            <a:lstStyle/>
            <a:p>
              <a:endParaRPr/>
            </a:p>
          </p:txBody>
        </p:sp>
        <p:sp>
          <p:nvSpPr>
            <p:cNvPr id="79" name="Freeform 297"/>
            <p:cNvSpPr/>
            <p:nvPr/>
          </p:nvSpPr>
          <p:spPr>
            <a:xfrm>
              <a:off x="8245859" y="3450951"/>
              <a:ext cx="137980" cy="73695"/>
            </a:xfrm>
            <a:custGeom>
              <a:avLst/>
              <a:gdLst/>
              <a:ahLst/>
              <a:cxnLst>
                <a:cxn ang="0">
                  <a:pos x="wd2" y="hd2"/>
                </a:cxn>
                <a:cxn ang="5400000">
                  <a:pos x="wd2" y="hd2"/>
                </a:cxn>
                <a:cxn ang="10800000">
                  <a:pos x="wd2" y="hd2"/>
                </a:cxn>
                <a:cxn ang="16200000">
                  <a:pos x="wd2" y="hd2"/>
                </a:cxn>
              </a:cxnLst>
              <a:rect l="0" t="0" r="r" b="b"/>
              <a:pathLst>
                <a:path w="21600" h="21600" extrusionOk="0">
                  <a:moveTo>
                    <a:pt x="21600" y="11949"/>
                  </a:moveTo>
                  <a:lnTo>
                    <a:pt x="5645" y="0"/>
                  </a:lnTo>
                  <a:lnTo>
                    <a:pt x="0" y="9651"/>
                  </a:lnTo>
                  <a:lnTo>
                    <a:pt x="16200" y="21600"/>
                  </a:lnTo>
                  <a:lnTo>
                    <a:pt x="21600" y="11949"/>
                  </a:lnTo>
                  <a:close/>
                </a:path>
              </a:pathLst>
            </a:custGeom>
            <a:grpFill/>
            <a:ln w="12700" cap="flat">
              <a:noFill/>
              <a:miter lim="400000"/>
            </a:ln>
            <a:effectLst/>
          </p:spPr>
          <p:txBody>
            <a:bodyPr wrap="square" lIns="91439" tIns="91439" rIns="91439" bIns="91439" numCol="1" anchor="t">
              <a:noAutofit/>
            </a:bodyPr>
            <a:lstStyle/>
            <a:p>
              <a:endParaRPr/>
            </a:p>
          </p:txBody>
        </p:sp>
        <p:sp>
          <p:nvSpPr>
            <p:cNvPr id="80" name="Freeform 298"/>
            <p:cNvSpPr/>
            <p:nvPr/>
          </p:nvSpPr>
          <p:spPr>
            <a:xfrm>
              <a:off x="8245859" y="3585794"/>
              <a:ext cx="103485" cy="1175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4112"/>
                  </a:lnTo>
                  <a:lnTo>
                    <a:pt x="21600" y="2880"/>
                  </a:lnTo>
                  <a:lnTo>
                    <a:pt x="9491" y="6912"/>
                  </a:lnTo>
                  <a:lnTo>
                    <a:pt x="0" y="0"/>
                  </a:lnTo>
                  <a:close/>
                </a:path>
              </a:pathLst>
            </a:custGeom>
            <a:grpFill/>
            <a:ln w="12700" cap="flat">
              <a:noFill/>
              <a:miter lim="400000"/>
            </a:ln>
            <a:effectLst/>
          </p:spPr>
          <p:txBody>
            <a:bodyPr wrap="square" lIns="91439" tIns="91439" rIns="91439" bIns="91439" numCol="1" anchor="t">
              <a:noAutofit/>
            </a:bodyPr>
            <a:lstStyle/>
            <a:p>
              <a:endParaRPr/>
            </a:p>
          </p:txBody>
        </p:sp>
        <p:sp>
          <p:nvSpPr>
            <p:cNvPr id="81" name="Freeform 299"/>
            <p:cNvSpPr/>
            <p:nvPr/>
          </p:nvSpPr>
          <p:spPr>
            <a:xfrm>
              <a:off x="8258402" y="3537188"/>
              <a:ext cx="137980" cy="72126"/>
            </a:xfrm>
            <a:custGeom>
              <a:avLst/>
              <a:gdLst/>
              <a:ahLst/>
              <a:cxnLst>
                <a:cxn ang="0">
                  <a:pos x="wd2" y="hd2"/>
                </a:cxn>
                <a:cxn ang="5400000">
                  <a:pos x="wd2" y="hd2"/>
                </a:cxn>
                <a:cxn ang="10800000">
                  <a:pos x="wd2" y="hd2"/>
                </a:cxn>
                <a:cxn ang="16200000">
                  <a:pos x="wd2" y="hd2"/>
                </a:cxn>
              </a:cxnLst>
              <a:rect l="0" t="0" r="r" b="b"/>
              <a:pathLst>
                <a:path w="21600" h="21600" extrusionOk="0">
                  <a:moveTo>
                    <a:pt x="0" y="12209"/>
                  </a:moveTo>
                  <a:lnTo>
                    <a:pt x="5645" y="21600"/>
                  </a:lnTo>
                  <a:lnTo>
                    <a:pt x="21600" y="9391"/>
                  </a:lnTo>
                  <a:lnTo>
                    <a:pt x="15955" y="0"/>
                  </a:lnTo>
                  <a:lnTo>
                    <a:pt x="0" y="12209"/>
                  </a:lnTo>
                  <a:close/>
                </a:path>
              </a:pathLst>
            </a:custGeom>
            <a:grpFill/>
            <a:ln w="12700" cap="flat">
              <a:noFill/>
              <a:miter lim="400000"/>
            </a:ln>
            <a:effectLst/>
          </p:spPr>
          <p:txBody>
            <a:bodyPr wrap="square" lIns="91439" tIns="91439" rIns="91439" bIns="91439" numCol="1" anchor="t">
              <a:noAutofit/>
            </a:bodyPr>
            <a:lstStyle/>
            <a:p>
              <a:endParaRPr/>
            </a:p>
          </p:txBody>
        </p:sp>
        <p:sp>
          <p:nvSpPr>
            <p:cNvPr id="82" name="Freeform 300"/>
            <p:cNvSpPr/>
            <p:nvPr/>
          </p:nvSpPr>
          <p:spPr>
            <a:xfrm>
              <a:off x="8129831" y="3593633"/>
              <a:ext cx="103485" cy="109757"/>
            </a:xfrm>
            <a:custGeom>
              <a:avLst/>
              <a:gdLst/>
              <a:ahLst/>
              <a:cxnLst>
                <a:cxn ang="0">
                  <a:pos x="wd2" y="hd2"/>
                </a:cxn>
                <a:cxn ang="5400000">
                  <a:pos x="wd2" y="hd2"/>
                </a:cxn>
                <a:cxn ang="10800000">
                  <a:pos x="wd2" y="hd2"/>
                </a:cxn>
                <a:cxn ang="16200000">
                  <a:pos x="wd2" y="hd2"/>
                </a:cxn>
              </a:cxnLst>
              <a:rect l="0" t="0" r="r" b="b"/>
              <a:pathLst>
                <a:path w="21600" h="21600" extrusionOk="0">
                  <a:moveTo>
                    <a:pt x="0" y="2469"/>
                  </a:moveTo>
                  <a:lnTo>
                    <a:pt x="0" y="13577"/>
                  </a:lnTo>
                  <a:lnTo>
                    <a:pt x="21600" y="21600"/>
                  </a:lnTo>
                  <a:lnTo>
                    <a:pt x="21600" y="0"/>
                  </a:lnTo>
                  <a:lnTo>
                    <a:pt x="13418" y="7406"/>
                  </a:lnTo>
                  <a:lnTo>
                    <a:pt x="0" y="2469"/>
                  </a:lnTo>
                  <a:close/>
                </a:path>
              </a:pathLst>
            </a:custGeom>
            <a:grpFill/>
            <a:ln w="12700" cap="flat">
              <a:noFill/>
              <a:miter lim="400000"/>
            </a:ln>
            <a:effectLst/>
          </p:spPr>
          <p:txBody>
            <a:bodyPr wrap="square" lIns="91439" tIns="91439" rIns="91439" bIns="91439" numCol="1" anchor="t">
              <a:noAutofit/>
            </a:bodyPr>
            <a:lstStyle/>
            <a:p>
              <a:endParaRPr/>
            </a:p>
          </p:txBody>
        </p:sp>
        <p:sp>
          <p:nvSpPr>
            <p:cNvPr id="83" name="Freeform 301"/>
            <p:cNvSpPr/>
            <p:nvPr/>
          </p:nvSpPr>
          <p:spPr>
            <a:xfrm>
              <a:off x="8089064" y="3540324"/>
              <a:ext cx="137980" cy="75262"/>
            </a:xfrm>
            <a:custGeom>
              <a:avLst/>
              <a:gdLst/>
              <a:ahLst/>
              <a:cxnLst>
                <a:cxn ang="0">
                  <a:pos x="wd2" y="hd2"/>
                </a:cxn>
                <a:cxn ang="5400000">
                  <a:pos x="wd2" y="hd2"/>
                </a:cxn>
                <a:cxn ang="10800000">
                  <a:pos x="wd2" y="hd2"/>
                </a:cxn>
                <a:cxn ang="16200000">
                  <a:pos x="wd2" y="hd2"/>
                </a:cxn>
              </a:cxnLst>
              <a:rect l="0" t="0" r="r" b="b"/>
              <a:pathLst>
                <a:path w="21600" h="21600" extrusionOk="0">
                  <a:moveTo>
                    <a:pt x="21600" y="12150"/>
                  </a:moveTo>
                  <a:lnTo>
                    <a:pt x="5645" y="0"/>
                  </a:lnTo>
                  <a:lnTo>
                    <a:pt x="0" y="9900"/>
                  </a:lnTo>
                  <a:lnTo>
                    <a:pt x="15955" y="21600"/>
                  </a:lnTo>
                  <a:lnTo>
                    <a:pt x="21600" y="12150"/>
                  </a:ln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84" name="组合 83"/>
          <p:cNvGrpSpPr/>
          <p:nvPr/>
        </p:nvGrpSpPr>
        <p:grpSpPr>
          <a:xfrm>
            <a:off x="4583997" y="2934194"/>
            <a:ext cx="720088" cy="736270"/>
            <a:chOff x="6957009" y="3242414"/>
            <a:chExt cx="418642" cy="428050"/>
          </a:xfrm>
          <a:solidFill>
            <a:schemeClr val="bg1"/>
          </a:solidFill>
        </p:grpSpPr>
        <p:sp>
          <p:nvSpPr>
            <p:cNvPr id="85" name="Freeform 345"/>
            <p:cNvSpPr/>
            <p:nvPr/>
          </p:nvSpPr>
          <p:spPr>
            <a:xfrm>
              <a:off x="6957009" y="3405480"/>
              <a:ext cx="185018" cy="264984"/>
            </a:xfrm>
            <a:custGeom>
              <a:avLst/>
              <a:gdLst/>
              <a:ahLst/>
              <a:cxnLst>
                <a:cxn ang="0">
                  <a:pos x="wd2" y="hd2"/>
                </a:cxn>
                <a:cxn ang="5400000">
                  <a:pos x="wd2" y="hd2"/>
                </a:cxn>
                <a:cxn ang="10800000">
                  <a:pos x="wd2" y="hd2"/>
                </a:cxn>
                <a:cxn ang="16200000">
                  <a:pos x="wd2" y="hd2"/>
                </a:cxn>
              </a:cxnLst>
              <a:rect l="0" t="0" r="r" b="b"/>
              <a:pathLst>
                <a:path w="21600" h="21600" extrusionOk="0">
                  <a:moveTo>
                    <a:pt x="11898" y="1917"/>
                  </a:moveTo>
                  <a:lnTo>
                    <a:pt x="18488" y="17766"/>
                  </a:lnTo>
                  <a:lnTo>
                    <a:pt x="9702" y="19555"/>
                  </a:lnTo>
                  <a:lnTo>
                    <a:pt x="2929" y="3834"/>
                  </a:lnTo>
                  <a:lnTo>
                    <a:pt x="11898" y="1917"/>
                  </a:lnTo>
                  <a:close/>
                  <a:moveTo>
                    <a:pt x="13546" y="0"/>
                  </a:moveTo>
                  <a:lnTo>
                    <a:pt x="11532" y="256"/>
                  </a:lnTo>
                  <a:lnTo>
                    <a:pt x="2197" y="2173"/>
                  </a:lnTo>
                  <a:lnTo>
                    <a:pt x="0" y="2684"/>
                  </a:lnTo>
                  <a:lnTo>
                    <a:pt x="732" y="4346"/>
                  </a:lnTo>
                  <a:lnTo>
                    <a:pt x="7322" y="20066"/>
                  </a:lnTo>
                  <a:lnTo>
                    <a:pt x="8054" y="21600"/>
                  </a:lnTo>
                  <a:lnTo>
                    <a:pt x="10251" y="21089"/>
                  </a:lnTo>
                  <a:lnTo>
                    <a:pt x="19220" y="19172"/>
                  </a:lnTo>
                  <a:lnTo>
                    <a:pt x="21600" y="18916"/>
                  </a:lnTo>
                  <a:lnTo>
                    <a:pt x="20868" y="17254"/>
                  </a:lnTo>
                  <a:lnTo>
                    <a:pt x="14278" y="1406"/>
                  </a:lnTo>
                  <a:lnTo>
                    <a:pt x="13546" y="0"/>
                  </a:lnTo>
                  <a:close/>
                </a:path>
              </a:pathLst>
            </a:custGeom>
            <a:grpFill/>
            <a:ln w="12700" cap="flat">
              <a:noFill/>
              <a:miter lim="400000"/>
            </a:ln>
            <a:effectLst/>
          </p:spPr>
          <p:txBody>
            <a:bodyPr wrap="square" lIns="91439" tIns="91439" rIns="91439" bIns="91439" numCol="1" anchor="t">
              <a:noAutofit/>
            </a:bodyPr>
            <a:lstStyle/>
            <a:p>
              <a:endParaRPr/>
            </a:p>
          </p:txBody>
        </p:sp>
        <p:sp>
          <p:nvSpPr>
            <p:cNvPr id="86" name="Freeform 346"/>
            <p:cNvSpPr/>
            <p:nvPr/>
          </p:nvSpPr>
          <p:spPr>
            <a:xfrm>
              <a:off x="6957009" y="3405480"/>
              <a:ext cx="185018" cy="264984"/>
            </a:xfrm>
            <a:custGeom>
              <a:avLst/>
              <a:gdLst/>
              <a:ahLst/>
              <a:cxnLst>
                <a:cxn ang="0">
                  <a:pos x="wd2" y="hd2"/>
                </a:cxn>
                <a:cxn ang="5400000">
                  <a:pos x="wd2" y="hd2"/>
                </a:cxn>
                <a:cxn ang="10800000">
                  <a:pos x="wd2" y="hd2"/>
                </a:cxn>
                <a:cxn ang="16200000">
                  <a:pos x="wd2" y="hd2"/>
                </a:cxn>
              </a:cxnLst>
              <a:rect l="0" t="0" r="r" b="b"/>
              <a:pathLst>
                <a:path w="21600" h="21600" extrusionOk="0">
                  <a:moveTo>
                    <a:pt x="11898" y="1917"/>
                  </a:moveTo>
                  <a:lnTo>
                    <a:pt x="18488" y="17766"/>
                  </a:lnTo>
                  <a:lnTo>
                    <a:pt x="9702" y="19555"/>
                  </a:lnTo>
                  <a:lnTo>
                    <a:pt x="2929" y="3834"/>
                  </a:lnTo>
                  <a:lnTo>
                    <a:pt x="11898" y="1917"/>
                  </a:lnTo>
                  <a:moveTo>
                    <a:pt x="13546" y="0"/>
                  </a:moveTo>
                  <a:lnTo>
                    <a:pt x="11532" y="256"/>
                  </a:lnTo>
                  <a:lnTo>
                    <a:pt x="2197" y="2173"/>
                  </a:lnTo>
                  <a:lnTo>
                    <a:pt x="0" y="2684"/>
                  </a:lnTo>
                  <a:lnTo>
                    <a:pt x="732" y="4346"/>
                  </a:lnTo>
                  <a:lnTo>
                    <a:pt x="7322" y="20066"/>
                  </a:lnTo>
                  <a:lnTo>
                    <a:pt x="8054" y="21600"/>
                  </a:lnTo>
                  <a:lnTo>
                    <a:pt x="10251" y="21089"/>
                  </a:lnTo>
                  <a:lnTo>
                    <a:pt x="19220" y="19172"/>
                  </a:lnTo>
                  <a:lnTo>
                    <a:pt x="21600" y="18916"/>
                  </a:lnTo>
                  <a:lnTo>
                    <a:pt x="20868" y="17254"/>
                  </a:lnTo>
                  <a:lnTo>
                    <a:pt x="14278" y="1406"/>
                  </a:lnTo>
                  <a:lnTo>
                    <a:pt x="13546" y="0"/>
                  </a:lnTo>
                </a:path>
              </a:pathLst>
            </a:custGeom>
            <a:grpFill/>
            <a:ln w="12700" cap="flat">
              <a:noFill/>
              <a:miter lim="400000"/>
            </a:ln>
            <a:effectLst/>
          </p:spPr>
          <p:txBody>
            <a:bodyPr wrap="square" lIns="91439" tIns="91439" rIns="91439" bIns="91439" numCol="1" anchor="t">
              <a:noAutofit/>
            </a:bodyPr>
            <a:lstStyle/>
            <a:p>
              <a:endParaRPr/>
            </a:p>
          </p:txBody>
        </p:sp>
        <p:sp>
          <p:nvSpPr>
            <p:cNvPr id="87" name="Freeform 347"/>
            <p:cNvSpPr/>
            <p:nvPr/>
          </p:nvSpPr>
          <p:spPr>
            <a:xfrm>
              <a:off x="7080876" y="3242414"/>
              <a:ext cx="294775" cy="335541"/>
            </a:xfrm>
            <a:custGeom>
              <a:avLst/>
              <a:gdLst/>
              <a:ahLst/>
              <a:cxnLst>
                <a:cxn ang="0">
                  <a:pos x="wd2" y="hd2"/>
                </a:cxn>
                <a:cxn ang="5400000">
                  <a:pos x="wd2" y="hd2"/>
                </a:cxn>
                <a:cxn ang="10800000">
                  <a:pos x="wd2" y="hd2"/>
                </a:cxn>
                <a:cxn ang="16200000">
                  <a:pos x="wd2" y="hd2"/>
                </a:cxn>
              </a:cxnLst>
              <a:rect l="0" t="0" r="r" b="b"/>
              <a:pathLst>
                <a:path w="21600" h="21600" extrusionOk="0">
                  <a:moveTo>
                    <a:pt x="20736" y="15284"/>
                  </a:moveTo>
                  <a:cubicBezTo>
                    <a:pt x="20736" y="16042"/>
                    <a:pt x="20160" y="16800"/>
                    <a:pt x="19440" y="17179"/>
                  </a:cubicBezTo>
                  <a:cubicBezTo>
                    <a:pt x="19440" y="17305"/>
                    <a:pt x="19440" y="17558"/>
                    <a:pt x="19440" y="17684"/>
                  </a:cubicBezTo>
                  <a:cubicBezTo>
                    <a:pt x="19440" y="18695"/>
                    <a:pt x="18576" y="19579"/>
                    <a:pt x="17568" y="19832"/>
                  </a:cubicBezTo>
                  <a:cubicBezTo>
                    <a:pt x="17568" y="20084"/>
                    <a:pt x="17568" y="20337"/>
                    <a:pt x="17424" y="20589"/>
                  </a:cubicBezTo>
                  <a:cubicBezTo>
                    <a:pt x="16992" y="21347"/>
                    <a:pt x="15840" y="21600"/>
                    <a:pt x="14688" y="21600"/>
                  </a:cubicBezTo>
                  <a:cubicBezTo>
                    <a:pt x="14400" y="21600"/>
                    <a:pt x="13968" y="21600"/>
                    <a:pt x="13680" y="21600"/>
                  </a:cubicBezTo>
                  <a:cubicBezTo>
                    <a:pt x="12528" y="21474"/>
                    <a:pt x="10224" y="21347"/>
                    <a:pt x="7776" y="21095"/>
                  </a:cubicBezTo>
                  <a:cubicBezTo>
                    <a:pt x="7056" y="21095"/>
                    <a:pt x="6336" y="20968"/>
                    <a:pt x="5760" y="20968"/>
                  </a:cubicBezTo>
                  <a:cubicBezTo>
                    <a:pt x="4464" y="20968"/>
                    <a:pt x="3600" y="21095"/>
                    <a:pt x="3024" y="21221"/>
                  </a:cubicBezTo>
                  <a:cubicBezTo>
                    <a:pt x="0" y="12126"/>
                    <a:pt x="0" y="12126"/>
                    <a:pt x="0" y="12126"/>
                  </a:cubicBezTo>
                  <a:cubicBezTo>
                    <a:pt x="2016" y="10737"/>
                    <a:pt x="5328" y="7453"/>
                    <a:pt x="6480" y="5684"/>
                  </a:cubicBezTo>
                  <a:cubicBezTo>
                    <a:pt x="7200" y="3789"/>
                    <a:pt x="6912" y="1516"/>
                    <a:pt x="6912" y="1011"/>
                  </a:cubicBezTo>
                  <a:cubicBezTo>
                    <a:pt x="6768" y="126"/>
                    <a:pt x="8784" y="0"/>
                    <a:pt x="9072" y="0"/>
                  </a:cubicBezTo>
                  <a:cubicBezTo>
                    <a:pt x="10224" y="0"/>
                    <a:pt x="11520" y="1768"/>
                    <a:pt x="11232" y="5053"/>
                  </a:cubicBezTo>
                  <a:cubicBezTo>
                    <a:pt x="11088" y="5432"/>
                    <a:pt x="10944" y="6063"/>
                    <a:pt x="10944" y="6568"/>
                  </a:cubicBezTo>
                  <a:cubicBezTo>
                    <a:pt x="10944" y="7074"/>
                    <a:pt x="10944" y="7453"/>
                    <a:pt x="10800" y="7832"/>
                  </a:cubicBezTo>
                  <a:cubicBezTo>
                    <a:pt x="10800" y="9095"/>
                    <a:pt x="15984" y="9221"/>
                    <a:pt x="17712" y="9221"/>
                  </a:cubicBezTo>
                  <a:cubicBezTo>
                    <a:pt x="18144" y="9221"/>
                    <a:pt x="18288" y="9095"/>
                    <a:pt x="18288" y="9095"/>
                  </a:cubicBezTo>
                  <a:cubicBezTo>
                    <a:pt x="20160" y="9095"/>
                    <a:pt x="21600" y="10484"/>
                    <a:pt x="21600" y="12000"/>
                  </a:cubicBezTo>
                  <a:cubicBezTo>
                    <a:pt x="21600" y="12884"/>
                    <a:pt x="21168" y="13642"/>
                    <a:pt x="20592" y="14147"/>
                  </a:cubicBezTo>
                  <a:cubicBezTo>
                    <a:pt x="20736" y="14526"/>
                    <a:pt x="20736" y="14905"/>
                    <a:pt x="20736" y="15284"/>
                  </a:cubicBez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88" name="组合 87"/>
          <p:cNvGrpSpPr/>
          <p:nvPr/>
        </p:nvGrpSpPr>
        <p:grpSpPr>
          <a:xfrm>
            <a:off x="4950897" y="134060"/>
            <a:ext cx="2197945" cy="400110"/>
            <a:chOff x="4950897" y="134060"/>
            <a:chExt cx="2197945" cy="400110"/>
          </a:xfrm>
        </p:grpSpPr>
        <p:sp>
          <p:nvSpPr>
            <p:cNvPr id="94"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04</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下步工作计划</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95" name="组合 94"/>
            <p:cNvGrpSpPr/>
            <p:nvPr/>
          </p:nvGrpSpPr>
          <p:grpSpPr>
            <a:xfrm>
              <a:off x="5095783" y="533382"/>
              <a:ext cx="1913029" cy="509"/>
              <a:chOff x="5095783" y="594295"/>
              <a:chExt cx="1913029" cy="509"/>
            </a:xfrm>
          </p:grpSpPr>
          <p:cxnSp>
            <p:nvCxnSpPr>
              <p:cNvPr id="96" name="直接连接符 95"/>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连接符 96"/>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89" name="图片 8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fade">
                                      <p:cBhvr>
                                        <p:cTn id="7" dur="1000"/>
                                        <p:tgtEl>
                                          <p:spTgt spid="44038"/>
                                        </p:tgtEl>
                                      </p:cBhvr>
                                    </p:animEffect>
                                    <p:anim calcmode="lin" valueType="num">
                                      <p:cBhvr>
                                        <p:cTn id="8" dur="1000" fill="hold"/>
                                        <p:tgtEl>
                                          <p:spTgt spid="44038"/>
                                        </p:tgtEl>
                                        <p:attrNameLst>
                                          <p:attrName>ppt_x</p:attrName>
                                        </p:attrNameLst>
                                      </p:cBhvr>
                                      <p:tavLst>
                                        <p:tav tm="0">
                                          <p:val>
                                            <p:strVal val="#ppt_x"/>
                                          </p:val>
                                        </p:tav>
                                        <p:tav tm="100000">
                                          <p:val>
                                            <p:strVal val="#ppt_x"/>
                                          </p:val>
                                        </p:tav>
                                      </p:tavLst>
                                    </p:anim>
                                    <p:anim calcmode="lin" valueType="num">
                                      <p:cBhvr>
                                        <p:cTn id="9" dur="900" decel="100000" fill="hold"/>
                                        <p:tgtEl>
                                          <p:spTgt spid="4403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03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4039"/>
                                        </p:tgtEl>
                                        <p:attrNameLst>
                                          <p:attrName>style.visibility</p:attrName>
                                        </p:attrNameLst>
                                      </p:cBhvr>
                                      <p:to>
                                        <p:strVal val="visible"/>
                                      </p:to>
                                    </p:set>
                                    <p:animEffect transition="in" filter="fade">
                                      <p:cBhvr>
                                        <p:cTn id="13" dur="1000"/>
                                        <p:tgtEl>
                                          <p:spTgt spid="44039"/>
                                        </p:tgtEl>
                                      </p:cBhvr>
                                    </p:animEffect>
                                    <p:anim calcmode="lin" valueType="num">
                                      <p:cBhvr>
                                        <p:cTn id="14" dur="1000" fill="hold"/>
                                        <p:tgtEl>
                                          <p:spTgt spid="44039"/>
                                        </p:tgtEl>
                                        <p:attrNameLst>
                                          <p:attrName>ppt_x</p:attrName>
                                        </p:attrNameLst>
                                      </p:cBhvr>
                                      <p:tavLst>
                                        <p:tav tm="0">
                                          <p:val>
                                            <p:strVal val="#ppt_x"/>
                                          </p:val>
                                        </p:tav>
                                        <p:tav tm="100000">
                                          <p:val>
                                            <p:strVal val="#ppt_x"/>
                                          </p:val>
                                        </p:tav>
                                      </p:tavLst>
                                    </p:anim>
                                    <p:anim calcmode="lin" valueType="num">
                                      <p:cBhvr>
                                        <p:cTn id="15" dur="900" decel="100000" fill="hold"/>
                                        <p:tgtEl>
                                          <p:spTgt spid="4403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03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4040"/>
                                        </p:tgtEl>
                                        <p:attrNameLst>
                                          <p:attrName>style.visibility</p:attrName>
                                        </p:attrNameLst>
                                      </p:cBhvr>
                                      <p:to>
                                        <p:strVal val="visible"/>
                                      </p:to>
                                    </p:set>
                                    <p:animEffect transition="in" filter="fade">
                                      <p:cBhvr>
                                        <p:cTn id="19" dur="1000"/>
                                        <p:tgtEl>
                                          <p:spTgt spid="44040"/>
                                        </p:tgtEl>
                                      </p:cBhvr>
                                    </p:animEffect>
                                    <p:anim calcmode="lin" valueType="num">
                                      <p:cBhvr>
                                        <p:cTn id="20" dur="1000" fill="hold"/>
                                        <p:tgtEl>
                                          <p:spTgt spid="44040"/>
                                        </p:tgtEl>
                                        <p:attrNameLst>
                                          <p:attrName>ppt_x</p:attrName>
                                        </p:attrNameLst>
                                      </p:cBhvr>
                                      <p:tavLst>
                                        <p:tav tm="0">
                                          <p:val>
                                            <p:strVal val="#ppt_x"/>
                                          </p:val>
                                        </p:tav>
                                        <p:tav tm="100000">
                                          <p:val>
                                            <p:strVal val="#ppt_x"/>
                                          </p:val>
                                        </p:tav>
                                      </p:tavLst>
                                    </p:anim>
                                    <p:anim calcmode="lin" valueType="num">
                                      <p:cBhvr>
                                        <p:cTn id="21" dur="900" decel="100000" fill="hold"/>
                                        <p:tgtEl>
                                          <p:spTgt spid="4404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404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4041"/>
                                        </p:tgtEl>
                                        <p:attrNameLst>
                                          <p:attrName>style.visibility</p:attrName>
                                        </p:attrNameLst>
                                      </p:cBhvr>
                                      <p:to>
                                        <p:strVal val="visible"/>
                                      </p:to>
                                    </p:set>
                                    <p:animEffect transition="in" filter="fade">
                                      <p:cBhvr>
                                        <p:cTn id="25" dur="1000"/>
                                        <p:tgtEl>
                                          <p:spTgt spid="44041"/>
                                        </p:tgtEl>
                                      </p:cBhvr>
                                    </p:animEffect>
                                    <p:anim calcmode="lin" valueType="num">
                                      <p:cBhvr>
                                        <p:cTn id="26" dur="1000" fill="hold"/>
                                        <p:tgtEl>
                                          <p:spTgt spid="44041"/>
                                        </p:tgtEl>
                                        <p:attrNameLst>
                                          <p:attrName>ppt_x</p:attrName>
                                        </p:attrNameLst>
                                      </p:cBhvr>
                                      <p:tavLst>
                                        <p:tav tm="0">
                                          <p:val>
                                            <p:strVal val="#ppt_x"/>
                                          </p:val>
                                        </p:tav>
                                        <p:tav tm="100000">
                                          <p:val>
                                            <p:strVal val="#ppt_x"/>
                                          </p:val>
                                        </p:tav>
                                      </p:tavLst>
                                    </p:anim>
                                    <p:anim calcmode="lin" valueType="num">
                                      <p:cBhvr>
                                        <p:cTn id="27" dur="900" decel="100000" fill="hold"/>
                                        <p:tgtEl>
                                          <p:spTgt spid="4404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4041"/>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900" decel="100000" fill="hold"/>
                                        <p:tgtEl>
                                          <p:spTgt spid="2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900" decel="100000" fill="hold"/>
                                        <p:tgtEl>
                                          <p:spTgt spid="3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1000"/>
                                        <p:tgtEl>
                                          <p:spTgt spid="76"/>
                                        </p:tgtEl>
                                      </p:cBhvr>
                                    </p:animEffect>
                                    <p:anim calcmode="lin" valueType="num">
                                      <p:cBhvr>
                                        <p:cTn id="44" dur="1000" fill="hold"/>
                                        <p:tgtEl>
                                          <p:spTgt spid="76"/>
                                        </p:tgtEl>
                                        <p:attrNameLst>
                                          <p:attrName>ppt_x</p:attrName>
                                        </p:attrNameLst>
                                      </p:cBhvr>
                                      <p:tavLst>
                                        <p:tav tm="0">
                                          <p:val>
                                            <p:strVal val="#ppt_x"/>
                                          </p:val>
                                        </p:tav>
                                        <p:tav tm="100000">
                                          <p:val>
                                            <p:strVal val="#ppt_x"/>
                                          </p:val>
                                        </p:tav>
                                      </p:tavLst>
                                    </p:anim>
                                    <p:anim calcmode="lin" valueType="num">
                                      <p:cBhvr>
                                        <p:cTn id="45" dur="900" decel="100000" fill="hold"/>
                                        <p:tgtEl>
                                          <p:spTgt spid="7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900" decel="100000" fill="hold"/>
                                        <p:tgtEl>
                                          <p:spTgt spid="84"/>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44039" grpId="0" animBg="1"/>
      <p:bldP spid="44040" grpId="0" animBg="1"/>
      <p:bldP spid="440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704850" y="1962150"/>
            <a:ext cx="5391150" cy="4131362"/>
          </a:xfrm>
          <a:prstGeom prst="rect">
            <a:avLst/>
          </a:prstGeom>
          <a:effectLst>
            <a:outerShdw blurRad="25400" dist="25400" dir="5400000" algn="t" rotWithShape="0">
              <a:prstClr val="black">
                <a:alpha val="40000"/>
              </a:prstClr>
            </a:outerShdw>
          </a:effectLst>
        </p:spPr>
      </p:pic>
      <p:sp>
        <p:nvSpPr>
          <p:cNvPr id="24" name="文本框 23"/>
          <p:cNvSpPr txBox="1"/>
          <p:nvPr/>
        </p:nvSpPr>
        <p:spPr>
          <a:xfrm>
            <a:off x="6672595" y="2656580"/>
            <a:ext cx="4244597" cy="923330"/>
          </a:xfrm>
          <a:prstGeom prst="rect">
            <a:avLst/>
          </a:prstGeom>
          <a:noFill/>
        </p:spPr>
        <p:txBody>
          <a:bodyPr wrap="square" rtlCol="0">
            <a:spAutoFit/>
          </a:bodyPr>
          <a:lstStyle/>
          <a:p>
            <a:pPr algn="dist"/>
            <a:r>
              <a:rPr lang="zh-CN" altLang="en-US" sz="5400" dirty="0">
                <a:solidFill>
                  <a:srgbClr val="BE2327"/>
                </a:solidFill>
                <a:latin typeface="思源黑体 CN Bold" panose="020B0800000000000000" pitchFamily="34" charset="-122"/>
                <a:ea typeface="思源黑体 CN Bold" panose="020B0800000000000000" pitchFamily="34" charset="-122"/>
              </a:rPr>
              <a:t>谢谢观看</a:t>
            </a:r>
          </a:p>
        </p:txBody>
      </p:sp>
      <p:sp>
        <p:nvSpPr>
          <p:cNvPr id="36" name="文本框 35"/>
          <p:cNvSpPr txBox="1"/>
          <p:nvPr/>
        </p:nvSpPr>
        <p:spPr>
          <a:xfrm>
            <a:off x="5185668" y="5301071"/>
            <a:ext cx="6848926" cy="1446550"/>
          </a:xfrm>
          <a:prstGeom prst="rect">
            <a:avLst/>
          </a:prstGeom>
          <a:noFill/>
        </p:spPr>
        <p:txBody>
          <a:bodyPr wrap="none" rtlCol="0">
            <a:spAutoFit/>
          </a:bodyPr>
          <a:lstStyle/>
          <a:p>
            <a:r>
              <a:rPr lang="en-US" altLang="zh-CN" sz="8800" dirty="0">
                <a:solidFill>
                  <a:srgbClr val="DADDDD">
                    <a:alpha val="50000"/>
                  </a:srgbClr>
                </a:solidFill>
                <a:latin typeface="思源黑体 CN Bold" panose="020B0800000000000000" pitchFamily="34" charset="-122"/>
                <a:ea typeface="思源黑体 CN Bold" panose="020B0800000000000000" pitchFamily="34" charset="-122"/>
              </a:rPr>
              <a:t>WORK PLAN</a:t>
            </a:r>
            <a:endParaRPr lang="zh-CN" altLang="en-US" sz="8800" dirty="0">
              <a:solidFill>
                <a:srgbClr val="DADDDD">
                  <a:alpha val="50000"/>
                </a:srgbClr>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6" name="8d24aacf-efdf-482f-be20-0f984dda3e1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14434" y="2343164"/>
            <a:ext cx="4667441" cy="4090448"/>
            <a:chOff x="3503613" y="1177925"/>
            <a:chExt cx="5181600" cy="4541045"/>
          </a:xfrm>
        </p:grpSpPr>
        <p:sp>
          <p:nvSpPr>
            <p:cNvPr id="17" name="iśḷíḋè"/>
            <p:cNvSpPr/>
            <p:nvPr/>
          </p:nvSpPr>
          <p:spPr bwMode="auto">
            <a:xfrm>
              <a:off x="3743325" y="5250657"/>
              <a:ext cx="4727575" cy="468313"/>
            </a:xfrm>
            <a:custGeom>
              <a:avLst/>
              <a:gdLst>
                <a:gd name="T0" fmla="*/ 716 w 1432"/>
                <a:gd name="T1" fmla="*/ 0 h 142"/>
                <a:gd name="T2" fmla="*/ 0 w 1432"/>
                <a:gd name="T3" fmla="*/ 71 h 142"/>
                <a:gd name="T4" fmla="*/ 716 w 1432"/>
                <a:gd name="T5" fmla="*/ 142 h 142"/>
                <a:gd name="T6" fmla="*/ 1432 w 1432"/>
                <a:gd name="T7" fmla="*/ 71 h 142"/>
                <a:gd name="T8" fmla="*/ 1177 w 1432"/>
                <a:gd name="T9" fmla="*/ 17 h 142"/>
                <a:gd name="T10" fmla="*/ 1177 w 1432"/>
                <a:gd name="T11" fmla="*/ 41 h 142"/>
                <a:gd name="T12" fmla="*/ 1200 w 1432"/>
                <a:gd name="T13" fmla="*/ 45 h 142"/>
                <a:gd name="T14" fmla="*/ 1308 w 1432"/>
                <a:gd name="T15" fmla="*/ 62 h 142"/>
                <a:gd name="T16" fmla="*/ 1312 w 1432"/>
                <a:gd name="T17" fmla="*/ 67 h 142"/>
                <a:gd name="T18" fmla="*/ 1307 w 1432"/>
                <a:gd name="T19" fmla="*/ 72 h 142"/>
                <a:gd name="T20" fmla="*/ 1020 w 1432"/>
                <a:gd name="T21" fmla="*/ 72 h 142"/>
                <a:gd name="T22" fmla="*/ 1016 w 1432"/>
                <a:gd name="T23" fmla="*/ 67 h 142"/>
                <a:gd name="T24" fmla="*/ 1016 w 1432"/>
                <a:gd name="T25" fmla="*/ 67 h 142"/>
                <a:gd name="T26" fmla="*/ 1016 w 1432"/>
                <a:gd name="T27" fmla="*/ 67 h 142"/>
                <a:gd name="T28" fmla="*/ 1020 w 1432"/>
                <a:gd name="T29" fmla="*/ 62 h 142"/>
                <a:gd name="T30" fmla="*/ 1151 w 1432"/>
                <a:gd name="T31" fmla="*/ 41 h 142"/>
                <a:gd name="T32" fmla="*/ 1151 w 1432"/>
                <a:gd name="T33" fmla="*/ 15 h 142"/>
                <a:gd name="T34" fmla="*/ 965 w 1432"/>
                <a:gd name="T35" fmla="*/ 5 h 142"/>
                <a:gd name="T36" fmla="*/ 968 w 1432"/>
                <a:gd name="T37" fmla="*/ 11 h 142"/>
                <a:gd name="T38" fmla="*/ 976 w 1432"/>
                <a:gd name="T39" fmla="*/ 32 h 142"/>
                <a:gd name="T40" fmla="*/ 976 w 1432"/>
                <a:gd name="T41" fmla="*/ 44 h 142"/>
                <a:gd name="T42" fmla="*/ 947 w 1432"/>
                <a:gd name="T43" fmla="*/ 49 h 142"/>
                <a:gd name="T44" fmla="*/ 933 w 1432"/>
                <a:gd name="T45" fmla="*/ 48 h 142"/>
                <a:gd name="T46" fmla="*/ 920 w 1432"/>
                <a:gd name="T47" fmla="*/ 40 h 142"/>
                <a:gd name="T48" fmla="*/ 926 w 1432"/>
                <a:gd name="T49" fmla="*/ 11 h 142"/>
                <a:gd name="T50" fmla="*/ 928 w 1432"/>
                <a:gd name="T51" fmla="*/ 3 h 142"/>
                <a:gd name="T52" fmla="*/ 910 w 1432"/>
                <a:gd name="T53" fmla="*/ 3 h 142"/>
                <a:gd name="T54" fmla="*/ 910 w 1432"/>
                <a:gd name="T55" fmla="*/ 13 h 142"/>
                <a:gd name="T56" fmla="*/ 910 w 1432"/>
                <a:gd name="T57" fmla="*/ 13 h 142"/>
                <a:gd name="T58" fmla="*/ 910 w 1432"/>
                <a:gd name="T59" fmla="*/ 13 h 142"/>
                <a:gd name="T60" fmla="*/ 899 w 1432"/>
                <a:gd name="T61" fmla="*/ 16 h 142"/>
                <a:gd name="T62" fmla="*/ 893 w 1432"/>
                <a:gd name="T63" fmla="*/ 16 h 142"/>
                <a:gd name="T64" fmla="*/ 874 w 1432"/>
                <a:gd name="T65" fmla="*/ 15 h 142"/>
                <a:gd name="T66" fmla="*/ 871 w 1432"/>
                <a:gd name="T67" fmla="*/ 2 h 142"/>
                <a:gd name="T68" fmla="*/ 716 w 1432"/>
                <a:gd name="T6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2" h="142">
                  <a:moveTo>
                    <a:pt x="716" y="0"/>
                  </a:moveTo>
                  <a:cubicBezTo>
                    <a:pt x="321" y="0"/>
                    <a:pt x="0" y="32"/>
                    <a:pt x="0" y="71"/>
                  </a:cubicBezTo>
                  <a:cubicBezTo>
                    <a:pt x="0" y="111"/>
                    <a:pt x="321" y="142"/>
                    <a:pt x="716" y="142"/>
                  </a:cubicBezTo>
                  <a:cubicBezTo>
                    <a:pt x="1112" y="142"/>
                    <a:pt x="1432" y="111"/>
                    <a:pt x="1432" y="71"/>
                  </a:cubicBezTo>
                  <a:cubicBezTo>
                    <a:pt x="1432" y="49"/>
                    <a:pt x="1333" y="30"/>
                    <a:pt x="1177" y="17"/>
                  </a:cubicBezTo>
                  <a:cubicBezTo>
                    <a:pt x="1177" y="41"/>
                    <a:pt x="1177" y="41"/>
                    <a:pt x="1177" y="41"/>
                  </a:cubicBezTo>
                  <a:cubicBezTo>
                    <a:pt x="1200" y="45"/>
                    <a:pt x="1200" y="45"/>
                    <a:pt x="1200" y="45"/>
                  </a:cubicBezTo>
                  <a:cubicBezTo>
                    <a:pt x="1308" y="62"/>
                    <a:pt x="1308" y="62"/>
                    <a:pt x="1308" y="62"/>
                  </a:cubicBezTo>
                  <a:cubicBezTo>
                    <a:pt x="1310" y="63"/>
                    <a:pt x="1312" y="65"/>
                    <a:pt x="1312" y="67"/>
                  </a:cubicBezTo>
                  <a:cubicBezTo>
                    <a:pt x="1312" y="69"/>
                    <a:pt x="1310" y="72"/>
                    <a:pt x="1307" y="72"/>
                  </a:cubicBezTo>
                  <a:cubicBezTo>
                    <a:pt x="1020" y="72"/>
                    <a:pt x="1020" y="72"/>
                    <a:pt x="1020" y="72"/>
                  </a:cubicBezTo>
                  <a:cubicBezTo>
                    <a:pt x="1018" y="72"/>
                    <a:pt x="1016" y="69"/>
                    <a:pt x="1016" y="67"/>
                  </a:cubicBezTo>
                  <a:cubicBezTo>
                    <a:pt x="1016" y="67"/>
                    <a:pt x="1016" y="67"/>
                    <a:pt x="1016" y="67"/>
                  </a:cubicBezTo>
                  <a:cubicBezTo>
                    <a:pt x="1016" y="67"/>
                    <a:pt x="1016" y="67"/>
                    <a:pt x="1016" y="67"/>
                  </a:cubicBezTo>
                  <a:cubicBezTo>
                    <a:pt x="1016" y="65"/>
                    <a:pt x="1017" y="63"/>
                    <a:pt x="1020" y="62"/>
                  </a:cubicBezTo>
                  <a:cubicBezTo>
                    <a:pt x="1151" y="41"/>
                    <a:pt x="1151" y="41"/>
                    <a:pt x="1151" y="41"/>
                  </a:cubicBezTo>
                  <a:cubicBezTo>
                    <a:pt x="1151" y="15"/>
                    <a:pt x="1151" y="15"/>
                    <a:pt x="1151" y="15"/>
                  </a:cubicBezTo>
                  <a:cubicBezTo>
                    <a:pt x="1095" y="11"/>
                    <a:pt x="1033" y="7"/>
                    <a:pt x="965" y="5"/>
                  </a:cubicBezTo>
                  <a:cubicBezTo>
                    <a:pt x="966" y="7"/>
                    <a:pt x="967" y="9"/>
                    <a:pt x="968" y="11"/>
                  </a:cubicBezTo>
                  <a:cubicBezTo>
                    <a:pt x="972" y="19"/>
                    <a:pt x="974" y="23"/>
                    <a:pt x="976" y="32"/>
                  </a:cubicBezTo>
                  <a:cubicBezTo>
                    <a:pt x="976" y="35"/>
                    <a:pt x="976" y="37"/>
                    <a:pt x="976" y="44"/>
                  </a:cubicBezTo>
                  <a:cubicBezTo>
                    <a:pt x="967" y="47"/>
                    <a:pt x="956" y="49"/>
                    <a:pt x="947" y="49"/>
                  </a:cubicBezTo>
                  <a:cubicBezTo>
                    <a:pt x="941" y="49"/>
                    <a:pt x="937" y="49"/>
                    <a:pt x="933" y="48"/>
                  </a:cubicBezTo>
                  <a:cubicBezTo>
                    <a:pt x="927" y="46"/>
                    <a:pt x="923" y="44"/>
                    <a:pt x="920" y="40"/>
                  </a:cubicBezTo>
                  <a:cubicBezTo>
                    <a:pt x="922" y="29"/>
                    <a:pt x="925" y="16"/>
                    <a:pt x="926" y="11"/>
                  </a:cubicBezTo>
                  <a:cubicBezTo>
                    <a:pt x="927" y="8"/>
                    <a:pt x="928" y="5"/>
                    <a:pt x="928" y="3"/>
                  </a:cubicBezTo>
                  <a:cubicBezTo>
                    <a:pt x="922" y="3"/>
                    <a:pt x="916" y="3"/>
                    <a:pt x="910" y="3"/>
                  </a:cubicBezTo>
                  <a:cubicBezTo>
                    <a:pt x="910" y="9"/>
                    <a:pt x="910" y="13"/>
                    <a:pt x="910" y="13"/>
                  </a:cubicBezTo>
                  <a:cubicBezTo>
                    <a:pt x="910" y="13"/>
                    <a:pt x="910" y="13"/>
                    <a:pt x="910" y="13"/>
                  </a:cubicBezTo>
                  <a:cubicBezTo>
                    <a:pt x="910" y="13"/>
                    <a:pt x="910" y="13"/>
                    <a:pt x="910" y="13"/>
                  </a:cubicBezTo>
                  <a:cubicBezTo>
                    <a:pt x="910" y="13"/>
                    <a:pt x="905" y="15"/>
                    <a:pt x="899" y="16"/>
                  </a:cubicBezTo>
                  <a:cubicBezTo>
                    <a:pt x="897" y="16"/>
                    <a:pt x="895" y="16"/>
                    <a:pt x="893" y="16"/>
                  </a:cubicBezTo>
                  <a:cubicBezTo>
                    <a:pt x="885" y="16"/>
                    <a:pt x="874" y="15"/>
                    <a:pt x="874" y="15"/>
                  </a:cubicBezTo>
                  <a:cubicBezTo>
                    <a:pt x="874" y="15"/>
                    <a:pt x="873" y="10"/>
                    <a:pt x="871" y="2"/>
                  </a:cubicBezTo>
                  <a:cubicBezTo>
                    <a:pt x="821" y="1"/>
                    <a:pt x="770" y="0"/>
                    <a:pt x="716" y="0"/>
                  </a:cubicBezTo>
                </a:path>
              </a:pathLst>
            </a:custGeom>
            <a:solidFill>
              <a:srgbClr val="D8E1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ṡļidé"/>
            <p:cNvSpPr/>
            <p:nvPr/>
          </p:nvSpPr>
          <p:spPr bwMode="auto">
            <a:xfrm>
              <a:off x="6269038" y="1368425"/>
              <a:ext cx="762000" cy="850900"/>
            </a:xfrm>
            <a:custGeom>
              <a:avLst/>
              <a:gdLst>
                <a:gd name="T0" fmla="*/ 51 w 231"/>
                <a:gd name="T1" fmla="*/ 44 h 258"/>
                <a:gd name="T2" fmla="*/ 133 w 231"/>
                <a:gd name="T3" fmla="*/ 14 h 258"/>
                <a:gd name="T4" fmla="*/ 205 w 231"/>
                <a:gd name="T5" fmla="*/ 149 h 258"/>
                <a:gd name="T6" fmla="*/ 230 w 231"/>
                <a:gd name="T7" fmla="*/ 211 h 258"/>
                <a:gd name="T8" fmla="*/ 227 w 231"/>
                <a:gd name="T9" fmla="*/ 218 h 258"/>
                <a:gd name="T10" fmla="*/ 20 w 231"/>
                <a:gd name="T11" fmla="*/ 214 h 258"/>
                <a:gd name="T12" fmla="*/ 5 w 231"/>
                <a:gd name="T13" fmla="*/ 197 h 258"/>
                <a:gd name="T14" fmla="*/ 3 w 231"/>
                <a:gd name="T15" fmla="*/ 187 h 258"/>
                <a:gd name="T16" fmla="*/ 5 w 231"/>
                <a:gd name="T17" fmla="*/ 128 h 258"/>
                <a:gd name="T18" fmla="*/ 51 w 231"/>
                <a:gd name="T19" fmla="*/ 4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58">
                  <a:moveTo>
                    <a:pt x="51" y="44"/>
                  </a:moveTo>
                  <a:cubicBezTo>
                    <a:pt x="51" y="44"/>
                    <a:pt x="61" y="0"/>
                    <a:pt x="133" y="14"/>
                  </a:cubicBezTo>
                  <a:cubicBezTo>
                    <a:pt x="201" y="27"/>
                    <a:pt x="197" y="123"/>
                    <a:pt x="205" y="149"/>
                  </a:cubicBezTo>
                  <a:cubicBezTo>
                    <a:pt x="211" y="170"/>
                    <a:pt x="224" y="199"/>
                    <a:pt x="230" y="211"/>
                  </a:cubicBezTo>
                  <a:cubicBezTo>
                    <a:pt x="231" y="214"/>
                    <a:pt x="230" y="217"/>
                    <a:pt x="227" y="218"/>
                  </a:cubicBezTo>
                  <a:cubicBezTo>
                    <a:pt x="201" y="226"/>
                    <a:pt x="93" y="258"/>
                    <a:pt x="20" y="214"/>
                  </a:cubicBezTo>
                  <a:cubicBezTo>
                    <a:pt x="13" y="210"/>
                    <a:pt x="8" y="204"/>
                    <a:pt x="5" y="197"/>
                  </a:cubicBezTo>
                  <a:cubicBezTo>
                    <a:pt x="4" y="194"/>
                    <a:pt x="3" y="191"/>
                    <a:pt x="3" y="187"/>
                  </a:cubicBezTo>
                  <a:cubicBezTo>
                    <a:pt x="4" y="176"/>
                    <a:pt x="10" y="162"/>
                    <a:pt x="5" y="128"/>
                  </a:cubicBezTo>
                  <a:cubicBezTo>
                    <a:pt x="0" y="95"/>
                    <a:pt x="6" y="43"/>
                    <a:pt x="51" y="44"/>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ḻïḋe"/>
            <p:cNvSpPr/>
            <p:nvPr/>
          </p:nvSpPr>
          <p:spPr bwMode="auto">
            <a:xfrm>
              <a:off x="6335713" y="1806575"/>
              <a:ext cx="85725" cy="176213"/>
            </a:xfrm>
            <a:custGeom>
              <a:avLst/>
              <a:gdLst>
                <a:gd name="T0" fmla="*/ 9 w 26"/>
                <a:gd name="T1" fmla="*/ 3 h 53"/>
                <a:gd name="T2" fmla="*/ 4 w 26"/>
                <a:gd name="T3" fmla="*/ 34 h 53"/>
                <a:gd name="T4" fmla="*/ 24 w 26"/>
                <a:gd name="T5" fmla="*/ 52 h 53"/>
                <a:gd name="T6" fmla="*/ 26 w 26"/>
                <a:gd name="T7" fmla="*/ 33 h 53"/>
                <a:gd name="T8" fmla="*/ 21 w 26"/>
                <a:gd name="T9" fmla="*/ 0 h 53"/>
                <a:gd name="T10" fmla="*/ 9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9" y="3"/>
                  </a:moveTo>
                  <a:cubicBezTo>
                    <a:pt x="9" y="3"/>
                    <a:pt x="0" y="15"/>
                    <a:pt x="4" y="34"/>
                  </a:cubicBezTo>
                  <a:cubicBezTo>
                    <a:pt x="7" y="53"/>
                    <a:pt x="24" y="52"/>
                    <a:pt x="24" y="52"/>
                  </a:cubicBezTo>
                  <a:cubicBezTo>
                    <a:pt x="26" y="33"/>
                    <a:pt x="26" y="33"/>
                    <a:pt x="26" y="33"/>
                  </a:cubicBezTo>
                  <a:cubicBezTo>
                    <a:pt x="21" y="0"/>
                    <a:pt x="21" y="0"/>
                    <a:pt x="21" y="0"/>
                  </a:cubicBezTo>
                  <a:lnTo>
                    <a:pt x="9"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ľidê"/>
            <p:cNvSpPr/>
            <p:nvPr/>
          </p:nvSpPr>
          <p:spPr bwMode="auto">
            <a:xfrm>
              <a:off x="6843713" y="1806575"/>
              <a:ext cx="85725" cy="176213"/>
            </a:xfrm>
            <a:custGeom>
              <a:avLst/>
              <a:gdLst>
                <a:gd name="T0" fmla="*/ 16 w 26"/>
                <a:gd name="T1" fmla="*/ 3 h 53"/>
                <a:gd name="T2" fmla="*/ 22 w 26"/>
                <a:gd name="T3" fmla="*/ 34 h 53"/>
                <a:gd name="T4" fmla="*/ 2 w 26"/>
                <a:gd name="T5" fmla="*/ 52 h 53"/>
                <a:gd name="T6" fmla="*/ 0 w 26"/>
                <a:gd name="T7" fmla="*/ 33 h 53"/>
                <a:gd name="T8" fmla="*/ 5 w 26"/>
                <a:gd name="T9" fmla="*/ 0 h 53"/>
                <a:gd name="T10" fmla="*/ 16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16" y="3"/>
                  </a:moveTo>
                  <a:cubicBezTo>
                    <a:pt x="16" y="3"/>
                    <a:pt x="26" y="15"/>
                    <a:pt x="22" y="34"/>
                  </a:cubicBezTo>
                  <a:cubicBezTo>
                    <a:pt x="19" y="53"/>
                    <a:pt x="2" y="52"/>
                    <a:pt x="2" y="52"/>
                  </a:cubicBezTo>
                  <a:cubicBezTo>
                    <a:pt x="0" y="33"/>
                    <a:pt x="0" y="33"/>
                    <a:pt x="0" y="33"/>
                  </a:cubicBezTo>
                  <a:cubicBezTo>
                    <a:pt x="5" y="0"/>
                    <a:pt x="5" y="0"/>
                    <a:pt x="5" y="0"/>
                  </a:cubicBezTo>
                  <a:lnTo>
                    <a:pt x="16"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ḷïḋè"/>
            <p:cNvSpPr/>
            <p:nvPr/>
          </p:nvSpPr>
          <p:spPr bwMode="auto">
            <a:xfrm>
              <a:off x="6669088" y="3903663"/>
              <a:ext cx="322263" cy="1476375"/>
            </a:xfrm>
            <a:custGeom>
              <a:avLst/>
              <a:gdLst>
                <a:gd name="T0" fmla="*/ 86 w 98"/>
                <a:gd name="T1" fmla="*/ 429 h 448"/>
                <a:gd name="T2" fmla="*/ 86 w 98"/>
                <a:gd name="T3" fmla="*/ 441 h 448"/>
                <a:gd name="T4" fmla="*/ 43 w 98"/>
                <a:gd name="T5" fmla="*/ 445 h 448"/>
                <a:gd name="T6" fmla="*/ 30 w 98"/>
                <a:gd name="T7" fmla="*/ 437 h 448"/>
                <a:gd name="T8" fmla="*/ 36 w 98"/>
                <a:gd name="T9" fmla="*/ 408 h 448"/>
                <a:gd name="T10" fmla="*/ 38 w 98"/>
                <a:gd name="T11" fmla="*/ 396 h 448"/>
                <a:gd name="T12" fmla="*/ 19 w 98"/>
                <a:gd name="T13" fmla="*/ 282 h 448"/>
                <a:gd name="T14" fmla="*/ 4 w 98"/>
                <a:gd name="T15" fmla="*/ 157 h 448"/>
                <a:gd name="T16" fmla="*/ 0 w 98"/>
                <a:gd name="T17" fmla="*/ 124 h 448"/>
                <a:gd name="T18" fmla="*/ 9 w 98"/>
                <a:gd name="T19" fmla="*/ 8 h 448"/>
                <a:gd name="T20" fmla="*/ 96 w 98"/>
                <a:gd name="T21" fmla="*/ 22 h 448"/>
                <a:gd name="T22" fmla="*/ 71 w 98"/>
                <a:gd name="T23" fmla="*/ 125 h 448"/>
                <a:gd name="T24" fmla="*/ 65 w 98"/>
                <a:gd name="T25" fmla="*/ 172 h 448"/>
                <a:gd name="T26" fmla="*/ 70 w 98"/>
                <a:gd name="T27" fmla="*/ 273 h 448"/>
                <a:gd name="T28" fmla="*/ 71 w 98"/>
                <a:gd name="T29" fmla="*/ 385 h 448"/>
                <a:gd name="T30" fmla="*/ 78 w 98"/>
                <a:gd name="T31" fmla="*/ 408 h 448"/>
                <a:gd name="T32" fmla="*/ 86 w 98"/>
                <a:gd name="T33" fmla="*/ 429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48">
                  <a:moveTo>
                    <a:pt x="86" y="429"/>
                  </a:moveTo>
                  <a:cubicBezTo>
                    <a:pt x="86" y="432"/>
                    <a:pt x="86" y="434"/>
                    <a:pt x="86" y="441"/>
                  </a:cubicBezTo>
                  <a:cubicBezTo>
                    <a:pt x="73" y="447"/>
                    <a:pt x="53" y="448"/>
                    <a:pt x="43" y="445"/>
                  </a:cubicBezTo>
                  <a:cubicBezTo>
                    <a:pt x="37" y="443"/>
                    <a:pt x="33" y="441"/>
                    <a:pt x="30" y="437"/>
                  </a:cubicBezTo>
                  <a:cubicBezTo>
                    <a:pt x="32" y="426"/>
                    <a:pt x="35" y="413"/>
                    <a:pt x="36" y="408"/>
                  </a:cubicBezTo>
                  <a:cubicBezTo>
                    <a:pt x="38" y="402"/>
                    <a:pt x="38" y="399"/>
                    <a:pt x="38" y="396"/>
                  </a:cubicBezTo>
                  <a:cubicBezTo>
                    <a:pt x="34" y="367"/>
                    <a:pt x="24" y="314"/>
                    <a:pt x="19" y="282"/>
                  </a:cubicBezTo>
                  <a:cubicBezTo>
                    <a:pt x="15" y="249"/>
                    <a:pt x="5" y="168"/>
                    <a:pt x="4" y="157"/>
                  </a:cubicBezTo>
                  <a:cubicBezTo>
                    <a:pt x="3" y="150"/>
                    <a:pt x="0" y="140"/>
                    <a:pt x="0" y="124"/>
                  </a:cubicBezTo>
                  <a:cubicBezTo>
                    <a:pt x="2" y="80"/>
                    <a:pt x="9" y="8"/>
                    <a:pt x="9" y="8"/>
                  </a:cubicBezTo>
                  <a:cubicBezTo>
                    <a:pt x="9" y="8"/>
                    <a:pt x="94" y="0"/>
                    <a:pt x="96" y="22"/>
                  </a:cubicBezTo>
                  <a:cubicBezTo>
                    <a:pt x="98" y="45"/>
                    <a:pt x="71" y="125"/>
                    <a:pt x="71" y="125"/>
                  </a:cubicBezTo>
                  <a:cubicBezTo>
                    <a:pt x="71" y="125"/>
                    <a:pt x="69" y="145"/>
                    <a:pt x="65" y="172"/>
                  </a:cubicBezTo>
                  <a:cubicBezTo>
                    <a:pt x="65" y="190"/>
                    <a:pt x="69" y="241"/>
                    <a:pt x="70" y="273"/>
                  </a:cubicBezTo>
                  <a:cubicBezTo>
                    <a:pt x="71" y="304"/>
                    <a:pt x="69" y="367"/>
                    <a:pt x="71" y="385"/>
                  </a:cubicBezTo>
                  <a:cubicBezTo>
                    <a:pt x="72" y="393"/>
                    <a:pt x="75" y="401"/>
                    <a:pt x="78" y="408"/>
                  </a:cubicBezTo>
                  <a:cubicBezTo>
                    <a:pt x="82" y="416"/>
                    <a:pt x="84" y="420"/>
                    <a:pt x="86" y="4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s1îďe"/>
            <p:cNvSpPr/>
            <p:nvPr/>
          </p:nvSpPr>
          <p:spPr bwMode="auto">
            <a:xfrm>
              <a:off x="6357938" y="4206875"/>
              <a:ext cx="339725" cy="1222375"/>
            </a:xfrm>
            <a:custGeom>
              <a:avLst/>
              <a:gdLst>
                <a:gd name="T0" fmla="*/ 18 w 103"/>
                <a:gd name="T1" fmla="*/ 27 h 371"/>
                <a:gd name="T2" fmla="*/ 24 w 103"/>
                <a:gd name="T3" fmla="*/ 75 h 371"/>
                <a:gd name="T4" fmla="*/ 58 w 103"/>
                <a:gd name="T5" fmla="*/ 277 h 371"/>
                <a:gd name="T6" fmla="*/ 59 w 103"/>
                <a:gd name="T7" fmla="*/ 304 h 371"/>
                <a:gd name="T8" fmla="*/ 32 w 103"/>
                <a:gd name="T9" fmla="*/ 347 h 371"/>
                <a:gd name="T10" fmla="*/ 5 w 103"/>
                <a:gd name="T11" fmla="*/ 371 h 371"/>
                <a:gd name="T12" fmla="*/ 36 w 103"/>
                <a:gd name="T13" fmla="*/ 363 h 371"/>
                <a:gd name="T14" fmla="*/ 63 w 103"/>
                <a:gd name="T15" fmla="*/ 353 h 371"/>
                <a:gd name="T16" fmla="*/ 102 w 103"/>
                <a:gd name="T17" fmla="*/ 339 h 371"/>
                <a:gd name="T18" fmla="*/ 92 w 103"/>
                <a:gd name="T19" fmla="*/ 293 h 371"/>
                <a:gd name="T20" fmla="*/ 83 w 103"/>
                <a:gd name="T21" fmla="*/ 87 h 371"/>
                <a:gd name="T22" fmla="*/ 80 w 103"/>
                <a:gd name="T23" fmla="*/ 69 h 371"/>
                <a:gd name="T24" fmla="*/ 80 w 103"/>
                <a:gd name="T25" fmla="*/ 68 h 371"/>
                <a:gd name="T26" fmla="*/ 89 w 103"/>
                <a:gd name="T27" fmla="*/ 18 h 371"/>
                <a:gd name="T28" fmla="*/ 18 w 103"/>
                <a:gd name="T29" fmla="*/ 2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371">
                  <a:moveTo>
                    <a:pt x="18" y="27"/>
                  </a:moveTo>
                  <a:cubicBezTo>
                    <a:pt x="20" y="48"/>
                    <a:pt x="22" y="53"/>
                    <a:pt x="24" y="75"/>
                  </a:cubicBezTo>
                  <a:cubicBezTo>
                    <a:pt x="28" y="148"/>
                    <a:pt x="55" y="252"/>
                    <a:pt x="58" y="277"/>
                  </a:cubicBezTo>
                  <a:cubicBezTo>
                    <a:pt x="59" y="288"/>
                    <a:pt x="59" y="297"/>
                    <a:pt x="59" y="304"/>
                  </a:cubicBezTo>
                  <a:cubicBezTo>
                    <a:pt x="58" y="320"/>
                    <a:pt x="46" y="338"/>
                    <a:pt x="32" y="347"/>
                  </a:cubicBezTo>
                  <a:cubicBezTo>
                    <a:pt x="16" y="359"/>
                    <a:pt x="0" y="367"/>
                    <a:pt x="5" y="371"/>
                  </a:cubicBezTo>
                  <a:cubicBezTo>
                    <a:pt x="36" y="363"/>
                    <a:pt x="36" y="363"/>
                    <a:pt x="36" y="363"/>
                  </a:cubicBezTo>
                  <a:cubicBezTo>
                    <a:pt x="46" y="361"/>
                    <a:pt x="55" y="358"/>
                    <a:pt x="63" y="353"/>
                  </a:cubicBezTo>
                  <a:cubicBezTo>
                    <a:pt x="74" y="346"/>
                    <a:pt x="94" y="347"/>
                    <a:pt x="102" y="339"/>
                  </a:cubicBezTo>
                  <a:cubicBezTo>
                    <a:pt x="103" y="310"/>
                    <a:pt x="93" y="311"/>
                    <a:pt x="92" y="293"/>
                  </a:cubicBezTo>
                  <a:cubicBezTo>
                    <a:pt x="91" y="275"/>
                    <a:pt x="87" y="113"/>
                    <a:pt x="83" y="87"/>
                  </a:cubicBezTo>
                  <a:cubicBezTo>
                    <a:pt x="82" y="78"/>
                    <a:pt x="82" y="79"/>
                    <a:pt x="80" y="69"/>
                  </a:cubicBezTo>
                  <a:cubicBezTo>
                    <a:pt x="80" y="69"/>
                    <a:pt x="80" y="68"/>
                    <a:pt x="80" y="68"/>
                  </a:cubicBezTo>
                  <a:cubicBezTo>
                    <a:pt x="81" y="45"/>
                    <a:pt x="88" y="36"/>
                    <a:pt x="89" y="18"/>
                  </a:cubicBezTo>
                  <a:cubicBezTo>
                    <a:pt x="90" y="0"/>
                    <a:pt x="27" y="19"/>
                    <a:pt x="18"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ṥľíďe"/>
            <p:cNvSpPr/>
            <p:nvPr/>
          </p:nvSpPr>
          <p:spPr bwMode="auto">
            <a:xfrm>
              <a:off x="6275388" y="3382963"/>
              <a:ext cx="779463" cy="965200"/>
            </a:xfrm>
            <a:custGeom>
              <a:avLst/>
              <a:gdLst>
                <a:gd name="T0" fmla="*/ 216 w 236"/>
                <a:gd name="T1" fmla="*/ 204 h 293"/>
                <a:gd name="T2" fmla="*/ 189 w 236"/>
                <a:gd name="T3" fmla="*/ 285 h 293"/>
                <a:gd name="T4" fmla="*/ 175 w 236"/>
                <a:gd name="T5" fmla="*/ 287 h 293"/>
                <a:gd name="T6" fmla="*/ 114 w 236"/>
                <a:gd name="T7" fmla="*/ 293 h 293"/>
                <a:gd name="T8" fmla="*/ 41 w 236"/>
                <a:gd name="T9" fmla="*/ 285 h 293"/>
                <a:gd name="T10" fmla="*/ 25 w 236"/>
                <a:gd name="T11" fmla="*/ 234 h 293"/>
                <a:gd name="T12" fmla="*/ 0 w 236"/>
                <a:gd name="T13" fmla="*/ 113 h 293"/>
                <a:gd name="T14" fmla="*/ 12 w 236"/>
                <a:gd name="T15" fmla="*/ 8 h 293"/>
                <a:gd name="T16" fmla="*/ 14 w 236"/>
                <a:gd name="T17" fmla="*/ 0 h 293"/>
                <a:gd name="T18" fmla="*/ 213 w 236"/>
                <a:gd name="T19" fmla="*/ 0 h 293"/>
                <a:gd name="T20" fmla="*/ 233 w 236"/>
                <a:gd name="T21" fmla="*/ 95 h 293"/>
                <a:gd name="T22" fmla="*/ 216 w 236"/>
                <a:gd name="T23" fmla="*/ 20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3">
                  <a:moveTo>
                    <a:pt x="216" y="204"/>
                  </a:moveTo>
                  <a:cubicBezTo>
                    <a:pt x="211" y="221"/>
                    <a:pt x="189" y="285"/>
                    <a:pt x="189" y="285"/>
                  </a:cubicBezTo>
                  <a:cubicBezTo>
                    <a:pt x="189" y="285"/>
                    <a:pt x="184" y="286"/>
                    <a:pt x="175" y="287"/>
                  </a:cubicBezTo>
                  <a:cubicBezTo>
                    <a:pt x="160" y="290"/>
                    <a:pt x="135" y="293"/>
                    <a:pt x="114" y="293"/>
                  </a:cubicBezTo>
                  <a:cubicBezTo>
                    <a:pt x="80" y="293"/>
                    <a:pt x="41" y="285"/>
                    <a:pt x="41" y="285"/>
                  </a:cubicBezTo>
                  <a:cubicBezTo>
                    <a:pt x="41" y="285"/>
                    <a:pt x="29" y="249"/>
                    <a:pt x="25" y="234"/>
                  </a:cubicBezTo>
                  <a:cubicBezTo>
                    <a:pt x="20" y="218"/>
                    <a:pt x="1" y="150"/>
                    <a:pt x="0" y="113"/>
                  </a:cubicBezTo>
                  <a:cubicBezTo>
                    <a:pt x="0" y="84"/>
                    <a:pt x="9" y="29"/>
                    <a:pt x="12" y="8"/>
                  </a:cubicBezTo>
                  <a:cubicBezTo>
                    <a:pt x="13" y="3"/>
                    <a:pt x="14" y="0"/>
                    <a:pt x="14" y="0"/>
                  </a:cubicBezTo>
                  <a:cubicBezTo>
                    <a:pt x="213" y="0"/>
                    <a:pt x="213" y="0"/>
                    <a:pt x="213" y="0"/>
                  </a:cubicBezTo>
                  <a:cubicBezTo>
                    <a:pt x="213" y="0"/>
                    <a:pt x="229" y="46"/>
                    <a:pt x="233" y="95"/>
                  </a:cubicBezTo>
                  <a:cubicBezTo>
                    <a:pt x="236" y="125"/>
                    <a:pt x="229" y="157"/>
                    <a:pt x="216" y="204"/>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ṣ1îḍè"/>
            <p:cNvSpPr/>
            <p:nvPr/>
          </p:nvSpPr>
          <p:spPr bwMode="auto">
            <a:xfrm>
              <a:off x="6315076" y="3382963"/>
              <a:ext cx="739775" cy="946150"/>
            </a:xfrm>
            <a:custGeom>
              <a:avLst/>
              <a:gdLst>
                <a:gd name="T0" fmla="*/ 204 w 224"/>
                <a:gd name="T1" fmla="*/ 204 h 287"/>
                <a:gd name="T2" fmla="*/ 177 w 224"/>
                <a:gd name="T3" fmla="*/ 285 h 287"/>
                <a:gd name="T4" fmla="*/ 163 w 224"/>
                <a:gd name="T5" fmla="*/ 287 h 287"/>
                <a:gd name="T6" fmla="*/ 177 w 224"/>
                <a:gd name="T7" fmla="*/ 129 h 287"/>
                <a:gd name="T8" fmla="*/ 159 w 224"/>
                <a:gd name="T9" fmla="*/ 26 h 287"/>
                <a:gd name="T10" fmla="*/ 0 w 224"/>
                <a:gd name="T11" fmla="*/ 8 h 287"/>
                <a:gd name="T12" fmla="*/ 2 w 224"/>
                <a:gd name="T13" fmla="*/ 0 h 287"/>
                <a:gd name="T14" fmla="*/ 201 w 224"/>
                <a:gd name="T15" fmla="*/ 0 h 287"/>
                <a:gd name="T16" fmla="*/ 221 w 224"/>
                <a:gd name="T17" fmla="*/ 95 h 287"/>
                <a:gd name="T18" fmla="*/ 204 w 224"/>
                <a:gd name="T19" fmla="*/ 20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87">
                  <a:moveTo>
                    <a:pt x="204" y="204"/>
                  </a:moveTo>
                  <a:cubicBezTo>
                    <a:pt x="199" y="221"/>
                    <a:pt x="177" y="285"/>
                    <a:pt x="177" y="285"/>
                  </a:cubicBezTo>
                  <a:cubicBezTo>
                    <a:pt x="177" y="285"/>
                    <a:pt x="172" y="286"/>
                    <a:pt x="163" y="287"/>
                  </a:cubicBezTo>
                  <a:cubicBezTo>
                    <a:pt x="167" y="261"/>
                    <a:pt x="177" y="182"/>
                    <a:pt x="177" y="129"/>
                  </a:cubicBezTo>
                  <a:cubicBezTo>
                    <a:pt x="178" y="64"/>
                    <a:pt x="159" y="26"/>
                    <a:pt x="159" y="26"/>
                  </a:cubicBezTo>
                  <a:cubicBezTo>
                    <a:pt x="57" y="31"/>
                    <a:pt x="13" y="14"/>
                    <a:pt x="0" y="8"/>
                  </a:cubicBezTo>
                  <a:cubicBezTo>
                    <a:pt x="1" y="3"/>
                    <a:pt x="2" y="0"/>
                    <a:pt x="2" y="0"/>
                  </a:cubicBezTo>
                  <a:cubicBezTo>
                    <a:pt x="201" y="0"/>
                    <a:pt x="201" y="0"/>
                    <a:pt x="201" y="0"/>
                  </a:cubicBezTo>
                  <a:cubicBezTo>
                    <a:pt x="201" y="0"/>
                    <a:pt x="217" y="46"/>
                    <a:pt x="221" y="95"/>
                  </a:cubicBezTo>
                  <a:cubicBezTo>
                    <a:pt x="224" y="125"/>
                    <a:pt x="217" y="157"/>
                    <a:pt x="204" y="204"/>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sḷíḓé"/>
            <p:cNvSpPr/>
            <p:nvPr/>
          </p:nvSpPr>
          <p:spPr bwMode="auto">
            <a:xfrm>
              <a:off x="6269038" y="2228850"/>
              <a:ext cx="765175" cy="1236663"/>
            </a:xfrm>
            <a:custGeom>
              <a:avLst/>
              <a:gdLst>
                <a:gd name="T0" fmla="*/ 202 w 232"/>
                <a:gd name="T1" fmla="*/ 242 h 375"/>
                <a:gd name="T2" fmla="*/ 203 w 232"/>
                <a:gd name="T3" fmla="*/ 294 h 375"/>
                <a:gd name="T4" fmla="*/ 218 w 232"/>
                <a:gd name="T5" fmla="*/ 351 h 375"/>
                <a:gd name="T6" fmla="*/ 173 w 232"/>
                <a:gd name="T7" fmla="*/ 363 h 375"/>
                <a:gd name="T8" fmla="*/ 13 w 232"/>
                <a:gd name="T9" fmla="*/ 354 h 375"/>
                <a:gd name="T10" fmla="*/ 23 w 232"/>
                <a:gd name="T11" fmla="*/ 273 h 375"/>
                <a:gd name="T12" fmla="*/ 23 w 232"/>
                <a:gd name="T13" fmla="*/ 254 h 375"/>
                <a:gd name="T14" fmla="*/ 16 w 232"/>
                <a:gd name="T15" fmla="*/ 212 h 375"/>
                <a:gd name="T16" fmla="*/ 14 w 232"/>
                <a:gd name="T17" fmla="*/ 201 h 375"/>
                <a:gd name="T18" fmla="*/ 8 w 232"/>
                <a:gd name="T19" fmla="*/ 158 h 375"/>
                <a:gd name="T20" fmla="*/ 6 w 232"/>
                <a:gd name="T21" fmla="*/ 113 h 375"/>
                <a:gd name="T22" fmla="*/ 13 w 232"/>
                <a:gd name="T23" fmla="*/ 33 h 375"/>
                <a:gd name="T24" fmla="*/ 85 w 232"/>
                <a:gd name="T25" fmla="*/ 9 h 375"/>
                <a:gd name="T26" fmla="*/ 150 w 232"/>
                <a:gd name="T27" fmla="*/ 9 h 375"/>
                <a:gd name="T28" fmla="*/ 220 w 232"/>
                <a:gd name="T29" fmla="*/ 36 h 375"/>
                <a:gd name="T30" fmla="*/ 227 w 232"/>
                <a:gd name="T31" fmla="*/ 93 h 375"/>
                <a:gd name="T32" fmla="*/ 206 w 232"/>
                <a:gd name="T33" fmla="*/ 216 h 375"/>
                <a:gd name="T34" fmla="*/ 202 w 232"/>
                <a:gd name="T35" fmla="*/ 2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75">
                  <a:moveTo>
                    <a:pt x="202" y="242"/>
                  </a:moveTo>
                  <a:cubicBezTo>
                    <a:pt x="201" y="262"/>
                    <a:pt x="201" y="270"/>
                    <a:pt x="203" y="294"/>
                  </a:cubicBezTo>
                  <a:cubicBezTo>
                    <a:pt x="205" y="316"/>
                    <a:pt x="218" y="351"/>
                    <a:pt x="218" y="351"/>
                  </a:cubicBezTo>
                  <a:cubicBezTo>
                    <a:pt x="218" y="351"/>
                    <a:pt x="201" y="358"/>
                    <a:pt x="173" y="363"/>
                  </a:cubicBezTo>
                  <a:cubicBezTo>
                    <a:pt x="134" y="370"/>
                    <a:pt x="75" y="375"/>
                    <a:pt x="13" y="354"/>
                  </a:cubicBezTo>
                  <a:cubicBezTo>
                    <a:pt x="13" y="354"/>
                    <a:pt x="23" y="319"/>
                    <a:pt x="23" y="273"/>
                  </a:cubicBezTo>
                  <a:cubicBezTo>
                    <a:pt x="23" y="267"/>
                    <a:pt x="23" y="261"/>
                    <a:pt x="23" y="254"/>
                  </a:cubicBezTo>
                  <a:cubicBezTo>
                    <a:pt x="23" y="246"/>
                    <a:pt x="20" y="231"/>
                    <a:pt x="16" y="212"/>
                  </a:cubicBezTo>
                  <a:cubicBezTo>
                    <a:pt x="16" y="209"/>
                    <a:pt x="15" y="205"/>
                    <a:pt x="14" y="201"/>
                  </a:cubicBezTo>
                  <a:cubicBezTo>
                    <a:pt x="12" y="188"/>
                    <a:pt x="10" y="173"/>
                    <a:pt x="8" y="158"/>
                  </a:cubicBezTo>
                  <a:cubicBezTo>
                    <a:pt x="7" y="143"/>
                    <a:pt x="6" y="128"/>
                    <a:pt x="6" y="113"/>
                  </a:cubicBezTo>
                  <a:cubicBezTo>
                    <a:pt x="0" y="73"/>
                    <a:pt x="13" y="33"/>
                    <a:pt x="13" y="33"/>
                  </a:cubicBezTo>
                  <a:cubicBezTo>
                    <a:pt x="13" y="33"/>
                    <a:pt x="63" y="12"/>
                    <a:pt x="85" y="9"/>
                  </a:cubicBezTo>
                  <a:cubicBezTo>
                    <a:pt x="85" y="9"/>
                    <a:pt x="123" y="0"/>
                    <a:pt x="150" y="9"/>
                  </a:cubicBezTo>
                  <a:cubicBezTo>
                    <a:pt x="185" y="21"/>
                    <a:pt x="204" y="28"/>
                    <a:pt x="220" y="36"/>
                  </a:cubicBezTo>
                  <a:cubicBezTo>
                    <a:pt x="221" y="37"/>
                    <a:pt x="232" y="67"/>
                    <a:pt x="227" y="93"/>
                  </a:cubicBezTo>
                  <a:cubicBezTo>
                    <a:pt x="221" y="132"/>
                    <a:pt x="211" y="185"/>
                    <a:pt x="206" y="216"/>
                  </a:cubicBezTo>
                  <a:cubicBezTo>
                    <a:pt x="204" y="229"/>
                    <a:pt x="202" y="238"/>
                    <a:pt x="202" y="242"/>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Slïḓe"/>
            <p:cNvSpPr/>
            <p:nvPr/>
          </p:nvSpPr>
          <p:spPr bwMode="auto">
            <a:xfrm>
              <a:off x="6321426" y="2895600"/>
              <a:ext cx="666750" cy="530225"/>
            </a:xfrm>
            <a:custGeom>
              <a:avLst/>
              <a:gdLst>
                <a:gd name="T0" fmla="*/ 202 w 202"/>
                <a:gd name="T1" fmla="*/ 149 h 161"/>
                <a:gd name="T2" fmla="*/ 157 w 202"/>
                <a:gd name="T3" fmla="*/ 161 h 161"/>
                <a:gd name="T4" fmla="*/ 144 w 202"/>
                <a:gd name="T5" fmla="*/ 78 h 161"/>
                <a:gd name="T6" fmla="*/ 68 w 202"/>
                <a:gd name="T7" fmla="*/ 55 h 161"/>
                <a:gd name="T8" fmla="*/ 7 w 202"/>
                <a:gd name="T9" fmla="*/ 71 h 161"/>
                <a:gd name="T10" fmla="*/ 7 w 202"/>
                <a:gd name="T11" fmla="*/ 52 h 161"/>
                <a:gd name="T12" fmla="*/ 0 w 202"/>
                <a:gd name="T13" fmla="*/ 10 h 161"/>
                <a:gd name="T14" fmla="*/ 40 w 202"/>
                <a:gd name="T15" fmla="*/ 22 h 161"/>
                <a:gd name="T16" fmla="*/ 172 w 202"/>
                <a:gd name="T17" fmla="*/ 1 h 161"/>
                <a:gd name="T18" fmla="*/ 190 w 202"/>
                <a:gd name="T19" fmla="*/ 14 h 161"/>
                <a:gd name="T20" fmla="*/ 186 w 202"/>
                <a:gd name="T21" fmla="*/ 40 h 161"/>
                <a:gd name="T22" fmla="*/ 187 w 202"/>
                <a:gd name="T23" fmla="*/ 92 h 161"/>
                <a:gd name="T24" fmla="*/ 202 w 202"/>
                <a:gd name="T25"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61">
                  <a:moveTo>
                    <a:pt x="202" y="149"/>
                  </a:moveTo>
                  <a:cubicBezTo>
                    <a:pt x="202" y="149"/>
                    <a:pt x="185" y="156"/>
                    <a:pt x="157" y="161"/>
                  </a:cubicBezTo>
                  <a:cubicBezTo>
                    <a:pt x="146" y="133"/>
                    <a:pt x="144" y="78"/>
                    <a:pt x="144" y="78"/>
                  </a:cubicBezTo>
                  <a:cubicBezTo>
                    <a:pt x="114" y="73"/>
                    <a:pt x="68" y="55"/>
                    <a:pt x="68" y="55"/>
                  </a:cubicBezTo>
                  <a:cubicBezTo>
                    <a:pt x="56" y="61"/>
                    <a:pt x="19" y="69"/>
                    <a:pt x="7" y="71"/>
                  </a:cubicBezTo>
                  <a:cubicBezTo>
                    <a:pt x="7" y="65"/>
                    <a:pt x="7" y="59"/>
                    <a:pt x="7" y="52"/>
                  </a:cubicBezTo>
                  <a:cubicBezTo>
                    <a:pt x="7" y="44"/>
                    <a:pt x="4" y="29"/>
                    <a:pt x="0" y="10"/>
                  </a:cubicBezTo>
                  <a:cubicBezTo>
                    <a:pt x="14" y="0"/>
                    <a:pt x="40" y="22"/>
                    <a:pt x="40" y="22"/>
                  </a:cubicBezTo>
                  <a:cubicBezTo>
                    <a:pt x="172" y="1"/>
                    <a:pt x="172" y="1"/>
                    <a:pt x="172" y="1"/>
                  </a:cubicBezTo>
                  <a:cubicBezTo>
                    <a:pt x="172" y="1"/>
                    <a:pt x="182" y="7"/>
                    <a:pt x="190" y="14"/>
                  </a:cubicBezTo>
                  <a:cubicBezTo>
                    <a:pt x="188" y="27"/>
                    <a:pt x="186" y="36"/>
                    <a:pt x="186" y="40"/>
                  </a:cubicBezTo>
                  <a:cubicBezTo>
                    <a:pt x="185" y="60"/>
                    <a:pt x="185" y="68"/>
                    <a:pt x="187" y="92"/>
                  </a:cubicBezTo>
                  <a:cubicBezTo>
                    <a:pt x="189" y="114"/>
                    <a:pt x="202" y="149"/>
                    <a:pt x="202" y="149"/>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şliḍe"/>
            <p:cNvSpPr/>
            <p:nvPr/>
          </p:nvSpPr>
          <p:spPr bwMode="auto">
            <a:xfrm>
              <a:off x="6391276" y="1504950"/>
              <a:ext cx="488950" cy="947738"/>
            </a:xfrm>
            <a:custGeom>
              <a:avLst/>
              <a:gdLst>
                <a:gd name="T0" fmla="*/ 148 w 148"/>
                <a:gd name="T1" fmla="*/ 74 h 288"/>
                <a:gd name="T2" fmla="*/ 132 w 148"/>
                <a:gd name="T3" fmla="*/ 168 h 288"/>
                <a:gd name="T4" fmla="*/ 98 w 148"/>
                <a:gd name="T5" fmla="*/ 208 h 288"/>
                <a:gd name="T6" fmla="*/ 103 w 148"/>
                <a:gd name="T7" fmla="*/ 227 h 288"/>
                <a:gd name="T8" fmla="*/ 105 w 148"/>
                <a:gd name="T9" fmla="*/ 237 h 288"/>
                <a:gd name="T10" fmla="*/ 74 w 148"/>
                <a:gd name="T11" fmla="*/ 282 h 288"/>
                <a:gd name="T12" fmla="*/ 65 w 148"/>
                <a:gd name="T13" fmla="*/ 282 h 288"/>
                <a:gd name="T14" fmla="*/ 48 w 148"/>
                <a:gd name="T15" fmla="*/ 258 h 288"/>
                <a:gd name="T16" fmla="*/ 42 w 148"/>
                <a:gd name="T17" fmla="*/ 245 h 288"/>
                <a:gd name="T18" fmla="*/ 44 w 148"/>
                <a:gd name="T19" fmla="*/ 230 h 288"/>
                <a:gd name="T20" fmla="*/ 47 w 148"/>
                <a:gd name="T21" fmla="*/ 210 h 288"/>
                <a:gd name="T22" fmla="*/ 17 w 148"/>
                <a:gd name="T23" fmla="*/ 171 h 288"/>
                <a:gd name="T24" fmla="*/ 0 w 148"/>
                <a:gd name="T25" fmla="*/ 74 h 288"/>
                <a:gd name="T26" fmla="*/ 74 w 148"/>
                <a:gd name="T27" fmla="*/ 0 h 288"/>
                <a:gd name="T28" fmla="*/ 148 w 148"/>
                <a:gd name="T29" fmla="*/ 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288">
                  <a:moveTo>
                    <a:pt x="148" y="74"/>
                  </a:moveTo>
                  <a:cubicBezTo>
                    <a:pt x="148" y="93"/>
                    <a:pt x="144" y="138"/>
                    <a:pt x="132" y="168"/>
                  </a:cubicBezTo>
                  <a:cubicBezTo>
                    <a:pt x="124" y="187"/>
                    <a:pt x="111" y="200"/>
                    <a:pt x="98" y="208"/>
                  </a:cubicBezTo>
                  <a:cubicBezTo>
                    <a:pt x="97" y="216"/>
                    <a:pt x="97" y="226"/>
                    <a:pt x="103" y="227"/>
                  </a:cubicBezTo>
                  <a:cubicBezTo>
                    <a:pt x="104" y="230"/>
                    <a:pt x="106" y="231"/>
                    <a:pt x="105" y="237"/>
                  </a:cubicBezTo>
                  <a:cubicBezTo>
                    <a:pt x="101" y="256"/>
                    <a:pt x="79" y="277"/>
                    <a:pt x="74" y="282"/>
                  </a:cubicBezTo>
                  <a:cubicBezTo>
                    <a:pt x="68" y="288"/>
                    <a:pt x="65" y="282"/>
                    <a:pt x="65" y="282"/>
                  </a:cubicBezTo>
                  <a:cubicBezTo>
                    <a:pt x="58" y="275"/>
                    <a:pt x="53" y="266"/>
                    <a:pt x="48" y="258"/>
                  </a:cubicBezTo>
                  <a:cubicBezTo>
                    <a:pt x="46" y="253"/>
                    <a:pt x="43" y="248"/>
                    <a:pt x="42" y="245"/>
                  </a:cubicBezTo>
                  <a:cubicBezTo>
                    <a:pt x="39" y="237"/>
                    <a:pt x="44" y="230"/>
                    <a:pt x="44" y="230"/>
                  </a:cubicBezTo>
                  <a:cubicBezTo>
                    <a:pt x="50" y="229"/>
                    <a:pt x="47" y="216"/>
                    <a:pt x="47" y="210"/>
                  </a:cubicBezTo>
                  <a:cubicBezTo>
                    <a:pt x="35" y="201"/>
                    <a:pt x="25" y="187"/>
                    <a:pt x="17" y="171"/>
                  </a:cubicBezTo>
                  <a:cubicBezTo>
                    <a:pt x="1" y="138"/>
                    <a:pt x="0" y="96"/>
                    <a:pt x="0" y="74"/>
                  </a:cubicBezTo>
                  <a:cubicBezTo>
                    <a:pt x="0" y="33"/>
                    <a:pt x="33" y="0"/>
                    <a:pt x="74" y="0"/>
                  </a:cubicBezTo>
                  <a:cubicBezTo>
                    <a:pt x="115" y="0"/>
                    <a:pt x="148" y="33"/>
                    <a:pt x="148" y="74"/>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ṥlîḑê"/>
            <p:cNvSpPr/>
            <p:nvPr/>
          </p:nvSpPr>
          <p:spPr bwMode="auto">
            <a:xfrm>
              <a:off x="6519863" y="2192338"/>
              <a:ext cx="192088" cy="161925"/>
            </a:xfrm>
            <a:custGeom>
              <a:avLst/>
              <a:gdLst>
                <a:gd name="T0" fmla="*/ 58 w 58"/>
                <a:gd name="T1" fmla="*/ 0 h 49"/>
                <a:gd name="T2" fmla="*/ 32 w 58"/>
                <a:gd name="T3" fmla="*/ 16 h 49"/>
                <a:gd name="T4" fmla="*/ 22 w 58"/>
                <a:gd name="T5" fmla="*/ 42 h 49"/>
                <a:gd name="T6" fmla="*/ 9 w 58"/>
                <a:gd name="T7" fmla="*/ 49 h 49"/>
                <a:gd name="T8" fmla="*/ 3 w 58"/>
                <a:gd name="T9" fmla="*/ 36 h 49"/>
                <a:gd name="T10" fmla="*/ 5 w 58"/>
                <a:gd name="T11" fmla="*/ 21 h 49"/>
                <a:gd name="T12" fmla="*/ 8 w 58"/>
                <a:gd name="T13" fmla="*/ 1 h 49"/>
                <a:gd name="T14" fmla="*/ 31 w 58"/>
                <a:gd name="T15" fmla="*/ 5 h 49"/>
                <a:gd name="T16" fmla="*/ 58 w 58"/>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9">
                  <a:moveTo>
                    <a:pt x="58" y="0"/>
                  </a:moveTo>
                  <a:cubicBezTo>
                    <a:pt x="53" y="1"/>
                    <a:pt x="35" y="8"/>
                    <a:pt x="32" y="16"/>
                  </a:cubicBezTo>
                  <a:cubicBezTo>
                    <a:pt x="28" y="24"/>
                    <a:pt x="26" y="38"/>
                    <a:pt x="22" y="42"/>
                  </a:cubicBezTo>
                  <a:cubicBezTo>
                    <a:pt x="19" y="45"/>
                    <a:pt x="12" y="48"/>
                    <a:pt x="9" y="49"/>
                  </a:cubicBezTo>
                  <a:cubicBezTo>
                    <a:pt x="7" y="44"/>
                    <a:pt x="4" y="39"/>
                    <a:pt x="3" y="36"/>
                  </a:cubicBezTo>
                  <a:cubicBezTo>
                    <a:pt x="0" y="28"/>
                    <a:pt x="5" y="21"/>
                    <a:pt x="5" y="21"/>
                  </a:cubicBezTo>
                  <a:cubicBezTo>
                    <a:pt x="11" y="20"/>
                    <a:pt x="8" y="7"/>
                    <a:pt x="8" y="1"/>
                  </a:cubicBezTo>
                  <a:cubicBezTo>
                    <a:pt x="8" y="1"/>
                    <a:pt x="20" y="6"/>
                    <a:pt x="31" y="5"/>
                  </a:cubicBezTo>
                  <a:cubicBezTo>
                    <a:pt x="41" y="4"/>
                    <a:pt x="53" y="1"/>
                    <a:pt x="58"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ṩḻiďè"/>
            <p:cNvSpPr/>
            <p:nvPr/>
          </p:nvSpPr>
          <p:spPr bwMode="auto">
            <a:xfrm>
              <a:off x="6783388" y="2828925"/>
              <a:ext cx="79375" cy="112713"/>
            </a:xfrm>
            <a:custGeom>
              <a:avLst/>
              <a:gdLst>
                <a:gd name="T0" fmla="*/ 5 w 24"/>
                <a:gd name="T1" fmla="*/ 2 h 34"/>
                <a:gd name="T2" fmla="*/ 20 w 24"/>
                <a:gd name="T3" fmla="*/ 0 h 34"/>
                <a:gd name="T4" fmla="*/ 13 w 24"/>
                <a:gd name="T5" fmla="*/ 34 h 34"/>
                <a:gd name="T6" fmla="*/ 5 w 24"/>
                <a:gd name="T7" fmla="*/ 29 h 34"/>
                <a:gd name="T8" fmla="*/ 2 w 24"/>
                <a:gd name="T9" fmla="*/ 3 h 34"/>
                <a:gd name="T10" fmla="*/ 5 w 24"/>
                <a:gd name="T11" fmla="*/ 2 h 34"/>
              </a:gdLst>
              <a:ahLst/>
              <a:cxnLst>
                <a:cxn ang="0">
                  <a:pos x="T0" y="T1"/>
                </a:cxn>
                <a:cxn ang="0">
                  <a:pos x="T2" y="T3"/>
                </a:cxn>
                <a:cxn ang="0">
                  <a:pos x="T4" y="T5"/>
                </a:cxn>
                <a:cxn ang="0">
                  <a:pos x="T6" y="T7"/>
                </a:cxn>
                <a:cxn ang="0">
                  <a:pos x="T8" y="T9"/>
                </a:cxn>
                <a:cxn ang="0">
                  <a:pos x="T10" y="T11"/>
                </a:cxn>
              </a:cxnLst>
              <a:rect l="0" t="0" r="r" b="b"/>
              <a:pathLst>
                <a:path w="24" h="34">
                  <a:moveTo>
                    <a:pt x="5" y="2"/>
                  </a:moveTo>
                  <a:cubicBezTo>
                    <a:pt x="5" y="2"/>
                    <a:pt x="16" y="0"/>
                    <a:pt x="20" y="0"/>
                  </a:cubicBezTo>
                  <a:cubicBezTo>
                    <a:pt x="24" y="0"/>
                    <a:pt x="13" y="34"/>
                    <a:pt x="13" y="34"/>
                  </a:cubicBezTo>
                  <a:cubicBezTo>
                    <a:pt x="13" y="34"/>
                    <a:pt x="9" y="30"/>
                    <a:pt x="5" y="29"/>
                  </a:cubicBezTo>
                  <a:cubicBezTo>
                    <a:pt x="0" y="28"/>
                    <a:pt x="2" y="3"/>
                    <a:pt x="2" y="3"/>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şḷiḍe"/>
            <p:cNvSpPr/>
            <p:nvPr/>
          </p:nvSpPr>
          <p:spPr bwMode="auto">
            <a:xfrm>
              <a:off x="6354763" y="2347913"/>
              <a:ext cx="749300" cy="820738"/>
            </a:xfrm>
            <a:custGeom>
              <a:avLst/>
              <a:gdLst>
                <a:gd name="T0" fmla="*/ 194 w 227"/>
                <a:gd name="T1" fmla="*/ 0 h 249"/>
                <a:gd name="T2" fmla="*/ 225 w 227"/>
                <a:gd name="T3" fmla="*/ 44 h 249"/>
                <a:gd name="T4" fmla="*/ 177 w 227"/>
                <a:gd name="T5" fmla="*/ 230 h 249"/>
                <a:gd name="T6" fmla="*/ 0 w 227"/>
                <a:gd name="T7" fmla="*/ 192 h 249"/>
                <a:gd name="T8" fmla="*/ 10 w 227"/>
                <a:gd name="T9" fmla="*/ 163 h 249"/>
                <a:gd name="T10" fmla="*/ 142 w 227"/>
                <a:gd name="T11" fmla="*/ 182 h 249"/>
                <a:gd name="T12" fmla="*/ 173 w 227"/>
                <a:gd name="T13" fmla="*/ 49 h 249"/>
                <a:gd name="T14" fmla="*/ 194 w 227"/>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49">
                  <a:moveTo>
                    <a:pt x="194" y="0"/>
                  </a:moveTo>
                  <a:cubicBezTo>
                    <a:pt x="194" y="0"/>
                    <a:pt x="227" y="18"/>
                    <a:pt x="225" y="44"/>
                  </a:cubicBezTo>
                  <a:cubicBezTo>
                    <a:pt x="223" y="70"/>
                    <a:pt x="184" y="212"/>
                    <a:pt x="177" y="230"/>
                  </a:cubicBezTo>
                  <a:cubicBezTo>
                    <a:pt x="170" y="249"/>
                    <a:pt x="0" y="192"/>
                    <a:pt x="0" y="192"/>
                  </a:cubicBezTo>
                  <a:cubicBezTo>
                    <a:pt x="0" y="192"/>
                    <a:pt x="5" y="169"/>
                    <a:pt x="10" y="163"/>
                  </a:cubicBezTo>
                  <a:cubicBezTo>
                    <a:pt x="10" y="163"/>
                    <a:pt x="126" y="176"/>
                    <a:pt x="142" y="182"/>
                  </a:cubicBezTo>
                  <a:cubicBezTo>
                    <a:pt x="142" y="182"/>
                    <a:pt x="165" y="69"/>
                    <a:pt x="173" y="49"/>
                  </a:cubicBezTo>
                  <a:cubicBezTo>
                    <a:pt x="180" y="29"/>
                    <a:pt x="194" y="0"/>
                    <a:pt x="194" y="0"/>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ṩľíḓê"/>
            <p:cNvSpPr/>
            <p:nvPr/>
          </p:nvSpPr>
          <p:spPr bwMode="auto">
            <a:xfrm>
              <a:off x="6161088" y="2338388"/>
              <a:ext cx="655638" cy="809625"/>
            </a:xfrm>
            <a:custGeom>
              <a:avLst/>
              <a:gdLst>
                <a:gd name="T0" fmla="*/ 196 w 199"/>
                <a:gd name="T1" fmla="*/ 180 h 246"/>
                <a:gd name="T2" fmla="*/ 31 w 199"/>
                <a:gd name="T3" fmla="*/ 243 h 246"/>
                <a:gd name="T4" fmla="*/ 1 w 199"/>
                <a:gd name="T5" fmla="*/ 195 h 246"/>
                <a:gd name="T6" fmla="*/ 21 w 199"/>
                <a:gd name="T7" fmla="*/ 24 h 246"/>
                <a:gd name="T8" fmla="*/ 26 w 199"/>
                <a:gd name="T9" fmla="*/ 12 h 246"/>
                <a:gd name="T10" fmla="*/ 28 w 199"/>
                <a:gd name="T11" fmla="*/ 10 h 246"/>
                <a:gd name="T12" fmla="*/ 46 w 199"/>
                <a:gd name="T13" fmla="*/ 0 h 246"/>
                <a:gd name="T14" fmla="*/ 49 w 199"/>
                <a:gd name="T15" fmla="*/ 47 h 246"/>
                <a:gd name="T16" fmla="*/ 48 w 199"/>
                <a:gd name="T17" fmla="*/ 56 h 246"/>
                <a:gd name="T18" fmla="*/ 41 w 199"/>
                <a:gd name="T19" fmla="*/ 104 h 246"/>
                <a:gd name="T20" fmla="*/ 41 w 199"/>
                <a:gd name="T21" fmla="*/ 106 h 246"/>
                <a:gd name="T22" fmla="*/ 51 w 199"/>
                <a:gd name="T23" fmla="*/ 149 h 246"/>
                <a:gd name="T24" fmla="*/ 51 w 199"/>
                <a:gd name="T25" fmla="*/ 174 h 246"/>
                <a:gd name="T26" fmla="*/ 94 w 199"/>
                <a:gd name="T27" fmla="*/ 167 h 246"/>
                <a:gd name="T28" fmla="*/ 194 w 199"/>
                <a:gd name="T29" fmla="*/ 149 h 246"/>
                <a:gd name="T30" fmla="*/ 196 w 199"/>
                <a:gd name="T31" fmla="*/ 1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46">
                  <a:moveTo>
                    <a:pt x="196" y="180"/>
                  </a:moveTo>
                  <a:cubicBezTo>
                    <a:pt x="178" y="190"/>
                    <a:pt x="43" y="246"/>
                    <a:pt x="31" y="243"/>
                  </a:cubicBezTo>
                  <a:cubicBezTo>
                    <a:pt x="18" y="239"/>
                    <a:pt x="3" y="228"/>
                    <a:pt x="1" y="195"/>
                  </a:cubicBezTo>
                  <a:cubicBezTo>
                    <a:pt x="0" y="166"/>
                    <a:pt x="17" y="51"/>
                    <a:pt x="21" y="24"/>
                  </a:cubicBezTo>
                  <a:cubicBezTo>
                    <a:pt x="21" y="20"/>
                    <a:pt x="23" y="15"/>
                    <a:pt x="26" y="12"/>
                  </a:cubicBezTo>
                  <a:cubicBezTo>
                    <a:pt x="27" y="11"/>
                    <a:pt x="27" y="10"/>
                    <a:pt x="28" y="10"/>
                  </a:cubicBezTo>
                  <a:cubicBezTo>
                    <a:pt x="37" y="3"/>
                    <a:pt x="46" y="0"/>
                    <a:pt x="46" y="0"/>
                  </a:cubicBezTo>
                  <a:cubicBezTo>
                    <a:pt x="47" y="4"/>
                    <a:pt x="47" y="20"/>
                    <a:pt x="49" y="47"/>
                  </a:cubicBezTo>
                  <a:cubicBezTo>
                    <a:pt x="49" y="50"/>
                    <a:pt x="49" y="53"/>
                    <a:pt x="48" y="56"/>
                  </a:cubicBezTo>
                  <a:cubicBezTo>
                    <a:pt x="45" y="72"/>
                    <a:pt x="41" y="93"/>
                    <a:pt x="41" y="104"/>
                  </a:cubicBezTo>
                  <a:cubicBezTo>
                    <a:pt x="41" y="105"/>
                    <a:pt x="41" y="105"/>
                    <a:pt x="41" y="106"/>
                  </a:cubicBezTo>
                  <a:cubicBezTo>
                    <a:pt x="42" y="118"/>
                    <a:pt x="51" y="140"/>
                    <a:pt x="51" y="149"/>
                  </a:cubicBezTo>
                  <a:cubicBezTo>
                    <a:pt x="51" y="171"/>
                    <a:pt x="51" y="174"/>
                    <a:pt x="51" y="174"/>
                  </a:cubicBezTo>
                  <a:cubicBezTo>
                    <a:pt x="56" y="174"/>
                    <a:pt x="73" y="171"/>
                    <a:pt x="94" y="167"/>
                  </a:cubicBezTo>
                  <a:cubicBezTo>
                    <a:pt x="136" y="159"/>
                    <a:pt x="194" y="149"/>
                    <a:pt x="194" y="149"/>
                  </a:cubicBezTo>
                  <a:cubicBezTo>
                    <a:pt x="199" y="160"/>
                    <a:pt x="196" y="180"/>
                    <a:pt x="196" y="18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íḑê"/>
            <p:cNvSpPr/>
            <p:nvPr/>
          </p:nvSpPr>
          <p:spPr bwMode="auto">
            <a:xfrm>
              <a:off x="6342063" y="1411288"/>
              <a:ext cx="581025" cy="431800"/>
            </a:xfrm>
            <a:custGeom>
              <a:avLst/>
              <a:gdLst>
                <a:gd name="T0" fmla="*/ 0 w 176"/>
                <a:gd name="T1" fmla="*/ 131 h 131"/>
                <a:gd name="T2" fmla="*/ 37 w 176"/>
                <a:gd name="T3" fmla="*/ 109 h 131"/>
                <a:gd name="T4" fmla="*/ 53 w 176"/>
                <a:gd name="T5" fmla="*/ 76 h 131"/>
                <a:gd name="T6" fmla="*/ 89 w 176"/>
                <a:gd name="T7" fmla="*/ 107 h 131"/>
                <a:gd name="T8" fmla="*/ 174 w 176"/>
                <a:gd name="T9" fmla="*/ 131 h 131"/>
                <a:gd name="T10" fmla="*/ 155 w 176"/>
                <a:gd name="T11" fmla="*/ 41 h 131"/>
                <a:gd name="T12" fmla="*/ 42 w 176"/>
                <a:gd name="T13" fmla="*/ 22 h 131"/>
                <a:gd name="T14" fmla="*/ 0 w 176"/>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31">
                  <a:moveTo>
                    <a:pt x="0" y="131"/>
                  </a:moveTo>
                  <a:cubicBezTo>
                    <a:pt x="0" y="131"/>
                    <a:pt x="23" y="127"/>
                    <a:pt x="37" y="109"/>
                  </a:cubicBezTo>
                  <a:cubicBezTo>
                    <a:pt x="47" y="96"/>
                    <a:pt x="53" y="76"/>
                    <a:pt x="53" y="76"/>
                  </a:cubicBezTo>
                  <a:cubicBezTo>
                    <a:pt x="53" y="76"/>
                    <a:pt x="61" y="94"/>
                    <a:pt x="89" y="107"/>
                  </a:cubicBezTo>
                  <a:cubicBezTo>
                    <a:pt x="116" y="119"/>
                    <a:pt x="146" y="128"/>
                    <a:pt x="174" y="131"/>
                  </a:cubicBezTo>
                  <a:cubicBezTo>
                    <a:pt x="174" y="131"/>
                    <a:pt x="176" y="67"/>
                    <a:pt x="155" y="41"/>
                  </a:cubicBezTo>
                  <a:cubicBezTo>
                    <a:pt x="134" y="15"/>
                    <a:pt x="79" y="0"/>
                    <a:pt x="42" y="22"/>
                  </a:cubicBezTo>
                  <a:cubicBezTo>
                    <a:pt x="5" y="45"/>
                    <a:pt x="0" y="131"/>
                    <a:pt x="0" y="131"/>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sliďê"/>
            <p:cNvSpPr/>
            <p:nvPr/>
          </p:nvSpPr>
          <p:spPr bwMode="auto">
            <a:xfrm>
              <a:off x="6335713" y="5248275"/>
              <a:ext cx="376238" cy="196850"/>
            </a:xfrm>
            <a:custGeom>
              <a:avLst/>
              <a:gdLst>
                <a:gd name="T0" fmla="*/ 107 w 114"/>
                <a:gd name="T1" fmla="*/ 0 h 60"/>
                <a:gd name="T2" fmla="*/ 42 w 114"/>
                <a:gd name="T3" fmla="*/ 29 h 60"/>
                <a:gd name="T4" fmla="*/ 9 w 114"/>
                <a:gd name="T5" fmla="*/ 51 h 60"/>
                <a:gd name="T6" fmla="*/ 7 w 114"/>
                <a:gd name="T7" fmla="*/ 60 h 60"/>
                <a:gd name="T8" fmla="*/ 45 w 114"/>
                <a:gd name="T9" fmla="*/ 60 h 60"/>
                <a:gd name="T10" fmla="*/ 53 w 114"/>
                <a:gd name="T11" fmla="*/ 58 h 60"/>
                <a:gd name="T12" fmla="*/ 72 w 114"/>
                <a:gd name="T13" fmla="*/ 46 h 60"/>
                <a:gd name="T14" fmla="*/ 90 w 114"/>
                <a:gd name="T15" fmla="*/ 38 h 60"/>
                <a:gd name="T16" fmla="*/ 94 w 114"/>
                <a:gd name="T17" fmla="*/ 40 h 60"/>
                <a:gd name="T18" fmla="*/ 96 w 114"/>
                <a:gd name="T19" fmla="*/ 60 h 60"/>
                <a:gd name="T20" fmla="*/ 107 w 114"/>
                <a:gd name="T21" fmla="*/ 60 h 60"/>
                <a:gd name="T22" fmla="*/ 110 w 114"/>
                <a:gd name="T23" fmla="*/ 29 h 60"/>
                <a:gd name="T24" fmla="*/ 107 w 114"/>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60">
                  <a:moveTo>
                    <a:pt x="107" y="0"/>
                  </a:moveTo>
                  <a:cubicBezTo>
                    <a:pt x="107" y="0"/>
                    <a:pt x="90" y="33"/>
                    <a:pt x="42" y="29"/>
                  </a:cubicBezTo>
                  <a:cubicBezTo>
                    <a:pt x="42" y="29"/>
                    <a:pt x="17" y="44"/>
                    <a:pt x="9" y="51"/>
                  </a:cubicBezTo>
                  <a:cubicBezTo>
                    <a:pt x="0" y="58"/>
                    <a:pt x="6" y="60"/>
                    <a:pt x="7" y="60"/>
                  </a:cubicBezTo>
                  <a:cubicBezTo>
                    <a:pt x="45" y="60"/>
                    <a:pt x="45" y="60"/>
                    <a:pt x="45" y="60"/>
                  </a:cubicBezTo>
                  <a:cubicBezTo>
                    <a:pt x="48" y="60"/>
                    <a:pt x="51" y="59"/>
                    <a:pt x="53" y="58"/>
                  </a:cubicBezTo>
                  <a:cubicBezTo>
                    <a:pt x="56" y="55"/>
                    <a:pt x="63" y="51"/>
                    <a:pt x="72" y="46"/>
                  </a:cubicBezTo>
                  <a:cubicBezTo>
                    <a:pt x="80" y="42"/>
                    <a:pt x="85" y="40"/>
                    <a:pt x="90" y="38"/>
                  </a:cubicBezTo>
                  <a:cubicBezTo>
                    <a:pt x="92" y="38"/>
                    <a:pt x="94" y="39"/>
                    <a:pt x="94" y="40"/>
                  </a:cubicBezTo>
                  <a:cubicBezTo>
                    <a:pt x="96" y="60"/>
                    <a:pt x="96" y="60"/>
                    <a:pt x="96" y="60"/>
                  </a:cubicBezTo>
                  <a:cubicBezTo>
                    <a:pt x="107" y="60"/>
                    <a:pt x="107" y="60"/>
                    <a:pt x="107" y="60"/>
                  </a:cubicBezTo>
                  <a:cubicBezTo>
                    <a:pt x="107" y="60"/>
                    <a:pt x="109" y="46"/>
                    <a:pt x="110" y="29"/>
                  </a:cubicBezTo>
                  <a:cubicBezTo>
                    <a:pt x="112" y="17"/>
                    <a:pt x="114" y="10"/>
                    <a:pt x="107" y="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ṧļiḑe"/>
            <p:cNvSpPr/>
            <p:nvPr/>
          </p:nvSpPr>
          <p:spPr bwMode="auto">
            <a:xfrm>
              <a:off x="6791326" y="5407025"/>
              <a:ext cx="117475" cy="38100"/>
            </a:xfrm>
            <a:custGeom>
              <a:avLst/>
              <a:gdLst>
                <a:gd name="T0" fmla="*/ 0 w 74"/>
                <a:gd name="T1" fmla="*/ 0 h 24"/>
                <a:gd name="T2" fmla="*/ 10 w 74"/>
                <a:gd name="T3" fmla="*/ 24 h 24"/>
                <a:gd name="T4" fmla="*/ 70 w 74"/>
                <a:gd name="T5" fmla="*/ 24 h 24"/>
                <a:gd name="T6" fmla="*/ 74 w 74"/>
                <a:gd name="T7" fmla="*/ 0 h 24"/>
                <a:gd name="T8" fmla="*/ 0 w 74"/>
                <a:gd name="T9" fmla="*/ 0 h 24"/>
              </a:gdLst>
              <a:ahLst/>
              <a:cxnLst>
                <a:cxn ang="0">
                  <a:pos x="T0" y="T1"/>
                </a:cxn>
                <a:cxn ang="0">
                  <a:pos x="T2" y="T3"/>
                </a:cxn>
                <a:cxn ang="0">
                  <a:pos x="T4" y="T5"/>
                </a:cxn>
                <a:cxn ang="0">
                  <a:pos x="T6" y="T7"/>
                </a:cxn>
                <a:cxn ang="0">
                  <a:pos x="T8" y="T9"/>
                </a:cxn>
              </a:cxnLst>
              <a:rect l="0" t="0" r="r" b="b"/>
              <a:pathLst>
                <a:path w="74" h="24">
                  <a:moveTo>
                    <a:pt x="0" y="0"/>
                  </a:moveTo>
                  <a:lnTo>
                    <a:pt x="10" y="24"/>
                  </a:lnTo>
                  <a:lnTo>
                    <a:pt x="70" y="24"/>
                  </a:lnTo>
                  <a:lnTo>
                    <a:pt x="74" y="0"/>
                  </a:lnTo>
                  <a:lnTo>
                    <a:pt x="0"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ŝlîḋê"/>
            <p:cNvSpPr/>
            <p:nvPr/>
          </p:nvSpPr>
          <p:spPr bwMode="auto">
            <a:xfrm>
              <a:off x="6761163" y="5284788"/>
              <a:ext cx="198438" cy="160338"/>
            </a:xfrm>
            <a:custGeom>
              <a:avLst/>
              <a:gdLst>
                <a:gd name="T0" fmla="*/ 58 w 60"/>
                <a:gd name="T1" fmla="*/ 31 h 49"/>
                <a:gd name="T2" fmla="*/ 44 w 60"/>
                <a:gd name="T3" fmla="*/ 49 h 49"/>
                <a:gd name="T4" fmla="*/ 14 w 60"/>
                <a:gd name="T5" fmla="*/ 49 h 49"/>
                <a:gd name="T6" fmla="*/ 1 w 60"/>
                <a:gd name="T7" fmla="*/ 32 h 49"/>
                <a:gd name="T8" fmla="*/ 1 w 60"/>
                <a:gd name="T9" fmla="*/ 18 h 49"/>
                <a:gd name="T10" fmla="*/ 5 w 60"/>
                <a:gd name="T11" fmla="*/ 6 h 49"/>
                <a:gd name="T12" fmla="*/ 55 w 60"/>
                <a:gd name="T13" fmla="*/ 0 h 49"/>
                <a:gd name="T14" fmla="*/ 58 w 60"/>
                <a:gd name="T15" fmla="*/ 9 h 49"/>
                <a:gd name="T16" fmla="*/ 58 w 60"/>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58" y="31"/>
                  </a:moveTo>
                  <a:cubicBezTo>
                    <a:pt x="56" y="39"/>
                    <a:pt x="50" y="47"/>
                    <a:pt x="44" y="49"/>
                  </a:cubicBezTo>
                  <a:cubicBezTo>
                    <a:pt x="14" y="49"/>
                    <a:pt x="14" y="49"/>
                    <a:pt x="14" y="49"/>
                  </a:cubicBezTo>
                  <a:cubicBezTo>
                    <a:pt x="9" y="47"/>
                    <a:pt x="3" y="40"/>
                    <a:pt x="1" y="32"/>
                  </a:cubicBezTo>
                  <a:cubicBezTo>
                    <a:pt x="0" y="27"/>
                    <a:pt x="0" y="22"/>
                    <a:pt x="1" y="18"/>
                  </a:cubicBezTo>
                  <a:cubicBezTo>
                    <a:pt x="2" y="11"/>
                    <a:pt x="5" y="6"/>
                    <a:pt x="5" y="6"/>
                  </a:cubicBezTo>
                  <a:cubicBezTo>
                    <a:pt x="38" y="31"/>
                    <a:pt x="55" y="0"/>
                    <a:pt x="55" y="0"/>
                  </a:cubicBezTo>
                  <a:cubicBezTo>
                    <a:pt x="55" y="0"/>
                    <a:pt x="57" y="4"/>
                    <a:pt x="58" y="9"/>
                  </a:cubicBezTo>
                  <a:cubicBezTo>
                    <a:pt x="59" y="15"/>
                    <a:pt x="60" y="22"/>
                    <a:pt x="58" y="31"/>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ṥļiḓê"/>
            <p:cNvSpPr/>
            <p:nvPr/>
          </p:nvSpPr>
          <p:spPr bwMode="auto">
            <a:xfrm>
              <a:off x="6761163" y="5313363"/>
              <a:ext cx="198438" cy="131763"/>
            </a:xfrm>
            <a:custGeom>
              <a:avLst/>
              <a:gdLst>
                <a:gd name="T0" fmla="*/ 58 w 60"/>
                <a:gd name="T1" fmla="*/ 22 h 40"/>
                <a:gd name="T2" fmla="*/ 44 w 60"/>
                <a:gd name="T3" fmla="*/ 40 h 40"/>
                <a:gd name="T4" fmla="*/ 14 w 60"/>
                <a:gd name="T5" fmla="*/ 40 h 40"/>
                <a:gd name="T6" fmla="*/ 1 w 60"/>
                <a:gd name="T7" fmla="*/ 23 h 40"/>
                <a:gd name="T8" fmla="*/ 1 w 60"/>
                <a:gd name="T9" fmla="*/ 9 h 40"/>
                <a:gd name="T10" fmla="*/ 1 w 60"/>
                <a:gd name="T11" fmla="*/ 9 h 40"/>
                <a:gd name="T12" fmla="*/ 5 w 60"/>
                <a:gd name="T13" fmla="*/ 20 h 40"/>
                <a:gd name="T14" fmla="*/ 15 w 60"/>
                <a:gd name="T15" fmla="*/ 23 h 40"/>
                <a:gd name="T16" fmla="*/ 40 w 60"/>
                <a:gd name="T17" fmla="*/ 24 h 40"/>
                <a:gd name="T18" fmla="*/ 48 w 60"/>
                <a:gd name="T19" fmla="*/ 23 h 40"/>
                <a:gd name="T20" fmla="*/ 52 w 60"/>
                <a:gd name="T21" fmla="*/ 18 h 40"/>
                <a:gd name="T22" fmla="*/ 58 w 60"/>
                <a:gd name="T23" fmla="*/ 2 h 40"/>
                <a:gd name="T24" fmla="*/ 58 w 60"/>
                <a:gd name="T25" fmla="*/ 0 h 40"/>
                <a:gd name="T26" fmla="*/ 58 w 60"/>
                <a:gd name="T2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0">
                  <a:moveTo>
                    <a:pt x="58" y="22"/>
                  </a:moveTo>
                  <a:cubicBezTo>
                    <a:pt x="56" y="30"/>
                    <a:pt x="50" y="38"/>
                    <a:pt x="44" y="40"/>
                  </a:cubicBezTo>
                  <a:cubicBezTo>
                    <a:pt x="14" y="40"/>
                    <a:pt x="14" y="40"/>
                    <a:pt x="14" y="40"/>
                  </a:cubicBezTo>
                  <a:cubicBezTo>
                    <a:pt x="9" y="38"/>
                    <a:pt x="3" y="31"/>
                    <a:pt x="1" y="23"/>
                  </a:cubicBezTo>
                  <a:cubicBezTo>
                    <a:pt x="0" y="18"/>
                    <a:pt x="0" y="13"/>
                    <a:pt x="1" y="9"/>
                  </a:cubicBezTo>
                  <a:cubicBezTo>
                    <a:pt x="1" y="9"/>
                    <a:pt x="1" y="9"/>
                    <a:pt x="1" y="9"/>
                  </a:cubicBezTo>
                  <a:cubicBezTo>
                    <a:pt x="1" y="9"/>
                    <a:pt x="2" y="15"/>
                    <a:pt x="5" y="20"/>
                  </a:cubicBezTo>
                  <a:cubicBezTo>
                    <a:pt x="7" y="23"/>
                    <a:pt x="11" y="24"/>
                    <a:pt x="15" y="23"/>
                  </a:cubicBezTo>
                  <a:cubicBezTo>
                    <a:pt x="22" y="22"/>
                    <a:pt x="32" y="22"/>
                    <a:pt x="40" y="24"/>
                  </a:cubicBezTo>
                  <a:cubicBezTo>
                    <a:pt x="43" y="25"/>
                    <a:pt x="46" y="25"/>
                    <a:pt x="48" y="23"/>
                  </a:cubicBezTo>
                  <a:cubicBezTo>
                    <a:pt x="49" y="22"/>
                    <a:pt x="51" y="20"/>
                    <a:pt x="52" y="18"/>
                  </a:cubicBezTo>
                  <a:cubicBezTo>
                    <a:pt x="54" y="15"/>
                    <a:pt x="58" y="10"/>
                    <a:pt x="58" y="2"/>
                  </a:cubicBezTo>
                  <a:cubicBezTo>
                    <a:pt x="58" y="0"/>
                    <a:pt x="58" y="0"/>
                    <a:pt x="58" y="0"/>
                  </a:cubicBezTo>
                  <a:cubicBezTo>
                    <a:pt x="59" y="6"/>
                    <a:pt x="60" y="13"/>
                    <a:pt x="58" y="22"/>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ṡḻiḑe"/>
            <p:cNvSpPr/>
            <p:nvPr/>
          </p:nvSpPr>
          <p:spPr bwMode="auto">
            <a:xfrm>
              <a:off x="6489701" y="2255838"/>
              <a:ext cx="115888" cy="220663"/>
            </a:xfrm>
            <a:custGeom>
              <a:avLst/>
              <a:gdLst>
                <a:gd name="T0" fmla="*/ 14 w 35"/>
                <a:gd name="T1" fmla="*/ 1 h 67"/>
                <a:gd name="T2" fmla="*/ 35 w 35"/>
                <a:gd name="T3" fmla="*/ 54 h 67"/>
                <a:gd name="T4" fmla="*/ 19 w 35"/>
                <a:gd name="T5" fmla="*/ 65 h 67"/>
                <a:gd name="T6" fmla="*/ 14 w 35"/>
                <a:gd name="T7" fmla="*/ 64 h 67"/>
                <a:gd name="T8" fmla="*/ 6 w 35"/>
                <a:gd name="T9" fmla="*/ 4 h 67"/>
                <a:gd name="T10" fmla="*/ 14 w 35"/>
                <a:gd name="T11" fmla="*/ 1 h 67"/>
              </a:gdLst>
              <a:ahLst/>
              <a:cxnLst>
                <a:cxn ang="0">
                  <a:pos x="T0" y="T1"/>
                </a:cxn>
                <a:cxn ang="0">
                  <a:pos x="T2" y="T3"/>
                </a:cxn>
                <a:cxn ang="0">
                  <a:pos x="T4" y="T5"/>
                </a:cxn>
                <a:cxn ang="0">
                  <a:pos x="T6" y="T7"/>
                </a:cxn>
                <a:cxn ang="0">
                  <a:pos x="T8" y="T9"/>
                </a:cxn>
                <a:cxn ang="0">
                  <a:pos x="T10" y="T11"/>
                </a:cxn>
              </a:cxnLst>
              <a:rect l="0" t="0" r="r" b="b"/>
              <a:pathLst>
                <a:path w="35" h="67">
                  <a:moveTo>
                    <a:pt x="14" y="1"/>
                  </a:moveTo>
                  <a:cubicBezTo>
                    <a:pt x="14" y="1"/>
                    <a:pt x="18" y="36"/>
                    <a:pt x="35" y="54"/>
                  </a:cubicBezTo>
                  <a:cubicBezTo>
                    <a:pt x="35" y="54"/>
                    <a:pt x="29" y="53"/>
                    <a:pt x="19" y="65"/>
                  </a:cubicBezTo>
                  <a:cubicBezTo>
                    <a:pt x="17" y="67"/>
                    <a:pt x="14" y="66"/>
                    <a:pt x="14" y="64"/>
                  </a:cubicBezTo>
                  <a:cubicBezTo>
                    <a:pt x="11" y="50"/>
                    <a:pt x="0" y="16"/>
                    <a:pt x="6" y="4"/>
                  </a:cubicBezTo>
                  <a:cubicBezTo>
                    <a:pt x="6" y="4"/>
                    <a:pt x="9" y="0"/>
                    <a:pt x="14" y="1"/>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ṩḷiḋê"/>
            <p:cNvSpPr/>
            <p:nvPr/>
          </p:nvSpPr>
          <p:spPr bwMode="auto">
            <a:xfrm>
              <a:off x="6632576" y="2246313"/>
              <a:ext cx="125413" cy="233363"/>
            </a:xfrm>
            <a:custGeom>
              <a:avLst/>
              <a:gdLst>
                <a:gd name="T0" fmla="*/ 29 w 38"/>
                <a:gd name="T1" fmla="*/ 2 h 71"/>
                <a:gd name="T2" fmla="*/ 19 w 38"/>
                <a:gd name="T3" fmla="*/ 31 h 71"/>
                <a:gd name="T4" fmla="*/ 0 w 38"/>
                <a:gd name="T5" fmla="*/ 58 h 71"/>
                <a:gd name="T6" fmla="*/ 19 w 38"/>
                <a:gd name="T7" fmla="*/ 69 h 71"/>
                <a:gd name="T8" fmla="*/ 23 w 38"/>
                <a:gd name="T9" fmla="*/ 69 h 71"/>
                <a:gd name="T10" fmla="*/ 33 w 38"/>
                <a:gd name="T11" fmla="*/ 39 h 71"/>
                <a:gd name="T12" fmla="*/ 38 w 38"/>
                <a:gd name="T13" fmla="*/ 4 h 71"/>
                <a:gd name="T14" fmla="*/ 29 w 38"/>
                <a:gd name="T15" fmla="*/ 2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1">
                  <a:moveTo>
                    <a:pt x="29" y="2"/>
                  </a:moveTo>
                  <a:cubicBezTo>
                    <a:pt x="29" y="2"/>
                    <a:pt x="24" y="19"/>
                    <a:pt x="19" y="31"/>
                  </a:cubicBezTo>
                  <a:cubicBezTo>
                    <a:pt x="12" y="47"/>
                    <a:pt x="0" y="58"/>
                    <a:pt x="0" y="58"/>
                  </a:cubicBezTo>
                  <a:cubicBezTo>
                    <a:pt x="0" y="58"/>
                    <a:pt x="13" y="61"/>
                    <a:pt x="19" y="69"/>
                  </a:cubicBezTo>
                  <a:cubicBezTo>
                    <a:pt x="20" y="71"/>
                    <a:pt x="22" y="70"/>
                    <a:pt x="23" y="69"/>
                  </a:cubicBezTo>
                  <a:cubicBezTo>
                    <a:pt x="27" y="61"/>
                    <a:pt x="29" y="54"/>
                    <a:pt x="33" y="39"/>
                  </a:cubicBezTo>
                  <a:cubicBezTo>
                    <a:pt x="38" y="21"/>
                    <a:pt x="38" y="11"/>
                    <a:pt x="38" y="4"/>
                  </a:cubicBezTo>
                  <a:cubicBezTo>
                    <a:pt x="38" y="4"/>
                    <a:pt x="34" y="0"/>
                    <a:pt x="29" y="2"/>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ṣ1ïďé"/>
            <p:cNvSpPr/>
            <p:nvPr/>
          </p:nvSpPr>
          <p:spPr bwMode="auto">
            <a:xfrm>
              <a:off x="6253163" y="2687638"/>
              <a:ext cx="327025" cy="282575"/>
            </a:xfrm>
            <a:custGeom>
              <a:avLst/>
              <a:gdLst>
                <a:gd name="T0" fmla="*/ 14 w 99"/>
                <a:gd name="T1" fmla="*/ 78 h 86"/>
                <a:gd name="T2" fmla="*/ 15 w 99"/>
                <a:gd name="T3" fmla="*/ 36 h 86"/>
                <a:gd name="T4" fmla="*/ 13 w 99"/>
                <a:gd name="T5" fmla="*/ 19 h 86"/>
                <a:gd name="T6" fmla="*/ 13 w 99"/>
                <a:gd name="T7" fmla="*/ 0 h 86"/>
                <a:gd name="T8" fmla="*/ 23 w 99"/>
                <a:gd name="T9" fmla="*/ 43 h 86"/>
                <a:gd name="T10" fmla="*/ 23 w 99"/>
                <a:gd name="T11" fmla="*/ 68 h 86"/>
                <a:gd name="T12" fmla="*/ 94 w 99"/>
                <a:gd name="T13" fmla="*/ 56 h 86"/>
                <a:gd name="T14" fmla="*/ 14 w 99"/>
                <a:gd name="T15" fmla="*/ 78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6">
                  <a:moveTo>
                    <a:pt x="14" y="78"/>
                  </a:moveTo>
                  <a:cubicBezTo>
                    <a:pt x="0" y="66"/>
                    <a:pt x="16" y="44"/>
                    <a:pt x="15" y="36"/>
                  </a:cubicBezTo>
                  <a:cubicBezTo>
                    <a:pt x="14" y="28"/>
                    <a:pt x="14" y="27"/>
                    <a:pt x="13" y="19"/>
                  </a:cubicBezTo>
                  <a:cubicBezTo>
                    <a:pt x="13" y="15"/>
                    <a:pt x="12" y="6"/>
                    <a:pt x="13" y="0"/>
                  </a:cubicBezTo>
                  <a:cubicBezTo>
                    <a:pt x="14" y="12"/>
                    <a:pt x="23" y="34"/>
                    <a:pt x="23" y="43"/>
                  </a:cubicBezTo>
                  <a:cubicBezTo>
                    <a:pt x="23" y="65"/>
                    <a:pt x="23" y="68"/>
                    <a:pt x="23" y="68"/>
                  </a:cubicBezTo>
                  <a:cubicBezTo>
                    <a:pt x="28" y="68"/>
                    <a:pt x="73" y="60"/>
                    <a:pt x="94" y="56"/>
                  </a:cubicBezTo>
                  <a:cubicBezTo>
                    <a:pt x="99" y="58"/>
                    <a:pt x="23" y="86"/>
                    <a:pt x="14" y="78"/>
                  </a:cubicBezTo>
                  <a:close/>
                </a:path>
              </a:pathLst>
            </a:custGeom>
            <a:solidFill>
              <a:srgbClr val="AD34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ṩḷiḍê"/>
            <p:cNvSpPr/>
            <p:nvPr/>
          </p:nvSpPr>
          <p:spPr bwMode="auto">
            <a:xfrm>
              <a:off x="6153151" y="2806700"/>
              <a:ext cx="234950" cy="120650"/>
            </a:xfrm>
            <a:custGeom>
              <a:avLst/>
              <a:gdLst>
                <a:gd name="T0" fmla="*/ 68 w 71"/>
                <a:gd name="T1" fmla="*/ 30 h 37"/>
                <a:gd name="T2" fmla="*/ 53 w 71"/>
                <a:gd name="T3" fmla="*/ 32 h 37"/>
                <a:gd name="T4" fmla="*/ 26 w 71"/>
                <a:gd name="T5" fmla="*/ 32 h 37"/>
                <a:gd name="T6" fmla="*/ 6 w 71"/>
                <a:gd name="T7" fmla="*/ 36 h 37"/>
                <a:gd name="T8" fmla="*/ 2 w 71"/>
                <a:gd name="T9" fmla="*/ 34 h 37"/>
                <a:gd name="T10" fmla="*/ 0 w 71"/>
                <a:gd name="T11" fmla="*/ 19 h 37"/>
                <a:gd name="T12" fmla="*/ 4 w 71"/>
                <a:gd name="T13" fmla="*/ 5 h 37"/>
                <a:gd name="T14" fmla="*/ 8 w 71"/>
                <a:gd name="T15" fmla="*/ 2 h 37"/>
                <a:gd name="T16" fmla="*/ 29 w 71"/>
                <a:gd name="T17" fmla="*/ 1 h 37"/>
                <a:gd name="T18" fmla="*/ 50 w 71"/>
                <a:gd name="T19" fmla="*/ 12 h 37"/>
                <a:gd name="T20" fmla="*/ 56 w 71"/>
                <a:gd name="T21" fmla="*/ 19 h 37"/>
                <a:gd name="T22" fmla="*/ 63 w 71"/>
                <a:gd name="T23" fmla="*/ 23 h 37"/>
                <a:gd name="T24" fmla="*/ 71 w 71"/>
                <a:gd name="T25" fmla="*/ 25 h 37"/>
                <a:gd name="T26" fmla="*/ 69 w 71"/>
                <a:gd name="T27" fmla="*/ 27 h 37"/>
                <a:gd name="T28" fmla="*/ 68 w 71"/>
                <a:gd name="T2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7">
                  <a:moveTo>
                    <a:pt x="68" y="30"/>
                  </a:moveTo>
                  <a:cubicBezTo>
                    <a:pt x="53" y="32"/>
                    <a:pt x="53" y="32"/>
                    <a:pt x="53" y="32"/>
                  </a:cubicBezTo>
                  <a:cubicBezTo>
                    <a:pt x="53" y="32"/>
                    <a:pt x="37" y="31"/>
                    <a:pt x="26" y="32"/>
                  </a:cubicBezTo>
                  <a:cubicBezTo>
                    <a:pt x="19" y="32"/>
                    <a:pt x="10" y="35"/>
                    <a:pt x="6" y="36"/>
                  </a:cubicBezTo>
                  <a:cubicBezTo>
                    <a:pt x="4" y="37"/>
                    <a:pt x="3" y="35"/>
                    <a:pt x="2" y="34"/>
                  </a:cubicBezTo>
                  <a:cubicBezTo>
                    <a:pt x="1" y="31"/>
                    <a:pt x="0" y="24"/>
                    <a:pt x="0" y="19"/>
                  </a:cubicBezTo>
                  <a:cubicBezTo>
                    <a:pt x="1" y="14"/>
                    <a:pt x="3" y="8"/>
                    <a:pt x="4" y="5"/>
                  </a:cubicBezTo>
                  <a:cubicBezTo>
                    <a:pt x="5" y="3"/>
                    <a:pt x="6" y="2"/>
                    <a:pt x="8" y="2"/>
                  </a:cubicBezTo>
                  <a:cubicBezTo>
                    <a:pt x="13" y="0"/>
                    <a:pt x="19" y="0"/>
                    <a:pt x="29" y="1"/>
                  </a:cubicBezTo>
                  <a:cubicBezTo>
                    <a:pt x="40" y="2"/>
                    <a:pt x="45" y="5"/>
                    <a:pt x="50" y="12"/>
                  </a:cubicBezTo>
                  <a:cubicBezTo>
                    <a:pt x="56" y="19"/>
                    <a:pt x="56" y="19"/>
                    <a:pt x="56" y="19"/>
                  </a:cubicBezTo>
                  <a:cubicBezTo>
                    <a:pt x="58" y="21"/>
                    <a:pt x="60" y="22"/>
                    <a:pt x="63" y="23"/>
                  </a:cubicBezTo>
                  <a:cubicBezTo>
                    <a:pt x="71" y="25"/>
                    <a:pt x="71" y="25"/>
                    <a:pt x="71" y="25"/>
                  </a:cubicBezTo>
                  <a:cubicBezTo>
                    <a:pt x="71" y="25"/>
                    <a:pt x="70" y="26"/>
                    <a:pt x="69" y="27"/>
                  </a:cubicBezTo>
                  <a:cubicBezTo>
                    <a:pt x="68" y="29"/>
                    <a:pt x="68" y="30"/>
                    <a:pt x="68" y="30"/>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ṡlïde"/>
            <p:cNvSpPr/>
            <p:nvPr/>
          </p:nvSpPr>
          <p:spPr bwMode="auto">
            <a:xfrm>
              <a:off x="6497638" y="1873250"/>
              <a:ext cx="19050"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é"/>
            <p:cNvSpPr/>
            <p:nvPr/>
          </p:nvSpPr>
          <p:spPr bwMode="auto">
            <a:xfrm>
              <a:off x="6694488" y="1873250"/>
              <a:ext cx="20638"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Slîďe"/>
            <p:cNvSpPr/>
            <p:nvPr/>
          </p:nvSpPr>
          <p:spPr bwMode="auto">
            <a:xfrm>
              <a:off x="6483351" y="1830388"/>
              <a:ext cx="88900" cy="26988"/>
            </a:xfrm>
            <a:custGeom>
              <a:avLst/>
              <a:gdLst>
                <a:gd name="T0" fmla="*/ 3 w 27"/>
                <a:gd name="T1" fmla="*/ 6 h 8"/>
                <a:gd name="T2" fmla="*/ 3 w 27"/>
                <a:gd name="T3" fmla="*/ 6 h 8"/>
                <a:gd name="T4" fmla="*/ 12 w 27"/>
                <a:gd name="T5" fmla="*/ 4 h 8"/>
                <a:gd name="T6" fmla="*/ 24 w 27"/>
                <a:gd name="T7" fmla="*/ 7 h 8"/>
                <a:gd name="T8" fmla="*/ 26 w 27"/>
                <a:gd name="T9" fmla="*/ 6 h 8"/>
                <a:gd name="T10" fmla="*/ 26 w 27"/>
                <a:gd name="T11" fmla="*/ 4 h 8"/>
                <a:gd name="T12" fmla="*/ 12 w 27"/>
                <a:gd name="T13" fmla="*/ 0 h 8"/>
                <a:gd name="T14" fmla="*/ 1 w 27"/>
                <a:gd name="T15" fmla="*/ 3 h 8"/>
                <a:gd name="T16" fmla="*/ 0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3" y="6"/>
                    <a:pt x="7" y="4"/>
                    <a:pt x="12" y="4"/>
                  </a:cubicBezTo>
                  <a:cubicBezTo>
                    <a:pt x="15" y="4"/>
                    <a:pt x="19" y="4"/>
                    <a:pt x="24" y="7"/>
                  </a:cubicBezTo>
                  <a:cubicBezTo>
                    <a:pt x="25" y="8"/>
                    <a:pt x="26" y="7"/>
                    <a:pt x="26" y="6"/>
                  </a:cubicBezTo>
                  <a:cubicBezTo>
                    <a:pt x="27" y="6"/>
                    <a:pt x="27" y="4"/>
                    <a:pt x="26" y="4"/>
                  </a:cubicBezTo>
                  <a:cubicBezTo>
                    <a:pt x="21" y="1"/>
                    <a:pt x="16" y="0"/>
                    <a:pt x="12" y="0"/>
                  </a:cubicBezTo>
                  <a:cubicBezTo>
                    <a:pt x="5" y="0"/>
                    <a:pt x="1" y="3"/>
                    <a:pt x="1" y="3"/>
                  </a:cubicBezTo>
                  <a:cubicBezTo>
                    <a:pt x="0" y="4"/>
                    <a:pt x="0" y="5"/>
                    <a:pt x="0" y="6"/>
                  </a:cubicBezTo>
                  <a:cubicBezTo>
                    <a:pt x="1" y="7"/>
                    <a:pt x="2"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ṧľíḑé"/>
            <p:cNvSpPr/>
            <p:nvPr/>
          </p:nvSpPr>
          <p:spPr bwMode="auto">
            <a:xfrm>
              <a:off x="6678613" y="1830388"/>
              <a:ext cx="88900" cy="26988"/>
            </a:xfrm>
            <a:custGeom>
              <a:avLst/>
              <a:gdLst>
                <a:gd name="T0" fmla="*/ 3 w 27"/>
                <a:gd name="T1" fmla="*/ 6 h 8"/>
                <a:gd name="T2" fmla="*/ 3 w 27"/>
                <a:gd name="T3" fmla="*/ 6 h 8"/>
                <a:gd name="T4" fmla="*/ 13 w 27"/>
                <a:gd name="T5" fmla="*/ 4 h 8"/>
                <a:gd name="T6" fmla="*/ 24 w 27"/>
                <a:gd name="T7" fmla="*/ 7 h 8"/>
                <a:gd name="T8" fmla="*/ 27 w 27"/>
                <a:gd name="T9" fmla="*/ 6 h 8"/>
                <a:gd name="T10" fmla="*/ 26 w 27"/>
                <a:gd name="T11" fmla="*/ 4 h 8"/>
                <a:gd name="T12" fmla="*/ 13 w 27"/>
                <a:gd name="T13" fmla="*/ 0 h 8"/>
                <a:gd name="T14" fmla="*/ 1 w 27"/>
                <a:gd name="T15" fmla="*/ 3 h 8"/>
                <a:gd name="T16" fmla="*/ 1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4" y="6"/>
                    <a:pt x="7" y="4"/>
                    <a:pt x="13" y="4"/>
                  </a:cubicBezTo>
                  <a:cubicBezTo>
                    <a:pt x="16" y="4"/>
                    <a:pt x="19" y="4"/>
                    <a:pt x="24" y="7"/>
                  </a:cubicBezTo>
                  <a:cubicBezTo>
                    <a:pt x="25" y="8"/>
                    <a:pt x="26" y="7"/>
                    <a:pt x="27" y="6"/>
                  </a:cubicBezTo>
                  <a:cubicBezTo>
                    <a:pt x="27" y="6"/>
                    <a:pt x="27" y="4"/>
                    <a:pt x="26" y="4"/>
                  </a:cubicBezTo>
                  <a:cubicBezTo>
                    <a:pt x="21" y="1"/>
                    <a:pt x="16" y="0"/>
                    <a:pt x="13" y="0"/>
                  </a:cubicBezTo>
                  <a:cubicBezTo>
                    <a:pt x="5" y="0"/>
                    <a:pt x="1" y="3"/>
                    <a:pt x="1" y="3"/>
                  </a:cubicBezTo>
                  <a:cubicBezTo>
                    <a:pt x="0" y="4"/>
                    <a:pt x="0" y="5"/>
                    <a:pt x="1" y="6"/>
                  </a:cubicBezTo>
                  <a:cubicBezTo>
                    <a:pt x="1" y="7"/>
                    <a:pt x="3"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ṡļiḓe"/>
            <p:cNvSpPr/>
            <p:nvPr/>
          </p:nvSpPr>
          <p:spPr bwMode="auto">
            <a:xfrm>
              <a:off x="6556376" y="2081213"/>
              <a:ext cx="131763" cy="25400"/>
            </a:xfrm>
            <a:custGeom>
              <a:avLst/>
              <a:gdLst>
                <a:gd name="T0" fmla="*/ 1 w 40"/>
                <a:gd name="T1" fmla="*/ 4 h 8"/>
                <a:gd name="T2" fmla="*/ 20 w 40"/>
                <a:gd name="T3" fmla="*/ 8 h 8"/>
                <a:gd name="T4" fmla="*/ 39 w 40"/>
                <a:gd name="T5" fmla="*/ 6 h 8"/>
                <a:gd name="T6" fmla="*/ 40 w 40"/>
                <a:gd name="T7" fmla="*/ 3 h 8"/>
                <a:gd name="T8" fmla="*/ 38 w 40"/>
                <a:gd name="T9" fmla="*/ 2 h 8"/>
                <a:gd name="T10" fmla="*/ 20 w 40"/>
                <a:gd name="T11" fmla="*/ 4 h 8"/>
                <a:gd name="T12" fmla="*/ 7 w 40"/>
                <a:gd name="T13" fmla="*/ 2 h 8"/>
                <a:gd name="T14" fmla="*/ 4 w 40"/>
                <a:gd name="T15" fmla="*/ 1 h 8"/>
                <a:gd name="T16" fmla="*/ 4 w 40"/>
                <a:gd name="T17" fmla="*/ 1 h 8"/>
                <a:gd name="T18" fmla="*/ 4 w 40"/>
                <a:gd name="T19" fmla="*/ 1 h 8"/>
                <a:gd name="T20" fmla="*/ 4 w 40"/>
                <a:gd name="T21" fmla="*/ 1 h 8"/>
                <a:gd name="T22" fmla="*/ 3 w 40"/>
                <a:gd name="T23" fmla="*/ 1 h 8"/>
                <a:gd name="T24" fmla="*/ 4 w 40"/>
                <a:gd name="T25" fmla="*/ 1 h 8"/>
                <a:gd name="T26" fmla="*/ 4 w 40"/>
                <a:gd name="T27" fmla="*/ 1 h 8"/>
                <a:gd name="T28" fmla="*/ 3 w 40"/>
                <a:gd name="T29" fmla="*/ 1 h 8"/>
                <a:gd name="T30" fmla="*/ 4 w 40"/>
                <a:gd name="T31" fmla="*/ 1 h 8"/>
                <a:gd name="T32" fmla="*/ 1 w 40"/>
                <a:gd name="T33" fmla="*/ 1 h 8"/>
                <a:gd name="T34" fmla="*/ 1 w 4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8">
                  <a:moveTo>
                    <a:pt x="1" y="4"/>
                  </a:moveTo>
                  <a:cubicBezTo>
                    <a:pt x="2" y="4"/>
                    <a:pt x="8" y="8"/>
                    <a:pt x="20" y="8"/>
                  </a:cubicBezTo>
                  <a:cubicBezTo>
                    <a:pt x="25" y="8"/>
                    <a:pt x="31" y="7"/>
                    <a:pt x="39" y="6"/>
                  </a:cubicBezTo>
                  <a:cubicBezTo>
                    <a:pt x="40" y="6"/>
                    <a:pt x="40" y="4"/>
                    <a:pt x="40" y="3"/>
                  </a:cubicBezTo>
                  <a:cubicBezTo>
                    <a:pt x="40" y="2"/>
                    <a:pt x="39" y="2"/>
                    <a:pt x="38" y="2"/>
                  </a:cubicBezTo>
                  <a:cubicBezTo>
                    <a:pt x="31" y="4"/>
                    <a:pt x="25" y="4"/>
                    <a:pt x="20" y="4"/>
                  </a:cubicBezTo>
                  <a:cubicBezTo>
                    <a:pt x="14" y="4"/>
                    <a:pt x="10" y="3"/>
                    <a:pt x="7" y="2"/>
                  </a:cubicBezTo>
                  <a:cubicBezTo>
                    <a:pt x="6" y="2"/>
                    <a:pt x="5" y="2"/>
                    <a:pt x="4" y="1"/>
                  </a:cubicBezTo>
                  <a:cubicBezTo>
                    <a:pt x="4" y="1"/>
                    <a:pt x="4" y="1"/>
                    <a:pt x="4" y="1"/>
                  </a:cubicBezTo>
                  <a:cubicBezTo>
                    <a:pt x="4" y="1"/>
                    <a:pt x="4" y="1"/>
                    <a:pt x="4" y="1"/>
                  </a:cubicBezTo>
                  <a:cubicBezTo>
                    <a:pt x="4" y="1"/>
                    <a:pt x="4" y="1"/>
                    <a:pt x="4" y="1"/>
                  </a:cubicBezTo>
                  <a:cubicBezTo>
                    <a:pt x="3" y="1"/>
                    <a:pt x="3" y="1"/>
                    <a:pt x="3" y="1"/>
                  </a:cubicBezTo>
                  <a:cubicBezTo>
                    <a:pt x="4" y="1"/>
                    <a:pt x="4" y="1"/>
                    <a:pt x="4" y="1"/>
                  </a:cubicBezTo>
                  <a:cubicBezTo>
                    <a:pt x="4" y="1"/>
                    <a:pt x="4" y="1"/>
                    <a:pt x="4" y="1"/>
                  </a:cubicBezTo>
                  <a:cubicBezTo>
                    <a:pt x="3" y="1"/>
                    <a:pt x="3" y="1"/>
                    <a:pt x="3" y="1"/>
                  </a:cubicBezTo>
                  <a:cubicBezTo>
                    <a:pt x="4" y="1"/>
                    <a:pt x="4" y="1"/>
                    <a:pt x="4" y="1"/>
                  </a:cubicBezTo>
                  <a:cubicBezTo>
                    <a:pt x="3" y="0"/>
                    <a:pt x="1" y="1"/>
                    <a:pt x="1" y="1"/>
                  </a:cubicBezTo>
                  <a:cubicBezTo>
                    <a:pt x="0" y="2"/>
                    <a:pt x="0" y="4"/>
                    <a:pt x="1" y="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ṡḻïḍe"/>
            <p:cNvSpPr/>
            <p:nvPr/>
          </p:nvSpPr>
          <p:spPr bwMode="auto">
            <a:xfrm>
              <a:off x="6586538" y="1943100"/>
              <a:ext cx="31750" cy="77788"/>
            </a:xfrm>
            <a:custGeom>
              <a:avLst/>
              <a:gdLst>
                <a:gd name="T0" fmla="*/ 7 w 10"/>
                <a:gd name="T1" fmla="*/ 1 h 24"/>
                <a:gd name="T2" fmla="*/ 4 w 10"/>
                <a:gd name="T3" fmla="*/ 4 h 24"/>
                <a:gd name="T4" fmla="*/ 0 w 10"/>
                <a:gd name="T5" fmla="*/ 13 h 24"/>
                <a:gd name="T6" fmla="*/ 7 w 10"/>
                <a:gd name="T7" fmla="*/ 23 h 24"/>
                <a:gd name="T8" fmla="*/ 9 w 10"/>
                <a:gd name="T9" fmla="*/ 23 h 24"/>
                <a:gd name="T10" fmla="*/ 9 w 10"/>
                <a:gd name="T11" fmla="*/ 20 h 24"/>
                <a:gd name="T12" fmla="*/ 4 w 10"/>
                <a:gd name="T13" fmla="*/ 13 h 24"/>
                <a:gd name="T14" fmla="*/ 7 w 10"/>
                <a:gd name="T15" fmla="*/ 7 h 24"/>
                <a:gd name="T16" fmla="*/ 8 w 10"/>
                <a:gd name="T17" fmla="*/ 5 h 24"/>
                <a:gd name="T18" fmla="*/ 9 w 10"/>
                <a:gd name="T19" fmla="*/ 4 h 24"/>
                <a:gd name="T20" fmla="*/ 9 w 10"/>
                <a:gd name="T21" fmla="*/ 4 h 24"/>
                <a:gd name="T22" fmla="*/ 9 w 10"/>
                <a:gd name="T23" fmla="*/ 4 h 24"/>
                <a:gd name="T24" fmla="*/ 9 w 10"/>
                <a:gd name="T25" fmla="*/ 1 h 24"/>
                <a:gd name="T26" fmla="*/ 7 w 1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4">
                  <a:moveTo>
                    <a:pt x="7" y="1"/>
                  </a:moveTo>
                  <a:cubicBezTo>
                    <a:pt x="6" y="1"/>
                    <a:pt x="5" y="2"/>
                    <a:pt x="4" y="4"/>
                  </a:cubicBezTo>
                  <a:cubicBezTo>
                    <a:pt x="2" y="6"/>
                    <a:pt x="1" y="9"/>
                    <a:pt x="0" y="13"/>
                  </a:cubicBezTo>
                  <a:cubicBezTo>
                    <a:pt x="0" y="16"/>
                    <a:pt x="2" y="20"/>
                    <a:pt x="7" y="23"/>
                  </a:cubicBezTo>
                  <a:cubicBezTo>
                    <a:pt x="8" y="24"/>
                    <a:pt x="9" y="24"/>
                    <a:pt x="9" y="23"/>
                  </a:cubicBezTo>
                  <a:cubicBezTo>
                    <a:pt x="10" y="22"/>
                    <a:pt x="10" y="21"/>
                    <a:pt x="9" y="20"/>
                  </a:cubicBezTo>
                  <a:cubicBezTo>
                    <a:pt x="5" y="17"/>
                    <a:pt x="5" y="15"/>
                    <a:pt x="4" y="13"/>
                  </a:cubicBezTo>
                  <a:cubicBezTo>
                    <a:pt x="4" y="10"/>
                    <a:pt x="6" y="8"/>
                    <a:pt x="7" y="7"/>
                  </a:cubicBezTo>
                  <a:cubicBezTo>
                    <a:pt x="7" y="6"/>
                    <a:pt x="8" y="5"/>
                    <a:pt x="8" y="5"/>
                  </a:cubicBezTo>
                  <a:cubicBezTo>
                    <a:pt x="9" y="4"/>
                    <a:pt x="9" y="4"/>
                    <a:pt x="9" y="4"/>
                  </a:cubicBezTo>
                  <a:cubicBezTo>
                    <a:pt x="9" y="4"/>
                    <a:pt x="9" y="4"/>
                    <a:pt x="9" y="4"/>
                  </a:cubicBezTo>
                  <a:cubicBezTo>
                    <a:pt x="9" y="4"/>
                    <a:pt x="9" y="4"/>
                    <a:pt x="9" y="4"/>
                  </a:cubicBezTo>
                  <a:cubicBezTo>
                    <a:pt x="10" y="3"/>
                    <a:pt x="10" y="2"/>
                    <a:pt x="9" y="1"/>
                  </a:cubicBezTo>
                  <a:cubicBezTo>
                    <a:pt x="9" y="0"/>
                    <a:pt x="7" y="0"/>
                    <a:pt x="7" y="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ľîḓé"/>
            <p:cNvSpPr/>
            <p:nvPr/>
          </p:nvSpPr>
          <p:spPr bwMode="auto">
            <a:xfrm>
              <a:off x="3952876" y="3976688"/>
              <a:ext cx="46038" cy="1468438"/>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íṧ1îďê"/>
            <p:cNvSpPr/>
            <p:nvPr/>
          </p:nvSpPr>
          <p:spPr bwMode="auto">
            <a:xfrm>
              <a:off x="3935413" y="5407025"/>
              <a:ext cx="79375" cy="42863"/>
            </a:xfrm>
            <a:custGeom>
              <a:avLst/>
              <a:gdLst>
                <a:gd name="T0" fmla="*/ 19 w 24"/>
                <a:gd name="T1" fmla="*/ 13 h 13"/>
                <a:gd name="T2" fmla="*/ 4 w 24"/>
                <a:gd name="T3" fmla="*/ 13 h 13"/>
                <a:gd name="T4" fmla="*/ 0 w 24"/>
                <a:gd name="T5" fmla="*/ 8 h 13"/>
                <a:gd name="T6" fmla="*/ 0 w 24"/>
                <a:gd name="T7" fmla="*/ 5 h 13"/>
                <a:gd name="T8" fmla="*/ 4 w 24"/>
                <a:gd name="T9" fmla="*/ 0 h 13"/>
                <a:gd name="T10" fmla="*/ 19 w 24"/>
                <a:gd name="T11" fmla="*/ 0 h 13"/>
                <a:gd name="T12" fmla="*/ 24 w 24"/>
                <a:gd name="T13" fmla="*/ 5 h 13"/>
                <a:gd name="T14" fmla="*/ 24 w 24"/>
                <a:gd name="T15" fmla="*/ 8 h 13"/>
                <a:gd name="T16" fmla="*/ 19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19" y="13"/>
                  </a:moveTo>
                  <a:cubicBezTo>
                    <a:pt x="4" y="13"/>
                    <a:pt x="4" y="13"/>
                    <a:pt x="4" y="13"/>
                  </a:cubicBezTo>
                  <a:cubicBezTo>
                    <a:pt x="2" y="13"/>
                    <a:pt x="0" y="11"/>
                    <a:pt x="0" y="8"/>
                  </a:cubicBezTo>
                  <a:cubicBezTo>
                    <a:pt x="0" y="5"/>
                    <a:pt x="0" y="5"/>
                    <a:pt x="0" y="5"/>
                  </a:cubicBezTo>
                  <a:cubicBezTo>
                    <a:pt x="0" y="2"/>
                    <a:pt x="2" y="0"/>
                    <a:pt x="4" y="0"/>
                  </a:cubicBezTo>
                  <a:cubicBezTo>
                    <a:pt x="19" y="0"/>
                    <a:pt x="19" y="0"/>
                    <a:pt x="19" y="0"/>
                  </a:cubicBezTo>
                  <a:cubicBezTo>
                    <a:pt x="22" y="0"/>
                    <a:pt x="24" y="2"/>
                    <a:pt x="24" y="5"/>
                  </a:cubicBezTo>
                  <a:cubicBezTo>
                    <a:pt x="24" y="8"/>
                    <a:pt x="24" y="8"/>
                    <a:pt x="24" y="8"/>
                  </a:cubicBezTo>
                  <a:cubicBezTo>
                    <a:pt x="24" y="11"/>
                    <a:pt x="22" y="13"/>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ṧļîďé"/>
            <p:cNvSpPr/>
            <p:nvPr/>
          </p:nvSpPr>
          <p:spPr bwMode="auto">
            <a:xfrm>
              <a:off x="8235951" y="3976688"/>
              <a:ext cx="46038" cy="145256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îśḷîḋé"/>
            <p:cNvSpPr/>
            <p:nvPr/>
          </p:nvSpPr>
          <p:spPr bwMode="auto">
            <a:xfrm>
              <a:off x="8220076" y="5407025"/>
              <a:ext cx="79375" cy="42863"/>
            </a:xfrm>
            <a:custGeom>
              <a:avLst/>
              <a:gdLst>
                <a:gd name="T0" fmla="*/ 20 w 24"/>
                <a:gd name="T1" fmla="*/ 13 h 13"/>
                <a:gd name="T2" fmla="*/ 5 w 24"/>
                <a:gd name="T3" fmla="*/ 13 h 13"/>
                <a:gd name="T4" fmla="*/ 0 w 24"/>
                <a:gd name="T5" fmla="*/ 8 h 13"/>
                <a:gd name="T6" fmla="*/ 0 w 24"/>
                <a:gd name="T7" fmla="*/ 5 h 13"/>
                <a:gd name="T8" fmla="*/ 5 w 24"/>
                <a:gd name="T9" fmla="*/ 0 h 13"/>
                <a:gd name="T10" fmla="*/ 20 w 24"/>
                <a:gd name="T11" fmla="*/ 0 h 13"/>
                <a:gd name="T12" fmla="*/ 24 w 24"/>
                <a:gd name="T13" fmla="*/ 5 h 13"/>
                <a:gd name="T14" fmla="*/ 24 w 24"/>
                <a:gd name="T15" fmla="*/ 8 h 13"/>
                <a:gd name="T16" fmla="*/ 20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0" y="13"/>
                  </a:moveTo>
                  <a:cubicBezTo>
                    <a:pt x="5" y="13"/>
                    <a:pt x="5" y="13"/>
                    <a:pt x="5" y="13"/>
                  </a:cubicBezTo>
                  <a:cubicBezTo>
                    <a:pt x="2" y="13"/>
                    <a:pt x="0" y="11"/>
                    <a:pt x="0" y="8"/>
                  </a:cubicBezTo>
                  <a:cubicBezTo>
                    <a:pt x="0" y="5"/>
                    <a:pt x="0" y="5"/>
                    <a:pt x="0" y="5"/>
                  </a:cubicBezTo>
                  <a:cubicBezTo>
                    <a:pt x="0" y="2"/>
                    <a:pt x="2" y="0"/>
                    <a:pt x="5" y="0"/>
                  </a:cubicBezTo>
                  <a:cubicBezTo>
                    <a:pt x="20" y="0"/>
                    <a:pt x="20" y="0"/>
                    <a:pt x="20" y="0"/>
                  </a:cubicBezTo>
                  <a:cubicBezTo>
                    <a:pt x="22" y="0"/>
                    <a:pt x="24" y="2"/>
                    <a:pt x="24" y="5"/>
                  </a:cubicBezTo>
                  <a:cubicBezTo>
                    <a:pt x="24" y="8"/>
                    <a:pt x="24" y="8"/>
                    <a:pt x="24" y="8"/>
                  </a:cubicBezTo>
                  <a:cubicBezTo>
                    <a:pt x="24" y="11"/>
                    <a:pt x="22"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sḻiḋe"/>
            <p:cNvSpPr/>
            <p:nvPr/>
          </p:nvSpPr>
          <p:spPr bwMode="auto">
            <a:xfrm>
              <a:off x="3503613" y="3903663"/>
              <a:ext cx="5181600" cy="85725"/>
            </a:xfrm>
            <a:custGeom>
              <a:avLst/>
              <a:gdLst>
                <a:gd name="T0" fmla="*/ 1557 w 1570"/>
                <a:gd name="T1" fmla="*/ 26 h 26"/>
                <a:gd name="T2" fmla="*/ 14 w 1570"/>
                <a:gd name="T3" fmla="*/ 26 h 26"/>
                <a:gd name="T4" fmla="*/ 0 w 1570"/>
                <a:gd name="T5" fmla="*/ 13 h 26"/>
                <a:gd name="T6" fmla="*/ 14 w 1570"/>
                <a:gd name="T7" fmla="*/ 0 h 26"/>
                <a:gd name="T8" fmla="*/ 1557 w 1570"/>
                <a:gd name="T9" fmla="*/ 0 h 26"/>
                <a:gd name="T10" fmla="*/ 1570 w 1570"/>
                <a:gd name="T11" fmla="*/ 13 h 26"/>
                <a:gd name="T12" fmla="*/ 1557 w 157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570" h="26">
                  <a:moveTo>
                    <a:pt x="1557" y="26"/>
                  </a:moveTo>
                  <a:cubicBezTo>
                    <a:pt x="14" y="26"/>
                    <a:pt x="14" y="26"/>
                    <a:pt x="14" y="26"/>
                  </a:cubicBezTo>
                  <a:cubicBezTo>
                    <a:pt x="6" y="26"/>
                    <a:pt x="0" y="20"/>
                    <a:pt x="0" y="13"/>
                  </a:cubicBezTo>
                  <a:cubicBezTo>
                    <a:pt x="0" y="6"/>
                    <a:pt x="6" y="0"/>
                    <a:pt x="14" y="0"/>
                  </a:cubicBezTo>
                  <a:cubicBezTo>
                    <a:pt x="1557" y="0"/>
                    <a:pt x="1557" y="0"/>
                    <a:pt x="1557" y="0"/>
                  </a:cubicBezTo>
                  <a:cubicBezTo>
                    <a:pt x="1565" y="0"/>
                    <a:pt x="1570" y="6"/>
                    <a:pt x="1570" y="13"/>
                  </a:cubicBezTo>
                  <a:cubicBezTo>
                    <a:pt x="1570" y="20"/>
                    <a:pt x="1565" y="26"/>
                    <a:pt x="1557" y="26"/>
                  </a:cubicBezTo>
                </a:path>
              </a:pathLst>
            </a:custGeom>
            <a:solidFill>
              <a:srgbClr val="D19F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sļiḑé"/>
            <p:cNvSpPr/>
            <p:nvPr/>
          </p:nvSpPr>
          <p:spPr bwMode="auto">
            <a:xfrm>
              <a:off x="5338763" y="1870075"/>
              <a:ext cx="373063" cy="349250"/>
            </a:xfrm>
            <a:custGeom>
              <a:avLst/>
              <a:gdLst>
                <a:gd name="T0" fmla="*/ 86 w 113"/>
                <a:gd name="T1" fmla="*/ 73 h 106"/>
                <a:gd name="T2" fmla="*/ 60 w 113"/>
                <a:gd name="T3" fmla="*/ 54 h 106"/>
                <a:gd name="T4" fmla="*/ 85 w 113"/>
                <a:gd name="T5" fmla="*/ 35 h 106"/>
                <a:gd name="T6" fmla="*/ 92 w 113"/>
                <a:gd name="T7" fmla="*/ 54 h 106"/>
                <a:gd name="T8" fmla="*/ 86 w 113"/>
                <a:gd name="T9" fmla="*/ 73 h 106"/>
                <a:gd name="T10" fmla="*/ 53 w 113"/>
                <a:gd name="T11" fmla="*/ 86 h 106"/>
                <a:gd name="T12" fmla="*/ 21 w 113"/>
                <a:gd name="T13" fmla="*/ 53 h 106"/>
                <a:gd name="T14" fmla="*/ 53 w 113"/>
                <a:gd name="T15" fmla="*/ 23 h 106"/>
                <a:gd name="T16" fmla="*/ 53 w 113"/>
                <a:gd name="T17" fmla="*/ 23 h 106"/>
                <a:gd name="T18" fmla="*/ 78 w 113"/>
                <a:gd name="T19" fmla="*/ 35 h 106"/>
                <a:gd name="T20" fmla="*/ 53 w 113"/>
                <a:gd name="T21" fmla="*/ 54 h 106"/>
                <a:gd name="T22" fmla="*/ 79 w 113"/>
                <a:gd name="T23" fmla="*/ 73 h 106"/>
                <a:gd name="T24" fmla="*/ 53 w 113"/>
                <a:gd name="T25" fmla="*/ 86 h 106"/>
                <a:gd name="T26" fmla="*/ 79 w 113"/>
                <a:gd name="T27" fmla="*/ 0 h 106"/>
                <a:gd name="T28" fmla="*/ 34 w 113"/>
                <a:gd name="T29" fmla="*/ 0 h 106"/>
                <a:gd name="T30" fmla="*/ 0 w 113"/>
                <a:gd name="T31" fmla="*/ 34 h 106"/>
                <a:gd name="T32" fmla="*/ 0 w 113"/>
                <a:gd name="T33" fmla="*/ 72 h 106"/>
                <a:gd name="T34" fmla="*/ 34 w 113"/>
                <a:gd name="T35" fmla="*/ 106 h 106"/>
                <a:gd name="T36" fmla="*/ 79 w 113"/>
                <a:gd name="T37" fmla="*/ 106 h 106"/>
                <a:gd name="T38" fmla="*/ 84 w 113"/>
                <a:gd name="T39" fmla="*/ 105 h 106"/>
                <a:gd name="T40" fmla="*/ 101 w 113"/>
                <a:gd name="T41" fmla="*/ 97 h 106"/>
                <a:gd name="T42" fmla="*/ 103 w 113"/>
                <a:gd name="T43" fmla="*/ 95 h 106"/>
                <a:gd name="T44" fmla="*/ 113 w 113"/>
                <a:gd name="T45" fmla="*/ 72 h 106"/>
                <a:gd name="T46" fmla="*/ 113 w 113"/>
                <a:gd name="T47" fmla="*/ 72 h 106"/>
                <a:gd name="T48" fmla="*/ 113 w 113"/>
                <a:gd name="T49" fmla="*/ 34 h 106"/>
                <a:gd name="T50" fmla="*/ 79 w 113"/>
                <a:gd name="T5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106">
                  <a:moveTo>
                    <a:pt x="86" y="73"/>
                  </a:moveTo>
                  <a:cubicBezTo>
                    <a:pt x="60" y="54"/>
                    <a:pt x="60" y="54"/>
                    <a:pt x="60" y="54"/>
                  </a:cubicBezTo>
                  <a:cubicBezTo>
                    <a:pt x="85" y="35"/>
                    <a:pt x="85" y="35"/>
                    <a:pt x="85" y="35"/>
                  </a:cubicBezTo>
                  <a:cubicBezTo>
                    <a:pt x="90" y="41"/>
                    <a:pt x="92" y="47"/>
                    <a:pt x="92" y="54"/>
                  </a:cubicBezTo>
                  <a:cubicBezTo>
                    <a:pt x="92" y="61"/>
                    <a:pt x="90" y="67"/>
                    <a:pt x="86" y="73"/>
                  </a:cubicBezTo>
                  <a:moveTo>
                    <a:pt x="53" y="86"/>
                  </a:moveTo>
                  <a:cubicBezTo>
                    <a:pt x="35" y="86"/>
                    <a:pt x="20" y="71"/>
                    <a:pt x="21" y="53"/>
                  </a:cubicBezTo>
                  <a:cubicBezTo>
                    <a:pt x="22" y="36"/>
                    <a:pt x="36" y="23"/>
                    <a:pt x="53" y="23"/>
                  </a:cubicBezTo>
                  <a:cubicBezTo>
                    <a:pt x="53" y="23"/>
                    <a:pt x="53" y="23"/>
                    <a:pt x="53" y="23"/>
                  </a:cubicBezTo>
                  <a:cubicBezTo>
                    <a:pt x="63" y="23"/>
                    <a:pt x="72" y="28"/>
                    <a:pt x="78" y="35"/>
                  </a:cubicBezTo>
                  <a:cubicBezTo>
                    <a:pt x="53" y="54"/>
                    <a:pt x="53" y="54"/>
                    <a:pt x="53" y="54"/>
                  </a:cubicBezTo>
                  <a:cubicBezTo>
                    <a:pt x="79" y="73"/>
                    <a:pt x="79" y="73"/>
                    <a:pt x="79" y="73"/>
                  </a:cubicBezTo>
                  <a:cubicBezTo>
                    <a:pt x="73" y="81"/>
                    <a:pt x="64" y="86"/>
                    <a:pt x="53" y="86"/>
                  </a:cubicBezTo>
                  <a:moveTo>
                    <a:pt x="79" y="0"/>
                  </a:moveTo>
                  <a:cubicBezTo>
                    <a:pt x="34" y="0"/>
                    <a:pt x="34" y="0"/>
                    <a:pt x="34" y="0"/>
                  </a:cubicBezTo>
                  <a:cubicBezTo>
                    <a:pt x="15" y="0"/>
                    <a:pt x="0" y="15"/>
                    <a:pt x="0" y="34"/>
                  </a:cubicBezTo>
                  <a:cubicBezTo>
                    <a:pt x="0" y="72"/>
                    <a:pt x="0" y="72"/>
                    <a:pt x="0" y="72"/>
                  </a:cubicBezTo>
                  <a:cubicBezTo>
                    <a:pt x="0" y="91"/>
                    <a:pt x="15" y="106"/>
                    <a:pt x="34" y="106"/>
                  </a:cubicBezTo>
                  <a:cubicBezTo>
                    <a:pt x="79" y="106"/>
                    <a:pt x="79" y="106"/>
                    <a:pt x="79" y="106"/>
                  </a:cubicBezTo>
                  <a:cubicBezTo>
                    <a:pt x="80" y="106"/>
                    <a:pt x="82" y="106"/>
                    <a:pt x="84" y="105"/>
                  </a:cubicBezTo>
                  <a:cubicBezTo>
                    <a:pt x="90" y="104"/>
                    <a:pt x="96" y="101"/>
                    <a:pt x="101" y="97"/>
                  </a:cubicBezTo>
                  <a:cubicBezTo>
                    <a:pt x="103" y="95"/>
                    <a:pt x="103" y="95"/>
                    <a:pt x="103" y="95"/>
                  </a:cubicBezTo>
                  <a:cubicBezTo>
                    <a:pt x="109" y="89"/>
                    <a:pt x="113" y="81"/>
                    <a:pt x="113" y="72"/>
                  </a:cubicBezTo>
                  <a:cubicBezTo>
                    <a:pt x="113" y="72"/>
                    <a:pt x="113" y="72"/>
                    <a:pt x="113" y="72"/>
                  </a:cubicBezTo>
                  <a:cubicBezTo>
                    <a:pt x="113" y="34"/>
                    <a:pt x="113" y="34"/>
                    <a:pt x="113" y="34"/>
                  </a:cubicBezTo>
                  <a:cubicBezTo>
                    <a:pt x="113" y="15"/>
                    <a:pt x="97" y="0"/>
                    <a:pt x="79" y="0"/>
                  </a:cubicBezTo>
                </a:path>
              </a:pathLst>
            </a:custGeom>
            <a:solidFill>
              <a:schemeClr val="bg1">
                <a:lumMod val="85000"/>
              </a:schemeClr>
            </a:solidFill>
            <a:ln>
              <a:noFill/>
            </a:ln>
          </p:spPr>
          <p:txBody>
            <a:bodyPr anchor="ctr"/>
            <a:lstStyle/>
            <a:p>
              <a:pPr algn="ctr"/>
              <a:endParaRPr/>
            </a:p>
          </p:txBody>
        </p:sp>
        <p:sp>
          <p:nvSpPr>
            <p:cNvPr id="65" name="ïŝ1ïdê"/>
            <p:cNvSpPr/>
            <p:nvPr/>
          </p:nvSpPr>
          <p:spPr bwMode="auto">
            <a:xfrm>
              <a:off x="5403851" y="1946275"/>
              <a:ext cx="195263" cy="206375"/>
            </a:xfrm>
            <a:custGeom>
              <a:avLst/>
              <a:gdLst>
                <a:gd name="T0" fmla="*/ 33 w 59"/>
                <a:gd name="T1" fmla="*/ 0 h 63"/>
                <a:gd name="T2" fmla="*/ 33 w 59"/>
                <a:gd name="T3" fmla="*/ 0 h 63"/>
                <a:gd name="T4" fmla="*/ 1 w 59"/>
                <a:gd name="T5" fmla="*/ 30 h 63"/>
                <a:gd name="T6" fmla="*/ 33 w 59"/>
                <a:gd name="T7" fmla="*/ 63 h 63"/>
                <a:gd name="T8" fmla="*/ 59 w 59"/>
                <a:gd name="T9" fmla="*/ 50 h 63"/>
                <a:gd name="T10" fmla="*/ 33 w 59"/>
                <a:gd name="T11" fmla="*/ 31 h 63"/>
                <a:gd name="T12" fmla="*/ 58 w 59"/>
                <a:gd name="T13" fmla="*/ 12 h 63"/>
                <a:gd name="T14" fmla="*/ 33 w 5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3">
                  <a:moveTo>
                    <a:pt x="33" y="0"/>
                  </a:moveTo>
                  <a:cubicBezTo>
                    <a:pt x="33" y="0"/>
                    <a:pt x="33" y="0"/>
                    <a:pt x="33" y="0"/>
                  </a:cubicBezTo>
                  <a:cubicBezTo>
                    <a:pt x="16" y="0"/>
                    <a:pt x="2" y="13"/>
                    <a:pt x="1" y="30"/>
                  </a:cubicBezTo>
                  <a:cubicBezTo>
                    <a:pt x="0" y="48"/>
                    <a:pt x="15" y="63"/>
                    <a:pt x="33" y="63"/>
                  </a:cubicBezTo>
                  <a:cubicBezTo>
                    <a:pt x="44" y="63"/>
                    <a:pt x="53" y="58"/>
                    <a:pt x="59" y="50"/>
                  </a:cubicBezTo>
                  <a:cubicBezTo>
                    <a:pt x="33" y="31"/>
                    <a:pt x="33" y="31"/>
                    <a:pt x="33" y="31"/>
                  </a:cubicBezTo>
                  <a:cubicBezTo>
                    <a:pt x="58" y="12"/>
                    <a:pt x="58" y="12"/>
                    <a:pt x="58" y="12"/>
                  </a:cubicBezTo>
                  <a:cubicBezTo>
                    <a:pt x="52" y="5"/>
                    <a:pt x="43" y="0"/>
                    <a:pt x="33" y="0"/>
                  </a:cubicBezTo>
                </a:path>
              </a:pathLst>
            </a:custGeom>
            <a:solidFill>
              <a:srgbClr val="C4C4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sļîḓê"/>
            <p:cNvSpPr/>
            <p:nvPr/>
          </p:nvSpPr>
          <p:spPr bwMode="auto">
            <a:xfrm>
              <a:off x="5537201" y="1985963"/>
              <a:ext cx="104775" cy="123825"/>
            </a:xfrm>
            <a:custGeom>
              <a:avLst/>
              <a:gdLst>
                <a:gd name="T0" fmla="*/ 25 w 32"/>
                <a:gd name="T1" fmla="*/ 0 h 38"/>
                <a:gd name="T2" fmla="*/ 0 w 32"/>
                <a:gd name="T3" fmla="*/ 19 h 38"/>
                <a:gd name="T4" fmla="*/ 26 w 32"/>
                <a:gd name="T5" fmla="*/ 38 h 38"/>
                <a:gd name="T6" fmla="*/ 32 w 32"/>
                <a:gd name="T7" fmla="*/ 19 h 38"/>
                <a:gd name="T8" fmla="*/ 25 w 32"/>
                <a:gd name="T9" fmla="*/ 0 h 38"/>
              </a:gdLst>
              <a:ahLst/>
              <a:cxnLst>
                <a:cxn ang="0">
                  <a:pos x="T0" y="T1"/>
                </a:cxn>
                <a:cxn ang="0">
                  <a:pos x="T2" y="T3"/>
                </a:cxn>
                <a:cxn ang="0">
                  <a:pos x="T4" y="T5"/>
                </a:cxn>
                <a:cxn ang="0">
                  <a:pos x="T6" y="T7"/>
                </a:cxn>
                <a:cxn ang="0">
                  <a:pos x="T8" y="T9"/>
                </a:cxn>
              </a:cxnLst>
              <a:rect l="0" t="0" r="r" b="b"/>
              <a:pathLst>
                <a:path w="32" h="38">
                  <a:moveTo>
                    <a:pt x="25" y="0"/>
                  </a:moveTo>
                  <a:cubicBezTo>
                    <a:pt x="0" y="19"/>
                    <a:pt x="0" y="19"/>
                    <a:pt x="0" y="19"/>
                  </a:cubicBezTo>
                  <a:cubicBezTo>
                    <a:pt x="26" y="38"/>
                    <a:pt x="26" y="38"/>
                    <a:pt x="26" y="38"/>
                  </a:cubicBezTo>
                  <a:cubicBezTo>
                    <a:pt x="30" y="32"/>
                    <a:pt x="32" y="26"/>
                    <a:pt x="32" y="19"/>
                  </a:cubicBezTo>
                  <a:cubicBezTo>
                    <a:pt x="32" y="12"/>
                    <a:pt x="30" y="6"/>
                    <a:pt x="25" y="0"/>
                  </a:cubicBezTo>
                </a:path>
              </a:pathLst>
            </a:custGeom>
            <a:solidFill>
              <a:srgbClr val="F3C4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ṩļíḋe"/>
            <p:cNvSpPr/>
            <p:nvPr/>
          </p:nvSpPr>
          <p:spPr bwMode="auto">
            <a:xfrm>
              <a:off x="7226301" y="1208088"/>
              <a:ext cx="898525" cy="606425"/>
            </a:xfrm>
            <a:custGeom>
              <a:avLst/>
              <a:gdLst>
                <a:gd name="T0" fmla="*/ 219 w 272"/>
                <a:gd name="T1" fmla="*/ 0 h 184"/>
                <a:gd name="T2" fmla="*/ 68 w 272"/>
                <a:gd name="T3" fmla="*/ 0 h 184"/>
                <a:gd name="T4" fmla="*/ 15 w 272"/>
                <a:gd name="T5" fmla="*/ 53 h 184"/>
                <a:gd name="T6" fmla="*/ 15 w 272"/>
                <a:gd name="T7" fmla="*/ 113 h 184"/>
                <a:gd name="T8" fmla="*/ 24 w 272"/>
                <a:gd name="T9" fmla="*/ 143 h 184"/>
                <a:gd name="T10" fmla="*/ 0 w 272"/>
                <a:gd name="T11" fmla="*/ 184 h 184"/>
                <a:gd name="T12" fmla="*/ 39 w 272"/>
                <a:gd name="T13" fmla="*/ 158 h 184"/>
                <a:gd name="T14" fmla="*/ 68 w 272"/>
                <a:gd name="T15" fmla="*/ 166 h 184"/>
                <a:gd name="T16" fmla="*/ 219 w 272"/>
                <a:gd name="T17" fmla="*/ 166 h 184"/>
                <a:gd name="T18" fmla="*/ 272 w 272"/>
                <a:gd name="T19" fmla="*/ 113 h 184"/>
                <a:gd name="T20" fmla="*/ 272 w 272"/>
                <a:gd name="T21" fmla="*/ 53 h 184"/>
                <a:gd name="T22" fmla="*/ 219 w 27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184">
                  <a:moveTo>
                    <a:pt x="219" y="0"/>
                  </a:moveTo>
                  <a:cubicBezTo>
                    <a:pt x="68" y="0"/>
                    <a:pt x="68" y="0"/>
                    <a:pt x="68" y="0"/>
                  </a:cubicBezTo>
                  <a:cubicBezTo>
                    <a:pt x="39" y="0"/>
                    <a:pt x="15" y="24"/>
                    <a:pt x="15" y="53"/>
                  </a:cubicBezTo>
                  <a:cubicBezTo>
                    <a:pt x="15" y="113"/>
                    <a:pt x="15" y="113"/>
                    <a:pt x="15" y="113"/>
                  </a:cubicBezTo>
                  <a:cubicBezTo>
                    <a:pt x="15" y="124"/>
                    <a:pt x="18" y="134"/>
                    <a:pt x="24" y="143"/>
                  </a:cubicBezTo>
                  <a:cubicBezTo>
                    <a:pt x="0" y="184"/>
                    <a:pt x="0" y="184"/>
                    <a:pt x="0" y="184"/>
                  </a:cubicBezTo>
                  <a:cubicBezTo>
                    <a:pt x="39" y="158"/>
                    <a:pt x="39" y="158"/>
                    <a:pt x="39" y="158"/>
                  </a:cubicBezTo>
                  <a:cubicBezTo>
                    <a:pt x="48" y="163"/>
                    <a:pt x="57" y="166"/>
                    <a:pt x="68" y="166"/>
                  </a:cubicBezTo>
                  <a:cubicBezTo>
                    <a:pt x="219" y="166"/>
                    <a:pt x="219" y="166"/>
                    <a:pt x="219" y="166"/>
                  </a:cubicBezTo>
                  <a:cubicBezTo>
                    <a:pt x="249" y="166"/>
                    <a:pt x="272" y="142"/>
                    <a:pt x="272" y="113"/>
                  </a:cubicBezTo>
                  <a:cubicBezTo>
                    <a:pt x="272" y="53"/>
                    <a:pt x="272" y="53"/>
                    <a:pt x="272" y="53"/>
                  </a:cubicBezTo>
                  <a:cubicBezTo>
                    <a:pt x="272" y="24"/>
                    <a:pt x="249" y="0"/>
                    <a:pt x="219" y="0"/>
                  </a:cubicBezTo>
                  <a:close/>
                </a:path>
              </a:pathLst>
            </a:custGeom>
            <a:solidFill>
              <a:schemeClr val="bg1">
                <a:lumMod val="85000"/>
              </a:schemeClr>
            </a:solidFill>
            <a:ln>
              <a:noFill/>
            </a:ln>
          </p:spPr>
          <p:txBody>
            <a:bodyPr anchor="ctr"/>
            <a:lstStyle/>
            <a:p>
              <a:pPr algn="ctr"/>
              <a:endParaRPr/>
            </a:p>
          </p:txBody>
        </p:sp>
        <p:sp>
          <p:nvSpPr>
            <p:cNvPr id="68" name="íṡḻîdé"/>
            <p:cNvSpPr/>
            <p:nvPr/>
          </p:nvSpPr>
          <p:spPr bwMode="auto">
            <a:xfrm>
              <a:off x="7473951" y="1358900"/>
              <a:ext cx="88900" cy="260350"/>
            </a:xfrm>
            <a:custGeom>
              <a:avLst/>
              <a:gdLst>
                <a:gd name="T0" fmla="*/ 24 w 27"/>
                <a:gd name="T1" fmla="*/ 79 h 79"/>
                <a:gd name="T2" fmla="*/ 4 w 27"/>
                <a:gd name="T3" fmla="*/ 79 h 79"/>
                <a:gd name="T4" fmla="*/ 0 w 27"/>
                <a:gd name="T5" fmla="*/ 75 h 79"/>
                <a:gd name="T6" fmla="*/ 0 w 27"/>
                <a:gd name="T7" fmla="*/ 3 h 79"/>
                <a:gd name="T8" fmla="*/ 4 w 27"/>
                <a:gd name="T9" fmla="*/ 0 h 79"/>
                <a:gd name="T10" fmla="*/ 24 w 27"/>
                <a:gd name="T11" fmla="*/ 0 h 79"/>
                <a:gd name="T12" fmla="*/ 27 w 27"/>
                <a:gd name="T13" fmla="*/ 3 h 79"/>
                <a:gd name="T14" fmla="*/ 27 w 27"/>
                <a:gd name="T15" fmla="*/ 75 h 79"/>
                <a:gd name="T16" fmla="*/ 24 w 27"/>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9">
                  <a:moveTo>
                    <a:pt x="24" y="79"/>
                  </a:moveTo>
                  <a:cubicBezTo>
                    <a:pt x="4" y="79"/>
                    <a:pt x="4" y="79"/>
                    <a:pt x="4" y="79"/>
                  </a:cubicBezTo>
                  <a:cubicBezTo>
                    <a:pt x="2" y="79"/>
                    <a:pt x="0" y="77"/>
                    <a:pt x="0" y="75"/>
                  </a:cubicBezTo>
                  <a:cubicBezTo>
                    <a:pt x="0" y="3"/>
                    <a:pt x="0" y="3"/>
                    <a:pt x="0" y="3"/>
                  </a:cubicBezTo>
                  <a:cubicBezTo>
                    <a:pt x="0" y="1"/>
                    <a:pt x="2" y="0"/>
                    <a:pt x="4" y="0"/>
                  </a:cubicBezTo>
                  <a:cubicBezTo>
                    <a:pt x="24" y="0"/>
                    <a:pt x="24" y="0"/>
                    <a:pt x="24" y="0"/>
                  </a:cubicBezTo>
                  <a:cubicBezTo>
                    <a:pt x="25" y="0"/>
                    <a:pt x="27" y="1"/>
                    <a:pt x="27" y="3"/>
                  </a:cubicBezTo>
                  <a:cubicBezTo>
                    <a:pt x="27" y="75"/>
                    <a:pt x="27" y="75"/>
                    <a:pt x="27" y="75"/>
                  </a:cubicBezTo>
                  <a:cubicBezTo>
                    <a:pt x="27" y="77"/>
                    <a:pt x="25" y="79"/>
                    <a:pt x="24" y="7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sľïďê"/>
            <p:cNvSpPr/>
            <p:nvPr/>
          </p:nvSpPr>
          <p:spPr bwMode="auto">
            <a:xfrm>
              <a:off x="7596188" y="1425575"/>
              <a:ext cx="88900" cy="193675"/>
            </a:xfrm>
            <a:custGeom>
              <a:avLst/>
              <a:gdLst>
                <a:gd name="T0" fmla="*/ 23 w 27"/>
                <a:gd name="T1" fmla="*/ 59 h 59"/>
                <a:gd name="T2" fmla="*/ 3 w 27"/>
                <a:gd name="T3" fmla="*/ 59 h 59"/>
                <a:gd name="T4" fmla="*/ 0 w 27"/>
                <a:gd name="T5" fmla="*/ 55 h 59"/>
                <a:gd name="T6" fmla="*/ 0 w 27"/>
                <a:gd name="T7" fmla="*/ 3 h 59"/>
                <a:gd name="T8" fmla="*/ 3 w 27"/>
                <a:gd name="T9" fmla="*/ 0 h 59"/>
                <a:gd name="T10" fmla="*/ 23 w 27"/>
                <a:gd name="T11" fmla="*/ 0 h 59"/>
                <a:gd name="T12" fmla="*/ 27 w 27"/>
                <a:gd name="T13" fmla="*/ 3 h 59"/>
                <a:gd name="T14" fmla="*/ 27 w 27"/>
                <a:gd name="T15" fmla="*/ 55 h 59"/>
                <a:gd name="T16" fmla="*/ 23 w 27"/>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9">
                  <a:moveTo>
                    <a:pt x="23" y="59"/>
                  </a:moveTo>
                  <a:cubicBezTo>
                    <a:pt x="3" y="59"/>
                    <a:pt x="3" y="59"/>
                    <a:pt x="3" y="59"/>
                  </a:cubicBezTo>
                  <a:cubicBezTo>
                    <a:pt x="1" y="59"/>
                    <a:pt x="0" y="57"/>
                    <a:pt x="0" y="55"/>
                  </a:cubicBezTo>
                  <a:cubicBezTo>
                    <a:pt x="0" y="3"/>
                    <a:pt x="0" y="3"/>
                    <a:pt x="0" y="3"/>
                  </a:cubicBezTo>
                  <a:cubicBezTo>
                    <a:pt x="0" y="1"/>
                    <a:pt x="1" y="0"/>
                    <a:pt x="3" y="0"/>
                  </a:cubicBezTo>
                  <a:cubicBezTo>
                    <a:pt x="23" y="0"/>
                    <a:pt x="23" y="0"/>
                    <a:pt x="23" y="0"/>
                  </a:cubicBezTo>
                  <a:cubicBezTo>
                    <a:pt x="25" y="0"/>
                    <a:pt x="27" y="1"/>
                    <a:pt x="27" y="3"/>
                  </a:cubicBezTo>
                  <a:cubicBezTo>
                    <a:pt x="27" y="55"/>
                    <a:pt x="27" y="55"/>
                    <a:pt x="27" y="55"/>
                  </a:cubicBezTo>
                  <a:cubicBezTo>
                    <a:pt x="27" y="57"/>
                    <a:pt x="25" y="59"/>
                    <a:pt x="23" y="5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lïḓe"/>
            <p:cNvSpPr/>
            <p:nvPr/>
          </p:nvSpPr>
          <p:spPr bwMode="auto">
            <a:xfrm>
              <a:off x="7718426" y="1309688"/>
              <a:ext cx="85725" cy="309563"/>
            </a:xfrm>
            <a:custGeom>
              <a:avLst/>
              <a:gdLst>
                <a:gd name="T0" fmla="*/ 23 w 26"/>
                <a:gd name="T1" fmla="*/ 94 h 94"/>
                <a:gd name="T2" fmla="*/ 3 w 26"/>
                <a:gd name="T3" fmla="*/ 94 h 94"/>
                <a:gd name="T4" fmla="*/ 0 w 26"/>
                <a:gd name="T5" fmla="*/ 90 h 94"/>
                <a:gd name="T6" fmla="*/ 0 w 26"/>
                <a:gd name="T7" fmla="*/ 3 h 94"/>
                <a:gd name="T8" fmla="*/ 3 w 26"/>
                <a:gd name="T9" fmla="*/ 0 h 94"/>
                <a:gd name="T10" fmla="*/ 23 w 26"/>
                <a:gd name="T11" fmla="*/ 0 h 94"/>
                <a:gd name="T12" fmla="*/ 26 w 26"/>
                <a:gd name="T13" fmla="*/ 3 h 94"/>
                <a:gd name="T14" fmla="*/ 26 w 26"/>
                <a:gd name="T15" fmla="*/ 90 h 94"/>
                <a:gd name="T16" fmla="*/ 23 w 26"/>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3" y="94"/>
                  </a:moveTo>
                  <a:cubicBezTo>
                    <a:pt x="3" y="94"/>
                    <a:pt x="3" y="94"/>
                    <a:pt x="3" y="94"/>
                  </a:cubicBezTo>
                  <a:cubicBezTo>
                    <a:pt x="1" y="94"/>
                    <a:pt x="0" y="92"/>
                    <a:pt x="0" y="90"/>
                  </a:cubicBezTo>
                  <a:cubicBezTo>
                    <a:pt x="0" y="3"/>
                    <a:pt x="0" y="3"/>
                    <a:pt x="0" y="3"/>
                  </a:cubicBezTo>
                  <a:cubicBezTo>
                    <a:pt x="0" y="1"/>
                    <a:pt x="1" y="0"/>
                    <a:pt x="3" y="0"/>
                  </a:cubicBezTo>
                  <a:cubicBezTo>
                    <a:pt x="23" y="0"/>
                    <a:pt x="23" y="0"/>
                    <a:pt x="23" y="0"/>
                  </a:cubicBezTo>
                  <a:cubicBezTo>
                    <a:pt x="25" y="0"/>
                    <a:pt x="26" y="1"/>
                    <a:pt x="26" y="3"/>
                  </a:cubicBezTo>
                  <a:cubicBezTo>
                    <a:pt x="26" y="90"/>
                    <a:pt x="26" y="90"/>
                    <a:pt x="26" y="90"/>
                  </a:cubicBezTo>
                  <a:cubicBezTo>
                    <a:pt x="26" y="92"/>
                    <a:pt x="25" y="94"/>
                    <a:pt x="23" y="94"/>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ṧlide"/>
            <p:cNvSpPr/>
            <p:nvPr/>
          </p:nvSpPr>
          <p:spPr bwMode="auto">
            <a:xfrm>
              <a:off x="7837488" y="1392238"/>
              <a:ext cx="88900" cy="227013"/>
            </a:xfrm>
            <a:custGeom>
              <a:avLst/>
              <a:gdLst>
                <a:gd name="T0" fmla="*/ 24 w 27"/>
                <a:gd name="T1" fmla="*/ 69 h 69"/>
                <a:gd name="T2" fmla="*/ 4 w 27"/>
                <a:gd name="T3" fmla="*/ 69 h 69"/>
                <a:gd name="T4" fmla="*/ 0 w 27"/>
                <a:gd name="T5" fmla="*/ 65 h 69"/>
                <a:gd name="T6" fmla="*/ 0 w 27"/>
                <a:gd name="T7" fmla="*/ 3 h 69"/>
                <a:gd name="T8" fmla="*/ 4 w 27"/>
                <a:gd name="T9" fmla="*/ 0 h 69"/>
                <a:gd name="T10" fmla="*/ 24 w 27"/>
                <a:gd name="T11" fmla="*/ 0 h 69"/>
                <a:gd name="T12" fmla="*/ 27 w 27"/>
                <a:gd name="T13" fmla="*/ 3 h 69"/>
                <a:gd name="T14" fmla="*/ 27 w 27"/>
                <a:gd name="T15" fmla="*/ 65 h 69"/>
                <a:gd name="T16" fmla="*/ 24 w 27"/>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9">
                  <a:moveTo>
                    <a:pt x="24" y="69"/>
                  </a:moveTo>
                  <a:cubicBezTo>
                    <a:pt x="4" y="69"/>
                    <a:pt x="4" y="69"/>
                    <a:pt x="4" y="69"/>
                  </a:cubicBezTo>
                  <a:cubicBezTo>
                    <a:pt x="2" y="69"/>
                    <a:pt x="0" y="67"/>
                    <a:pt x="0" y="65"/>
                  </a:cubicBezTo>
                  <a:cubicBezTo>
                    <a:pt x="0" y="3"/>
                    <a:pt x="0" y="3"/>
                    <a:pt x="0" y="3"/>
                  </a:cubicBezTo>
                  <a:cubicBezTo>
                    <a:pt x="0" y="1"/>
                    <a:pt x="2" y="0"/>
                    <a:pt x="4" y="0"/>
                  </a:cubicBezTo>
                  <a:cubicBezTo>
                    <a:pt x="24" y="0"/>
                    <a:pt x="24" y="0"/>
                    <a:pt x="24" y="0"/>
                  </a:cubicBezTo>
                  <a:cubicBezTo>
                    <a:pt x="25" y="0"/>
                    <a:pt x="27" y="1"/>
                    <a:pt x="27" y="3"/>
                  </a:cubicBezTo>
                  <a:cubicBezTo>
                    <a:pt x="27" y="65"/>
                    <a:pt x="27" y="65"/>
                    <a:pt x="27" y="65"/>
                  </a:cubicBezTo>
                  <a:cubicBezTo>
                    <a:pt x="27" y="67"/>
                    <a:pt x="25" y="69"/>
                    <a:pt x="24" y="6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şlïḑê"/>
            <p:cNvSpPr/>
            <p:nvPr/>
          </p:nvSpPr>
          <p:spPr bwMode="auto">
            <a:xfrm>
              <a:off x="3721101" y="1247775"/>
              <a:ext cx="676275" cy="395288"/>
            </a:xfrm>
            <a:custGeom>
              <a:avLst/>
              <a:gdLst>
                <a:gd name="T0" fmla="*/ 34 w 205"/>
                <a:gd name="T1" fmla="*/ 0 h 120"/>
                <a:gd name="T2" fmla="*/ 160 w 205"/>
                <a:gd name="T3" fmla="*/ 0 h 120"/>
                <a:gd name="T4" fmla="*/ 195 w 205"/>
                <a:gd name="T5" fmla="*/ 35 h 120"/>
                <a:gd name="T6" fmla="*/ 195 w 205"/>
                <a:gd name="T7" fmla="*/ 74 h 120"/>
                <a:gd name="T8" fmla="*/ 189 w 205"/>
                <a:gd name="T9" fmla="*/ 94 h 120"/>
                <a:gd name="T10" fmla="*/ 205 w 205"/>
                <a:gd name="T11" fmla="*/ 120 h 120"/>
                <a:gd name="T12" fmla="*/ 178 w 205"/>
                <a:gd name="T13" fmla="*/ 103 h 120"/>
                <a:gd name="T14" fmla="*/ 160 w 205"/>
                <a:gd name="T15" fmla="*/ 109 h 120"/>
                <a:gd name="T16" fmla="*/ 34 w 205"/>
                <a:gd name="T17" fmla="*/ 109 h 120"/>
                <a:gd name="T18" fmla="*/ 0 w 205"/>
                <a:gd name="T19" fmla="*/ 74 h 120"/>
                <a:gd name="T20" fmla="*/ 0 w 205"/>
                <a:gd name="T21" fmla="*/ 35 h 120"/>
                <a:gd name="T22" fmla="*/ 34 w 20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 h="120">
                  <a:moveTo>
                    <a:pt x="34" y="0"/>
                  </a:moveTo>
                  <a:cubicBezTo>
                    <a:pt x="160" y="0"/>
                    <a:pt x="160" y="0"/>
                    <a:pt x="160" y="0"/>
                  </a:cubicBezTo>
                  <a:cubicBezTo>
                    <a:pt x="179" y="0"/>
                    <a:pt x="195" y="15"/>
                    <a:pt x="195" y="35"/>
                  </a:cubicBezTo>
                  <a:cubicBezTo>
                    <a:pt x="195" y="74"/>
                    <a:pt x="195" y="74"/>
                    <a:pt x="195" y="74"/>
                  </a:cubicBezTo>
                  <a:cubicBezTo>
                    <a:pt x="195" y="81"/>
                    <a:pt x="192" y="88"/>
                    <a:pt x="189" y="94"/>
                  </a:cubicBezTo>
                  <a:cubicBezTo>
                    <a:pt x="205" y="120"/>
                    <a:pt x="205" y="120"/>
                    <a:pt x="205" y="120"/>
                  </a:cubicBezTo>
                  <a:cubicBezTo>
                    <a:pt x="178" y="103"/>
                    <a:pt x="178" y="103"/>
                    <a:pt x="178" y="103"/>
                  </a:cubicBezTo>
                  <a:cubicBezTo>
                    <a:pt x="173" y="107"/>
                    <a:pt x="167" y="109"/>
                    <a:pt x="160" y="109"/>
                  </a:cubicBezTo>
                  <a:cubicBezTo>
                    <a:pt x="34" y="109"/>
                    <a:pt x="34" y="109"/>
                    <a:pt x="34" y="109"/>
                  </a:cubicBezTo>
                  <a:cubicBezTo>
                    <a:pt x="15" y="109"/>
                    <a:pt x="0" y="93"/>
                    <a:pt x="0" y="74"/>
                  </a:cubicBezTo>
                  <a:cubicBezTo>
                    <a:pt x="0" y="35"/>
                    <a:pt x="0" y="35"/>
                    <a:pt x="0" y="35"/>
                  </a:cubicBezTo>
                  <a:cubicBezTo>
                    <a:pt x="0" y="15"/>
                    <a:pt x="15" y="0"/>
                    <a:pt x="34" y="0"/>
                  </a:cubicBezTo>
                  <a:close/>
                </a:path>
              </a:pathLst>
            </a:custGeom>
            <a:solidFill>
              <a:schemeClr val="bg1">
                <a:lumMod val="85000"/>
              </a:schemeClr>
            </a:solidFill>
            <a:ln>
              <a:noFill/>
            </a:ln>
          </p:spPr>
          <p:txBody>
            <a:bodyPr anchor="ctr"/>
            <a:lstStyle/>
            <a:p>
              <a:pPr algn="ctr"/>
              <a:endParaRPr/>
            </a:p>
          </p:txBody>
        </p:sp>
        <p:sp>
          <p:nvSpPr>
            <p:cNvPr id="73" name="îśḷíḑè"/>
            <p:cNvSpPr/>
            <p:nvPr/>
          </p:nvSpPr>
          <p:spPr bwMode="auto">
            <a:xfrm>
              <a:off x="3813176" y="1395413"/>
              <a:ext cx="455613" cy="134938"/>
            </a:xfrm>
            <a:custGeom>
              <a:avLst/>
              <a:gdLst>
                <a:gd name="T0" fmla="*/ 96 w 138"/>
                <a:gd name="T1" fmla="*/ 41 h 41"/>
                <a:gd name="T2" fmla="*/ 3 w 138"/>
                <a:gd name="T3" fmla="*/ 41 h 41"/>
                <a:gd name="T4" fmla="*/ 0 w 138"/>
                <a:gd name="T5" fmla="*/ 38 h 41"/>
                <a:gd name="T6" fmla="*/ 3 w 138"/>
                <a:gd name="T7" fmla="*/ 36 h 41"/>
                <a:gd name="T8" fmla="*/ 94 w 138"/>
                <a:gd name="T9" fmla="*/ 36 h 41"/>
                <a:gd name="T10" fmla="*/ 133 w 138"/>
                <a:gd name="T11" fmla="*/ 1 h 41"/>
                <a:gd name="T12" fmla="*/ 137 w 138"/>
                <a:gd name="T13" fmla="*/ 1 h 41"/>
                <a:gd name="T14" fmla="*/ 137 w 138"/>
                <a:gd name="T15" fmla="*/ 5 h 41"/>
                <a:gd name="T16" fmla="*/ 96 w 13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1">
                  <a:moveTo>
                    <a:pt x="96" y="41"/>
                  </a:moveTo>
                  <a:cubicBezTo>
                    <a:pt x="3" y="41"/>
                    <a:pt x="3" y="41"/>
                    <a:pt x="3" y="41"/>
                  </a:cubicBezTo>
                  <a:cubicBezTo>
                    <a:pt x="1" y="41"/>
                    <a:pt x="0" y="40"/>
                    <a:pt x="0" y="38"/>
                  </a:cubicBezTo>
                  <a:cubicBezTo>
                    <a:pt x="0" y="37"/>
                    <a:pt x="1" y="36"/>
                    <a:pt x="3" y="36"/>
                  </a:cubicBezTo>
                  <a:cubicBezTo>
                    <a:pt x="94" y="36"/>
                    <a:pt x="94" y="36"/>
                    <a:pt x="94" y="36"/>
                  </a:cubicBezTo>
                  <a:cubicBezTo>
                    <a:pt x="133" y="1"/>
                    <a:pt x="133" y="1"/>
                    <a:pt x="133" y="1"/>
                  </a:cubicBezTo>
                  <a:cubicBezTo>
                    <a:pt x="134" y="0"/>
                    <a:pt x="136" y="0"/>
                    <a:pt x="137" y="1"/>
                  </a:cubicBezTo>
                  <a:cubicBezTo>
                    <a:pt x="138" y="2"/>
                    <a:pt x="138" y="4"/>
                    <a:pt x="137" y="5"/>
                  </a:cubicBezTo>
                  <a:lnTo>
                    <a:pt x="96" y="41"/>
                  </a:ln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sļídê"/>
            <p:cNvSpPr/>
            <p:nvPr/>
          </p:nvSpPr>
          <p:spPr bwMode="auto">
            <a:xfrm>
              <a:off x="4192588" y="1392238"/>
              <a:ext cx="76200" cy="76200"/>
            </a:xfrm>
            <a:custGeom>
              <a:avLst/>
              <a:gdLst>
                <a:gd name="T0" fmla="*/ 20 w 23"/>
                <a:gd name="T1" fmla="*/ 23 h 23"/>
                <a:gd name="T2" fmla="*/ 20 w 23"/>
                <a:gd name="T3" fmla="*/ 23 h 23"/>
                <a:gd name="T4" fmla="*/ 18 w 23"/>
                <a:gd name="T5" fmla="*/ 21 h 23"/>
                <a:gd name="T6" fmla="*/ 18 w 23"/>
                <a:gd name="T7" fmla="*/ 6 h 23"/>
                <a:gd name="T8" fmla="*/ 3 w 23"/>
                <a:gd name="T9" fmla="*/ 6 h 23"/>
                <a:gd name="T10" fmla="*/ 0 w 23"/>
                <a:gd name="T11" fmla="*/ 3 h 23"/>
                <a:gd name="T12" fmla="*/ 3 w 23"/>
                <a:gd name="T13" fmla="*/ 0 h 23"/>
                <a:gd name="T14" fmla="*/ 3 w 23"/>
                <a:gd name="T15" fmla="*/ 0 h 23"/>
                <a:gd name="T16" fmla="*/ 23 w 23"/>
                <a:gd name="T17" fmla="*/ 0 h 23"/>
                <a:gd name="T18" fmla="*/ 23 w 23"/>
                <a:gd name="T19" fmla="*/ 21 h 23"/>
                <a:gd name="T20" fmla="*/ 20 w 23"/>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20" y="23"/>
                  </a:moveTo>
                  <a:cubicBezTo>
                    <a:pt x="20" y="23"/>
                    <a:pt x="20" y="23"/>
                    <a:pt x="20" y="23"/>
                  </a:cubicBezTo>
                  <a:cubicBezTo>
                    <a:pt x="19" y="23"/>
                    <a:pt x="18" y="22"/>
                    <a:pt x="18" y="21"/>
                  </a:cubicBezTo>
                  <a:cubicBezTo>
                    <a:pt x="18" y="6"/>
                    <a:pt x="18" y="6"/>
                    <a:pt x="18" y="6"/>
                  </a:cubicBezTo>
                  <a:cubicBezTo>
                    <a:pt x="3" y="6"/>
                    <a:pt x="3" y="6"/>
                    <a:pt x="3" y="6"/>
                  </a:cubicBezTo>
                  <a:cubicBezTo>
                    <a:pt x="1" y="6"/>
                    <a:pt x="0" y="5"/>
                    <a:pt x="0" y="3"/>
                  </a:cubicBezTo>
                  <a:cubicBezTo>
                    <a:pt x="0" y="2"/>
                    <a:pt x="1" y="0"/>
                    <a:pt x="3" y="0"/>
                  </a:cubicBezTo>
                  <a:cubicBezTo>
                    <a:pt x="3" y="0"/>
                    <a:pt x="3" y="0"/>
                    <a:pt x="3" y="0"/>
                  </a:cubicBezTo>
                  <a:cubicBezTo>
                    <a:pt x="23" y="0"/>
                    <a:pt x="23" y="0"/>
                    <a:pt x="23" y="0"/>
                  </a:cubicBezTo>
                  <a:cubicBezTo>
                    <a:pt x="23" y="21"/>
                    <a:pt x="23" y="21"/>
                    <a:pt x="23" y="21"/>
                  </a:cubicBezTo>
                  <a:cubicBezTo>
                    <a:pt x="23" y="22"/>
                    <a:pt x="22" y="23"/>
                    <a:pt x="20" y="23"/>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ṥlîḋé"/>
            <p:cNvSpPr/>
            <p:nvPr/>
          </p:nvSpPr>
          <p:spPr bwMode="auto">
            <a:xfrm>
              <a:off x="4121151" y="1290638"/>
              <a:ext cx="61913" cy="98425"/>
            </a:xfrm>
            <a:custGeom>
              <a:avLst/>
              <a:gdLst>
                <a:gd name="T0" fmla="*/ 3 w 19"/>
                <a:gd name="T1" fmla="*/ 30 h 30"/>
                <a:gd name="T2" fmla="*/ 1 w 19"/>
                <a:gd name="T3" fmla="*/ 29 h 30"/>
                <a:gd name="T4" fmla="*/ 1 w 19"/>
                <a:gd name="T5" fmla="*/ 26 h 30"/>
                <a:gd name="T6" fmla="*/ 12 w 19"/>
                <a:gd name="T7" fmla="*/ 15 h 30"/>
                <a:gd name="T8" fmla="*/ 1 w 19"/>
                <a:gd name="T9" fmla="*/ 4 h 30"/>
                <a:gd name="T10" fmla="*/ 1 w 19"/>
                <a:gd name="T11" fmla="*/ 1 h 30"/>
                <a:gd name="T12" fmla="*/ 5 w 19"/>
                <a:gd name="T13" fmla="*/ 1 h 30"/>
                <a:gd name="T14" fmla="*/ 19 w 19"/>
                <a:gd name="T15" fmla="*/ 15 h 30"/>
                <a:gd name="T16" fmla="*/ 5 w 19"/>
                <a:gd name="T17" fmla="*/ 29 h 30"/>
                <a:gd name="T18" fmla="*/ 3 w 19"/>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0">
                  <a:moveTo>
                    <a:pt x="3" y="30"/>
                  </a:moveTo>
                  <a:cubicBezTo>
                    <a:pt x="2" y="30"/>
                    <a:pt x="2" y="30"/>
                    <a:pt x="1" y="29"/>
                  </a:cubicBezTo>
                  <a:cubicBezTo>
                    <a:pt x="0" y="28"/>
                    <a:pt x="0" y="27"/>
                    <a:pt x="1" y="26"/>
                  </a:cubicBezTo>
                  <a:cubicBezTo>
                    <a:pt x="12" y="15"/>
                    <a:pt x="12" y="15"/>
                    <a:pt x="12" y="15"/>
                  </a:cubicBezTo>
                  <a:cubicBezTo>
                    <a:pt x="1" y="4"/>
                    <a:pt x="1" y="4"/>
                    <a:pt x="1" y="4"/>
                  </a:cubicBezTo>
                  <a:cubicBezTo>
                    <a:pt x="0" y="3"/>
                    <a:pt x="0" y="2"/>
                    <a:pt x="1" y="1"/>
                  </a:cubicBezTo>
                  <a:cubicBezTo>
                    <a:pt x="2" y="0"/>
                    <a:pt x="4" y="0"/>
                    <a:pt x="5" y="1"/>
                  </a:cubicBezTo>
                  <a:cubicBezTo>
                    <a:pt x="19" y="15"/>
                    <a:pt x="19" y="15"/>
                    <a:pt x="19" y="15"/>
                  </a:cubicBezTo>
                  <a:cubicBezTo>
                    <a:pt x="5" y="29"/>
                    <a:pt x="5" y="29"/>
                    <a:pt x="5" y="29"/>
                  </a:cubicBezTo>
                  <a:cubicBezTo>
                    <a:pt x="5" y="30"/>
                    <a:pt x="4" y="30"/>
                    <a:pt x="3" y="3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ŝḷíḓé"/>
            <p:cNvSpPr/>
            <p:nvPr/>
          </p:nvSpPr>
          <p:spPr bwMode="auto">
            <a:xfrm>
              <a:off x="3813176" y="1328738"/>
              <a:ext cx="357188" cy="201613"/>
            </a:xfrm>
            <a:custGeom>
              <a:avLst/>
              <a:gdLst>
                <a:gd name="T0" fmla="*/ 3 w 108"/>
                <a:gd name="T1" fmla="*/ 61 h 61"/>
                <a:gd name="T2" fmla="*/ 1 w 108"/>
                <a:gd name="T3" fmla="*/ 61 h 61"/>
                <a:gd name="T4" fmla="*/ 0 w 108"/>
                <a:gd name="T5" fmla="*/ 57 h 61"/>
                <a:gd name="T6" fmla="*/ 23 w 108"/>
                <a:gd name="T7" fmla="*/ 23 h 61"/>
                <a:gd name="T8" fmla="*/ 48 w 108"/>
                <a:gd name="T9" fmla="*/ 34 h 61"/>
                <a:gd name="T10" fmla="*/ 62 w 108"/>
                <a:gd name="T11" fmla="*/ 0 h 61"/>
                <a:gd name="T12" fmla="*/ 105 w 108"/>
                <a:gd name="T13" fmla="*/ 0 h 61"/>
                <a:gd name="T14" fmla="*/ 108 w 108"/>
                <a:gd name="T15" fmla="*/ 3 h 61"/>
                <a:gd name="T16" fmla="*/ 105 w 108"/>
                <a:gd name="T17" fmla="*/ 6 h 61"/>
                <a:gd name="T18" fmla="*/ 65 w 108"/>
                <a:gd name="T19" fmla="*/ 6 h 61"/>
                <a:gd name="T20" fmla="*/ 51 w 108"/>
                <a:gd name="T21" fmla="*/ 41 h 61"/>
                <a:gd name="T22" fmla="*/ 25 w 108"/>
                <a:gd name="T23" fmla="*/ 30 h 61"/>
                <a:gd name="T24" fmla="*/ 5 w 108"/>
                <a:gd name="T25" fmla="*/ 60 h 61"/>
                <a:gd name="T26" fmla="*/ 3 w 108"/>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1">
                  <a:moveTo>
                    <a:pt x="3" y="61"/>
                  </a:moveTo>
                  <a:cubicBezTo>
                    <a:pt x="2" y="61"/>
                    <a:pt x="2" y="61"/>
                    <a:pt x="1" y="61"/>
                  </a:cubicBezTo>
                  <a:cubicBezTo>
                    <a:pt x="0" y="60"/>
                    <a:pt x="0" y="58"/>
                    <a:pt x="0" y="57"/>
                  </a:cubicBezTo>
                  <a:cubicBezTo>
                    <a:pt x="23" y="23"/>
                    <a:pt x="23" y="23"/>
                    <a:pt x="23" y="23"/>
                  </a:cubicBezTo>
                  <a:cubicBezTo>
                    <a:pt x="48" y="34"/>
                    <a:pt x="48" y="34"/>
                    <a:pt x="48" y="34"/>
                  </a:cubicBezTo>
                  <a:cubicBezTo>
                    <a:pt x="62" y="0"/>
                    <a:pt x="62" y="0"/>
                    <a:pt x="62" y="0"/>
                  </a:cubicBezTo>
                  <a:cubicBezTo>
                    <a:pt x="105" y="0"/>
                    <a:pt x="105" y="0"/>
                    <a:pt x="105" y="0"/>
                  </a:cubicBezTo>
                  <a:cubicBezTo>
                    <a:pt x="107" y="0"/>
                    <a:pt x="108" y="2"/>
                    <a:pt x="108" y="3"/>
                  </a:cubicBezTo>
                  <a:cubicBezTo>
                    <a:pt x="108" y="4"/>
                    <a:pt x="107" y="6"/>
                    <a:pt x="105" y="6"/>
                  </a:cubicBezTo>
                  <a:cubicBezTo>
                    <a:pt x="65" y="6"/>
                    <a:pt x="65" y="6"/>
                    <a:pt x="65" y="6"/>
                  </a:cubicBezTo>
                  <a:cubicBezTo>
                    <a:pt x="51" y="41"/>
                    <a:pt x="51" y="41"/>
                    <a:pt x="51" y="41"/>
                  </a:cubicBezTo>
                  <a:cubicBezTo>
                    <a:pt x="25" y="30"/>
                    <a:pt x="25" y="30"/>
                    <a:pt x="25" y="30"/>
                  </a:cubicBezTo>
                  <a:cubicBezTo>
                    <a:pt x="5" y="60"/>
                    <a:pt x="5" y="60"/>
                    <a:pt x="5" y="60"/>
                  </a:cubicBezTo>
                  <a:cubicBezTo>
                    <a:pt x="4" y="61"/>
                    <a:pt x="3" y="61"/>
                    <a:pt x="3" y="61"/>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ṡľïḑe"/>
            <p:cNvSpPr/>
            <p:nvPr/>
          </p:nvSpPr>
          <p:spPr bwMode="auto">
            <a:xfrm>
              <a:off x="7893051" y="2403475"/>
              <a:ext cx="785813" cy="603250"/>
            </a:xfrm>
            <a:custGeom>
              <a:avLst/>
              <a:gdLst>
                <a:gd name="T0" fmla="*/ 185 w 238"/>
                <a:gd name="T1" fmla="*/ 0 h 183"/>
                <a:gd name="T2" fmla="*/ 68 w 238"/>
                <a:gd name="T3" fmla="*/ 0 h 183"/>
                <a:gd name="T4" fmla="*/ 15 w 238"/>
                <a:gd name="T5" fmla="*/ 53 h 183"/>
                <a:gd name="T6" fmla="*/ 15 w 238"/>
                <a:gd name="T7" fmla="*/ 113 h 183"/>
                <a:gd name="T8" fmla="*/ 24 w 238"/>
                <a:gd name="T9" fmla="*/ 142 h 183"/>
                <a:gd name="T10" fmla="*/ 0 w 238"/>
                <a:gd name="T11" fmla="*/ 183 h 183"/>
                <a:gd name="T12" fmla="*/ 40 w 238"/>
                <a:gd name="T13" fmla="*/ 157 h 183"/>
                <a:gd name="T14" fmla="*/ 68 w 238"/>
                <a:gd name="T15" fmla="*/ 166 h 183"/>
                <a:gd name="T16" fmla="*/ 185 w 238"/>
                <a:gd name="T17" fmla="*/ 166 h 183"/>
                <a:gd name="T18" fmla="*/ 238 w 238"/>
                <a:gd name="T19" fmla="*/ 113 h 183"/>
                <a:gd name="T20" fmla="*/ 238 w 238"/>
                <a:gd name="T21" fmla="*/ 53 h 183"/>
                <a:gd name="T22" fmla="*/ 185 w 238"/>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83">
                  <a:moveTo>
                    <a:pt x="185" y="0"/>
                  </a:moveTo>
                  <a:cubicBezTo>
                    <a:pt x="68" y="0"/>
                    <a:pt x="68" y="0"/>
                    <a:pt x="68" y="0"/>
                  </a:cubicBezTo>
                  <a:cubicBezTo>
                    <a:pt x="39" y="0"/>
                    <a:pt x="15" y="23"/>
                    <a:pt x="15" y="53"/>
                  </a:cubicBezTo>
                  <a:cubicBezTo>
                    <a:pt x="15" y="113"/>
                    <a:pt x="15" y="113"/>
                    <a:pt x="15" y="113"/>
                  </a:cubicBezTo>
                  <a:cubicBezTo>
                    <a:pt x="15" y="124"/>
                    <a:pt x="19" y="134"/>
                    <a:pt x="24" y="142"/>
                  </a:cubicBezTo>
                  <a:cubicBezTo>
                    <a:pt x="0" y="183"/>
                    <a:pt x="0" y="183"/>
                    <a:pt x="0" y="183"/>
                  </a:cubicBezTo>
                  <a:cubicBezTo>
                    <a:pt x="40" y="157"/>
                    <a:pt x="40" y="157"/>
                    <a:pt x="40" y="157"/>
                  </a:cubicBezTo>
                  <a:cubicBezTo>
                    <a:pt x="48" y="163"/>
                    <a:pt x="58" y="166"/>
                    <a:pt x="68" y="166"/>
                  </a:cubicBezTo>
                  <a:cubicBezTo>
                    <a:pt x="185" y="166"/>
                    <a:pt x="185" y="166"/>
                    <a:pt x="185" y="166"/>
                  </a:cubicBezTo>
                  <a:cubicBezTo>
                    <a:pt x="215" y="166"/>
                    <a:pt x="238" y="142"/>
                    <a:pt x="238" y="113"/>
                  </a:cubicBezTo>
                  <a:cubicBezTo>
                    <a:pt x="238" y="53"/>
                    <a:pt x="238" y="53"/>
                    <a:pt x="238" y="53"/>
                  </a:cubicBezTo>
                  <a:cubicBezTo>
                    <a:pt x="238" y="23"/>
                    <a:pt x="215" y="0"/>
                    <a:pt x="185" y="0"/>
                  </a:cubicBezTo>
                  <a:close/>
                </a:path>
              </a:pathLst>
            </a:custGeom>
            <a:solidFill>
              <a:schemeClr val="bg1">
                <a:lumMod val="85000"/>
              </a:schemeClr>
            </a:solidFill>
            <a:ln>
              <a:noFill/>
            </a:ln>
          </p:spPr>
          <p:txBody>
            <a:bodyPr anchor="ctr"/>
            <a:lstStyle/>
            <a:p>
              <a:pPr algn="ctr"/>
              <a:endParaRPr/>
            </a:p>
          </p:txBody>
        </p:sp>
        <p:sp>
          <p:nvSpPr>
            <p:cNvPr id="78" name="íšļîḍé"/>
            <p:cNvSpPr/>
            <p:nvPr/>
          </p:nvSpPr>
          <p:spPr bwMode="auto">
            <a:xfrm>
              <a:off x="8034338" y="2522538"/>
              <a:ext cx="155575" cy="193675"/>
            </a:xfrm>
            <a:custGeom>
              <a:avLst/>
              <a:gdLst>
                <a:gd name="T0" fmla="*/ 12 w 47"/>
                <a:gd name="T1" fmla="*/ 57 h 59"/>
                <a:gd name="T2" fmla="*/ 3 w 47"/>
                <a:gd name="T3" fmla="*/ 51 h 59"/>
                <a:gd name="T4" fmla="*/ 1 w 47"/>
                <a:gd name="T5" fmla="*/ 45 h 59"/>
                <a:gd name="T6" fmla="*/ 29 w 47"/>
                <a:gd name="T7" fmla="*/ 2 h 59"/>
                <a:gd name="T8" fmla="*/ 35 w 47"/>
                <a:gd name="T9" fmla="*/ 1 h 59"/>
                <a:gd name="T10" fmla="*/ 45 w 47"/>
                <a:gd name="T11" fmla="*/ 7 h 59"/>
                <a:gd name="T12" fmla="*/ 46 w 47"/>
                <a:gd name="T13" fmla="*/ 13 h 59"/>
                <a:gd name="T14" fmla="*/ 18 w 47"/>
                <a:gd name="T15" fmla="*/ 56 h 59"/>
                <a:gd name="T16" fmla="*/ 12 w 47"/>
                <a:gd name="T17"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12" y="57"/>
                  </a:moveTo>
                  <a:cubicBezTo>
                    <a:pt x="3" y="51"/>
                    <a:pt x="3" y="51"/>
                    <a:pt x="3" y="51"/>
                  </a:cubicBezTo>
                  <a:cubicBezTo>
                    <a:pt x="1" y="50"/>
                    <a:pt x="0" y="47"/>
                    <a:pt x="1" y="45"/>
                  </a:cubicBezTo>
                  <a:cubicBezTo>
                    <a:pt x="29" y="2"/>
                    <a:pt x="29" y="2"/>
                    <a:pt x="29" y="2"/>
                  </a:cubicBezTo>
                  <a:cubicBezTo>
                    <a:pt x="31" y="1"/>
                    <a:pt x="33" y="0"/>
                    <a:pt x="35" y="1"/>
                  </a:cubicBezTo>
                  <a:cubicBezTo>
                    <a:pt x="45" y="7"/>
                    <a:pt x="45" y="7"/>
                    <a:pt x="45" y="7"/>
                  </a:cubicBezTo>
                  <a:cubicBezTo>
                    <a:pt x="47" y="9"/>
                    <a:pt x="47" y="11"/>
                    <a:pt x="46" y="13"/>
                  </a:cubicBezTo>
                  <a:cubicBezTo>
                    <a:pt x="18" y="56"/>
                    <a:pt x="18" y="56"/>
                    <a:pt x="18" y="56"/>
                  </a:cubicBezTo>
                  <a:cubicBezTo>
                    <a:pt x="17" y="58"/>
                    <a:pt x="14" y="59"/>
                    <a:pt x="12" y="57"/>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ïdé"/>
            <p:cNvSpPr/>
            <p:nvPr/>
          </p:nvSpPr>
          <p:spPr bwMode="auto">
            <a:xfrm>
              <a:off x="8480426" y="2519363"/>
              <a:ext cx="155575" cy="193675"/>
            </a:xfrm>
            <a:custGeom>
              <a:avLst/>
              <a:gdLst>
                <a:gd name="T0" fmla="*/ 35 w 47"/>
                <a:gd name="T1" fmla="*/ 58 h 59"/>
                <a:gd name="T2" fmla="*/ 45 w 47"/>
                <a:gd name="T3" fmla="*/ 51 h 59"/>
                <a:gd name="T4" fmla="*/ 46 w 47"/>
                <a:gd name="T5" fmla="*/ 46 h 59"/>
                <a:gd name="T6" fmla="*/ 18 w 47"/>
                <a:gd name="T7" fmla="*/ 3 h 59"/>
                <a:gd name="T8" fmla="*/ 12 w 47"/>
                <a:gd name="T9" fmla="*/ 2 h 59"/>
                <a:gd name="T10" fmla="*/ 3 w 47"/>
                <a:gd name="T11" fmla="*/ 8 h 59"/>
                <a:gd name="T12" fmla="*/ 2 w 47"/>
                <a:gd name="T13" fmla="*/ 14 h 59"/>
                <a:gd name="T14" fmla="*/ 30 w 47"/>
                <a:gd name="T15" fmla="*/ 56 h 59"/>
                <a:gd name="T16" fmla="*/ 35 w 47"/>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35" y="58"/>
                  </a:moveTo>
                  <a:cubicBezTo>
                    <a:pt x="45" y="51"/>
                    <a:pt x="45" y="51"/>
                    <a:pt x="45" y="51"/>
                  </a:cubicBezTo>
                  <a:cubicBezTo>
                    <a:pt x="47" y="50"/>
                    <a:pt x="47" y="48"/>
                    <a:pt x="46" y="46"/>
                  </a:cubicBezTo>
                  <a:cubicBezTo>
                    <a:pt x="18" y="3"/>
                    <a:pt x="18" y="3"/>
                    <a:pt x="18" y="3"/>
                  </a:cubicBezTo>
                  <a:cubicBezTo>
                    <a:pt x="17" y="1"/>
                    <a:pt x="14" y="0"/>
                    <a:pt x="12" y="2"/>
                  </a:cubicBezTo>
                  <a:cubicBezTo>
                    <a:pt x="3" y="8"/>
                    <a:pt x="3" y="8"/>
                    <a:pt x="3" y="8"/>
                  </a:cubicBezTo>
                  <a:cubicBezTo>
                    <a:pt x="1" y="9"/>
                    <a:pt x="0" y="12"/>
                    <a:pt x="2" y="14"/>
                  </a:cubicBezTo>
                  <a:cubicBezTo>
                    <a:pt x="30" y="56"/>
                    <a:pt x="30" y="56"/>
                    <a:pt x="30" y="56"/>
                  </a:cubicBezTo>
                  <a:cubicBezTo>
                    <a:pt x="31" y="58"/>
                    <a:pt x="34" y="59"/>
                    <a:pt x="35" y="58"/>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î$ḷíḓé"/>
            <p:cNvSpPr/>
            <p:nvPr/>
          </p:nvSpPr>
          <p:spPr bwMode="auto">
            <a:xfrm>
              <a:off x="8107363" y="2571750"/>
              <a:ext cx="354013" cy="293688"/>
            </a:xfrm>
            <a:custGeom>
              <a:avLst/>
              <a:gdLst>
                <a:gd name="T0" fmla="*/ 26 w 107"/>
                <a:gd name="T1" fmla="*/ 1 h 89"/>
                <a:gd name="T2" fmla="*/ 0 w 107"/>
                <a:gd name="T3" fmla="*/ 40 h 89"/>
                <a:gd name="T4" fmla="*/ 0 w 107"/>
                <a:gd name="T5" fmla="*/ 43 h 89"/>
                <a:gd name="T6" fmla="*/ 64 w 107"/>
                <a:gd name="T7" fmla="*/ 89 h 89"/>
                <a:gd name="T8" fmla="*/ 105 w 107"/>
                <a:gd name="T9" fmla="*/ 58 h 89"/>
                <a:gd name="T10" fmla="*/ 106 w 107"/>
                <a:gd name="T11" fmla="*/ 54 h 89"/>
                <a:gd name="T12" fmla="*/ 106 w 107"/>
                <a:gd name="T13" fmla="*/ 52 h 89"/>
                <a:gd name="T14" fmla="*/ 62 w 107"/>
                <a:gd name="T15" fmla="*/ 8 h 89"/>
                <a:gd name="T16" fmla="*/ 40 w 107"/>
                <a:gd name="T17" fmla="*/ 10 h 89"/>
                <a:gd name="T18" fmla="*/ 27 w 107"/>
                <a:gd name="T19" fmla="*/ 1 h 89"/>
                <a:gd name="T20" fmla="*/ 26 w 107"/>
                <a:gd name="T21"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9">
                  <a:moveTo>
                    <a:pt x="26" y="1"/>
                  </a:moveTo>
                  <a:cubicBezTo>
                    <a:pt x="0" y="40"/>
                    <a:pt x="0" y="40"/>
                    <a:pt x="0" y="40"/>
                  </a:cubicBezTo>
                  <a:cubicBezTo>
                    <a:pt x="0" y="41"/>
                    <a:pt x="0" y="42"/>
                    <a:pt x="0" y="43"/>
                  </a:cubicBezTo>
                  <a:cubicBezTo>
                    <a:pt x="8" y="50"/>
                    <a:pt x="46" y="87"/>
                    <a:pt x="64" y="89"/>
                  </a:cubicBezTo>
                  <a:cubicBezTo>
                    <a:pt x="64" y="89"/>
                    <a:pt x="85" y="86"/>
                    <a:pt x="105" y="58"/>
                  </a:cubicBezTo>
                  <a:cubicBezTo>
                    <a:pt x="106" y="57"/>
                    <a:pt x="107" y="56"/>
                    <a:pt x="106" y="54"/>
                  </a:cubicBezTo>
                  <a:cubicBezTo>
                    <a:pt x="106" y="53"/>
                    <a:pt x="106" y="53"/>
                    <a:pt x="106" y="52"/>
                  </a:cubicBezTo>
                  <a:cubicBezTo>
                    <a:pt x="105" y="49"/>
                    <a:pt x="62" y="8"/>
                    <a:pt x="62" y="8"/>
                  </a:cubicBezTo>
                  <a:cubicBezTo>
                    <a:pt x="62" y="8"/>
                    <a:pt x="46" y="10"/>
                    <a:pt x="40" y="10"/>
                  </a:cubicBezTo>
                  <a:cubicBezTo>
                    <a:pt x="35" y="9"/>
                    <a:pt x="30" y="3"/>
                    <a:pt x="27" y="1"/>
                  </a:cubicBezTo>
                  <a:cubicBezTo>
                    <a:pt x="27" y="0"/>
                    <a:pt x="26" y="0"/>
                    <a:pt x="26" y="1"/>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ṩḷïdê"/>
            <p:cNvSpPr/>
            <p:nvPr/>
          </p:nvSpPr>
          <p:spPr bwMode="auto">
            <a:xfrm>
              <a:off x="8235951" y="2571750"/>
              <a:ext cx="333375" cy="171450"/>
            </a:xfrm>
            <a:custGeom>
              <a:avLst/>
              <a:gdLst>
                <a:gd name="T0" fmla="*/ 75 w 101"/>
                <a:gd name="T1" fmla="*/ 1 h 52"/>
                <a:gd name="T2" fmla="*/ 100 w 101"/>
                <a:gd name="T3" fmla="*/ 40 h 52"/>
                <a:gd name="T4" fmla="*/ 99 w 101"/>
                <a:gd name="T5" fmla="*/ 42 h 52"/>
                <a:gd name="T6" fmla="*/ 67 w 101"/>
                <a:gd name="T7" fmla="*/ 52 h 52"/>
                <a:gd name="T8" fmla="*/ 29 w 101"/>
                <a:gd name="T9" fmla="*/ 26 h 52"/>
                <a:gd name="T10" fmla="*/ 1 w 101"/>
                <a:gd name="T11" fmla="*/ 33 h 52"/>
                <a:gd name="T12" fmla="*/ 1 w 101"/>
                <a:gd name="T13" fmla="*/ 30 h 52"/>
                <a:gd name="T14" fmla="*/ 26 w 101"/>
                <a:gd name="T15" fmla="*/ 6 h 52"/>
                <a:gd name="T16" fmla="*/ 54 w 101"/>
                <a:gd name="T17" fmla="*/ 9 h 52"/>
                <a:gd name="T18" fmla="*/ 57 w 101"/>
                <a:gd name="T19" fmla="*/ 9 h 52"/>
                <a:gd name="T20" fmla="*/ 73 w 101"/>
                <a:gd name="T21" fmla="*/ 0 h 52"/>
                <a:gd name="T22" fmla="*/ 75 w 101"/>
                <a:gd name="T23"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52">
                  <a:moveTo>
                    <a:pt x="75" y="1"/>
                  </a:moveTo>
                  <a:cubicBezTo>
                    <a:pt x="100" y="40"/>
                    <a:pt x="100" y="40"/>
                    <a:pt x="100" y="40"/>
                  </a:cubicBezTo>
                  <a:cubicBezTo>
                    <a:pt x="101" y="40"/>
                    <a:pt x="100" y="41"/>
                    <a:pt x="99" y="42"/>
                  </a:cubicBezTo>
                  <a:cubicBezTo>
                    <a:pt x="94" y="44"/>
                    <a:pt x="77" y="50"/>
                    <a:pt x="67" y="52"/>
                  </a:cubicBezTo>
                  <a:cubicBezTo>
                    <a:pt x="29" y="26"/>
                    <a:pt x="29" y="26"/>
                    <a:pt x="29" y="26"/>
                  </a:cubicBezTo>
                  <a:cubicBezTo>
                    <a:pt x="29" y="26"/>
                    <a:pt x="16" y="42"/>
                    <a:pt x="1" y="33"/>
                  </a:cubicBezTo>
                  <a:cubicBezTo>
                    <a:pt x="0" y="32"/>
                    <a:pt x="0" y="31"/>
                    <a:pt x="1" y="30"/>
                  </a:cubicBezTo>
                  <a:cubicBezTo>
                    <a:pt x="6" y="24"/>
                    <a:pt x="21" y="9"/>
                    <a:pt x="26" y="6"/>
                  </a:cubicBezTo>
                  <a:cubicBezTo>
                    <a:pt x="31" y="2"/>
                    <a:pt x="47" y="8"/>
                    <a:pt x="54" y="9"/>
                  </a:cubicBezTo>
                  <a:cubicBezTo>
                    <a:pt x="55" y="10"/>
                    <a:pt x="56" y="10"/>
                    <a:pt x="57" y="9"/>
                  </a:cubicBezTo>
                  <a:cubicBezTo>
                    <a:pt x="62" y="7"/>
                    <a:pt x="70" y="2"/>
                    <a:pt x="73" y="0"/>
                  </a:cubicBezTo>
                  <a:cubicBezTo>
                    <a:pt x="74" y="0"/>
                    <a:pt x="75" y="0"/>
                    <a:pt x="75" y="1"/>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ļíḍe"/>
            <p:cNvSpPr/>
            <p:nvPr/>
          </p:nvSpPr>
          <p:spPr bwMode="auto">
            <a:xfrm>
              <a:off x="8170863" y="2713038"/>
              <a:ext cx="177800" cy="168275"/>
            </a:xfrm>
            <a:custGeom>
              <a:avLst/>
              <a:gdLst>
                <a:gd name="T0" fmla="*/ 2 w 54"/>
                <a:gd name="T1" fmla="*/ 25 h 51"/>
                <a:gd name="T2" fmla="*/ 1 w 54"/>
                <a:gd name="T3" fmla="*/ 20 h 51"/>
                <a:gd name="T4" fmla="*/ 10 w 54"/>
                <a:gd name="T5" fmla="*/ 7 h 51"/>
                <a:gd name="T6" fmla="*/ 53 w 54"/>
                <a:gd name="T7" fmla="*/ 33 h 51"/>
                <a:gd name="T8" fmla="*/ 41 w 54"/>
                <a:gd name="T9" fmla="*/ 49 h 51"/>
                <a:gd name="T10" fmla="*/ 2 w 54"/>
                <a:gd name="T11" fmla="*/ 25 h 51"/>
              </a:gdLst>
              <a:ahLst/>
              <a:cxnLst>
                <a:cxn ang="0">
                  <a:pos x="T0" y="T1"/>
                </a:cxn>
                <a:cxn ang="0">
                  <a:pos x="T2" y="T3"/>
                </a:cxn>
                <a:cxn ang="0">
                  <a:pos x="T4" y="T5"/>
                </a:cxn>
                <a:cxn ang="0">
                  <a:pos x="T6" y="T7"/>
                </a:cxn>
                <a:cxn ang="0">
                  <a:pos x="T8" y="T9"/>
                </a:cxn>
                <a:cxn ang="0">
                  <a:pos x="T10" y="T11"/>
                </a:cxn>
              </a:cxnLst>
              <a:rect l="0" t="0" r="r" b="b"/>
              <a:pathLst>
                <a:path w="54" h="51">
                  <a:moveTo>
                    <a:pt x="2" y="25"/>
                  </a:moveTo>
                  <a:cubicBezTo>
                    <a:pt x="1" y="24"/>
                    <a:pt x="0" y="22"/>
                    <a:pt x="1" y="20"/>
                  </a:cubicBezTo>
                  <a:cubicBezTo>
                    <a:pt x="3" y="17"/>
                    <a:pt x="6" y="12"/>
                    <a:pt x="10" y="7"/>
                  </a:cubicBezTo>
                  <a:cubicBezTo>
                    <a:pt x="17" y="0"/>
                    <a:pt x="54" y="29"/>
                    <a:pt x="53" y="33"/>
                  </a:cubicBezTo>
                  <a:cubicBezTo>
                    <a:pt x="52" y="37"/>
                    <a:pt x="45" y="48"/>
                    <a:pt x="41" y="49"/>
                  </a:cubicBezTo>
                  <a:cubicBezTo>
                    <a:pt x="38" y="51"/>
                    <a:pt x="14" y="35"/>
                    <a:pt x="2" y="25"/>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ṧļíde"/>
            <p:cNvSpPr/>
            <p:nvPr/>
          </p:nvSpPr>
          <p:spPr bwMode="auto">
            <a:xfrm>
              <a:off x="5351463" y="1177925"/>
              <a:ext cx="742950" cy="434975"/>
            </a:xfrm>
            <a:custGeom>
              <a:avLst/>
              <a:gdLst>
                <a:gd name="T0" fmla="*/ 41 w 225"/>
                <a:gd name="T1" fmla="*/ 98 h 132"/>
                <a:gd name="T2" fmla="*/ 37 w 225"/>
                <a:gd name="T3" fmla="*/ 95 h 132"/>
                <a:gd name="T4" fmla="*/ 41 w 225"/>
                <a:gd name="T5" fmla="*/ 91 h 132"/>
                <a:gd name="T6" fmla="*/ 173 w 225"/>
                <a:gd name="T7" fmla="*/ 91 h 132"/>
                <a:gd name="T8" fmla="*/ 176 w 225"/>
                <a:gd name="T9" fmla="*/ 95 h 132"/>
                <a:gd name="T10" fmla="*/ 173 w 225"/>
                <a:gd name="T11" fmla="*/ 98 h 132"/>
                <a:gd name="T12" fmla="*/ 41 w 225"/>
                <a:gd name="T13" fmla="*/ 98 h 132"/>
                <a:gd name="T14" fmla="*/ 41 w 225"/>
                <a:gd name="T15" fmla="*/ 80 h 132"/>
                <a:gd name="T16" fmla="*/ 37 w 225"/>
                <a:gd name="T17" fmla="*/ 77 h 132"/>
                <a:gd name="T18" fmla="*/ 41 w 225"/>
                <a:gd name="T19" fmla="*/ 74 h 132"/>
                <a:gd name="T20" fmla="*/ 110 w 225"/>
                <a:gd name="T21" fmla="*/ 74 h 132"/>
                <a:gd name="T22" fmla="*/ 114 w 225"/>
                <a:gd name="T23" fmla="*/ 77 h 132"/>
                <a:gd name="T24" fmla="*/ 110 w 225"/>
                <a:gd name="T25" fmla="*/ 80 h 132"/>
                <a:gd name="T26" fmla="*/ 41 w 225"/>
                <a:gd name="T27" fmla="*/ 80 h 132"/>
                <a:gd name="T28" fmla="*/ 41 w 225"/>
                <a:gd name="T29" fmla="*/ 63 h 132"/>
                <a:gd name="T30" fmla="*/ 37 w 225"/>
                <a:gd name="T31" fmla="*/ 59 h 132"/>
                <a:gd name="T32" fmla="*/ 41 w 225"/>
                <a:gd name="T33" fmla="*/ 56 h 132"/>
                <a:gd name="T34" fmla="*/ 173 w 225"/>
                <a:gd name="T35" fmla="*/ 56 h 132"/>
                <a:gd name="T36" fmla="*/ 176 w 225"/>
                <a:gd name="T37" fmla="*/ 59 h 132"/>
                <a:gd name="T38" fmla="*/ 173 w 225"/>
                <a:gd name="T39" fmla="*/ 63 h 132"/>
                <a:gd name="T40" fmla="*/ 41 w 225"/>
                <a:gd name="T41" fmla="*/ 63 h 132"/>
                <a:gd name="T42" fmla="*/ 41 w 225"/>
                <a:gd name="T43" fmla="*/ 45 h 132"/>
                <a:gd name="T44" fmla="*/ 37 w 225"/>
                <a:gd name="T45" fmla="*/ 41 h 132"/>
                <a:gd name="T46" fmla="*/ 41 w 225"/>
                <a:gd name="T47" fmla="*/ 38 h 132"/>
                <a:gd name="T48" fmla="*/ 138 w 225"/>
                <a:gd name="T49" fmla="*/ 38 h 132"/>
                <a:gd name="T50" fmla="*/ 141 w 225"/>
                <a:gd name="T51" fmla="*/ 41 h 132"/>
                <a:gd name="T52" fmla="*/ 138 w 225"/>
                <a:gd name="T53" fmla="*/ 45 h 132"/>
                <a:gd name="T54" fmla="*/ 41 w 225"/>
                <a:gd name="T55" fmla="*/ 45 h 132"/>
                <a:gd name="T56" fmla="*/ 41 w 225"/>
                <a:gd name="T57" fmla="*/ 27 h 132"/>
                <a:gd name="T58" fmla="*/ 37 w 225"/>
                <a:gd name="T59" fmla="*/ 24 h 132"/>
                <a:gd name="T60" fmla="*/ 41 w 225"/>
                <a:gd name="T61" fmla="*/ 20 h 132"/>
                <a:gd name="T62" fmla="*/ 173 w 225"/>
                <a:gd name="T63" fmla="*/ 20 h 132"/>
                <a:gd name="T64" fmla="*/ 176 w 225"/>
                <a:gd name="T65" fmla="*/ 24 h 132"/>
                <a:gd name="T66" fmla="*/ 173 w 225"/>
                <a:gd name="T67" fmla="*/ 27 h 132"/>
                <a:gd name="T68" fmla="*/ 41 w 225"/>
                <a:gd name="T69" fmla="*/ 27 h 132"/>
                <a:gd name="T70" fmla="*/ 176 w 225"/>
                <a:gd name="T71" fmla="*/ 0 h 132"/>
                <a:gd name="T72" fmla="*/ 39 w 225"/>
                <a:gd name="T73" fmla="*/ 0 h 132"/>
                <a:gd name="T74" fmla="*/ 0 w 225"/>
                <a:gd name="T75" fmla="*/ 38 h 132"/>
                <a:gd name="T76" fmla="*/ 0 w 225"/>
                <a:gd name="T77" fmla="*/ 81 h 132"/>
                <a:gd name="T78" fmla="*/ 39 w 225"/>
                <a:gd name="T79" fmla="*/ 119 h 132"/>
                <a:gd name="T80" fmla="*/ 176 w 225"/>
                <a:gd name="T81" fmla="*/ 119 h 132"/>
                <a:gd name="T82" fmla="*/ 196 w 225"/>
                <a:gd name="T83" fmla="*/ 113 h 132"/>
                <a:gd name="T84" fmla="*/ 225 w 225"/>
                <a:gd name="T85" fmla="*/ 132 h 132"/>
                <a:gd name="T86" fmla="*/ 208 w 225"/>
                <a:gd name="T87" fmla="*/ 103 h 132"/>
                <a:gd name="T88" fmla="*/ 214 w 225"/>
                <a:gd name="T89" fmla="*/ 81 h 132"/>
                <a:gd name="T90" fmla="*/ 214 w 225"/>
                <a:gd name="T91" fmla="*/ 38 h 132"/>
                <a:gd name="T92" fmla="*/ 176 w 225"/>
                <a:gd name="T9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32">
                  <a:moveTo>
                    <a:pt x="41" y="98"/>
                  </a:moveTo>
                  <a:cubicBezTo>
                    <a:pt x="39" y="98"/>
                    <a:pt x="37" y="97"/>
                    <a:pt x="37" y="95"/>
                  </a:cubicBezTo>
                  <a:cubicBezTo>
                    <a:pt x="37" y="93"/>
                    <a:pt x="39" y="91"/>
                    <a:pt x="41" y="91"/>
                  </a:cubicBezTo>
                  <a:cubicBezTo>
                    <a:pt x="173" y="91"/>
                    <a:pt x="173" y="91"/>
                    <a:pt x="173" y="91"/>
                  </a:cubicBezTo>
                  <a:cubicBezTo>
                    <a:pt x="175" y="91"/>
                    <a:pt x="176" y="93"/>
                    <a:pt x="176" y="95"/>
                  </a:cubicBezTo>
                  <a:cubicBezTo>
                    <a:pt x="176" y="97"/>
                    <a:pt x="175" y="98"/>
                    <a:pt x="173" y="98"/>
                  </a:cubicBezTo>
                  <a:cubicBezTo>
                    <a:pt x="41" y="98"/>
                    <a:pt x="41" y="98"/>
                    <a:pt x="41" y="98"/>
                  </a:cubicBezTo>
                  <a:moveTo>
                    <a:pt x="41" y="80"/>
                  </a:moveTo>
                  <a:cubicBezTo>
                    <a:pt x="39" y="80"/>
                    <a:pt x="37" y="79"/>
                    <a:pt x="37" y="77"/>
                  </a:cubicBezTo>
                  <a:cubicBezTo>
                    <a:pt x="37" y="75"/>
                    <a:pt x="39" y="74"/>
                    <a:pt x="41" y="74"/>
                  </a:cubicBezTo>
                  <a:cubicBezTo>
                    <a:pt x="110" y="74"/>
                    <a:pt x="110" y="74"/>
                    <a:pt x="110" y="74"/>
                  </a:cubicBezTo>
                  <a:cubicBezTo>
                    <a:pt x="112" y="74"/>
                    <a:pt x="114" y="75"/>
                    <a:pt x="114" y="77"/>
                  </a:cubicBezTo>
                  <a:cubicBezTo>
                    <a:pt x="114" y="79"/>
                    <a:pt x="112" y="80"/>
                    <a:pt x="110" y="80"/>
                  </a:cubicBezTo>
                  <a:cubicBezTo>
                    <a:pt x="41" y="80"/>
                    <a:pt x="41" y="80"/>
                    <a:pt x="41" y="80"/>
                  </a:cubicBezTo>
                  <a:moveTo>
                    <a:pt x="41" y="63"/>
                  </a:moveTo>
                  <a:cubicBezTo>
                    <a:pt x="39" y="63"/>
                    <a:pt x="37" y="61"/>
                    <a:pt x="37" y="59"/>
                  </a:cubicBezTo>
                  <a:cubicBezTo>
                    <a:pt x="37" y="57"/>
                    <a:pt x="39" y="56"/>
                    <a:pt x="41" y="56"/>
                  </a:cubicBezTo>
                  <a:cubicBezTo>
                    <a:pt x="173" y="56"/>
                    <a:pt x="173" y="56"/>
                    <a:pt x="173" y="56"/>
                  </a:cubicBezTo>
                  <a:cubicBezTo>
                    <a:pt x="175" y="56"/>
                    <a:pt x="176" y="57"/>
                    <a:pt x="176" y="59"/>
                  </a:cubicBezTo>
                  <a:cubicBezTo>
                    <a:pt x="176" y="61"/>
                    <a:pt x="175" y="63"/>
                    <a:pt x="173" y="63"/>
                  </a:cubicBezTo>
                  <a:cubicBezTo>
                    <a:pt x="41" y="63"/>
                    <a:pt x="41" y="63"/>
                    <a:pt x="41" y="63"/>
                  </a:cubicBezTo>
                  <a:moveTo>
                    <a:pt x="41" y="45"/>
                  </a:moveTo>
                  <a:cubicBezTo>
                    <a:pt x="39" y="45"/>
                    <a:pt x="37" y="43"/>
                    <a:pt x="37" y="41"/>
                  </a:cubicBezTo>
                  <a:cubicBezTo>
                    <a:pt x="37" y="39"/>
                    <a:pt x="39" y="38"/>
                    <a:pt x="41" y="38"/>
                  </a:cubicBezTo>
                  <a:cubicBezTo>
                    <a:pt x="138" y="38"/>
                    <a:pt x="138" y="38"/>
                    <a:pt x="138" y="38"/>
                  </a:cubicBezTo>
                  <a:cubicBezTo>
                    <a:pt x="140" y="38"/>
                    <a:pt x="141" y="39"/>
                    <a:pt x="141" y="41"/>
                  </a:cubicBezTo>
                  <a:cubicBezTo>
                    <a:pt x="141" y="43"/>
                    <a:pt x="140" y="45"/>
                    <a:pt x="138" y="45"/>
                  </a:cubicBezTo>
                  <a:cubicBezTo>
                    <a:pt x="41" y="45"/>
                    <a:pt x="41" y="45"/>
                    <a:pt x="41" y="45"/>
                  </a:cubicBezTo>
                  <a:moveTo>
                    <a:pt x="41" y="27"/>
                  </a:moveTo>
                  <a:cubicBezTo>
                    <a:pt x="39" y="27"/>
                    <a:pt x="37" y="25"/>
                    <a:pt x="37" y="24"/>
                  </a:cubicBezTo>
                  <a:cubicBezTo>
                    <a:pt x="37" y="22"/>
                    <a:pt x="39" y="20"/>
                    <a:pt x="41" y="20"/>
                  </a:cubicBezTo>
                  <a:cubicBezTo>
                    <a:pt x="173" y="20"/>
                    <a:pt x="173" y="20"/>
                    <a:pt x="173" y="20"/>
                  </a:cubicBezTo>
                  <a:cubicBezTo>
                    <a:pt x="175" y="20"/>
                    <a:pt x="176" y="22"/>
                    <a:pt x="176" y="24"/>
                  </a:cubicBezTo>
                  <a:cubicBezTo>
                    <a:pt x="176" y="25"/>
                    <a:pt x="175" y="27"/>
                    <a:pt x="173" y="27"/>
                  </a:cubicBezTo>
                  <a:cubicBezTo>
                    <a:pt x="41" y="27"/>
                    <a:pt x="41" y="27"/>
                    <a:pt x="41" y="27"/>
                  </a:cubicBezTo>
                  <a:moveTo>
                    <a:pt x="176" y="0"/>
                  </a:moveTo>
                  <a:cubicBezTo>
                    <a:pt x="39" y="0"/>
                    <a:pt x="39" y="0"/>
                    <a:pt x="39" y="0"/>
                  </a:cubicBezTo>
                  <a:cubicBezTo>
                    <a:pt x="18" y="0"/>
                    <a:pt x="0" y="17"/>
                    <a:pt x="0" y="38"/>
                  </a:cubicBezTo>
                  <a:cubicBezTo>
                    <a:pt x="0" y="81"/>
                    <a:pt x="0" y="81"/>
                    <a:pt x="0" y="81"/>
                  </a:cubicBezTo>
                  <a:cubicBezTo>
                    <a:pt x="0" y="102"/>
                    <a:pt x="18" y="119"/>
                    <a:pt x="39" y="119"/>
                  </a:cubicBezTo>
                  <a:cubicBezTo>
                    <a:pt x="176" y="119"/>
                    <a:pt x="176" y="119"/>
                    <a:pt x="176" y="119"/>
                  </a:cubicBezTo>
                  <a:cubicBezTo>
                    <a:pt x="184" y="119"/>
                    <a:pt x="191" y="117"/>
                    <a:pt x="196" y="113"/>
                  </a:cubicBezTo>
                  <a:cubicBezTo>
                    <a:pt x="225" y="132"/>
                    <a:pt x="225" y="132"/>
                    <a:pt x="225" y="132"/>
                  </a:cubicBezTo>
                  <a:cubicBezTo>
                    <a:pt x="208" y="103"/>
                    <a:pt x="208" y="103"/>
                    <a:pt x="208" y="103"/>
                  </a:cubicBezTo>
                  <a:cubicBezTo>
                    <a:pt x="212" y="97"/>
                    <a:pt x="214" y="89"/>
                    <a:pt x="214" y="81"/>
                  </a:cubicBezTo>
                  <a:cubicBezTo>
                    <a:pt x="214" y="38"/>
                    <a:pt x="214" y="38"/>
                    <a:pt x="214" y="38"/>
                  </a:cubicBezTo>
                  <a:cubicBezTo>
                    <a:pt x="214" y="17"/>
                    <a:pt x="197" y="0"/>
                    <a:pt x="176" y="0"/>
                  </a:cubicBezTo>
                </a:path>
              </a:pathLst>
            </a:custGeom>
            <a:solidFill>
              <a:schemeClr val="bg1">
                <a:lumMod val="85000"/>
              </a:schemeClr>
            </a:solidFill>
            <a:ln>
              <a:noFill/>
            </a:ln>
          </p:spPr>
          <p:txBody>
            <a:bodyPr anchor="ctr"/>
            <a:lstStyle/>
            <a:p>
              <a:pPr algn="ctr"/>
              <a:endParaRPr/>
            </a:p>
          </p:txBody>
        </p:sp>
        <p:sp>
          <p:nvSpPr>
            <p:cNvPr id="84" name="íṣ1îḓe"/>
            <p:cNvSpPr/>
            <p:nvPr/>
          </p:nvSpPr>
          <p:spPr bwMode="auto">
            <a:xfrm>
              <a:off x="3629026" y="2400300"/>
              <a:ext cx="571500" cy="550863"/>
            </a:xfrm>
            <a:custGeom>
              <a:avLst/>
              <a:gdLst>
                <a:gd name="T0" fmla="*/ 83 w 173"/>
                <a:gd name="T1" fmla="*/ 95 h 167"/>
                <a:gd name="T2" fmla="*/ 83 w 173"/>
                <a:gd name="T3" fmla="*/ 90 h 167"/>
                <a:gd name="T4" fmla="*/ 83 w 173"/>
                <a:gd name="T5" fmla="*/ 119 h 167"/>
                <a:gd name="T6" fmla="*/ 83 w 173"/>
                <a:gd name="T7" fmla="*/ 90 h 167"/>
                <a:gd name="T8" fmla="*/ 108 w 173"/>
                <a:gd name="T9" fmla="*/ 54 h 167"/>
                <a:gd name="T10" fmla="*/ 108 w 173"/>
                <a:gd name="T11" fmla="*/ 50 h 167"/>
                <a:gd name="T12" fmla="*/ 108 w 173"/>
                <a:gd name="T13" fmla="*/ 80 h 167"/>
                <a:gd name="T14" fmla="*/ 108 w 173"/>
                <a:gd name="T15" fmla="*/ 50 h 167"/>
                <a:gd name="T16" fmla="*/ 54 w 173"/>
                <a:gd name="T17" fmla="*/ 41 h 167"/>
                <a:gd name="T18" fmla="*/ 54 w 173"/>
                <a:gd name="T19" fmla="*/ 34 h 167"/>
                <a:gd name="T20" fmla="*/ 54 w 173"/>
                <a:gd name="T21" fmla="*/ 77 h 167"/>
                <a:gd name="T22" fmla="*/ 54 w 173"/>
                <a:gd name="T23" fmla="*/ 34 h 167"/>
                <a:gd name="T24" fmla="*/ 81 w 173"/>
                <a:gd name="T25" fmla="*/ 83 h 167"/>
                <a:gd name="T26" fmla="*/ 95 w 173"/>
                <a:gd name="T27" fmla="*/ 89 h 167"/>
                <a:gd name="T28" fmla="*/ 99 w 173"/>
                <a:gd name="T29" fmla="*/ 93 h 167"/>
                <a:gd name="T30" fmla="*/ 105 w 173"/>
                <a:gd name="T31" fmla="*/ 107 h 167"/>
                <a:gd name="T32" fmla="*/ 100 w 173"/>
                <a:gd name="T33" fmla="*/ 117 h 167"/>
                <a:gd name="T34" fmla="*/ 86 w 173"/>
                <a:gd name="T35" fmla="*/ 123 h 167"/>
                <a:gd name="T36" fmla="*/ 81 w 173"/>
                <a:gd name="T37" fmla="*/ 123 h 167"/>
                <a:gd name="T38" fmla="*/ 67 w 173"/>
                <a:gd name="T39" fmla="*/ 117 h 167"/>
                <a:gd name="T40" fmla="*/ 62 w 173"/>
                <a:gd name="T41" fmla="*/ 107 h 167"/>
                <a:gd name="T42" fmla="*/ 68 w 173"/>
                <a:gd name="T43" fmla="*/ 93 h 167"/>
                <a:gd name="T44" fmla="*/ 72 w 173"/>
                <a:gd name="T45" fmla="*/ 89 h 167"/>
                <a:gd name="T46" fmla="*/ 105 w 173"/>
                <a:gd name="T47" fmla="*/ 43 h 167"/>
                <a:gd name="T48" fmla="*/ 120 w 173"/>
                <a:gd name="T49" fmla="*/ 49 h 167"/>
                <a:gd name="T50" fmla="*/ 124 w 173"/>
                <a:gd name="T51" fmla="*/ 53 h 167"/>
                <a:gd name="T52" fmla="*/ 130 w 173"/>
                <a:gd name="T53" fmla="*/ 68 h 167"/>
                <a:gd name="T54" fmla="*/ 126 w 173"/>
                <a:gd name="T55" fmla="*/ 78 h 167"/>
                <a:gd name="T56" fmla="*/ 111 w 173"/>
                <a:gd name="T57" fmla="*/ 84 h 167"/>
                <a:gd name="T58" fmla="*/ 105 w 173"/>
                <a:gd name="T59" fmla="*/ 84 h 167"/>
                <a:gd name="T60" fmla="*/ 91 w 173"/>
                <a:gd name="T61" fmla="*/ 78 h 167"/>
                <a:gd name="T62" fmla="*/ 86 w 173"/>
                <a:gd name="T63" fmla="*/ 68 h 167"/>
                <a:gd name="T64" fmla="*/ 92 w 173"/>
                <a:gd name="T65" fmla="*/ 53 h 167"/>
                <a:gd name="T66" fmla="*/ 97 w 173"/>
                <a:gd name="T67" fmla="*/ 49 h 167"/>
                <a:gd name="T68" fmla="*/ 50 w 173"/>
                <a:gd name="T69" fmla="*/ 24 h 167"/>
                <a:gd name="T70" fmla="*/ 71 w 173"/>
                <a:gd name="T71" fmla="*/ 33 h 167"/>
                <a:gd name="T72" fmla="*/ 77 w 173"/>
                <a:gd name="T73" fmla="*/ 39 h 167"/>
                <a:gd name="T74" fmla="*/ 86 w 173"/>
                <a:gd name="T75" fmla="*/ 60 h 167"/>
                <a:gd name="T76" fmla="*/ 80 w 173"/>
                <a:gd name="T77" fmla="*/ 75 h 167"/>
                <a:gd name="T78" fmla="*/ 59 w 173"/>
                <a:gd name="T79" fmla="*/ 84 h 167"/>
                <a:gd name="T80" fmla="*/ 50 w 173"/>
                <a:gd name="T81" fmla="*/ 84 h 167"/>
                <a:gd name="T82" fmla="*/ 29 w 173"/>
                <a:gd name="T83" fmla="*/ 75 h 167"/>
                <a:gd name="T84" fmla="*/ 22 w 173"/>
                <a:gd name="T85" fmla="*/ 60 h 167"/>
                <a:gd name="T86" fmla="*/ 31 w 173"/>
                <a:gd name="T87" fmla="*/ 39 h 167"/>
                <a:gd name="T88" fmla="*/ 37 w 173"/>
                <a:gd name="T89" fmla="*/ 33 h 167"/>
                <a:gd name="T90" fmla="*/ 0 w 173"/>
                <a:gd name="T91" fmla="*/ 48 h 167"/>
                <a:gd name="T92" fmla="*/ 111 w 173"/>
                <a:gd name="T93" fmla="*/ 151 h 167"/>
                <a:gd name="T94" fmla="*/ 151 w 173"/>
                <a:gd name="T95" fmla="*/ 129 h 167"/>
                <a:gd name="T96" fmla="*/ 111 w 173"/>
                <a:gd name="T9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3" y="114"/>
                  </a:moveTo>
                  <a:cubicBezTo>
                    <a:pt x="78" y="114"/>
                    <a:pt x="74" y="110"/>
                    <a:pt x="74" y="105"/>
                  </a:cubicBezTo>
                  <a:cubicBezTo>
                    <a:pt x="74" y="99"/>
                    <a:pt x="78" y="95"/>
                    <a:pt x="83" y="95"/>
                  </a:cubicBezTo>
                  <a:cubicBezTo>
                    <a:pt x="89" y="95"/>
                    <a:pt x="93" y="99"/>
                    <a:pt x="93" y="105"/>
                  </a:cubicBezTo>
                  <a:cubicBezTo>
                    <a:pt x="93" y="110"/>
                    <a:pt x="89" y="114"/>
                    <a:pt x="83" y="114"/>
                  </a:cubicBezTo>
                  <a:moveTo>
                    <a:pt x="83" y="90"/>
                  </a:moveTo>
                  <a:cubicBezTo>
                    <a:pt x="83" y="90"/>
                    <a:pt x="82" y="90"/>
                    <a:pt x="82" y="90"/>
                  </a:cubicBezTo>
                  <a:cubicBezTo>
                    <a:pt x="75" y="91"/>
                    <a:pt x="70" y="97"/>
                    <a:pt x="69" y="103"/>
                  </a:cubicBezTo>
                  <a:cubicBezTo>
                    <a:pt x="68" y="112"/>
                    <a:pt x="75" y="119"/>
                    <a:pt x="83" y="119"/>
                  </a:cubicBezTo>
                  <a:cubicBezTo>
                    <a:pt x="84" y="119"/>
                    <a:pt x="84" y="119"/>
                    <a:pt x="85" y="119"/>
                  </a:cubicBezTo>
                  <a:cubicBezTo>
                    <a:pt x="91" y="118"/>
                    <a:pt x="97" y="113"/>
                    <a:pt x="98" y="106"/>
                  </a:cubicBezTo>
                  <a:cubicBezTo>
                    <a:pt x="99" y="98"/>
                    <a:pt x="92" y="90"/>
                    <a:pt x="83" y="90"/>
                  </a:cubicBezTo>
                  <a:moveTo>
                    <a:pt x="108" y="75"/>
                  </a:moveTo>
                  <a:cubicBezTo>
                    <a:pt x="103" y="75"/>
                    <a:pt x="98" y="70"/>
                    <a:pt x="98" y="65"/>
                  </a:cubicBezTo>
                  <a:cubicBezTo>
                    <a:pt x="98" y="59"/>
                    <a:pt x="103" y="54"/>
                    <a:pt x="108" y="54"/>
                  </a:cubicBezTo>
                  <a:cubicBezTo>
                    <a:pt x="114" y="54"/>
                    <a:pt x="119" y="59"/>
                    <a:pt x="119" y="65"/>
                  </a:cubicBezTo>
                  <a:cubicBezTo>
                    <a:pt x="119" y="70"/>
                    <a:pt x="114" y="75"/>
                    <a:pt x="108" y="75"/>
                  </a:cubicBezTo>
                  <a:moveTo>
                    <a:pt x="108" y="50"/>
                  </a:moveTo>
                  <a:cubicBezTo>
                    <a:pt x="108" y="50"/>
                    <a:pt x="107" y="50"/>
                    <a:pt x="106" y="50"/>
                  </a:cubicBezTo>
                  <a:cubicBezTo>
                    <a:pt x="100" y="51"/>
                    <a:pt x="94" y="56"/>
                    <a:pt x="93" y="63"/>
                  </a:cubicBezTo>
                  <a:cubicBezTo>
                    <a:pt x="93" y="72"/>
                    <a:pt x="100" y="80"/>
                    <a:pt x="108" y="80"/>
                  </a:cubicBezTo>
                  <a:cubicBezTo>
                    <a:pt x="109" y="80"/>
                    <a:pt x="109" y="80"/>
                    <a:pt x="110" y="79"/>
                  </a:cubicBezTo>
                  <a:cubicBezTo>
                    <a:pt x="117" y="79"/>
                    <a:pt x="122" y="73"/>
                    <a:pt x="123" y="67"/>
                  </a:cubicBezTo>
                  <a:cubicBezTo>
                    <a:pt x="124" y="58"/>
                    <a:pt x="117" y="50"/>
                    <a:pt x="108" y="50"/>
                  </a:cubicBezTo>
                  <a:moveTo>
                    <a:pt x="54" y="71"/>
                  </a:moveTo>
                  <a:cubicBezTo>
                    <a:pt x="46" y="71"/>
                    <a:pt x="39" y="64"/>
                    <a:pt x="39" y="56"/>
                  </a:cubicBezTo>
                  <a:cubicBezTo>
                    <a:pt x="39" y="48"/>
                    <a:pt x="46" y="41"/>
                    <a:pt x="54" y="41"/>
                  </a:cubicBezTo>
                  <a:cubicBezTo>
                    <a:pt x="62" y="41"/>
                    <a:pt x="69" y="48"/>
                    <a:pt x="69" y="56"/>
                  </a:cubicBezTo>
                  <a:cubicBezTo>
                    <a:pt x="69" y="64"/>
                    <a:pt x="62" y="71"/>
                    <a:pt x="54" y="71"/>
                  </a:cubicBezTo>
                  <a:moveTo>
                    <a:pt x="54" y="34"/>
                  </a:moveTo>
                  <a:cubicBezTo>
                    <a:pt x="53" y="34"/>
                    <a:pt x="52" y="34"/>
                    <a:pt x="51" y="34"/>
                  </a:cubicBezTo>
                  <a:cubicBezTo>
                    <a:pt x="42" y="36"/>
                    <a:pt x="34" y="44"/>
                    <a:pt x="33" y="54"/>
                  </a:cubicBezTo>
                  <a:cubicBezTo>
                    <a:pt x="32" y="66"/>
                    <a:pt x="42" y="77"/>
                    <a:pt x="54" y="77"/>
                  </a:cubicBezTo>
                  <a:cubicBezTo>
                    <a:pt x="55" y="77"/>
                    <a:pt x="56" y="77"/>
                    <a:pt x="56" y="77"/>
                  </a:cubicBezTo>
                  <a:cubicBezTo>
                    <a:pt x="66" y="76"/>
                    <a:pt x="74" y="68"/>
                    <a:pt x="76" y="59"/>
                  </a:cubicBezTo>
                  <a:cubicBezTo>
                    <a:pt x="77" y="45"/>
                    <a:pt x="67" y="34"/>
                    <a:pt x="54" y="34"/>
                  </a:cubicBezTo>
                  <a:moveTo>
                    <a:pt x="72" y="89"/>
                  </a:moveTo>
                  <a:cubicBezTo>
                    <a:pt x="75" y="87"/>
                    <a:pt x="78" y="86"/>
                    <a:pt x="81" y="86"/>
                  </a:cubicBezTo>
                  <a:cubicBezTo>
                    <a:pt x="81" y="83"/>
                    <a:pt x="81" y="83"/>
                    <a:pt x="81" y="83"/>
                  </a:cubicBezTo>
                  <a:cubicBezTo>
                    <a:pt x="86" y="83"/>
                    <a:pt x="86" y="83"/>
                    <a:pt x="86" y="83"/>
                  </a:cubicBezTo>
                  <a:cubicBezTo>
                    <a:pt x="86" y="86"/>
                    <a:pt x="86" y="86"/>
                    <a:pt x="86" y="86"/>
                  </a:cubicBezTo>
                  <a:cubicBezTo>
                    <a:pt x="89" y="86"/>
                    <a:pt x="92" y="87"/>
                    <a:pt x="95" y="89"/>
                  </a:cubicBezTo>
                  <a:cubicBezTo>
                    <a:pt x="96" y="88"/>
                    <a:pt x="96" y="88"/>
                    <a:pt x="96" y="88"/>
                  </a:cubicBezTo>
                  <a:cubicBezTo>
                    <a:pt x="100" y="92"/>
                    <a:pt x="100" y="92"/>
                    <a:pt x="100" y="92"/>
                  </a:cubicBezTo>
                  <a:cubicBezTo>
                    <a:pt x="99" y="93"/>
                    <a:pt x="99" y="93"/>
                    <a:pt x="99" y="93"/>
                  </a:cubicBezTo>
                  <a:cubicBezTo>
                    <a:pt x="100" y="96"/>
                    <a:pt x="102" y="99"/>
                    <a:pt x="102" y="102"/>
                  </a:cubicBezTo>
                  <a:cubicBezTo>
                    <a:pt x="105" y="102"/>
                    <a:pt x="105" y="102"/>
                    <a:pt x="105" y="102"/>
                  </a:cubicBezTo>
                  <a:cubicBezTo>
                    <a:pt x="105" y="107"/>
                    <a:pt x="105" y="107"/>
                    <a:pt x="105" y="107"/>
                  </a:cubicBezTo>
                  <a:cubicBezTo>
                    <a:pt x="102" y="107"/>
                    <a:pt x="102" y="107"/>
                    <a:pt x="102" y="107"/>
                  </a:cubicBezTo>
                  <a:cubicBezTo>
                    <a:pt x="102" y="110"/>
                    <a:pt x="100" y="113"/>
                    <a:pt x="99" y="116"/>
                  </a:cubicBezTo>
                  <a:cubicBezTo>
                    <a:pt x="100" y="117"/>
                    <a:pt x="100" y="117"/>
                    <a:pt x="100" y="117"/>
                  </a:cubicBezTo>
                  <a:cubicBezTo>
                    <a:pt x="96" y="121"/>
                    <a:pt x="96" y="121"/>
                    <a:pt x="96" y="121"/>
                  </a:cubicBezTo>
                  <a:cubicBezTo>
                    <a:pt x="95" y="120"/>
                    <a:pt x="95" y="120"/>
                    <a:pt x="95" y="120"/>
                  </a:cubicBezTo>
                  <a:cubicBezTo>
                    <a:pt x="92" y="122"/>
                    <a:pt x="89" y="123"/>
                    <a:pt x="86" y="123"/>
                  </a:cubicBezTo>
                  <a:cubicBezTo>
                    <a:pt x="86" y="126"/>
                    <a:pt x="86" y="126"/>
                    <a:pt x="86" y="126"/>
                  </a:cubicBezTo>
                  <a:cubicBezTo>
                    <a:pt x="81" y="126"/>
                    <a:pt x="81" y="126"/>
                    <a:pt x="81" y="126"/>
                  </a:cubicBezTo>
                  <a:cubicBezTo>
                    <a:pt x="81" y="123"/>
                    <a:pt x="81" y="123"/>
                    <a:pt x="81" y="123"/>
                  </a:cubicBezTo>
                  <a:cubicBezTo>
                    <a:pt x="78" y="123"/>
                    <a:pt x="75" y="122"/>
                    <a:pt x="72" y="120"/>
                  </a:cubicBezTo>
                  <a:cubicBezTo>
                    <a:pt x="70" y="121"/>
                    <a:pt x="70" y="121"/>
                    <a:pt x="70" y="121"/>
                  </a:cubicBezTo>
                  <a:cubicBezTo>
                    <a:pt x="67" y="117"/>
                    <a:pt x="67" y="117"/>
                    <a:pt x="67" y="117"/>
                  </a:cubicBezTo>
                  <a:cubicBezTo>
                    <a:pt x="68" y="116"/>
                    <a:pt x="68" y="116"/>
                    <a:pt x="68" y="116"/>
                  </a:cubicBezTo>
                  <a:cubicBezTo>
                    <a:pt x="66" y="113"/>
                    <a:pt x="65" y="110"/>
                    <a:pt x="65" y="107"/>
                  </a:cubicBezTo>
                  <a:cubicBezTo>
                    <a:pt x="62" y="107"/>
                    <a:pt x="62" y="107"/>
                    <a:pt x="62" y="107"/>
                  </a:cubicBezTo>
                  <a:cubicBezTo>
                    <a:pt x="62" y="102"/>
                    <a:pt x="62" y="102"/>
                    <a:pt x="62" y="102"/>
                  </a:cubicBezTo>
                  <a:cubicBezTo>
                    <a:pt x="65" y="102"/>
                    <a:pt x="65" y="102"/>
                    <a:pt x="65" y="102"/>
                  </a:cubicBezTo>
                  <a:cubicBezTo>
                    <a:pt x="65" y="99"/>
                    <a:pt x="66" y="96"/>
                    <a:pt x="68" y="93"/>
                  </a:cubicBezTo>
                  <a:cubicBezTo>
                    <a:pt x="67" y="92"/>
                    <a:pt x="67" y="92"/>
                    <a:pt x="67" y="92"/>
                  </a:cubicBezTo>
                  <a:cubicBezTo>
                    <a:pt x="70" y="88"/>
                    <a:pt x="70" y="88"/>
                    <a:pt x="70" y="88"/>
                  </a:cubicBezTo>
                  <a:cubicBezTo>
                    <a:pt x="72" y="89"/>
                    <a:pt x="72" y="89"/>
                    <a:pt x="72" y="89"/>
                  </a:cubicBezTo>
                  <a:moveTo>
                    <a:pt x="97" y="49"/>
                  </a:moveTo>
                  <a:cubicBezTo>
                    <a:pt x="99" y="47"/>
                    <a:pt x="102" y="46"/>
                    <a:pt x="105" y="45"/>
                  </a:cubicBezTo>
                  <a:cubicBezTo>
                    <a:pt x="105" y="43"/>
                    <a:pt x="105" y="43"/>
                    <a:pt x="105" y="43"/>
                  </a:cubicBezTo>
                  <a:cubicBezTo>
                    <a:pt x="111" y="43"/>
                    <a:pt x="111" y="43"/>
                    <a:pt x="111" y="43"/>
                  </a:cubicBezTo>
                  <a:cubicBezTo>
                    <a:pt x="111" y="45"/>
                    <a:pt x="111" y="45"/>
                    <a:pt x="111" y="45"/>
                  </a:cubicBezTo>
                  <a:cubicBezTo>
                    <a:pt x="115" y="46"/>
                    <a:pt x="118" y="47"/>
                    <a:pt x="120" y="49"/>
                  </a:cubicBezTo>
                  <a:cubicBezTo>
                    <a:pt x="122" y="47"/>
                    <a:pt x="122" y="47"/>
                    <a:pt x="122" y="47"/>
                  </a:cubicBezTo>
                  <a:cubicBezTo>
                    <a:pt x="126" y="51"/>
                    <a:pt x="126" y="51"/>
                    <a:pt x="126" y="51"/>
                  </a:cubicBezTo>
                  <a:cubicBezTo>
                    <a:pt x="124" y="53"/>
                    <a:pt x="124" y="53"/>
                    <a:pt x="124" y="53"/>
                  </a:cubicBezTo>
                  <a:cubicBezTo>
                    <a:pt x="126" y="55"/>
                    <a:pt x="127" y="58"/>
                    <a:pt x="128" y="62"/>
                  </a:cubicBezTo>
                  <a:cubicBezTo>
                    <a:pt x="130" y="62"/>
                    <a:pt x="130" y="62"/>
                    <a:pt x="130" y="62"/>
                  </a:cubicBezTo>
                  <a:cubicBezTo>
                    <a:pt x="130" y="68"/>
                    <a:pt x="130" y="68"/>
                    <a:pt x="130" y="68"/>
                  </a:cubicBezTo>
                  <a:cubicBezTo>
                    <a:pt x="128" y="68"/>
                    <a:pt x="128" y="68"/>
                    <a:pt x="128" y="68"/>
                  </a:cubicBezTo>
                  <a:cubicBezTo>
                    <a:pt x="127" y="71"/>
                    <a:pt x="126" y="74"/>
                    <a:pt x="124" y="76"/>
                  </a:cubicBezTo>
                  <a:cubicBezTo>
                    <a:pt x="126" y="78"/>
                    <a:pt x="126" y="78"/>
                    <a:pt x="126" y="78"/>
                  </a:cubicBezTo>
                  <a:cubicBezTo>
                    <a:pt x="122" y="82"/>
                    <a:pt x="122" y="82"/>
                    <a:pt x="122" y="82"/>
                  </a:cubicBezTo>
                  <a:cubicBezTo>
                    <a:pt x="120" y="81"/>
                    <a:pt x="120" y="81"/>
                    <a:pt x="120" y="81"/>
                  </a:cubicBezTo>
                  <a:cubicBezTo>
                    <a:pt x="118" y="82"/>
                    <a:pt x="115" y="84"/>
                    <a:pt x="111" y="84"/>
                  </a:cubicBezTo>
                  <a:cubicBezTo>
                    <a:pt x="111" y="87"/>
                    <a:pt x="111" y="87"/>
                    <a:pt x="111" y="87"/>
                  </a:cubicBezTo>
                  <a:cubicBezTo>
                    <a:pt x="105" y="87"/>
                    <a:pt x="105" y="87"/>
                    <a:pt x="105" y="87"/>
                  </a:cubicBezTo>
                  <a:cubicBezTo>
                    <a:pt x="105" y="84"/>
                    <a:pt x="105" y="84"/>
                    <a:pt x="105" y="84"/>
                  </a:cubicBezTo>
                  <a:cubicBezTo>
                    <a:pt x="102" y="84"/>
                    <a:pt x="99" y="82"/>
                    <a:pt x="97" y="81"/>
                  </a:cubicBezTo>
                  <a:cubicBezTo>
                    <a:pt x="95" y="82"/>
                    <a:pt x="95" y="82"/>
                    <a:pt x="95" y="82"/>
                  </a:cubicBezTo>
                  <a:cubicBezTo>
                    <a:pt x="91" y="78"/>
                    <a:pt x="91" y="78"/>
                    <a:pt x="91" y="78"/>
                  </a:cubicBezTo>
                  <a:cubicBezTo>
                    <a:pt x="92" y="76"/>
                    <a:pt x="92" y="76"/>
                    <a:pt x="92" y="76"/>
                  </a:cubicBezTo>
                  <a:cubicBezTo>
                    <a:pt x="90" y="74"/>
                    <a:pt x="89" y="71"/>
                    <a:pt x="89" y="68"/>
                  </a:cubicBezTo>
                  <a:cubicBezTo>
                    <a:pt x="86" y="68"/>
                    <a:pt x="86" y="68"/>
                    <a:pt x="86" y="68"/>
                  </a:cubicBezTo>
                  <a:cubicBezTo>
                    <a:pt x="86" y="62"/>
                    <a:pt x="86" y="62"/>
                    <a:pt x="86" y="62"/>
                  </a:cubicBezTo>
                  <a:cubicBezTo>
                    <a:pt x="89" y="62"/>
                    <a:pt x="89" y="62"/>
                    <a:pt x="89" y="62"/>
                  </a:cubicBezTo>
                  <a:cubicBezTo>
                    <a:pt x="89" y="58"/>
                    <a:pt x="90" y="55"/>
                    <a:pt x="92" y="53"/>
                  </a:cubicBezTo>
                  <a:cubicBezTo>
                    <a:pt x="91" y="51"/>
                    <a:pt x="91" y="51"/>
                    <a:pt x="91" y="51"/>
                  </a:cubicBezTo>
                  <a:cubicBezTo>
                    <a:pt x="95" y="47"/>
                    <a:pt x="95" y="47"/>
                    <a:pt x="95" y="47"/>
                  </a:cubicBezTo>
                  <a:cubicBezTo>
                    <a:pt x="97" y="49"/>
                    <a:pt x="97" y="49"/>
                    <a:pt x="97" y="49"/>
                  </a:cubicBezTo>
                  <a:moveTo>
                    <a:pt x="37" y="33"/>
                  </a:moveTo>
                  <a:cubicBezTo>
                    <a:pt x="41" y="30"/>
                    <a:pt x="45" y="28"/>
                    <a:pt x="50" y="27"/>
                  </a:cubicBezTo>
                  <a:cubicBezTo>
                    <a:pt x="50" y="24"/>
                    <a:pt x="50" y="24"/>
                    <a:pt x="50" y="24"/>
                  </a:cubicBezTo>
                  <a:cubicBezTo>
                    <a:pt x="59" y="24"/>
                    <a:pt x="59" y="24"/>
                    <a:pt x="59" y="24"/>
                  </a:cubicBezTo>
                  <a:cubicBezTo>
                    <a:pt x="59" y="27"/>
                    <a:pt x="59" y="27"/>
                    <a:pt x="59" y="27"/>
                  </a:cubicBezTo>
                  <a:cubicBezTo>
                    <a:pt x="63" y="28"/>
                    <a:pt x="68" y="30"/>
                    <a:pt x="71" y="33"/>
                  </a:cubicBezTo>
                  <a:cubicBezTo>
                    <a:pt x="74" y="30"/>
                    <a:pt x="74" y="30"/>
                    <a:pt x="74" y="30"/>
                  </a:cubicBezTo>
                  <a:cubicBezTo>
                    <a:pt x="80" y="36"/>
                    <a:pt x="80" y="36"/>
                    <a:pt x="80" y="36"/>
                  </a:cubicBezTo>
                  <a:cubicBezTo>
                    <a:pt x="77" y="39"/>
                    <a:pt x="77" y="39"/>
                    <a:pt x="77" y="39"/>
                  </a:cubicBezTo>
                  <a:cubicBezTo>
                    <a:pt x="80" y="42"/>
                    <a:pt x="82" y="47"/>
                    <a:pt x="83" y="52"/>
                  </a:cubicBezTo>
                  <a:cubicBezTo>
                    <a:pt x="86" y="52"/>
                    <a:pt x="86" y="52"/>
                    <a:pt x="86" y="52"/>
                  </a:cubicBezTo>
                  <a:cubicBezTo>
                    <a:pt x="86" y="60"/>
                    <a:pt x="86" y="60"/>
                    <a:pt x="86" y="60"/>
                  </a:cubicBezTo>
                  <a:cubicBezTo>
                    <a:pt x="83" y="60"/>
                    <a:pt x="83" y="60"/>
                    <a:pt x="83" y="60"/>
                  </a:cubicBezTo>
                  <a:cubicBezTo>
                    <a:pt x="82" y="65"/>
                    <a:pt x="80" y="69"/>
                    <a:pt x="77" y="73"/>
                  </a:cubicBezTo>
                  <a:cubicBezTo>
                    <a:pt x="80" y="75"/>
                    <a:pt x="80" y="75"/>
                    <a:pt x="80" y="75"/>
                  </a:cubicBezTo>
                  <a:cubicBezTo>
                    <a:pt x="74" y="81"/>
                    <a:pt x="74" y="81"/>
                    <a:pt x="74" y="81"/>
                  </a:cubicBezTo>
                  <a:cubicBezTo>
                    <a:pt x="71" y="79"/>
                    <a:pt x="71" y="79"/>
                    <a:pt x="71" y="79"/>
                  </a:cubicBezTo>
                  <a:cubicBezTo>
                    <a:pt x="68" y="82"/>
                    <a:pt x="63" y="83"/>
                    <a:pt x="59" y="84"/>
                  </a:cubicBezTo>
                  <a:cubicBezTo>
                    <a:pt x="59" y="88"/>
                    <a:pt x="59" y="88"/>
                    <a:pt x="59" y="88"/>
                  </a:cubicBezTo>
                  <a:cubicBezTo>
                    <a:pt x="50" y="88"/>
                    <a:pt x="50" y="88"/>
                    <a:pt x="50" y="88"/>
                  </a:cubicBezTo>
                  <a:cubicBezTo>
                    <a:pt x="50" y="84"/>
                    <a:pt x="50" y="84"/>
                    <a:pt x="50" y="84"/>
                  </a:cubicBezTo>
                  <a:cubicBezTo>
                    <a:pt x="45" y="83"/>
                    <a:pt x="41" y="82"/>
                    <a:pt x="37" y="79"/>
                  </a:cubicBezTo>
                  <a:cubicBezTo>
                    <a:pt x="35" y="81"/>
                    <a:pt x="35" y="81"/>
                    <a:pt x="35" y="81"/>
                  </a:cubicBezTo>
                  <a:cubicBezTo>
                    <a:pt x="29" y="75"/>
                    <a:pt x="29" y="75"/>
                    <a:pt x="29" y="75"/>
                  </a:cubicBezTo>
                  <a:cubicBezTo>
                    <a:pt x="31" y="73"/>
                    <a:pt x="31" y="73"/>
                    <a:pt x="31" y="73"/>
                  </a:cubicBezTo>
                  <a:cubicBezTo>
                    <a:pt x="29" y="69"/>
                    <a:pt x="27" y="65"/>
                    <a:pt x="26" y="60"/>
                  </a:cubicBezTo>
                  <a:cubicBezTo>
                    <a:pt x="22" y="60"/>
                    <a:pt x="22" y="60"/>
                    <a:pt x="22" y="60"/>
                  </a:cubicBezTo>
                  <a:cubicBezTo>
                    <a:pt x="22" y="52"/>
                    <a:pt x="22" y="52"/>
                    <a:pt x="22" y="52"/>
                  </a:cubicBezTo>
                  <a:cubicBezTo>
                    <a:pt x="26" y="52"/>
                    <a:pt x="26" y="52"/>
                    <a:pt x="26" y="52"/>
                  </a:cubicBezTo>
                  <a:cubicBezTo>
                    <a:pt x="27" y="47"/>
                    <a:pt x="29" y="42"/>
                    <a:pt x="31" y="39"/>
                  </a:cubicBezTo>
                  <a:cubicBezTo>
                    <a:pt x="29" y="36"/>
                    <a:pt x="29" y="36"/>
                    <a:pt x="29" y="36"/>
                  </a:cubicBezTo>
                  <a:cubicBezTo>
                    <a:pt x="35" y="30"/>
                    <a:pt x="35" y="30"/>
                    <a:pt x="35" y="30"/>
                  </a:cubicBezTo>
                  <a:cubicBezTo>
                    <a:pt x="37" y="33"/>
                    <a:pt x="37" y="33"/>
                    <a:pt x="37" y="33"/>
                  </a:cubicBezTo>
                  <a:moveTo>
                    <a:pt x="111" y="0"/>
                  </a:moveTo>
                  <a:cubicBezTo>
                    <a:pt x="48" y="0"/>
                    <a:pt x="48" y="0"/>
                    <a:pt x="48" y="0"/>
                  </a:cubicBezTo>
                  <a:cubicBezTo>
                    <a:pt x="21" y="0"/>
                    <a:pt x="0" y="22"/>
                    <a:pt x="0" y="48"/>
                  </a:cubicBezTo>
                  <a:cubicBezTo>
                    <a:pt x="0" y="103"/>
                    <a:pt x="0" y="103"/>
                    <a:pt x="0" y="103"/>
                  </a:cubicBezTo>
                  <a:cubicBezTo>
                    <a:pt x="0" y="129"/>
                    <a:pt x="21" y="151"/>
                    <a:pt x="48" y="151"/>
                  </a:cubicBezTo>
                  <a:cubicBezTo>
                    <a:pt x="111" y="151"/>
                    <a:pt x="111" y="151"/>
                    <a:pt x="111" y="151"/>
                  </a:cubicBezTo>
                  <a:cubicBezTo>
                    <a:pt x="120" y="151"/>
                    <a:pt x="129" y="148"/>
                    <a:pt x="137" y="143"/>
                  </a:cubicBezTo>
                  <a:cubicBezTo>
                    <a:pt x="173" y="167"/>
                    <a:pt x="173" y="167"/>
                    <a:pt x="173" y="167"/>
                  </a:cubicBezTo>
                  <a:cubicBezTo>
                    <a:pt x="151" y="129"/>
                    <a:pt x="151" y="129"/>
                    <a:pt x="151" y="129"/>
                  </a:cubicBezTo>
                  <a:cubicBezTo>
                    <a:pt x="156" y="122"/>
                    <a:pt x="159" y="113"/>
                    <a:pt x="159" y="103"/>
                  </a:cubicBezTo>
                  <a:cubicBezTo>
                    <a:pt x="159" y="48"/>
                    <a:pt x="159" y="48"/>
                    <a:pt x="159" y="48"/>
                  </a:cubicBezTo>
                  <a:cubicBezTo>
                    <a:pt x="159" y="22"/>
                    <a:pt x="137" y="0"/>
                    <a:pt x="111" y="0"/>
                  </a:cubicBezTo>
                </a:path>
              </a:pathLst>
            </a:custGeom>
            <a:solidFill>
              <a:schemeClr val="bg1">
                <a:lumMod val="85000"/>
              </a:schemeClr>
            </a:solidFill>
            <a:ln>
              <a:noFill/>
            </a:ln>
          </p:spPr>
          <p:txBody>
            <a:bodyPr anchor="ctr"/>
            <a:lstStyle/>
            <a:p>
              <a:pPr algn="ctr"/>
              <a:endParaRPr/>
            </a:p>
          </p:txBody>
        </p:sp>
        <p:sp>
          <p:nvSpPr>
            <p:cNvPr id="85" name="ïšļiḓè"/>
            <p:cNvSpPr/>
            <p:nvPr/>
          </p:nvSpPr>
          <p:spPr bwMode="auto">
            <a:xfrm>
              <a:off x="3913188" y="2541588"/>
              <a:ext cx="144463" cy="146050"/>
            </a:xfrm>
            <a:custGeom>
              <a:avLst/>
              <a:gdLst>
                <a:gd name="T0" fmla="*/ 22 w 44"/>
                <a:gd name="T1" fmla="*/ 37 h 44"/>
                <a:gd name="T2" fmla="*/ 7 w 44"/>
                <a:gd name="T3" fmla="*/ 20 h 44"/>
                <a:gd name="T4" fmla="*/ 20 w 44"/>
                <a:gd name="T5" fmla="*/ 7 h 44"/>
                <a:gd name="T6" fmla="*/ 22 w 44"/>
                <a:gd name="T7" fmla="*/ 7 h 44"/>
                <a:gd name="T8" fmla="*/ 37 w 44"/>
                <a:gd name="T9" fmla="*/ 24 h 44"/>
                <a:gd name="T10" fmla="*/ 24 w 44"/>
                <a:gd name="T11" fmla="*/ 36 h 44"/>
                <a:gd name="T12" fmla="*/ 22 w 44"/>
                <a:gd name="T13" fmla="*/ 37 h 44"/>
                <a:gd name="T14" fmla="*/ 25 w 44"/>
                <a:gd name="T15" fmla="*/ 0 h 44"/>
                <a:gd name="T16" fmla="*/ 19 w 44"/>
                <a:gd name="T17" fmla="*/ 0 h 44"/>
                <a:gd name="T18" fmla="*/ 19 w 44"/>
                <a:gd name="T19" fmla="*/ 2 h 44"/>
                <a:gd name="T20" fmla="*/ 11 w 44"/>
                <a:gd name="T21" fmla="*/ 6 h 44"/>
                <a:gd name="T22" fmla="*/ 9 w 44"/>
                <a:gd name="T23" fmla="*/ 4 h 44"/>
                <a:gd name="T24" fmla="*/ 5 w 44"/>
                <a:gd name="T25" fmla="*/ 8 h 44"/>
                <a:gd name="T26" fmla="*/ 6 w 44"/>
                <a:gd name="T27" fmla="*/ 10 h 44"/>
                <a:gd name="T28" fmla="*/ 3 w 44"/>
                <a:gd name="T29" fmla="*/ 19 h 44"/>
                <a:gd name="T30" fmla="*/ 0 w 44"/>
                <a:gd name="T31" fmla="*/ 19 h 44"/>
                <a:gd name="T32" fmla="*/ 0 w 44"/>
                <a:gd name="T33" fmla="*/ 25 h 44"/>
                <a:gd name="T34" fmla="*/ 3 w 44"/>
                <a:gd name="T35" fmla="*/ 25 h 44"/>
                <a:gd name="T36" fmla="*/ 6 w 44"/>
                <a:gd name="T37" fmla="*/ 33 h 44"/>
                <a:gd name="T38" fmla="*/ 5 w 44"/>
                <a:gd name="T39" fmla="*/ 35 h 44"/>
                <a:gd name="T40" fmla="*/ 9 w 44"/>
                <a:gd name="T41" fmla="*/ 39 h 44"/>
                <a:gd name="T42" fmla="*/ 11 w 44"/>
                <a:gd name="T43" fmla="*/ 38 h 44"/>
                <a:gd name="T44" fmla="*/ 19 w 44"/>
                <a:gd name="T45" fmla="*/ 41 h 44"/>
                <a:gd name="T46" fmla="*/ 19 w 44"/>
                <a:gd name="T47" fmla="*/ 44 h 44"/>
                <a:gd name="T48" fmla="*/ 25 w 44"/>
                <a:gd name="T49" fmla="*/ 44 h 44"/>
                <a:gd name="T50" fmla="*/ 25 w 44"/>
                <a:gd name="T51" fmla="*/ 41 h 44"/>
                <a:gd name="T52" fmla="*/ 34 w 44"/>
                <a:gd name="T53" fmla="*/ 38 h 44"/>
                <a:gd name="T54" fmla="*/ 36 w 44"/>
                <a:gd name="T55" fmla="*/ 39 h 44"/>
                <a:gd name="T56" fmla="*/ 40 w 44"/>
                <a:gd name="T57" fmla="*/ 35 h 44"/>
                <a:gd name="T58" fmla="*/ 38 w 44"/>
                <a:gd name="T59" fmla="*/ 33 h 44"/>
                <a:gd name="T60" fmla="*/ 42 w 44"/>
                <a:gd name="T61" fmla="*/ 25 h 44"/>
                <a:gd name="T62" fmla="*/ 44 w 44"/>
                <a:gd name="T63" fmla="*/ 25 h 44"/>
                <a:gd name="T64" fmla="*/ 44 w 44"/>
                <a:gd name="T65" fmla="*/ 19 h 44"/>
                <a:gd name="T66" fmla="*/ 42 w 44"/>
                <a:gd name="T67" fmla="*/ 19 h 44"/>
                <a:gd name="T68" fmla="*/ 38 w 44"/>
                <a:gd name="T69" fmla="*/ 10 h 44"/>
                <a:gd name="T70" fmla="*/ 40 w 44"/>
                <a:gd name="T71" fmla="*/ 8 h 44"/>
                <a:gd name="T72" fmla="*/ 36 w 44"/>
                <a:gd name="T73" fmla="*/ 4 h 44"/>
                <a:gd name="T74" fmla="*/ 34 w 44"/>
                <a:gd name="T75" fmla="*/ 6 h 44"/>
                <a:gd name="T76" fmla="*/ 25 w 44"/>
                <a:gd name="T77" fmla="*/ 2 h 44"/>
                <a:gd name="T78" fmla="*/ 25 w 44"/>
                <a:gd name="T7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44">
                  <a:moveTo>
                    <a:pt x="22" y="37"/>
                  </a:moveTo>
                  <a:cubicBezTo>
                    <a:pt x="14" y="37"/>
                    <a:pt x="7" y="29"/>
                    <a:pt x="7" y="20"/>
                  </a:cubicBezTo>
                  <a:cubicBezTo>
                    <a:pt x="8" y="13"/>
                    <a:pt x="14" y="8"/>
                    <a:pt x="20" y="7"/>
                  </a:cubicBezTo>
                  <a:cubicBezTo>
                    <a:pt x="21" y="7"/>
                    <a:pt x="22" y="7"/>
                    <a:pt x="22" y="7"/>
                  </a:cubicBezTo>
                  <a:cubicBezTo>
                    <a:pt x="31" y="7"/>
                    <a:pt x="38" y="15"/>
                    <a:pt x="37" y="24"/>
                  </a:cubicBezTo>
                  <a:cubicBezTo>
                    <a:pt x="36" y="30"/>
                    <a:pt x="31" y="36"/>
                    <a:pt x="24" y="36"/>
                  </a:cubicBezTo>
                  <a:cubicBezTo>
                    <a:pt x="23" y="37"/>
                    <a:pt x="23" y="37"/>
                    <a:pt x="22" y="37"/>
                  </a:cubicBezTo>
                  <a:moveTo>
                    <a:pt x="25" y="0"/>
                  </a:moveTo>
                  <a:cubicBezTo>
                    <a:pt x="19" y="0"/>
                    <a:pt x="19" y="0"/>
                    <a:pt x="19" y="0"/>
                  </a:cubicBezTo>
                  <a:cubicBezTo>
                    <a:pt x="19" y="2"/>
                    <a:pt x="19" y="2"/>
                    <a:pt x="19" y="2"/>
                  </a:cubicBezTo>
                  <a:cubicBezTo>
                    <a:pt x="16" y="3"/>
                    <a:pt x="13" y="4"/>
                    <a:pt x="11" y="6"/>
                  </a:cubicBezTo>
                  <a:cubicBezTo>
                    <a:pt x="9" y="4"/>
                    <a:pt x="9" y="4"/>
                    <a:pt x="9" y="4"/>
                  </a:cubicBezTo>
                  <a:cubicBezTo>
                    <a:pt x="5" y="8"/>
                    <a:pt x="5" y="8"/>
                    <a:pt x="5" y="8"/>
                  </a:cubicBezTo>
                  <a:cubicBezTo>
                    <a:pt x="6" y="10"/>
                    <a:pt x="6" y="10"/>
                    <a:pt x="6" y="10"/>
                  </a:cubicBezTo>
                  <a:cubicBezTo>
                    <a:pt x="4" y="12"/>
                    <a:pt x="3" y="15"/>
                    <a:pt x="3" y="19"/>
                  </a:cubicBezTo>
                  <a:cubicBezTo>
                    <a:pt x="0" y="19"/>
                    <a:pt x="0" y="19"/>
                    <a:pt x="0" y="19"/>
                  </a:cubicBezTo>
                  <a:cubicBezTo>
                    <a:pt x="0" y="25"/>
                    <a:pt x="0" y="25"/>
                    <a:pt x="0" y="25"/>
                  </a:cubicBezTo>
                  <a:cubicBezTo>
                    <a:pt x="3" y="25"/>
                    <a:pt x="3" y="25"/>
                    <a:pt x="3" y="25"/>
                  </a:cubicBezTo>
                  <a:cubicBezTo>
                    <a:pt x="3" y="28"/>
                    <a:pt x="4" y="31"/>
                    <a:pt x="6" y="33"/>
                  </a:cubicBezTo>
                  <a:cubicBezTo>
                    <a:pt x="5" y="35"/>
                    <a:pt x="5" y="35"/>
                    <a:pt x="5" y="35"/>
                  </a:cubicBezTo>
                  <a:cubicBezTo>
                    <a:pt x="9" y="39"/>
                    <a:pt x="9" y="39"/>
                    <a:pt x="9" y="39"/>
                  </a:cubicBezTo>
                  <a:cubicBezTo>
                    <a:pt x="11" y="38"/>
                    <a:pt x="11" y="38"/>
                    <a:pt x="11" y="38"/>
                  </a:cubicBezTo>
                  <a:cubicBezTo>
                    <a:pt x="13" y="39"/>
                    <a:pt x="16" y="41"/>
                    <a:pt x="19" y="41"/>
                  </a:cubicBezTo>
                  <a:cubicBezTo>
                    <a:pt x="19" y="44"/>
                    <a:pt x="19" y="44"/>
                    <a:pt x="19" y="44"/>
                  </a:cubicBezTo>
                  <a:cubicBezTo>
                    <a:pt x="25" y="44"/>
                    <a:pt x="25" y="44"/>
                    <a:pt x="25" y="44"/>
                  </a:cubicBezTo>
                  <a:cubicBezTo>
                    <a:pt x="25" y="41"/>
                    <a:pt x="25" y="41"/>
                    <a:pt x="25" y="41"/>
                  </a:cubicBezTo>
                  <a:cubicBezTo>
                    <a:pt x="29" y="41"/>
                    <a:pt x="32" y="39"/>
                    <a:pt x="34" y="38"/>
                  </a:cubicBezTo>
                  <a:cubicBezTo>
                    <a:pt x="36" y="39"/>
                    <a:pt x="36" y="39"/>
                    <a:pt x="36" y="39"/>
                  </a:cubicBezTo>
                  <a:cubicBezTo>
                    <a:pt x="40" y="35"/>
                    <a:pt x="40" y="35"/>
                    <a:pt x="40" y="35"/>
                  </a:cubicBezTo>
                  <a:cubicBezTo>
                    <a:pt x="38" y="33"/>
                    <a:pt x="38" y="33"/>
                    <a:pt x="38" y="33"/>
                  </a:cubicBezTo>
                  <a:cubicBezTo>
                    <a:pt x="40" y="31"/>
                    <a:pt x="41" y="28"/>
                    <a:pt x="42" y="25"/>
                  </a:cubicBezTo>
                  <a:cubicBezTo>
                    <a:pt x="44" y="25"/>
                    <a:pt x="44" y="25"/>
                    <a:pt x="44" y="25"/>
                  </a:cubicBezTo>
                  <a:cubicBezTo>
                    <a:pt x="44" y="19"/>
                    <a:pt x="44" y="19"/>
                    <a:pt x="44" y="19"/>
                  </a:cubicBezTo>
                  <a:cubicBezTo>
                    <a:pt x="42" y="19"/>
                    <a:pt x="42" y="19"/>
                    <a:pt x="42" y="19"/>
                  </a:cubicBezTo>
                  <a:cubicBezTo>
                    <a:pt x="41" y="15"/>
                    <a:pt x="40" y="12"/>
                    <a:pt x="38" y="10"/>
                  </a:cubicBezTo>
                  <a:cubicBezTo>
                    <a:pt x="40" y="8"/>
                    <a:pt x="40" y="8"/>
                    <a:pt x="40" y="8"/>
                  </a:cubicBezTo>
                  <a:cubicBezTo>
                    <a:pt x="36" y="4"/>
                    <a:pt x="36" y="4"/>
                    <a:pt x="36" y="4"/>
                  </a:cubicBezTo>
                  <a:cubicBezTo>
                    <a:pt x="34" y="6"/>
                    <a:pt x="34" y="6"/>
                    <a:pt x="34" y="6"/>
                  </a:cubicBezTo>
                  <a:cubicBezTo>
                    <a:pt x="32" y="4"/>
                    <a:pt x="29" y="3"/>
                    <a:pt x="25" y="2"/>
                  </a:cubicBezTo>
                  <a:cubicBezTo>
                    <a:pt x="25" y="0"/>
                    <a:pt x="25" y="0"/>
                    <a:pt x="25"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ïŝļïde"/>
            <p:cNvSpPr/>
            <p:nvPr/>
          </p:nvSpPr>
          <p:spPr bwMode="auto">
            <a:xfrm>
              <a:off x="3952876" y="2578100"/>
              <a:ext cx="68263" cy="6985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ṩḷîḑe"/>
            <p:cNvSpPr/>
            <p:nvPr/>
          </p:nvSpPr>
          <p:spPr bwMode="auto">
            <a:xfrm>
              <a:off x="3833813" y="2673350"/>
              <a:ext cx="141288" cy="142875"/>
            </a:xfrm>
            <a:custGeom>
              <a:avLst/>
              <a:gdLst>
                <a:gd name="T0" fmla="*/ 21 w 43"/>
                <a:gd name="T1" fmla="*/ 36 h 43"/>
                <a:gd name="T2" fmla="*/ 7 w 43"/>
                <a:gd name="T3" fmla="*/ 20 h 43"/>
                <a:gd name="T4" fmla="*/ 20 w 43"/>
                <a:gd name="T5" fmla="*/ 7 h 43"/>
                <a:gd name="T6" fmla="*/ 21 w 43"/>
                <a:gd name="T7" fmla="*/ 7 h 43"/>
                <a:gd name="T8" fmla="*/ 36 w 43"/>
                <a:gd name="T9" fmla="*/ 23 h 43"/>
                <a:gd name="T10" fmla="*/ 23 w 43"/>
                <a:gd name="T11" fmla="*/ 36 h 43"/>
                <a:gd name="T12" fmla="*/ 21 w 43"/>
                <a:gd name="T13" fmla="*/ 36 h 43"/>
                <a:gd name="T14" fmla="*/ 24 w 43"/>
                <a:gd name="T15" fmla="*/ 0 h 43"/>
                <a:gd name="T16" fmla="*/ 19 w 43"/>
                <a:gd name="T17" fmla="*/ 0 h 43"/>
                <a:gd name="T18" fmla="*/ 19 w 43"/>
                <a:gd name="T19" fmla="*/ 3 h 43"/>
                <a:gd name="T20" fmla="*/ 10 w 43"/>
                <a:gd name="T21" fmla="*/ 6 h 43"/>
                <a:gd name="T22" fmla="*/ 8 w 43"/>
                <a:gd name="T23" fmla="*/ 5 h 43"/>
                <a:gd name="T24" fmla="*/ 5 w 43"/>
                <a:gd name="T25" fmla="*/ 9 h 43"/>
                <a:gd name="T26" fmla="*/ 6 w 43"/>
                <a:gd name="T27" fmla="*/ 10 h 43"/>
                <a:gd name="T28" fmla="*/ 3 w 43"/>
                <a:gd name="T29" fmla="*/ 19 h 43"/>
                <a:gd name="T30" fmla="*/ 0 w 43"/>
                <a:gd name="T31" fmla="*/ 19 h 43"/>
                <a:gd name="T32" fmla="*/ 0 w 43"/>
                <a:gd name="T33" fmla="*/ 24 h 43"/>
                <a:gd name="T34" fmla="*/ 3 w 43"/>
                <a:gd name="T35" fmla="*/ 24 h 43"/>
                <a:gd name="T36" fmla="*/ 6 w 43"/>
                <a:gd name="T37" fmla="*/ 33 h 43"/>
                <a:gd name="T38" fmla="*/ 5 w 43"/>
                <a:gd name="T39" fmla="*/ 34 h 43"/>
                <a:gd name="T40" fmla="*/ 8 w 43"/>
                <a:gd name="T41" fmla="*/ 38 h 43"/>
                <a:gd name="T42" fmla="*/ 10 w 43"/>
                <a:gd name="T43" fmla="*/ 37 h 43"/>
                <a:gd name="T44" fmla="*/ 19 w 43"/>
                <a:gd name="T45" fmla="*/ 40 h 43"/>
                <a:gd name="T46" fmla="*/ 19 w 43"/>
                <a:gd name="T47" fmla="*/ 43 h 43"/>
                <a:gd name="T48" fmla="*/ 24 w 43"/>
                <a:gd name="T49" fmla="*/ 43 h 43"/>
                <a:gd name="T50" fmla="*/ 24 w 43"/>
                <a:gd name="T51" fmla="*/ 40 h 43"/>
                <a:gd name="T52" fmla="*/ 33 w 43"/>
                <a:gd name="T53" fmla="*/ 37 h 43"/>
                <a:gd name="T54" fmla="*/ 34 w 43"/>
                <a:gd name="T55" fmla="*/ 38 h 43"/>
                <a:gd name="T56" fmla="*/ 38 w 43"/>
                <a:gd name="T57" fmla="*/ 34 h 43"/>
                <a:gd name="T58" fmla="*/ 37 w 43"/>
                <a:gd name="T59" fmla="*/ 33 h 43"/>
                <a:gd name="T60" fmla="*/ 40 w 43"/>
                <a:gd name="T61" fmla="*/ 24 h 43"/>
                <a:gd name="T62" fmla="*/ 43 w 43"/>
                <a:gd name="T63" fmla="*/ 24 h 43"/>
                <a:gd name="T64" fmla="*/ 43 w 43"/>
                <a:gd name="T65" fmla="*/ 19 h 43"/>
                <a:gd name="T66" fmla="*/ 40 w 43"/>
                <a:gd name="T67" fmla="*/ 19 h 43"/>
                <a:gd name="T68" fmla="*/ 37 w 43"/>
                <a:gd name="T69" fmla="*/ 10 h 43"/>
                <a:gd name="T70" fmla="*/ 38 w 43"/>
                <a:gd name="T71" fmla="*/ 9 h 43"/>
                <a:gd name="T72" fmla="*/ 34 w 43"/>
                <a:gd name="T73" fmla="*/ 5 h 43"/>
                <a:gd name="T74" fmla="*/ 33 w 43"/>
                <a:gd name="T75" fmla="*/ 6 h 43"/>
                <a:gd name="T76" fmla="*/ 24 w 43"/>
                <a:gd name="T77" fmla="*/ 3 h 43"/>
                <a:gd name="T78" fmla="*/ 24 w 43"/>
                <a:gd name="T7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43">
                  <a:moveTo>
                    <a:pt x="21" y="36"/>
                  </a:moveTo>
                  <a:cubicBezTo>
                    <a:pt x="13" y="36"/>
                    <a:pt x="6" y="29"/>
                    <a:pt x="7" y="20"/>
                  </a:cubicBezTo>
                  <a:cubicBezTo>
                    <a:pt x="8" y="14"/>
                    <a:pt x="13" y="8"/>
                    <a:pt x="20" y="7"/>
                  </a:cubicBezTo>
                  <a:cubicBezTo>
                    <a:pt x="20" y="7"/>
                    <a:pt x="21" y="7"/>
                    <a:pt x="21" y="7"/>
                  </a:cubicBezTo>
                  <a:cubicBezTo>
                    <a:pt x="30" y="7"/>
                    <a:pt x="37" y="15"/>
                    <a:pt x="36" y="23"/>
                  </a:cubicBezTo>
                  <a:cubicBezTo>
                    <a:pt x="35" y="30"/>
                    <a:pt x="29" y="35"/>
                    <a:pt x="23" y="36"/>
                  </a:cubicBezTo>
                  <a:cubicBezTo>
                    <a:pt x="22" y="36"/>
                    <a:pt x="22" y="36"/>
                    <a:pt x="21" y="36"/>
                  </a:cubicBezTo>
                  <a:moveTo>
                    <a:pt x="24" y="0"/>
                  </a:moveTo>
                  <a:cubicBezTo>
                    <a:pt x="19" y="0"/>
                    <a:pt x="19" y="0"/>
                    <a:pt x="19" y="0"/>
                  </a:cubicBezTo>
                  <a:cubicBezTo>
                    <a:pt x="19" y="3"/>
                    <a:pt x="19" y="3"/>
                    <a:pt x="19" y="3"/>
                  </a:cubicBezTo>
                  <a:cubicBezTo>
                    <a:pt x="16" y="3"/>
                    <a:pt x="13" y="4"/>
                    <a:pt x="10" y="6"/>
                  </a:cubicBezTo>
                  <a:cubicBezTo>
                    <a:pt x="8" y="5"/>
                    <a:pt x="8" y="5"/>
                    <a:pt x="8" y="5"/>
                  </a:cubicBezTo>
                  <a:cubicBezTo>
                    <a:pt x="5" y="9"/>
                    <a:pt x="5" y="9"/>
                    <a:pt x="5" y="9"/>
                  </a:cubicBezTo>
                  <a:cubicBezTo>
                    <a:pt x="6" y="10"/>
                    <a:pt x="6" y="10"/>
                    <a:pt x="6" y="10"/>
                  </a:cubicBezTo>
                  <a:cubicBezTo>
                    <a:pt x="4" y="13"/>
                    <a:pt x="3" y="16"/>
                    <a:pt x="3" y="19"/>
                  </a:cubicBezTo>
                  <a:cubicBezTo>
                    <a:pt x="0" y="19"/>
                    <a:pt x="0" y="19"/>
                    <a:pt x="0" y="19"/>
                  </a:cubicBezTo>
                  <a:cubicBezTo>
                    <a:pt x="0" y="24"/>
                    <a:pt x="0" y="24"/>
                    <a:pt x="0" y="24"/>
                  </a:cubicBezTo>
                  <a:cubicBezTo>
                    <a:pt x="3" y="24"/>
                    <a:pt x="3" y="24"/>
                    <a:pt x="3" y="24"/>
                  </a:cubicBezTo>
                  <a:cubicBezTo>
                    <a:pt x="3" y="27"/>
                    <a:pt x="4" y="30"/>
                    <a:pt x="6" y="33"/>
                  </a:cubicBezTo>
                  <a:cubicBezTo>
                    <a:pt x="5" y="34"/>
                    <a:pt x="5" y="34"/>
                    <a:pt x="5" y="34"/>
                  </a:cubicBezTo>
                  <a:cubicBezTo>
                    <a:pt x="8" y="38"/>
                    <a:pt x="8" y="38"/>
                    <a:pt x="8" y="38"/>
                  </a:cubicBezTo>
                  <a:cubicBezTo>
                    <a:pt x="10" y="37"/>
                    <a:pt x="10" y="37"/>
                    <a:pt x="10" y="37"/>
                  </a:cubicBezTo>
                  <a:cubicBezTo>
                    <a:pt x="13" y="39"/>
                    <a:pt x="16" y="40"/>
                    <a:pt x="19" y="40"/>
                  </a:cubicBezTo>
                  <a:cubicBezTo>
                    <a:pt x="19" y="43"/>
                    <a:pt x="19" y="43"/>
                    <a:pt x="19" y="43"/>
                  </a:cubicBezTo>
                  <a:cubicBezTo>
                    <a:pt x="24" y="43"/>
                    <a:pt x="24" y="43"/>
                    <a:pt x="24" y="43"/>
                  </a:cubicBezTo>
                  <a:cubicBezTo>
                    <a:pt x="24" y="40"/>
                    <a:pt x="24" y="40"/>
                    <a:pt x="24" y="40"/>
                  </a:cubicBezTo>
                  <a:cubicBezTo>
                    <a:pt x="27" y="40"/>
                    <a:pt x="30" y="39"/>
                    <a:pt x="33" y="37"/>
                  </a:cubicBezTo>
                  <a:cubicBezTo>
                    <a:pt x="34" y="38"/>
                    <a:pt x="34" y="38"/>
                    <a:pt x="34" y="38"/>
                  </a:cubicBezTo>
                  <a:cubicBezTo>
                    <a:pt x="38" y="34"/>
                    <a:pt x="38" y="34"/>
                    <a:pt x="38" y="34"/>
                  </a:cubicBezTo>
                  <a:cubicBezTo>
                    <a:pt x="37" y="33"/>
                    <a:pt x="37" y="33"/>
                    <a:pt x="37" y="33"/>
                  </a:cubicBezTo>
                  <a:cubicBezTo>
                    <a:pt x="38" y="30"/>
                    <a:pt x="40" y="27"/>
                    <a:pt x="40" y="24"/>
                  </a:cubicBezTo>
                  <a:cubicBezTo>
                    <a:pt x="43" y="24"/>
                    <a:pt x="43" y="24"/>
                    <a:pt x="43" y="24"/>
                  </a:cubicBezTo>
                  <a:cubicBezTo>
                    <a:pt x="43" y="19"/>
                    <a:pt x="43" y="19"/>
                    <a:pt x="43" y="19"/>
                  </a:cubicBezTo>
                  <a:cubicBezTo>
                    <a:pt x="40" y="19"/>
                    <a:pt x="40" y="19"/>
                    <a:pt x="40" y="19"/>
                  </a:cubicBezTo>
                  <a:cubicBezTo>
                    <a:pt x="40" y="16"/>
                    <a:pt x="38" y="13"/>
                    <a:pt x="37" y="10"/>
                  </a:cubicBezTo>
                  <a:cubicBezTo>
                    <a:pt x="38" y="9"/>
                    <a:pt x="38" y="9"/>
                    <a:pt x="38" y="9"/>
                  </a:cubicBezTo>
                  <a:cubicBezTo>
                    <a:pt x="34" y="5"/>
                    <a:pt x="34" y="5"/>
                    <a:pt x="34" y="5"/>
                  </a:cubicBezTo>
                  <a:cubicBezTo>
                    <a:pt x="33" y="6"/>
                    <a:pt x="33" y="6"/>
                    <a:pt x="33" y="6"/>
                  </a:cubicBezTo>
                  <a:cubicBezTo>
                    <a:pt x="30" y="4"/>
                    <a:pt x="27" y="3"/>
                    <a:pt x="24" y="3"/>
                  </a:cubicBezTo>
                  <a:cubicBezTo>
                    <a:pt x="24" y="0"/>
                    <a:pt x="24" y="0"/>
                    <a:pt x="24"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iṧļîďè"/>
            <p:cNvSpPr/>
            <p:nvPr/>
          </p:nvSpPr>
          <p:spPr bwMode="auto">
            <a:xfrm>
              <a:off x="3873501" y="2713038"/>
              <a:ext cx="61913" cy="6350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iṡ1îḓe"/>
            <p:cNvSpPr/>
            <p:nvPr/>
          </p:nvSpPr>
          <p:spPr bwMode="auto">
            <a:xfrm>
              <a:off x="3702051" y="2479675"/>
              <a:ext cx="211138" cy="211138"/>
            </a:xfrm>
            <a:custGeom>
              <a:avLst/>
              <a:gdLst>
                <a:gd name="T0" fmla="*/ 32 w 64"/>
                <a:gd name="T1" fmla="*/ 53 h 64"/>
                <a:gd name="T2" fmla="*/ 11 w 64"/>
                <a:gd name="T3" fmla="*/ 30 h 64"/>
                <a:gd name="T4" fmla="*/ 29 w 64"/>
                <a:gd name="T5" fmla="*/ 10 h 64"/>
                <a:gd name="T6" fmla="*/ 32 w 64"/>
                <a:gd name="T7" fmla="*/ 10 h 64"/>
                <a:gd name="T8" fmla="*/ 54 w 64"/>
                <a:gd name="T9" fmla="*/ 35 h 64"/>
                <a:gd name="T10" fmla="*/ 34 w 64"/>
                <a:gd name="T11" fmla="*/ 53 h 64"/>
                <a:gd name="T12" fmla="*/ 32 w 64"/>
                <a:gd name="T13" fmla="*/ 53 h 64"/>
                <a:gd name="T14" fmla="*/ 37 w 64"/>
                <a:gd name="T15" fmla="*/ 0 h 64"/>
                <a:gd name="T16" fmla="*/ 28 w 64"/>
                <a:gd name="T17" fmla="*/ 0 h 64"/>
                <a:gd name="T18" fmla="*/ 28 w 64"/>
                <a:gd name="T19" fmla="*/ 3 h 64"/>
                <a:gd name="T20" fmla="*/ 15 w 64"/>
                <a:gd name="T21" fmla="*/ 9 h 64"/>
                <a:gd name="T22" fmla="*/ 13 w 64"/>
                <a:gd name="T23" fmla="*/ 6 h 64"/>
                <a:gd name="T24" fmla="*/ 7 w 64"/>
                <a:gd name="T25" fmla="*/ 12 h 64"/>
                <a:gd name="T26" fmla="*/ 9 w 64"/>
                <a:gd name="T27" fmla="*/ 15 h 64"/>
                <a:gd name="T28" fmla="*/ 4 w 64"/>
                <a:gd name="T29" fmla="*/ 28 h 64"/>
                <a:gd name="T30" fmla="*/ 0 w 64"/>
                <a:gd name="T31" fmla="*/ 28 h 64"/>
                <a:gd name="T32" fmla="*/ 0 w 64"/>
                <a:gd name="T33" fmla="*/ 36 h 64"/>
                <a:gd name="T34" fmla="*/ 4 w 64"/>
                <a:gd name="T35" fmla="*/ 36 h 64"/>
                <a:gd name="T36" fmla="*/ 9 w 64"/>
                <a:gd name="T37" fmla="*/ 49 h 64"/>
                <a:gd name="T38" fmla="*/ 7 w 64"/>
                <a:gd name="T39" fmla="*/ 51 h 64"/>
                <a:gd name="T40" fmla="*/ 13 w 64"/>
                <a:gd name="T41" fmla="*/ 57 h 64"/>
                <a:gd name="T42" fmla="*/ 15 w 64"/>
                <a:gd name="T43" fmla="*/ 55 h 64"/>
                <a:gd name="T44" fmla="*/ 28 w 64"/>
                <a:gd name="T45" fmla="*/ 60 h 64"/>
                <a:gd name="T46" fmla="*/ 28 w 64"/>
                <a:gd name="T47" fmla="*/ 64 h 64"/>
                <a:gd name="T48" fmla="*/ 37 w 64"/>
                <a:gd name="T49" fmla="*/ 64 h 64"/>
                <a:gd name="T50" fmla="*/ 37 w 64"/>
                <a:gd name="T51" fmla="*/ 60 h 64"/>
                <a:gd name="T52" fmla="*/ 49 w 64"/>
                <a:gd name="T53" fmla="*/ 55 h 64"/>
                <a:gd name="T54" fmla="*/ 52 w 64"/>
                <a:gd name="T55" fmla="*/ 57 h 64"/>
                <a:gd name="T56" fmla="*/ 58 w 64"/>
                <a:gd name="T57" fmla="*/ 51 h 64"/>
                <a:gd name="T58" fmla="*/ 55 w 64"/>
                <a:gd name="T59" fmla="*/ 49 h 64"/>
                <a:gd name="T60" fmla="*/ 61 w 64"/>
                <a:gd name="T61" fmla="*/ 36 h 64"/>
                <a:gd name="T62" fmla="*/ 64 w 64"/>
                <a:gd name="T63" fmla="*/ 36 h 64"/>
                <a:gd name="T64" fmla="*/ 64 w 64"/>
                <a:gd name="T65" fmla="*/ 28 h 64"/>
                <a:gd name="T66" fmla="*/ 61 w 64"/>
                <a:gd name="T67" fmla="*/ 28 h 64"/>
                <a:gd name="T68" fmla="*/ 55 w 64"/>
                <a:gd name="T69" fmla="*/ 15 h 64"/>
                <a:gd name="T70" fmla="*/ 58 w 64"/>
                <a:gd name="T71" fmla="*/ 12 h 64"/>
                <a:gd name="T72" fmla="*/ 52 w 64"/>
                <a:gd name="T73" fmla="*/ 6 h 64"/>
                <a:gd name="T74" fmla="*/ 49 w 64"/>
                <a:gd name="T75" fmla="*/ 9 h 64"/>
                <a:gd name="T76" fmla="*/ 37 w 64"/>
                <a:gd name="T77" fmla="*/ 3 h 64"/>
                <a:gd name="T78" fmla="*/ 37 w 64"/>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32" y="53"/>
                  </a:moveTo>
                  <a:cubicBezTo>
                    <a:pt x="20" y="53"/>
                    <a:pt x="10" y="42"/>
                    <a:pt x="11" y="30"/>
                  </a:cubicBezTo>
                  <a:cubicBezTo>
                    <a:pt x="12" y="20"/>
                    <a:pt x="20" y="12"/>
                    <a:pt x="29" y="10"/>
                  </a:cubicBezTo>
                  <a:cubicBezTo>
                    <a:pt x="30" y="10"/>
                    <a:pt x="31" y="10"/>
                    <a:pt x="32" y="10"/>
                  </a:cubicBezTo>
                  <a:cubicBezTo>
                    <a:pt x="45" y="10"/>
                    <a:pt x="55" y="21"/>
                    <a:pt x="54" y="35"/>
                  </a:cubicBezTo>
                  <a:cubicBezTo>
                    <a:pt x="52" y="44"/>
                    <a:pt x="44" y="52"/>
                    <a:pt x="34" y="53"/>
                  </a:cubicBezTo>
                  <a:cubicBezTo>
                    <a:pt x="34" y="53"/>
                    <a:pt x="33" y="53"/>
                    <a:pt x="32" y="53"/>
                  </a:cubicBezTo>
                  <a:moveTo>
                    <a:pt x="37" y="0"/>
                  </a:moveTo>
                  <a:cubicBezTo>
                    <a:pt x="28" y="0"/>
                    <a:pt x="28" y="0"/>
                    <a:pt x="28" y="0"/>
                  </a:cubicBezTo>
                  <a:cubicBezTo>
                    <a:pt x="28" y="3"/>
                    <a:pt x="28" y="3"/>
                    <a:pt x="28" y="3"/>
                  </a:cubicBezTo>
                  <a:cubicBezTo>
                    <a:pt x="23" y="4"/>
                    <a:pt x="19" y="6"/>
                    <a:pt x="15" y="9"/>
                  </a:cubicBezTo>
                  <a:cubicBezTo>
                    <a:pt x="13" y="6"/>
                    <a:pt x="13" y="6"/>
                    <a:pt x="13" y="6"/>
                  </a:cubicBezTo>
                  <a:cubicBezTo>
                    <a:pt x="7" y="12"/>
                    <a:pt x="7" y="12"/>
                    <a:pt x="7" y="12"/>
                  </a:cubicBezTo>
                  <a:cubicBezTo>
                    <a:pt x="9" y="15"/>
                    <a:pt x="9" y="15"/>
                    <a:pt x="9" y="15"/>
                  </a:cubicBezTo>
                  <a:cubicBezTo>
                    <a:pt x="7" y="18"/>
                    <a:pt x="5" y="23"/>
                    <a:pt x="4" y="28"/>
                  </a:cubicBezTo>
                  <a:cubicBezTo>
                    <a:pt x="0" y="28"/>
                    <a:pt x="0" y="28"/>
                    <a:pt x="0" y="28"/>
                  </a:cubicBezTo>
                  <a:cubicBezTo>
                    <a:pt x="0" y="36"/>
                    <a:pt x="0" y="36"/>
                    <a:pt x="0" y="36"/>
                  </a:cubicBezTo>
                  <a:cubicBezTo>
                    <a:pt x="4" y="36"/>
                    <a:pt x="4" y="36"/>
                    <a:pt x="4" y="36"/>
                  </a:cubicBezTo>
                  <a:cubicBezTo>
                    <a:pt x="5" y="41"/>
                    <a:pt x="7" y="45"/>
                    <a:pt x="9" y="49"/>
                  </a:cubicBezTo>
                  <a:cubicBezTo>
                    <a:pt x="7" y="51"/>
                    <a:pt x="7" y="51"/>
                    <a:pt x="7" y="51"/>
                  </a:cubicBezTo>
                  <a:cubicBezTo>
                    <a:pt x="13" y="57"/>
                    <a:pt x="13" y="57"/>
                    <a:pt x="13" y="57"/>
                  </a:cubicBezTo>
                  <a:cubicBezTo>
                    <a:pt x="15" y="55"/>
                    <a:pt x="15" y="55"/>
                    <a:pt x="15" y="55"/>
                  </a:cubicBezTo>
                  <a:cubicBezTo>
                    <a:pt x="19" y="58"/>
                    <a:pt x="23" y="59"/>
                    <a:pt x="28" y="60"/>
                  </a:cubicBezTo>
                  <a:cubicBezTo>
                    <a:pt x="28" y="64"/>
                    <a:pt x="28" y="64"/>
                    <a:pt x="28" y="64"/>
                  </a:cubicBezTo>
                  <a:cubicBezTo>
                    <a:pt x="37" y="64"/>
                    <a:pt x="37" y="64"/>
                    <a:pt x="37" y="64"/>
                  </a:cubicBezTo>
                  <a:cubicBezTo>
                    <a:pt x="37" y="60"/>
                    <a:pt x="37" y="60"/>
                    <a:pt x="37" y="60"/>
                  </a:cubicBezTo>
                  <a:cubicBezTo>
                    <a:pt x="41" y="59"/>
                    <a:pt x="46" y="58"/>
                    <a:pt x="49" y="55"/>
                  </a:cubicBezTo>
                  <a:cubicBezTo>
                    <a:pt x="52" y="57"/>
                    <a:pt x="52" y="57"/>
                    <a:pt x="52" y="57"/>
                  </a:cubicBezTo>
                  <a:cubicBezTo>
                    <a:pt x="58" y="51"/>
                    <a:pt x="58" y="51"/>
                    <a:pt x="58" y="51"/>
                  </a:cubicBezTo>
                  <a:cubicBezTo>
                    <a:pt x="55" y="49"/>
                    <a:pt x="55" y="49"/>
                    <a:pt x="55" y="49"/>
                  </a:cubicBezTo>
                  <a:cubicBezTo>
                    <a:pt x="58" y="45"/>
                    <a:pt x="60" y="41"/>
                    <a:pt x="61" y="36"/>
                  </a:cubicBezTo>
                  <a:cubicBezTo>
                    <a:pt x="64" y="36"/>
                    <a:pt x="64" y="36"/>
                    <a:pt x="64" y="36"/>
                  </a:cubicBezTo>
                  <a:cubicBezTo>
                    <a:pt x="64" y="28"/>
                    <a:pt x="64" y="28"/>
                    <a:pt x="64" y="28"/>
                  </a:cubicBezTo>
                  <a:cubicBezTo>
                    <a:pt x="61" y="28"/>
                    <a:pt x="61" y="28"/>
                    <a:pt x="61" y="28"/>
                  </a:cubicBezTo>
                  <a:cubicBezTo>
                    <a:pt x="60" y="23"/>
                    <a:pt x="58" y="18"/>
                    <a:pt x="55" y="15"/>
                  </a:cubicBezTo>
                  <a:cubicBezTo>
                    <a:pt x="58" y="12"/>
                    <a:pt x="58" y="12"/>
                    <a:pt x="58" y="12"/>
                  </a:cubicBezTo>
                  <a:cubicBezTo>
                    <a:pt x="52" y="6"/>
                    <a:pt x="52" y="6"/>
                    <a:pt x="52" y="6"/>
                  </a:cubicBezTo>
                  <a:cubicBezTo>
                    <a:pt x="49" y="9"/>
                    <a:pt x="49" y="9"/>
                    <a:pt x="49" y="9"/>
                  </a:cubicBezTo>
                  <a:cubicBezTo>
                    <a:pt x="46" y="6"/>
                    <a:pt x="41" y="4"/>
                    <a:pt x="37" y="3"/>
                  </a:cubicBezTo>
                  <a:cubicBezTo>
                    <a:pt x="37" y="0"/>
                    <a:pt x="37" y="0"/>
                    <a:pt x="37"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śḷíde"/>
            <p:cNvSpPr/>
            <p:nvPr/>
          </p:nvSpPr>
          <p:spPr bwMode="auto">
            <a:xfrm>
              <a:off x="3757613" y="2535238"/>
              <a:ext cx="98425" cy="10001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iSľiḍê"/>
            <p:cNvSpPr/>
            <p:nvPr/>
          </p:nvSpPr>
          <p:spPr bwMode="auto">
            <a:xfrm>
              <a:off x="7516813" y="2020888"/>
              <a:ext cx="234950" cy="234950"/>
            </a:xfrm>
            <a:custGeom>
              <a:avLst/>
              <a:gdLst>
                <a:gd name="T0" fmla="*/ 36 w 71"/>
                <a:gd name="T1" fmla="*/ 59 h 71"/>
                <a:gd name="T2" fmla="*/ 33 w 71"/>
                <a:gd name="T3" fmla="*/ 59 h 71"/>
                <a:gd name="T4" fmla="*/ 12 w 71"/>
                <a:gd name="T5" fmla="*/ 39 h 71"/>
                <a:gd name="T6" fmla="*/ 36 w 71"/>
                <a:gd name="T7" fmla="*/ 12 h 71"/>
                <a:gd name="T8" fmla="*/ 39 w 71"/>
                <a:gd name="T9" fmla="*/ 12 h 71"/>
                <a:gd name="T10" fmla="*/ 59 w 71"/>
                <a:gd name="T11" fmla="*/ 33 h 71"/>
                <a:gd name="T12" fmla="*/ 36 w 71"/>
                <a:gd name="T13" fmla="*/ 59 h 71"/>
                <a:gd name="T14" fmla="*/ 40 w 71"/>
                <a:gd name="T15" fmla="*/ 0 h 71"/>
                <a:gd name="T16" fmla="*/ 31 w 71"/>
                <a:gd name="T17" fmla="*/ 0 h 71"/>
                <a:gd name="T18" fmla="*/ 31 w 71"/>
                <a:gd name="T19" fmla="*/ 4 h 71"/>
                <a:gd name="T20" fmla="*/ 17 w 71"/>
                <a:gd name="T21" fmla="*/ 10 h 71"/>
                <a:gd name="T22" fmla="*/ 14 w 71"/>
                <a:gd name="T23" fmla="*/ 7 h 71"/>
                <a:gd name="T24" fmla="*/ 7 w 71"/>
                <a:gd name="T25" fmla="*/ 14 h 71"/>
                <a:gd name="T26" fmla="*/ 10 w 71"/>
                <a:gd name="T27" fmla="*/ 17 h 71"/>
                <a:gd name="T28" fmla="*/ 4 w 71"/>
                <a:gd name="T29" fmla="*/ 31 h 71"/>
                <a:gd name="T30" fmla="*/ 0 w 71"/>
                <a:gd name="T31" fmla="*/ 31 h 71"/>
                <a:gd name="T32" fmla="*/ 0 w 71"/>
                <a:gd name="T33" fmla="*/ 40 h 71"/>
                <a:gd name="T34" fmla="*/ 4 w 71"/>
                <a:gd name="T35" fmla="*/ 40 h 71"/>
                <a:gd name="T36" fmla="*/ 10 w 71"/>
                <a:gd name="T37" fmla="*/ 54 h 71"/>
                <a:gd name="T38" fmla="*/ 7 w 71"/>
                <a:gd name="T39" fmla="*/ 57 h 71"/>
                <a:gd name="T40" fmla="*/ 14 w 71"/>
                <a:gd name="T41" fmla="*/ 64 h 71"/>
                <a:gd name="T42" fmla="*/ 17 w 71"/>
                <a:gd name="T43" fmla="*/ 61 h 71"/>
                <a:gd name="T44" fmla="*/ 31 w 71"/>
                <a:gd name="T45" fmla="*/ 67 h 71"/>
                <a:gd name="T46" fmla="*/ 31 w 71"/>
                <a:gd name="T47" fmla="*/ 71 h 71"/>
                <a:gd name="T48" fmla="*/ 40 w 71"/>
                <a:gd name="T49" fmla="*/ 71 h 71"/>
                <a:gd name="T50" fmla="*/ 40 w 71"/>
                <a:gd name="T51" fmla="*/ 67 h 71"/>
                <a:gd name="T52" fmla="*/ 54 w 71"/>
                <a:gd name="T53" fmla="*/ 61 h 71"/>
                <a:gd name="T54" fmla="*/ 57 w 71"/>
                <a:gd name="T55" fmla="*/ 64 h 71"/>
                <a:gd name="T56" fmla="*/ 64 w 71"/>
                <a:gd name="T57" fmla="*/ 57 h 71"/>
                <a:gd name="T58" fmla="*/ 61 w 71"/>
                <a:gd name="T59" fmla="*/ 54 h 71"/>
                <a:gd name="T60" fmla="*/ 67 w 71"/>
                <a:gd name="T61" fmla="*/ 40 h 71"/>
                <a:gd name="T62" fmla="*/ 71 w 71"/>
                <a:gd name="T63" fmla="*/ 40 h 71"/>
                <a:gd name="T64" fmla="*/ 71 w 71"/>
                <a:gd name="T65" fmla="*/ 31 h 71"/>
                <a:gd name="T66" fmla="*/ 67 w 71"/>
                <a:gd name="T67" fmla="*/ 31 h 71"/>
                <a:gd name="T68" fmla="*/ 61 w 71"/>
                <a:gd name="T69" fmla="*/ 17 h 71"/>
                <a:gd name="T70" fmla="*/ 64 w 71"/>
                <a:gd name="T71" fmla="*/ 14 h 71"/>
                <a:gd name="T72" fmla="*/ 57 w 71"/>
                <a:gd name="T73" fmla="*/ 7 h 71"/>
                <a:gd name="T74" fmla="*/ 54 w 71"/>
                <a:gd name="T75" fmla="*/ 10 h 71"/>
                <a:gd name="T76" fmla="*/ 40 w 71"/>
                <a:gd name="T77" fmla="*/ 4 h 71"/>
                <a:gd name="T78" fmla="*/ 40 w 71"/>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 h="71">
                  <a:moveTo>
                    <a:pt x="36" y="59"/>
                  </a:moveTo>
                  <a:cubicBezTo>
                    <a:pt x="35" y="59"/>
                    <a:pt x="34" y="59"/>
                    <a:pt x="33" y="59"/>
                  </a:cubicBezTo>
                  <a:cubicBezTo>
                    <a:pt x="22" y="58"/>
                    <a:pt x="13" y="49"/>
                    <a:pt x="12" y="39"/>
                  </a:cubicBezTo>
                  <a:cubicBezTo>
                    <a:pt x="10" y="24"/>
                    <a:pt x="21" y="12"/>
                    <a:pt x="36" y="12"/>
                  </a:cubicBezTo>
                  <a:cubicBezTo>
                    <a:pt x="37" y="12"/>
                    <a:pt x="38" y="12"/>
                    <a:pt x="39" y="12"/>
                  </a:cubicBezTo>
                  <a:cubicBezTo>
                    <a:pt x="50" y="13"/>
                    <a:pt x="58" y="22"/>
                    <a:pt x="59" y="33"/>
                  </a:cubicBezTo>
                  <a:cubicBezTo>
                    <a:pt x="61" y="47"/>
                    <a:pt x="49" y="59"/>
                    <a:pt x="36" y="59"/>
                  </a:cubicBezTo>
                  <a:moveTo>
                    <a:pt x="40" y="0"/>
                  </a:moveTo>
                  <a:cubicBezTo>
                    <a:pt x="31" y="0"/>
                    <a:pt x="31" y="0"/>
                    <a:pt x="31" y="0"/>
                  </a:cubicBezTo>
                  <a:cubicBezTo>
                    <a:pt x="31" y="4"/>
                    <a:pt x="31" y="4"/>
                    <a:pt x="31" y="4"/>
                  </a:cubicBezTo>
                  <a:cubicBezTo>
                    <a:pt x="26" y="5"/>
                    <a:pt x="21" y="7"/>
                    <a:pt x="17" y="10"/>
                  </a:cubicBezTo>
                  <a:cubicBezTo>
                    <a:pt x="14" y="7"/>
                    <a:pt x="14" y="7"/>
                    <a:pt x="14" y="7"/>
                  </a:cubicBezTo>
                  <a:cubicBezTo>
                    <a:pt x="7" y="14"/>
                    <a:pt x="7" y="14"/>
                    <a:pt x="7" y="14"/>
                  </a:cubicBezTo>
                  <a:cubicBezTo>
                    <a:pt x="10" y="17"/>
                    <a:pt x="10" y="17"/>
                    <a:pt x="10" y="17"/>
                  </a:cubicBezTo>
                  <a:cubicBezTo>
                    <a:pt x="7" y="21"/>
                    <a:pt x="5" y="26"/>
                    <a:pt x="4" y="31"/>
                  </a:cubicBezTo>
                  <a:cubicBezTo>
                    <a:pt x="0" y="31"/>
                    <a:pt x="0" y="31"/>
                    <a:pt x="0" y="31"/>
                  </a:cubicBezTo>
                  <a:cubicBezTo>
                    <a:pt x="0" y="40"/>
                    <a:pt x="0" y="40"/>
                    <a:pt x="0" y="40"/>
                  </a:cubicBezTo>
                  <a:cubicBezTo>
                    <a:pt x="4" y="40"/>
                    <a:pt x="4" y="40"/>
                    <a:pt x="4" y="40"/>
                  </a:cubicBezTo>
                  <a:cubicBezTo>
                    <a:pt x="5" y="45"/>
                    <a:pt x="7" y="50"/>
                    <a:pt x="10" y="54"/>
                  </a:cubicBezTo>
                  <a:cubicBezTo>
                    <a:pt x="7" y="57"/>
                    <a:pt x="7" y="57"/>
                    <a:pt x="7" y="57"/>
                  </a:cubicBezTo>
                  <a:cubicBezTo>
                    <a:pt x="14" y="64"/>
                    <a:pt x="14" y="64"/>
                    <a:pt x="14" y="64"/>
                  </a:cubicBezTo>
                  <a:cubicBezTo>
                    <a:pt x="17" y="61"/>
                    <a:pt x="17" y="61"/>
                    <a:pt x="17" y="61"/>
                  </a:cubicBezTo>
                  <a:cubicBezTo>
                    <a:pt x="21" y="64"/>
                    <a:pt x="26" y="66"/>
                    <a:pt x="31" y="67"/>
                  </a:cubicBezTo>
                  <a:cubicBezTo>
                    <a:pt x="31" y="71"/>
                    <a:pt x="31" y="71"/>
                    <a:pt x="31" y="71"/>
                  </a:cubicBezTo>
                  <a:cubicBezTo>
                    <a:pt x="40" y="71"/>
                    <a:pt x="40" y="71"/>
                    <a:pt x="40" y="71"/>
                  </a:cubicBezTo>
                  <a:cubicBezTo>
                    <a:pt x="40" y="67"/>
                    <a:pt x="40" y="67"/>
                    <a:pt x="40" y="67"/>
                  </a:cubicBezTo>
                  <a:cubicBezTo>
                    <a:pt x="46" y="66"/>
                    <a:pt x="50" y="64"/>
                    <a:pt x="54" y="61"/>
                  </a:cubicBezTo>
                  <a:cubicBezTo>
                    <a:pt x="57" y="64"/>
                    <a:pt x="57" y="64"/>
                    <a:pt x="57" y="64"/>
                  </a:cubicBezTo>
                  <a:cubicBezTo>
                    <a:pt x="64" y="57"/>
                    <a:pt x="64" y="57"/>
                    <a:pt x="64" y="57"/>
                  </a:cubicBezTo>
                  <a:cubicBezTo>
                    <a:pt x="61" y="54"/>
                    <a:pt x="61" y="54"/>
                    <a:pt x="61" y="54"/>
                  </a:cubicBezTo>
                  <a:cubicBezTo>
                    <a:pt x="64" y="50"/>
                    <a:pt x="66" y="45"/>
                    <a:pt x="67" y="40"/>
                  </a:cubicBezTo>
                  <a:cubicBezTo>
                    <a:pt x="71" y="40"/>
                    <a:pt x="71" y="40"/>
                    <a:pt x="71" y="40"/>
                  </a:cubicBezTo>
                  <a:cubicBezTo>
                    <a:pt x="71" y="31"/>
                    <a:pt x="71" y="31"/>
                    <a:pt x="71" y="31"/>
                  </a:cubicBezTo>
                  <a:cubicBezTo>
                    <a:pt x="67" y="31"/>
                    <a:pt x="67" y="31"/>
                    <a:pt x="67" y="31"/>
                  </a:cubicBezTo>
                  <a:cubicBezTo>
                    <a:pt x="66" y="26"/>
                    <a:pt x="64" y="21"/>
                    <a:pt x="61" y="17"/>
                  </a:cubicBezTo>
                  <a:cubicBezTo>
                    <a:pt x="64" y="14"/>
                    <a:pt x="64" y="14"/>
                    <a:pt x="64" y="14"/>
                  </a:cubicBezTo>
                  <a:cubicBezTo>
                    <a:pt x="57" y="7"/>
                    <a:pt x="57" y="7"/>
                    <a:pt x="57" y="7"/>
                  </a:cubicBezTo>
                  <a:cubicBezTo>
                    <a:pt x="54" y="10"/>
                    <a:pt x="54" y="10"/>
                    <a:pt x="54" y="10"/>
                  </a:cubicBezTo>
                  <a:cubicBezTo>
                    <a:pt x="50" y="7"/>
                    <a:pt x="46" y="5"/>
                    <a:pt x="40" y="4"/>
                  </a:cubicBezTo>
                  <a:cubicBezTo>
                    <a:pt x="40" y="0"/>
                    <a:pt x="40" y="0"/>
                    <a:pt x="40" y="0"/>
                  </a:cubicBezTo>
                </a:path>
              </a:pathLst>
            </a:custGeom>
            <a:solidFill>
              <a:schemeClr val="bg1">
                <a:lumMod val="85000"/>
              </a:schemeClr>
            </a:solidFill>
            <a:ln>
              <a:noFill/>
            </a:ln>
          </p:spPr>
          <p:txBody>
            <a:bodyPr anchor="ctr"/>
            <a:lstStyle/>
            <a:p>
              <a:pPr algn="ctr"/>
              <a:endParaRPr/>
            </a:p>
          </p:txBody>
        </p:sp>
        <p:sp>
          <p:nvSpPr>
            <p:cNvPr id="92" name="îsḷîḓé"/>
            <p:cNvSpPr/>
            <p:nvPr/>
          </p:nvSpPr>
          <p:spPr bwMode="auto">
            <a:xfrm>
              <a:off x="7578726" y="2084388"/>
              <a:ext cx="109538" cy="107950"/>
            </a:xfrm>
            <a:prstGeom prst="ellipse">
              <a:avLst/>
            </a:prstGeom>
            <a:solidFill>
              <a:schemeClr val="bg1">
                <a:lumMod val="85000"/>
              </a:schemeClr>
            </a:solidFill>
            <a:ln>
              <a:noFill/>
            </a:ln>
          </p:spPr>
          <p:txBody>
            <a:bodyPr anchor="ctr"/>
            <a:lstStyle/>
            <a:p>
              <a:pPr algn="ctr"/>
              <a:endParaRPr/>
            </a:p>
          </p:txBody>
        </p:sp>
        <p:sp>
          <p:nvSpPr>
            <p:cNvPr id="93" name="íṧ1ïḍê"/>
            <p:cNvSpPr/>
            <p:nvPr/>
          </p:nvSpPr>
          <p:spPr bwMode="auto">
            <a:xfrm>
              <a:off x="7688263" y="2216150"/>
              <a:ext cx="152400" cy="150813"/>
            </a:xfrm>
            <a:custGeom>
              <a:avLst/>
              <a:gdLst>
                <a:gd name="T0" fmla="*/ 23 w 46"/>
                <a:gd name="T1" fmla="*/ 38 h 46"/>
                <a:gd name="T2" fmla="*/ 21 w 46"/>
                <a:gd name="T3" fmla="*/ 38 h 46"/>
                <a:gd name="T4" fmla="*/ 8 w 46"/>
                <a:gd name="T5" fmla="*/ 25 h 46"/>
                <a:gd name="T6" fmla="*/ 23 w 46"/>
                <a:gd name="T7" fmla="*/ 8 h 46"/>
                <a:gd name="T8" fmla="*/ 25 w 46"/>
                <a:gd name="T9" fmla="*/ 8 h 46"/>
                <a:gd name="T10" fmla="*/ 38 w 46"/>
                <a:gd name="T11" fmla="*/ 22 h 46"/>
                <a:gd name="T12" fmla="*/ 23 w 46"/>
                <a:gd name="T13" fmla="*/ 38 h 46"/>
                <a:gd name="T14" fmla="*/ 26 w 46"/>
                <a:gd name="T15" fmla="*/ 0 h 46"/>
                <a:gd name="T16" fmla="*/ 20 w 46"/>
                <a:gd name="T17" fmla="*/ 0 h 46"/>
                <a:gd name="T18" fmla="*/ 20 w 46"/>
                <a:gd name="T19" fmla="*/ 3 h 46"/>
                <a:gd name="T20" fmla="*/ 11 w 46"/>
                <a:gd name="T21" fmla="*/ 7 h 46"/>
                <a:gd name="T22" fmla="*/ 9 w 46"/>
                <a:gd name="T23" fmla="*/ 5 h 46"/>
                <a:gd name="T24" fmla="*/ 5 w 46"/>
                <a:gd name="T25" fmla="*/ 9 h 46"/>
                <a:gd name="T26" fmla="*/ 6 w 46"/>
                <a:gd name="T27" fmla="*/ 11 h 46"/>
                <a:gd name="T28" fmla="*/ 3 w 46"/>
                <a:gd name="T29" fmla="*/ 20 h 46"/>
                <a:gd name="T30" fmla="*/ 0 w 46"/>
                <a:gd name="T31" fmla="*/ 20 h 46"/>
                <a:gd name="T32" fmla="*/ 0 w 46"/>
                <a:gd name="T33" fmla="*/ 26 h 46"/>
                <a:gd name="T34" fmla="*/ 3 w 46"/>
                <a:gd name="T35" fmla="*/ 26 h 46"/>
                <a:gd name="T36" fmla="*/ 6 w 46"/>
                <a:gd name="T37" fmla="*/ 35 h 46"/>
                <a:gd name="T38" fmla="*/ 5 w 46"/>
                <a:gd name="T39" fmla="*/ 37 h 46"/>
                <a:gd name="T40" fmla="*/ 9 w 46"/>
                <a:gd name="T41" fmla="*/ 41 h 46"/>
                <a:gd name="T42" fmla="*/ 11 w 46"/>
                <a:gd name="T43" fmla="*/ 39 h 46"/>
                <a:gd name="T44" fmla="*/ 20 w 46"/>
                <a:gd name="T45" fmla="*/ 43 h 46"/>
                <a:gd name="T46" fmla="*/ 20 w 46"/>
                <a:gd name="T47" fmla="*/ 46 h 46"/>
                <a:gd name="T48" fmla="*/ 26 w 46"/>
                <a:gd name="T49" fmla="*/ 46 h 46"/>
                <a:gd name="T50" fmla="*/ 26 w 46"/>
                <a:gd name="T51" fmla="*/ 43 h 46"/>
                <a:gd name="T52" fmla="*/ 35 w 46"/>
                <a:gd name="T53" fmla="*/ 39 h 46"/>
                <a:gd name="T54" fmla="*/ 37 w 46"/>
                <a:gd name="T55" fmla="*/ 41 h 46"/>
                <a:gd name="T56" fmla="*/ 41 w 46"/>
                <a:gd name="T57" fmla="*/ 37 h 46"/>
                <a:gd name="T58" fmla="*/ 39 w 46"/>
                <a:gd name="T59" fmla="*/ 35 h 46"/>
                <a:gd name="T60" fmla="*/ 43 w 46"/>
                <a:gd name="T61" fmla="*/ 26 h 46"/>
                <a:gd name="T62" fmla="*/ 46 w 46"/>
                <a:gd name="T63" fmla="*/ 26 h 46"/>
                <a:gd name="T64" fmla="*/ 46 w 46"/>
                <a:gd name="T65" fmla="*/ 20 h 46"/>
                <a:gd name="T66" fmla="*/ 43 w 46"/>
                <a:gd name="T67" fmla="*/ 20 h 46"/>
                <a:gd name="T68" fmla="*/ 39 w 46"/>
                <a:gd name="T69" fmla="*/ 11 h 46"/>
                <a:gd name="T70" fmla="*/ 41 w 46"/>
                <a:gd name="T71" fmla="*/ 9 h 46"/>
                <a:gd name="T72" fmla="*/ 37 w 46"/>
                <a:gd name="T73" fmla="*/ 5 h 46"/>
                <a:gd name="T74" fmla="*/ 35 w 46"/>
                <a:gd name="T75" fmla="*/ 7 h 46"/>
                <a:gd name="T76" fmla="*/ 26 w 46"/>
                <a:gd name="T77" fmla="*/ 3 h 46"/>
                <a:gd name="T78" fmla="*/ 26 w 46"/>
                <a:gd name="T7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 h="46">
                  <a:moveTo>
                    <a:pt x="23" y="38"/>
                  </a:moveTo>
                  <a:cubicBezTo>
                    <a:pt x="22" y="38"/>
                    <a:pt x="22" y="38"/>
                    <a:pt x="21" y="38"/>
                  </a:cubicBezTo>
                  <a:cubicBezTo>
                    <a:pt x="14" y="38"/>
                    <a:pt x="9" y="32"/>
                    <a:pt x="8" y="25"/>
                  </a:cubicBezTo>
                  <a:cubicBezTo>
                    <a:pt x="6" y="16"/>
                    <a:pt x="14" y="8"/>
                    <a:pt x="23" y="8"/>
                  </a:cubicBezTo>
                  <a:cubicBezTo>
                    <a:pt x="23" y="8"/>
                    <a:pt x="24" y="8"/>
                    <a:pt x="25" y="8"/>
                  </a:cubicBezTo>
                  <a:cubicBezTo>
                    <a:pt x="32" y="9"/>
                    <a:pt x="37" y="15"/>
                    <a:pt x="38" y="22"/>
                  </a:cubicBezTo>
                  <a:cubicBezTo>
                    <a:pt x="39" y="31"/>
                    <a:pt x="32" y="38"/>
                    <a:pt x="23" y="38"/>
                  </a:cubicBezTo>
                  <a:moveTo>
                    <a:pt x="26" y="0"/>
                  </a:moveTo>
                  <a:cubicBezTo>
                    <a:pt x="20" y="0"/>
                    <a:pt x="20" y="0"/>
                    <a:pt x="20" y="0"/>
                  </a:cubicBezTo>
                  <a:cubicBezTo>
                    <a:pt x="20" y="3"/>
                    <a:pt x="20" y="3"/>
                    <a:pt x="20" y="3"/>
                  </a:cubicBezTo>
                  <a:cubicBezTo>
                    <a:pt x="16" y="3"/>
                    <a:pt x="13" y="5"/>
                    <a:pt x="11" y="7"/>
                  </a:cubicBezTo>
                  <a:cubicBezTo>
                    <a:pt x="9" y="5"/>
                    <a:pt x="9" y="5"/>
                    <a:pt x="9" y="5"/>
                  </a:cubicBezTo>
                  <a:cubicBezTo>
                    <a:pt x="5" y="9"/>
                    <a:pt x="5" y="9"/>
                    <a:pt x="5" y="9"/>
                  </a:cubicBezTo>
                  <a:cubicBezTo>
                    <a:pt x="6" y="11"/>
                    <a:pt x="6" y="11"/>
                    <a:pt x="6" y="11"/>
                  </a:cubicBezTo>
                  <a:cubicBezTo>
                    <a:pt x="4" y="14"/>
                    <a:pt x="3" y="17"/>
                    <a:pt x="3" y="20"/>
                  </a:cubicBezTo>
                  <a:cubicBezTo>
                    <a:pt x="0" y="20"/>
                    <a:pt x="0" y="20"/>
                    <a:pt x="0" y="20"/>
                  </a:cubicBezTo>
                  <a:cubicBezTo>
                    <a:pt x="0" y="26"/>
                    <a:pt x="0" y="26"/>
                    <a:pt x="0" y="26"/>
                  </a:cubicBezTo>
                  <a:cubicBezTo>
                    <a:pt x="3" y="26"/>
                    <a:pt x="3" y="26"/>
                    <a:pt x="3" y="26"/>
                  </a:cubicBezTo>
                  <a:cubicBezTo>
                    <a:pt x="3" y="29"/>
                    <a:pt x="4" y="33"/>
                    <a:pt x="6" y="35"/>
                  </a:cubicBezTo>
                  <a:cubicBezTo>
                    <a:pt x="5" y="37"/>
                    <a:pt x="5" y="37"/>
                    <a:pt x="5" y="37"/>
                  </a:cubicBezTo>
                  <a:cubicBezTo>
                    <a:pt x="9" y="41"/>
                    <a:pt x="9" y="41"/>
                    <a:pt x="9" y="41"/>
                  </a:cubicBezTo>
                  <a:cubicBezTo>
                    <a:pt x="11" y="39"/>
                    <a:pt x="11" y="39"/>
                    <a:pt x="11" y="39"/>
                  </a:cubicBezTo>
                  <a:cubicBezTo>
                    <a:pt x="13" y="41"/>
                    <a:pt x="16" y="43"/>
                    <a:pt x="20" y="43"/>
                  </a:cubicBezTo>
                  <a:cubicBezTo>
                    <a:pt x="20" y="46"/>
                    <a:pt x="20" y="46"/>
                    <a:pt x="20" y="46"/>
                  </a:cubicBezTo>
                  <a:cubicBezTo>
                    <a:pt x="26" y="46"/>
                    <a:pt x="26" y="46"/>
                    <a:pt x="26" y="46"/>
                  </a:cubicBezTo>
                  <a:cubicBezTo>
                    <a:pt x="26" y="43"/>
                    <a:pt x="26" y="43"/>
                    <a:pt x="26" y="43"/>
                  </a:cubicBezTo>
                  <a:cubicBezTo>
                    <a:pt x="29" y="43"/>
                    <a:pt x="32" y="41"/>
                    <a:pt x="35" y="39"/>
                  </a:cubicBezTo>
                  <a:cubicBezTo>
                    <a:pt x="37" y="41"/>
                    <a:pt x="37" y="41"/>
                    <a:pt x="37" y="41"/>
                  </a:cubicBezTo>
                  <a:cubicBezTo>
                    <a:pt x="41" y="37"/>
                    <a:pt x="41" y="37"/>
                    <a:pt x="41" y="37"/>
                  </a:cubicBezTo>
                  <a:cubicBezTo>
                    <a:pt x="39" y="35"/>
                    <a:pt x="39" y="35"/>
                    <a:pt x="39" y="35"/>
                  </a:cubicBezTo>
                  <a:cubicBezTo>
                    <a:pt x="41" y="33"/>
                    <a:pt x="43" y="29"/>
                    <a:pt x="43" y="26"/>
                  </a:cubicBezTo>
                  <a:cubicBezTo>
                    <a:pt x="46" y="26"/>
                    <a:pt x="46" y="26"/>
                    <a:pt x="46" y="26"/>
                  </a:cubicBezTo>
                  <a:cubicBezTo>
                    <a:pt x="46" y="20"/>
                    <a:pt x="46" y="20"/>
                    <a:pt x="46" y="20"/>
                  </a:cubicBezTo>
                  <a:cubicBezTo>
                    <a:pt x="43" y="20"/>
                    <a:pt x="43" y="20"/>
                    <a:pt x="43" y="20"/>
                  </a:cubicBezTo>
                  <a:cubicBezTo>
                    <a:pt x="43" y="17"/>
                    <a:pt x="41" y="14"/>
                    <a:pt x="39" y="11"/>
                  </a:cubicBezTo>
                  <a:cubicBezTo>
                    <a:pt x="41" y="9"/>
                    <a:pt x="41" y="9"/>
                    <a:pt x="41" y="9"/>
                  </a:cubicBezTo>
                  <a:cubicBezTo>
                    <a:pt x="37" y="5"/>
                    <a:pt x="37" y="5"/>
                    <a:pt x="37" y="5"/>
                  </a:cubicBezTo>
                  <a:cubicBezTo>
                    <a:pt x="35" y="7"/>
                    <a:pt x="35" y="7"/>
                    <a:pt x="35" y="7"/>
                  </a:cubicBezTo>
                  <a:cubicBezTo>
                    <a:pt x="32" y="5"/>
                    <a:pt x="29" y="3"/>
                    <a:pt x="26" y="3"/>
                  </a:cubicBezTo>
                  <a:cubicBezTo>
                    <a:pt x="26" y="0"/>
                    <a:pt x="26" y="0"/>
                    <a:pt x="26" y="0"/>
                  </a:cubicBezTo>
                </a:path>
              </a:pathLst>
            </a:custGeom>
            <a:solidFill>
              <a:schemeClr val="bg1">
                <a:lumMod val="85000"/>
              </a:schemeClr>
            </a:solidFill>
            <a:ln>
              <a:noFill/>
            </a:ln>
          </p:spPr>
          <p:txBody>
            <a:bodyPr anchor="ctr"/>
            <a:lstStyle/>
            <a:p>
              <a:pPr algn="ctr"/>
              <a:endParaRPr/>
            </a:p>
          </p:txBody>
        </p:sp>
        <p:sp>
          <p:nvSpPr>
            <p:cNvPr id="94" name="îśḻíďè"/>
            <p:cNvSpPr/>
            <p:nvPr/>
          </p:nvSpPr>
          <p:spPr bwMode="auto">
            <a:xfrm>
              <a:off x="7727951" y="2255838"/>
              <a:ext cx="69850" cy="73025"/>
            </a:xfrm>
            <a:prstGeom prst="ellipse">
              <a:avLst/>
            </a:prstGeom>
            <a:solidFill>
              <a:schemeClr val="bg1">
                <a:lumMod val="85000"/>
              </a:schemeClr>
            </a:solidFill>
            <a:ln>
              <a:noFill/>
            </a:ln>
          </p:spPr>
          <p:txBody>
            <a:bodyPr anchor="ctr"/>
            <a:lstStyle/>
            <a:p>
              <a:pPr algn="ctr"/>
              <a:endParaRPr/>
            </a:p>
          </p:txBody>
        </p:sp>
        <p:sp>
          <p:nvSpPr>
            <p:cNvPr id="95" name="í$ḻíḍé"/>
            <p:cNvSpPr/>
            <p:nvPr/>
          </p:nvSpPr>
          <p:spPr bwMode="auto">
            <a:xfrm>
              <a:off x="7751763" y="1922463"/>
              <a:ext cx="336550" cy="336550"/>
            </a:xfrm>
            <a:custGeom>
              <a:avLst/>
              <a:gdLst>
                <a:gd name="T0" fmla="*/ 51 w 102"/>
                <a:gd name="T1" fmla="*/ 86 h 102"/>
                <a:gd name="T2" fmla="*/ 48 w 102"/>
                <a:gd name="T3" fmla="*/ 85 h 102"/>
                <a:gd name="T4" fmla="*/ 17 w 102"/>
                <a:gd name="T5" fmla="*/ 56 h 102"/>
                <a:gd name="T6" fmla="*/ 51 w 102"/>
                <a:gd name="T7" fmla="*/ 17 h 102"/>
                <a:gd name="T8" fmla="*/ 55 w 102"/>
                <a:gd name="T9" fmla="*/ 17 h 102"/>
                <a:gd name="T10" fmla="*/ 85 w 102"/>
                <a:gd name="T11" fmla="*/ 48 h 102"/>
                <a:gd name="T12" fmla="*/ 51 w 102"/>
                <a:gd name="T13" fmla="*/ 86 h 102"/>
                <a:gd name="T14" fmla="*/ 58 w 102"/>
                <a:gd name="T15" fmla="*/ 0 h 102"/>
                <a:gd name="T16" fmla="*/ 44 w 102"/>
                <a:gd name="T17" fmla="*/ 0 h 102"/>
                <a:gd name="T18" fmla="*/ 44 w 102"/>
                <a:gd name="T19" fmla="*/ 6 h 102"/>
                <a:gd name="T20" fmla="*/ 24 w 102"/>
                <a:gd name="T21" fmla="*/ 14 h 102"/>
                <a:gd name="T22" fmla="*/ 20 w 102"/>
                <a:gd name="T23" fmla="*/ 10 h 102"/>
                <a:gd name="T24" fmla="*/ 10 w 102"/>
                <a:gd name="T25" fmla="*/ 20 h 102"/>
                <a:gd name="T26" fmla="*/ 14 w 102"/>
                <a:gd name="T27" fmla="*/ 24 h 102"/>
                <a:gd name="T28" fmla="*/ 6 w 102"/>
                <a:gd name="T29" fmla="*/ 44 h 102"/>
                <a:gd name="T30" fmla="*/ 0 w 102"/>
                <a:gd name="T31" fmla="*/ 44 h 102"/>
                <a:gd name="T32" fmla="*/ 0 w 102"/>
                <a:gd name="T33" fmla="*/ 58 h 102"/>
                <a:gd name="T34" fmla="*/ 6 w 102"/>
                <a:gd name="T35" fmla="*/ 58 h 102"/>
                <a:gd name="T36" fmla="*/ 14 w 102"/>
                <a:gd name="T37" fmla="*/ 78 h 102"/>
                <a:gd name="T38" fmla="*/ 10 w 102"/>
                <a:gd name="T39" fmla="*/ 83 h 102"/>
                <a:gd name="T40" fmla="*/ 20 w 102"/>
                <a:gd name="T41" fmla="*/ 92 h 102"/>
                <a:gd name="T42" fmla="*/ 24 w 102"/>
                <a:gd name="T43" fmla="*/ 88 h 102"/>
                <a:gd name="T44" fmla="*/ 44 w 102"/>
                <a:gd name="T45" fmla="*/ 97 h 102"/>
                <a:gd name="T46" fmla="*/ 44 w 102"/>
                <a:gd name="T47" fmla="*/ 102 h 102"/>
                <a:gd name="T48" fmla="*/ 58 w 102"/>
                <a:gd name="T49" fmla="*/ 102 h 102"/>
                <a:gd name="T50" fmla="*/ 58 w 102"/>
                <a:gd name="T51" fmla="*/ 97 h 102"/>
                <a:gd name="T52" fmla="*/ 78 w 102"/>
                <a:gd name="T53" fmla="*/ 88 h 102"/>
                <a:gd name="T54" fmla="*/ 82 w 102"/>
                <a:gd name="T55" fmla="*/ 92 h 102"/>
                <a:gd name="T56" fmla="*/ 92 w 102"/>
                <a:gd name="T57" fmla="*/ 83 h 102"/>
                <a:gd name="T58" fmla="*/ 88 w 102"/>
                <a:gd name="T59" fmla="*/ 78 h 102"/>
                <a:gd name="T60" fmla="*/ 96 w 102"/>
                <a:gd name="T61" fmla="*/ 58 h 102"/>
                <a:gd name="T62" fmla="*/ 102 w 102"/>
                <a:gd name="T63" fmla="*/ 58 h 102"/>
                <a:gd name="T64" fmla="*/ 102 w 102"/>
                <a:gd name="T65" fmla="*/ 44 h 102"/>
                <a:gd name="T66" fmla="*/ 96 w 102"/>
                <a:gd name="T67" fmla="*/ 44 h 102"/>
                <a:gd name="T68" fmla="*/ 88 w 102"/>
                <a:gd name="T69" fmla="*/ 24 h 102"/>
                <a:gd name="T70" fmla="*/ 92 w 102"/>
                <a:gd name="T71" fmla="*/ 20 h 102"/>
                <a:gd name="T72" fmla="*/ 82 w 102"/>
                <a:gd name="T73" fmla="*/ 10 h 102"/>
                <a:gd name="T74" fmla="*/ 78 w 102"/>
                <a:gd name="T75" fmla="*/ 14 h 102"/>
                <a:gd name="T76" fmla="*/ 58 w 102"/>
                <a:gd name="T77" fmla="*/ 6 h 102"/>
                <a:gd name="T78" fmla="*/ 58 w 102"/>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 h="102">
                  <a:moveTo>
                    <a:pt x="51" y="86"/>
                  </a:moveTo>
                  <a:cubicBezTo>
                    <a:pt x="50" y="86"/>
                    <a:pt x="49" y="86"/>
                    <a:pt x="48" y="85"/>
                  </a:cubicBezTo>
                  <a:cubicBezTo>
                    <a:pt x="32" y="84"/>
                    <a:pt x="19" y="71"/>
                    <a:pt x="17" y="56"/>
                  </a:cubicBezTo>
                  <a:cubicBezTo>
                    <a:pt x="14" y="35"/>
                    <a:pt x="31" y="17"/>
                    <a:pt x="51" y="17"/>
                  </a:cubicBezTo>
                  <a:cubicBezTo>
                    <a:pt x="52" y="17"/>
                    <a:pt x="54" y="17"/>
                    <a:pt x="55" y="17"/>
                  </a:cubicBezTo>
                  <a:cubicBezTo>
                    <a:pt x="71" y="19"/>
                    <a:pt x="84" y="32"/>
                    <a:pt x="85" y="48"/>
                  </a:cubicBezTo>
                  <a:cubicBezTo>
                    <a:pt x="87" y="68"/>
                    <a:pt x="71" y="86"/>
                    <a:pt x="51" y="86"/>
                  </a:cubicBezTo>
                  <a:moveTo>
                    <a:pt x="58" y="0"/>
                  </a:moveTo>
                  <a:cubicBezTo>
                    <a:pt x="44" y="0"/>
                    <a:pt x="44" y="0"/>
                    <a:pt x="44" y="0"/>
                  </a:cubicBezTo>
                  <a:cubicBezTo>
                    <a:pt x="44" y="6"/>
                    <a:pt x="44" y="6"/>
                    <a:pt x="44" y="6"/>
                  </a:cubicBezTo>
                  <a:cubicBezTo>
                    <a:pt x="37" y="7"/>
                    <a:pt x="30" y="10"/>
                    <a:pt x="24" y="14"/>
                  </a:cubicBezTo>
                  <a:cubicBezTo>
                    <a:pt x="20" y="10"/>
                    <a:pt x="20" y="10"/>
                    <a:pt x="20" y="10"/>
                  </a:cubicBezTo>
                  <a:cubicBezTo>
                    <a:pt x="10" y="20"/>
                    <a:pt x="10" y="20"/>
                    <a:pt x="10" y="20"/>
                  </a:cubicBezTo>
                  <a:cubicBezTo>
                    <a:pt x="14" y="24"/>
                    <a:pt x="14" y="24"/>
                    <a:pt x="14" y="24"/>
                  </a:cubicBezTo>
                  <a:cubicBezTo>
                    <a:pt x="10" y="30"/>
                    <a:pt x="7" y="37"/>
                    <a:pt x="6" y="44"/>
                  </a:cubicBezTo>
                  <a:cubicBezTo>
                    <a:pt x="0" y="44"/>
                    <a:pt x="0" y="44"/>
                    <a:pt x="0" y="44"/>
                  </a:cubicBezTo>
                  <a:cubicBezTo>
                    <a:pt x="0" y="58"/>
                    <a:pt x="0" y="58"/>
                    <a:pt x="0" y="58"/>
                  </a:cubicBezTo>
                  <a:cubicBezTo>
                    <a:pt x="6" y="58"/>
                    <a:pt x="6" y="58"/>
                    <a:pt x="6" y="58"/>
                  </a:cubicBezTo>
                  <a:cubicBezTo>
                    <a:pt x="7" y="66"/>
                    <a:pt x="10" y="73"/>
                    <a:pt x="14" y="78"/>
                  </a:cubicBezTo>
                  <a:cubicBezTo>
                    <a:pt x="10" y="83"/>
                    <a:pt x="10" y="83"/>
                    <a:pt x="10" y="83"/>
                  </a:cubicBezTo>
                  <a:cubicBezTo>
                    <a:pt x="20" y="92"/>
                    <a:pt x="20" y="92"/>
                    <a:pt x="20" y="92"/>
                  </a:cubicBezTo>
                  <a:cubicBezTo>
                    <a:pt x="24" y="88"/>
                    <a:pt x="24" y="88"/>
                    <a:pt x="24" y="88"/>
                  </a:cubicBezTo>
                  <a:cubicBezTo>
                    <a:pt x="30" y="92"/>
                    <a:pt x="37" y="95"/>
                    <a:pt x="44" y="97"/>
                  </a:cubicBezTo>
                  <a:cubicBezTo>
                    <a:pt x="44" y="102"/>
                    <a:pt x="44" y="102"/>
                    <a:pt x="44" y="102"/>
                  </a:cubicBezTo>
                  <a:cubicBezTo>
                    <a:pt x="58" y="102"/>
                    <a:pt x="58" y="102"/>
                    <a:pt x="58" y="102"/>
                  </a:cubicBezTo>
                  <a:cubicBezTo>
                    <a:pt x="58" y="97"/>
                    <a:pt x="58" y="97"/>
                    <a:pt x="58" y="97"/>
                  </a:cubicBezTo>
                  <a:cubicBezTo>
                    <a:pt x="65" y="95"/>
                    <a:pt x="72" y="92"/>
                    <a:pt x="78" y="88"/>
                  </a:cubicBezTo>
                  <a:cubicBezTo>
                    <a:pt x="82" y="92"/>
                    <a:pt x="82" y="92"/>
                    <a:pt x="82" y="92"/>
                  </a:cubicBezTo>
                  <a:cubicBezTo>
                    <a:pt x="92" y="83"/>
                    <a:pt x="92" y="83"/>
                    <a:pt x="92" y="83"/>
                  </a:cubicBezTo>
                  <a:cubicBezTo>
                    <a:pt x="88" y="78"/>
                    <a:pt x="88" y="78"/>
                    <a:pt x="88" y="78"/>
                  </a:cubicBezTo>
                  <a:cubicBezTo>
                    <a:pt x="92" y="73"/>
                    <a:pt x="95" y="66"/>
                    <a:pt x="96" y="58"/>
                  </a:cubicBezTo>
                  <a:cubicBezTo>
                    <a:pt x="102" y="58"/>
                    <a:pt x="102" y="58"/>
                    <a:pt x="102" y="58"/>
                  </a:cubicBezTo>
                  <a:cubicBezTo>
                    <a:pt x="102" y="44"/>
                    <a:pt x="102" y="44"/>
                    <a:pt x="102" y="44"/>
                  </a:cubicBezTo>
                  <a:cubicBezTo>
                    <a:pt x="96" y="44"/>
                    <a:pt x="96" y="44"/>
                    <a:pt x="96" y="44"/>
                  </a:cubicBezTo>
                  <a:cubicBezTo>
                    <a:pt x="95" y="37"/>
                    <a:pt x="92" y="30"/>
                    <a:pt x="88" y="24"/>
                  </a:cubicBezTo>
                  <a:cubicBezTo>
                    <a:pt x="92" y="20"/>
                    <a:pt x="92" y="20"/>
                    <a:pt x="92" y="20"/>
                  </a:cubicBezTo>
                  <a:cubicBezTo>
                    <a:pt x="82" y="10"/>
                    <a:pt x="82" y="10"/>
                    <a:pt x="82" y="10"/>
                  </a:cubicBezTo>
                  <a:cubicBezTo>
                    <a:pt x="78" y="14"/>
                    <a:pt x="78" y="14"/>
                    <a:pt x="78" y="14"/>
                  </a:cubicBezTo>
                  <a:cubicBezTo>
                    <a:pt x="72" y="10"/>
                    <a:pt x="65" y="7"/>
                    <a:pt x="58" y="6"/>
                  </a:cubicBezTo>
                  <a:cubicBezTo>
                    <a:pt x="58" y="0"/>
                    <a:pt x="58" y="0"/>
                    <a:pt x="58" y="0"/>
                  </a:cubicBezTo>
                </a:path>
              </a:pathLst>
            </a:custGeom>
            <a:solidFill>
              <a:schemeClr val="bg1">
                <a:lumMod val="85000"/>
              </a:schemeClr>
            </a:solidFill>
            <a:ln>
              <a:noFill/>
            </a:ln>
          </p:spPr>
          <p:txBody>
            <a:bodyPr anchor="ctr"/>
            <a:lstStyle/>
            <a:p>
              <a:pPr algn="ctr"/>
              <a:endParaRPr/>
            </a:p>
          </p:txBody>
        </p:sp>
        <p:sp>
          <p:nvSpPr>
            <p:cNvPr id="96" name="íSľîḍé"/>
            <p:cNvSpPr/>
            <p:nvPr/>
          </p:nvSpPr>
          <p:spPr bwMode="auto">
            <a:xfrm>
              <a:off x="7840663" y="2011363"/>
              <a:ext cx="158750" cy="158750"/>
            </a:xfrm>
            <a:prstGeom prst="ellipse">
              <a:avLst/>
            </a:prstGeom>
            <a:solidFill>
              <a:schemeClr val="bg1">
                <a:lumMod val="85000"/>
              </a:schemeClr>
            </a:solidFill>
            <a:ln>
              <a:noFill/>
            </a:ln>
          </p:spPr>
          <p:txBody>
            <a:bodyPr anchor="ctr"/>
            <a:lstStyle/>
            <a:p>
              <a:pPr algn="ctr"/>
              <a:endParaRPr/>
            </a:p>
          </p:txBody>
        </p:sp>
        <p:sp>
          <p:nvSpPr>
            <p:cNvPr id="97" name="îšlîďê"/>
            <p:cNvSpPr/>
            <p:nvPr/>
          </p:nvSpPr>
          <p:spPr bwMode="auto">
            <a:xfrm>
              <a:off x="5440363" y="3567113"/>
              <a:ext cx="280988" cy="306388"/>
            </a:xfrm>
            <a:custGeom>
              <a:avLst/>
              <a:gdLst>
                <a:gd name="T0" fmla="*/ 71 w 85"/>
                <a:gd name="T1" fmla="*/ 0 h 93"/>
                <a:gd name="T2" fmla="*/ 14 w 85"/>
                <a:gd name="T3" fmla="*/ 0 h 93"/>
                <a:gd name="T4" fmla="*/ 0 w 85"/>
                <a:gd name="T5" fmla="*/ 15 h 93"/>
                <a:gd name="T6" fmla="*/ 7 w 85"/>
                <a:gd name="T7" fmla="*/ 88 h 93"/>
                <a:gd name="T8" fmla="*/ 13 w 85"/>
                <a:gd name="T9" fmla="*/ 93 h 93"/>
                <a:gd name="T10" fmla="*/ 72 w 85"/>
                <a:gd name="T11" fmla="*/ 93 h 93"/>
                <a:gd name="T12" fmla="*/ 78 w 85"/>
                <a:gd name="T13" fmla="*/ 88 h 93"/>
                <a:gd name="T14" fmla="*/ 84 w 85"/>
                <a:gd name="T15" fmla="*/ 15 h 93"/>
                <a:gd name="T16" fmla="*/ 82 w 85"/>
                <a:gd name="T17" fmla="*/ 6 h 93"/>
                <a:gd name="T18" fmla="*/ 71 w 85"/>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3">
                  <a:moveTo>
                    <a:pt x="71" y="0"/>
                  </a:moveTo>
                  <a:cubicBezTo>
                    <a:pt x="14" y="0"/>
                    <a:pt x="14" y="0"/>
                    <a:pt x="14" y="0"/>
                  </a:cubicBezTo>
                  <a:cubicBezTo>
                    <a:pt x="6" y="0"/>
                    <a:pt x="0" y="7"/>
                    <a:pt x="0" y="15"/>
                  </a:cubicBezTo>
                  <a:cubicBezTo>
                    <a:pt x="7" y="88"/>
                    <a:pt x="7" y="88"/>
                    <a:pt x="7" y="88"/>
                  </a:cubicBezTo>
                  <a:cubicBezTo>
                    <a:pt x="7" y="91"/>
                    <a:pt x="9" y="93"/>
                    <a:pt x="13" y="93"/>
                  </a:cubicBezTo>
                  <a:cubicBezTo>
                    <a:pt x="72" y="93"/>
                    <a:pt x="72" y="93"/>
                    <a:pt x="72" y="93"/>
                  </a:cubicBezTo>
                  <a:cubicBezTo>
                    <a:pt x="75" y="93"/>
                    <a:pt x="78" y="91"/>
                    <a:pt x="78" y="88"/>
                  </a:cubicBezTo>
                  <a:cubicBezTo>
                    <a:pt x="84" y="15"/>
                    <a:pt x="84" y="15"/>
                    <a:pt x="84" y="15"/>
                  </a:cubicBezTo>
                  <a:cubicBezTo>
                    <a:pt x="85" y="12"/>
                    <a:pt x="84" y="9"/>
                    <a:pt x="82" y="6"/>
                  </a:cubicBezTo>
                  <a:cubicBezTo>
                    <a:pt x="80" y="3"/>
                    <a:pt x="76" y="0"/>
                    <a:pt x="71" y="0"/>
                  </a:cubicBezTo>
                </a:path>
              </a:pathLst>
            </a:custGeom>
            <a:solidFill>
              <a:srgbClr val="EEF3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îṥļîdê"/>
            <p:cNvSpPr/>
            <p:nvPr/>
          </p:nvSpPr>
          <p:spPr bwMode="auto">
            <a:xfrm>
              <a:off x="5494338" y="3587750"/>
              <a:ext cx="227013" cy="285750"/>
            </a:xfrm>
            <a:custGeom>
              <a:avLst/>
              <a:gdLst>
                <a:gd name="T0" fmla="*/ 68 w 69"/>
                <a:gd name="T1" fmla="*/ 9 h 87"/>
                <a:gd name="T2" fmla="*/ 62 w 69"/>
                <a:gd name="T3" fmla="*/ 82 h 87"/>
                <a:gd name="T4" fmla="*/ 56 w 69"/>
                <a:gd name="T5" fmla="*/ 87 h 87"/>
                <a:gd name="T6" fmla="*/ 7 w 69"/>
                <a:gd name="T7" fmla="*/ 87 h 87"/>
                <a:gd name="T8" fmla="*/ 1 w 69"/>
                <a:gd name="T9" fmla="*/ 15 h 87"/>
                <a:gd name="T10" fmla="*/ 14 w 69"/>
                <a:gd name="T11" fmla="*/ 0 h 87"/>
                <a:gd name="T12" fmla="*/ 66 w 69"/>
                <a:gd name="T13" fmla="*/ 0 h 87"/>
                <a:gd name="T14" fmla="*/ 68 w 69"/>
                <a:gd name="T15" fmla="*/ 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87">
                  <a:moveTo>
                    <a:pt x="68" y="9"/>
                  </a:moveTo>
                  <a:cubicBezTo>
                    <a:pt x="62" y="82"/>
                    <a:pt x="62" y="82"/>
                    <a:pt x="62" y="82"/>
                  </a:cubicBezTo>
                  <a:cubicBezTo>
                    <a:pt x="62" y="85"/>
                    <a:pt x="59" y="87"/>
                    <a:pt x="56" y="87"/>
                  </a:cubicBezTo>
                  <a:cubicBezTo>
                    <a:pt x="7" y="87"/>
                    <a:pt x="7" y="87"/>
                    <a:pt x="7" y="87"/>
                  </a:cubicBezTo>
                  <a:cubicBezTo>
                    <a:pt x="1" y="15"/>
                    <a:pt x="1" y="15"/>
                    <a:pt x="1" y="15"/>
                  </a:cubicBezTo>
                  <a:cubicBezTo>
                    <a:pt x="0" y="7"/>
                    <a:pt x="6" y="0"/>
                    <a:pt x="14" y="0"/>
                  </a:cubicBezTo>
                  <a:cubicBezTo>
                    <a:pt x="66" y="0"/>
                    <a:pt x="66" y="0"/>
                    <a:pt x="66" y="0"/>
                  </a:cubicBezTo>
                  <a:cubicBezTo>
                    <a:pt x="68" y="3"/>
                    <a:pt x="69" y="6"/>
                    <a:pt x="68"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ṩḻïḓê"/>
            <p:cNvSpPr/>
            <p:nvPr/>
          </p:nvSpPr>
          <p:spPr bwMode="auto">
            <a:xfrm>
              <a:off x="5668963" y="3619500"/>
              <a:ext cx="111125" cy="211138"/>
            </a:xfrm>
            <a:custGeom>
              <a:avLst/>
              <a:gdLst>
                <a:gd name="T0" fmla="*/ 12 w 34"/>
                <a:gd name="T1" fmla="*/ 64 h 64"/>
                <a:gd name="T2" fmla="*/ 3 w 34"/>
                <a:gd name="T3" fmla="*/ 64 h 64"/>
                <a:gd name="T4" fmla="*/ 0 w 34"/>
                <a:gd name="T5" fmla="*/ 61 h 64"/>
                <a:gd name="T6" fmla="*/ 3 w 34"/>
                <a:gd name="T7" fmla="*/ 58 h 64"/>
                <a:gd name="T8" fmla="*/ 12 w 34"/>
                <a:gd name="T9" fmla="*/ 58 h 64"/>
                <a:gd name="T10" fmla="*/ 21 w 34"/>
                <a:gd name="T11" fmla="*/ 52 h 64"/>
                <a:gd name="T12" fmla="*/ 27 w 34"/>
                <a:gd name="T13" fmla="*/ 14 h 64"/>
                <a:gd name="T14" fmla="*/ 26 w 34"/>
                <a:gd name="T15" fmla="*/ 9 h 64"/>
                <a:gd name="T16" fmla="*/ 18 w 34"/>
                <a:gd name="T17" fmla="*/ 6 h 64"/>
                <a:gd name="T18" fmla="*/ 3 w 34"/>
                <a:gd name="T19" fmla="*/ 6 h 64"/>
                <a:gd name="T20" fmla="*/ 0 w 34"/>
                <a:gd name="T21" fmla="*/ 3 h 64"/>
                <a:gd name="T22" fmla="*/ 3 w 34"/>
                <a:gd name="T23" fmla="*/ 0 h 64"/>
                <a:gd name="T24" fmla="*/ 18 w 34"/>
                <a:gd name="T25" fmla="*/ 0 h 64"/>
                <a:gd name="T26" fmla="*/ 30 w 34"/>
                <a:gd name="T27" fmla="*/ 5 h 64"/>
                <a:gd name="T28" fmla="*/ 33 w 34"/>
                <a:gd name="T29" fmla="*/ 15 h 64"/>
                <a:gd name="T30" fmla="*/ 27 w 34"/>
                <a:gd name="T31" fmla="*/ 53 h 64"/>
                <a:gd name="T32" fmla="*/ 12 w 3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64">
                  <a:moveTo>
                    <a:pt x="12" y="64"/>
                  </a:moveTo>
                  <a:cubicBezTo>
                    <a:pt x="3" y="64"/>
                    <a:pt x="3" y="64"/>
                    <a:pt x="3" y="64"/>
                  </a:cubicBezTo>
                  <a:cubicBezTo>
                    <a:pt x="2" y="64"/>
                    <a:pt x="0" y="63"/>
                    <a:pt x="0" y="61"/>
                  </a:cubicBezTo>
                  <a:cubicBezTo>
                    <a:pt x="0" y="59"/>
                    <a:pt x="2" y="58"/>
                    <a:pt x="3" y="58"/>
                  </a:cubicBezTo>
                  <a:cubicBezTo>
                    <a:pt x="12" y="58"/>
                    <a:pt x="12" y="58"/>
                    <a:pt x="12" y="58"/>
                  </a:cubicBezTo>
                  <a:cubicBezTo>
                    <a:pt x="16" y="58"/>
                    <a:pt x="20" y="55"/>
                    <a:pt x="21" y="52"/>
                  </a:cubicBezTo>
                  <a:cubicBezTo>
                    <a:pt x="27" y="14"/>
                    <a:pt x="27" y="14"/>
                    <a:pt x="27" y="14"/>
                  </a:cubicBezTo>
                  <a:cubicBezTo>
                    <a:pt x="28" y="12"/>
                    <a:pt x="27" y="10"/>
                    <a:pt x="26" y="9"/>
                  </a:cubicBezTo>
                  <a:cubicBezTo>
                    <a:pt x="24" y="7"/>
                    <a:pt x="21" y="6"/>
                    <a:pt x="18" y="6"/>
                  </a:cubicBezTo>
                  <a:cubicBezTo>
                    <a:pt x="3" y="6"/>
                    <a:pt x="3" y="6"/>
                    <a:pt x="3" y="6"/>
                  </a:cubicBezTo>
                  <a:cubicBezTo>
                    <a:pt x="2" y="6"/>
                    <a:pt x="0" y="5"/>
                    <a:pt x="0" y="3"/>
                  </a:cubicBezTo>
                  <a:cubicBezTo>
                    <a:pt x="0" y="1"/>
                    <a:pt x="2" y="0"/>
                    <a:pt x="3" y="0"/>
                  </a:cubicBezTo>
                  <a:cubicBezTo>
                    <a:pt x="18" y="0"/>
                    <a:pt x="18" y="0"/>
                    <a:pt x="18" y="0"/>
                  </a:cubicBezTo>
                  <a:cubicBezTo>
                    <a:pt x="23" y="0"/>
                    <a:pt x="28" y="2"/>
                    <a:pt x="30" y="5"/>
                  </a:cubicBezTo>
                  <a:cubicBezTo>
                    <a:pt x="33" y="8"/>
                    <a:pt x="34" y="12"/>
                    <a:pt x="33" y="15"/>
                  </a:cubicBezTo>
                  <a:cubicBezTo>
                    <a:pt x="27" y="53"/>
                    <a:pt x="27" y="53"/>
                    <a:pt x="27" y="53"/>
                  </a:cubicBezTo>
                  <a:cubicBezTo>
                    <a:pt x="25" y="59"/>
                    <a:pt x="19" y="64"/>
                    <a:pt x="1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š1iḓè"/>
            <p:cNvSpPr/>
            <p:nvPr/>
          </p:nvSpPr>
          <p:spPr bwMode="auto">
            <a:xfrm>
              <a:off x="5414963" y="3863975"/>
              <a:ext cx="333375" cy="39688"/>
            </a:xfrm>
            <a:custGeom>
              <a:avLst/>
              <a:gdLst>
                <a:gd name="T0" fmla="*/ 95 w 101"/>
                <a:gd name="T1" fmla="*/ 12 h 12"/>
                <a:gd name="T2" fmla="*/ 6 w 101"/>
                <a:gd name="T3" fmla="*/ 12 h 12"/>
                <a:gd name="T4" fmla="*/ 0 w 101"/>
                <a:gd name="T5" fmla="*/ 6 h 12"/>
                <a:gd name="T6" fmla="*/ 6 w 101"/>
                <a:gd name="T7" fmla="*/ 0 h 12"/>
                <a:gd name="T8" fmla="*/ 95 w 101"/>
                <a:gd name="T9" fmla="*/ 0 h 12"/>
                <a:gd name="T10" fmla="*/ 101 w 101"/>
                <a:gd name="T11" fmla="*/ 6 h 12"/>
                <a:gd name="T12" fmla="*/ 95 w 1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1" h="12">
                  <a:moveTo>
                    <a:pt x="95" y="12"/>
                  </a:moveTo>
                  <a:cubicBezTo>
                    <a:pt x="6" y="12"/>
                    <a:pt x="6" y="12"/>
                    <a:pt x="6" y="12"/>
                  </a:cubicBezTo>
                  <a:cubicBezTo>
                    <a:pt x="3" y="12"/>
                    <a:pt x="0" y="9"/>
                    <a:pt x="0" y="6"/>
                  </a:cubicBezTo>
                  <a:cubicBezTo>
                    <a:pt x="0" y="3"/>
                    <a:pt x="3" y="0"/>
                    <a:pt x="6" y="0"/>
                  </a:cubicBezTo>
                  <a:cubicBezTo>
                    <a:pt x="95" y="0"/>
                    <a:pt x="95" y="0"/>
                    <a:pt x="95" y="0"/>
                  </a:cubicBezTo>
                  <a:cubicBezTo>
                    <a:pt x="98" y="0"/>
                    <a:pt x="101" y="3"/>
                    <a:pt x="101" y="6"/>
                  </a:cubicBezTo>
                  <a:cubicBezTo>
                    <a:pt x="101" y="9"/>
                    <a:pt x="98" y="12"/>
                    <a:pt x="95" y="12"/>
                  </a:cubicBezTo>
                  <a:close/>
                </a:path>
              </a:pathLst>
            </a:custGeom>
            <a:solidFill>
              <a:srgbClr val="3739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ïSḷiḋé"/>
            <p:cNvSpPr/>
            <p:nvPr/>
          </p:nvSpPr>
          <p:spPr bwMode="auto">
            <a:xfrm>
              <a:off x="3968751" y="1765300"/>
              <a:ext cx="525463" cy="520700"/>
            </a:xfrm>
            <a:custGeom>
              <a:avLst/>
              <a:gdLst>
                <a:gd name="T0" fmla="*/ 80 w 159"/>
                <a:gd name="T1" fmla="*/ 146 h 158"/>
                <a:gd name="T2" fmla="*/ 13 w 159"/>
                <a:gd name="T3" fmla="*/ 79 h 158"/>
                <a:gd name="T4" fmla="*/ 80 w 159"/>
                <a:gd name="T5" fmla="*/ 12 h 158"/>
                <a:gd name="T6" fmla="*/ 147 w 159"/>
                <a:gd name="T7" fmla="*/ 79 h 158"/>
                <a:gd name="T8" fmla="*/ 80 w 159"/>
                <a:gd name="T9" fmla="*/ 146 h 158"/>
                <a:gd name="T10" fmla="*/ 80 w 159"/>
                <a:gd name="T11" fmla="*/ 0 h 158"/>
                <a:gd name="T12" fmla="*/ 0 w 159"/>
                <a:gd name="T13" fmla="*/ 79 h 158"/>
                <a:gd name="T14" fmla="*/ 80 w 159"/>
                <a:gd name="T15" fmla="*/ 158 h 158"/>
                <a:gd name="T16" fmla="*/ 159 w 159"/>
                <a:gd name="T17" fmla="*/ 79 h 158"/>
                <a:gd name="T18" fmla="*/ 80 w 15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58">
                  <a:moveTo>
                    <a:pt x="80" y="146"/>
                  </a:moveTo>
                  <a:cubicBezTo>
                    <a:pt x="43" y="146"/>
                    <a:pt x="13" y="116"/>
                    <a:pt x="13" y="79"/>
                  </a:cubicBezTo>
                  <a:cubicBezTo>
                    <a:pt x="13" y="42"/>
                    <a:pt x="43" y="12"/>
                    <a:pt x="80" y="12"/>
                  </a:cubicBezTo>
                  <a:cubicBezTo>
                    <a:pt x="116" y="12"/>
                    <a:pt x="147" y="42"/>
                    <a:pt x="147" y="79"/>
                  </a:cubicBezTo>
                  <a:cubicBezTo>
                    <a:pt x="147" y="116"/>
                    <a:pt x="116" y="146"/>
                    <a:pt x="80" y="146"/>
                  </a:cubicBezTo>
                  <a:moveTo>
                    <a:pt x="80" y="0"/>
                  </a:moveTo>
                  <a:cubicBezTo>
                    <a:pt x="36" y="0"/>
                    <a:pt x="0" y="35"/>
                    <a:pt x="0" y="79"/>
                  </a:cubicBezTo>
                  <a:cubicBezTo>
                    <a:pt x="0" y="123"/>
                    <a:pt x="36" y="158"/>
                    <a:pt x="80" y="158"/>
                  </a:cubicBezTo>
                  <a:cubicBezTo>
                    <a:pt x="123" y="158"/>
                    <a:pt x="159" y="123"/>
                    <a:pt x="159" y="79"/>
                  </a:cubicBezTo>
                  <a:cubicBezTo>
                    <a:pt x="159" y="35"/>
                    <a:pt x="123" y="0"/>
                    <a:pt x="80" y="0"/>
                  </a:cubicBezTo>
                </a:path>
              </a:pathLst>
            </a:custGeom>
            <a:solidFill>
              <a:schemeClr val="bg1">
                <a:lumMod val="85000"/>
              </a:schemeClr>
            </a:solidFill>
            <a:ln>
              <a:noFill/>
            </a:ln>
          </p:spPr>
          <p:txBody>
            <a:bodyPr anchor="ctr"/>
            <a:lstStyle/>
            <a:p>
              <a:pPr algn="ctr"/>
              <a:endParaRPr/>
            </a:p>
          </p:txBody>
        </p:sp>
        <p:sp>
          <p:nvSpPr>
            <p:cNvPr id="102" name="išľîḋé"/>
            <p:cNvSpPr/>
            <p:nvPr/>
          </p:nvSpPr>
          <p:spPr bwMode="auto">
            <a:xfrm>
              <a:off x="4391026" y="2011363"/>
              <a:ext cx="49213"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3" name="îşliḓè"/>
            <p:cNvSpPr/>
            <p:nvPr/>
          </p:nvSpPr>
          <p:spPr bwMode="auto">
            <a:xfrm>
              <a:off x="4021138" y="2011363"/>
              <a:ext cx="50800"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4" name="ïṧ1ïḍê"/>
            <p:cNvSpPr/>
            <p:nvPr/>
          </p:nvSpPr>
          <p:spPr bwMode="auto">
            <a:xfrm>
              <a:off x="4219576" y="2182813"/>
              <a:ext cx="26988" cy="49213"/>
            </a:xfrm>
            <a:custGeom>
              <a:avLst/>
              <a:gdLst>
                <a:gd name="T0" fmla="*/ 4 w 8"/>
                <a:gd name="T1" fmla="*/ 0 h 15"/>
                <a:gd name="T2" fmla="*/ 0 w 8"/>
                <a:gd name="T3" fmla="*/ 4 h 15"/>
                <a:gd name="T4" fmla="*/ 0 w 8"/>
                <a:gd name="T5" fmla="*/ 11 h 15"/>
                <a:gd name="T6" fmla="*/ 4 w 8"/>
                <a:gd name="T7" fmla="*/ 15 h 15"/>
                <a:gd name="T8" fmla="*/ 8 w 8"/>
                <a:gd name="T9" fmla="*/ 11 h 15"/>
                <a:gd name="T10" fmla="*/ 8 w 8"/>
                <a:gd name="T11" fmla="*/ 4 h 15"/>
                <a:gd name="T12" fmla="*/ 4 w 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4" y="0"/>
                  </a:moveTo>
                  <a:cubicBezTo>
                    <a:pt x="1" y="0"/>
                    <a:pt x="0" y="2"/>
                    <a:pt x="0" y="4"/>
                  </a:cubicBezTo>
                  <a:cubicBezTo>
                    <a:pt x="0" y="11"/>
                    <a:pt x="0" y="11"/>
                    <a:pt x="0" y="11"/>
                  </a:cubicBezTo>
                  <a:cubicBezTo>
                    <a:pt x="0" y="13"/>
                    <a:pt x="1" y="15"/>
                    <a:pt x="4" y="15"/>
                  </a:cubicBezTo>
                  <a:cubicBezTo>
                    <a:pt x="6" y="15"/>
                    <a:pt x="8" y="13"/>
                    <a:pt x="8" y="11"/>
                  </a:cubicBezTo>
                  <a:cubicBezTo>
                    <a:pt x="8" y="4"/>
                    <a:pt x="8" y="4"/>
                    <a:pt x="8" y="4"/>
                  </a:cubicBezTo>
                  <a:cubicBezTo>
                    <a:pt x="8" y="2"/>
                    <a:pt x="6" y="0"/>
                    <a:pt x="4" y="0"/>
                  </a:cubicBezTo>
                </a:path>
              </a:pathLst>
            </a:custGeom>
            <a:solidFill>
              <a:schemeClr val="bg1">
                <a:lumMod val="85000"/>
              </a:schemeClr>
            </a:solidFill>
            <a:ln>
              <a:noFill/>
            </a:ln>
          </p:spPr>
          <p:txBody>
            <a:bodyPr anchor="ctr"/>
            <a:lstStyle/>
            <a:p>
              <a:pPr algn="ctr"/>
              <a:endParaRPr/>
            </a:p>
          </p:txBody>
        </p:sp>
        <p:sp>
          <p:nvSpPr>
            <p:cNvPr id="105" name="ïṡlîḋè"/>
            <p:cNvSpPr/>
            <p:nvPr/>
          </p:nvSpPr>
          <p:spPr bwMode="auto">
            <a:xfrm>
              <a:off x="4219576" y="1817688"/>
              <a:ext cx="26988" cy="46038"/>
            </a:xfrm>
            <a:custGeom>
              <a:avLst/>
              <a:gdLst>
                <a:gd name="T0" fmla="*/ 4 w 8"/>
                <a:gd name="T1" fmla="*/ 0 h 14"/>
                <a:gd name="T2" fmla="*/ 0 w 8"/>
                <a:gd name="T3" fmla="*/ 4 h 14"/>
                <a:gd name="T4" fmla="*/ 0 w 8"/>
                <a:gd name="T5" fmla="*/ 10 h 14"/>
                <a:gd name="T6" fmla="*/ 4 w 8"/>
                <a:gd name="T7" fmla="*/ 14 h 14"/>
                <a:gd name="T8" fmla="*/ 8 w 8"/>
                <a:gd name="T9" fmla="*/ 10 h 14"/>
                <a:gd name="T10" fmla="*/ 8 w 8"/>
                <a:gd name="T11" fmla="*/ 4 h 14"/>
                <a:gd name="T12" fmla="*/ 4 w 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0"/>
                  </a:moveTo>
                  <a:cubicBezTo>
                    <a:pt x="1" y="0"/>
                    <a:pt x="0" y="1"/>
                    <a:pt x="0" y="4"/>
                  </a:cubicBezTo>
                  <a:cubicBezTo>
                    <a:pt x="0" y="10"/>
                    <a:pt x="0" y="10"/>
                    <a:pt x="0" y="10"/>
                  </a:cubicBezTo>
                  <a:cubicBezTo>
                    <a:pt x="0" y="13"/>
                    <a:pt x="1" y="14"/>
                    <a:pt x="4" y="14"/>
                  </a:cubicBezTo>
                  <a:cubicBezTo>
                    <a:pt x="6" y="14"/>
                    <a:pt x="8" y="13"/>
                    <a:pt x="8" y="10"/>
                  </a:cubicBezTo>
                  <a:cubicBezTo>
                    <a:pt x="8" y="4"/>
                    <a:pt x="8" y="4"/>
                    <a:pt x="8" y="4"/>
                  </a:cubicBezTo>
                  <a:cubicBezTo>
                    <a:pt x="8" y="1"/>
                    <a:pt x="6" y="0"/>
                    <a:pt x="4" y="0"/>
                  </a:cubicBezTo>
                </a:path>
              </a:pathLst>
            </a:custGeom>
            <a:solidFill>
              <a:schemeClr val="bg1">
                <a:lumMod val="85000"/>
              </a:schemeClr>
            </a:solidFill>
            <a:ln>
              <a:noFill/>
            </a:ln>
          </p:spPr>
          <p:txBody>
            <a:bodyPr anchor="ctr"/>
            <a:lstStyle/>
            <a:p>
              <a:pPr algn="ctr"/>
              <a:endParaRPr/>
            </a:p>
          </p:txBody>
        </p:sp>
        <p:sp>
          <p:nvSpPr>
            <p:cNvPr id="106" name="íṣ1iḓê"/>
            <p:cNvSpPr/>
            <p:nvPr/>
          </p:nvSpPr>
          <p:spPr bwMode="auto">
            <a:xfrm>
              <a:off x="4078288" y="2133600"/>
              <a:ext cx="46038" cy="42863"/>
            </a:xfrm>
            <a:custGeom>
              <a:avLst/>
              <a:gdLst>
                <a:gd name="T0" fmla="*/ 10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10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0" y="0"/>
                  </a:moveTo>
                  <a:cubicBezTo>
                    <a:pt x="8" y="0"/>
                    <a:pt x="7" y="0"/>
                    <a:pt x="7" y="1"/>
                  </a:cubicBezTo>
                  <a:cubicBezTo>
                    <a:pt x="2" y="6"/>
                    <a:pt x="2" y="6"/>
                    <a:pt x="2" y="6"/>
                  </a:cubicBezTo>
                  <a:cubicBezTo>
                    <a:pt x="0" y="7"/>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1" y="0"/>
                    <a:pt x="10" y="0"/>
                  </a:cubicBezTo>
                </a:path>
              </a:pathLst>
            </a:custGeom>
            <a:solidFill>
              <a:schemeClr val="bg1">
                <a:lumMod val="85000"/>
              </a:schemeClr>
            </a:solidFill>
            <a:ln>
              <a:noFill/>
            </a:ln>
          </p:spPr>
          <p:txBody>
            <a:bodyPr anchor="ctr"/>
            <a:lstStyle/>
            <a:p>
              <a:pPr algn="ctr"/>
              <a:endParaRPr/>
            </a:p>
          </p:txBody>
        </p:sp>
        <p:sp>
          <p:nvSpPr>
            <p:cNvPr id="107" name="iṥlïḍe"/>
            <p:cNvSpPr/>
            <p:nvPr/>
          </p:nvSpPr>
          <p:spPr bwMode="auto">
            <a:xfrm>
              <a:off x="4338638" y="1873250"/>
              <a:ext cx="46038" cy="42863"/>
            </a:xfrm>
            <a:custGeom>
              <a:avLst/>
              <a:gdLst>
                <a:gd name="T0" fmla="*/ 9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9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9" y="0"/>
                  </a:moveTo>
                  <a:cubicBezTo>
                    <a:pt x="8" y="0"/>
                    <a:pt x="7" y="0"/>
                    <a:pt x="7" y="1"/>
                  </a:cubicBezTo>
                  <a:cubicBezTo>
                    <a:pt x="2" y="6"/>
                    <a:pt x="2" y="6"/>
                    <a:pt x="2" y="6"/>
                  </a:cubicBezTo>
                  <a:cubicBezTo>
                    <a:pt x="0" y="8"/>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0" y="0"/>
                    <a:pt x="9" y="0"/>
                  </a:cubicBezTo>
                </a:path>
              </a:pathLst>
            </a:custGeom>
            <a:solidFill>
              <a:schemeClr val="bg1">
                <a:lumMod val="85000"/>
              </a:schemeClr>
            </a:solidFill>
            <a:ln>
              <a:noFill/>
            </a:ln>
          </p:spPr>
          <p:txBody>
            <a:bodyPr anchor="ctr"/>
            <a:lstStyle/>
            <a:p>
              <a:pPr algn="ctr"/>
              <a:endParaRPr/>
            </a:p>
          </p:txBody>
        </p:sp>
        <p:sp>
          <p:nvSpPr>
            <p:cNvPr id="108" name="îṣliḋê"/>
            <p:cNvSpPr/>
            <p:nvPr/>
          </p:nvSpPr>
          <p:spPr bwMode="auto">
            <a:xfrm>
              <a:off x="4078288" y="1873250"/>
              <a:ext cx="46038" cy="42863"/>
            </a:xfrm>
            <a:custGeom>
              <a:avLst/>
              <a:gdLst>
                <a:gd name="T0" fmla="*/ 5 w 14"/>
                <a:gd name="T1" fmla="*/ 0 h 13"/>
                <a:gd name="T2" fmla="*/ 2 w 14"/>
                <a:gd name="T3" fmla="*/ 1 h 13"/>
                <a:gd name="T4" fmla="*/ 2 w 14"/>
                <a:gd name="T5" fmla="*/ 7 h 13"/>
                <a:gd name="T6" fmla="*/ 7 w 14"/>
                <a:gd name="T7" fmla="*/ 12 h 13"/>
                <a:gd name="T8" fmla="*/ 10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10" y="13"/>
                  </a:cubicBezTo>
                  <a:cubicBezTo>
                    <a:pt x="11" y="13"/>
                    <a:pt x="12" y="12"/>
                    <a:pt x="12" y="12"/>
                  </a:cubicBezTo>
                  <a:cubicBezTo>
                    <a:pt x="14" y="10"/>
                    <a:pt x="14" y="8"/>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09" name="í$1îḋê"/>
            <p:cNvSpPr/>
            <p:nvPr/>
          </p:nvSpPr>
          <p:spPr bwMode="auto">
            <a:xfrm>
              <a:off x="4338638" y="2133600"/>
              <a:ext cx="46038" cy="42863"/>
            </a:xfrm>
            <a:custGeom>
              <a:avLst/>
              <a:gdLst>
                <a:gd name="T0" fmla="*/ 5 w 14"/>
                <a:gd name="T1" fmla="*/ 0 h 13"/>
                <a:gd name="T2" fmla="*/ 2 w 14"/>
                <a:gd name="T3" fmla="*/ 1 h 13"/>
                <a:gd name="T4" fmla="*/ 2 w 14"/>
                <a:gd name="T5" fmla="*/ 7 h 13"/>
                <a:gd name="T6" fmla="*/ 7 w 14"/>
                <a:gd name="T7" fmla="*/ 12 h 13"/>
                <a:gd name="T8" fmla="*/ 9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9" y="13"/>
                  </a:cubicBezTo>
                  <a:cubicBezTo>
                    <a:pt x="10" y="13"/>
                    <a:pt x="12" y="12"/>
                    <a:pt x="12" y="12"/>
                  </a:cubicBezTo>
                  <a:cubicBezTo>
                    <a:pt x="14" y="10"/>
                    <a:pt x="14" y="7"/>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10" name="iSḷîdê"/>
            <p:cNvSpPr/>
            <p:nvPr/>
          </p:nvSpPr>
          <p:spPr bwMode="auto">
            <a:xfrm>
              <a:off x="4210051" y="2001838"/>
              <a:ext cx="42863" cy="4286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ṩļïdé"/>
            <p:cNvSpPr/>
            <p:nvPr/>
          </p:nvSpPr>
          <p:spPr bwMode="auto">
            <a:xfrm>
              <a:off x="4225926" y="1879600"/>
              <a:ext cx="9525" cy="119063"/>
            </a:xfrm>
            <a:custGeom>
              <a:avLst/>
              <a:gdLst>
                <a:gd name="T0" fmla="*/ 2 w 3"/>
                <a:gd name="T1" fmla="*/ 0 h 36"/>
                <a:gd name="T2" fmla="*/ 0 w 3"/>
                <a:gd name="T3" fmla="*/ 1 h 36"/>
                <a:gd name="T4" fmla="*/ 0 w 3"/>
                <a:gd name="T5" fmla="*/ 34 h 36"/>
                <a:gd name="T6" fmla="*/ 2 w 3"/>
                <a:gd name="T7" fmla="*/ 36 h 36"/>
                <a:gd name="T8" fmla="*/ 3 w 3"/>
                <a:gd name="T9" fmla="*/ 34 h 36"/>
                <a:gd name="T10" fmla="*/ 3 w 3"/>
                <a:gd name="T11" fmla="*/ 1 h 36"/>
                <a:gd name="T12" fmla="*/ 2 w 3"/>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 h="36">
                  <a:moveTo>
                    <a:pt x="2" y="0"/>
                  </a:moveTo>
                  <a:cubicBezTo>
                    <a:pt x="1" y="0"/>
                    <a:pt x="0" y="0"/>
                    <a:pt x="0" y="1"/>
                  </a:cubicBezTo>
                  <a:cubicBezTo>
                    <a:pt x="0" y="34"/>
                    <a:pt x="0" y="34"/>
                    <a:pt x="0" y="34"/>
                  </a:cubicBezTo>
                  <a:cubicBezTo>
                    <a:pt x="0" y="35"/>
                    <a:pt x="1" y="36"/>
                    <a:pt x="2" y="36"/>
                  </a:cubicBezTo>
                  <a:cubicBezTo>
                    <a:pt x="2" y="36"/>
                    <a:pt x="3" y="35"/>
                    <a:pt x="3" y="34"/>
                  </a:cubicBezTo>
                  <a:cubicBezTo>
                    <a:pt x="3" y="1"/>
                    <a:pt x="3" y="1"/>
                    <a:pt x="3" y="1"/>
                  </a:cubicBezTo>
                  <a:cubicBezTo>
                    <a:pt x="3" y="0"/>
                    <a:pt x="2" y="0"/>
                    <a:pt x="2"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ṣ1íďè"/>
            <p:cNvSpPr/>
            <p:nvPr/>
          </p:nvSpPr>
          <p:spPr bwMode="auto">
            <a:xfrm>
              <a:off x="4262438" y="2020888"/>
              <a:ext cx="79375" cy="7938"/>
            </a:xfrm>
            <a:custGeom>
              <a:avLst/>
              <a:gdLst>
                <a:gd name="T0" fmla="*/ 23 w 24"/>
                <a:gd name="T1" fmla="*/ 0 h 2"/>
                <a:gd name="T2" fmla="*/ 1 w 24"/>
                <a:gd name="T3" fmla="*/ 0 h 2"/>
                <a:gd name="T4" fmla="*/ 0 w 24"/>
                <a:gd name="T5" fmla="*/ 1 h 2"/>
                <a:gd name="T6" fmla="*/ 1 w 24"/>
                <a:gd name="T7" fmla="*/ 2 h 2"/>
                <a:gd name="T8" fmla="*/ 23 w 24"/>
                <a:gd name="T9" fmla="*/ 2 h 2"/>
                <a:gd name="T10" fmla="*/ 24 w 24"/>
                <a:gd name="T11" fmla="*/ 1 h 2"/>
                <a:gd name="T12" fmla="*/ 23 w 2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3" y="0"/>
                  </a:moveTo>
                  <a:cubicBezTo>
                    <a:pt x="1" y="0"/>
                    <a:pt x="1" y="0"/>
                    <a:pt x="1" y="0"/>
                  </a:cubicBezTo>
                  <a:cubicBezTo>
                    <a:pt x="0" y="0"/>
                    <a:pt x="0" y="0"/>
                    <a:pt x="0" y="1"/>
                  </a:cubicBezTo>
                  <a:cubicBezTo>
                    <a:pt x="0" y="2"/>
                    <a:pt x="0" y="2"/>
                    <a:pt x="1" y="2"/>
                  </a:cubicBezTo>
                  <a:cubicBezTo>
                    <a:pt x="23" y="2"/>
                    <a:pt x="23" y="2"/>
                    <a:pt x="23" y="2"/>
                  </a:cubicBezTo>
                  <a:cubicBezTo>
                    <a:pt x="24" y="2"/>
                    <a:pt x="24" y="2"/>
                    <a:pt x="24" y="1"/>
                  </a:cubicBezTo>
                  <a:cubicBezTo>
                    <a:pt x="24" y="0"/>
                    <a:pt x="24" y="0"/>
                    <a:pt x="23"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šľïḋê"/>
            <p:cNvSpPr/>
            <p:nvPr/>
          </p:nvSpPr>
          <p:spPr bwMode="auto">
            <a:xfrm>
              <a:off x="5672138" y="3135313"/>
              <a:ext cx="1270000" cy="722313"/>
            </a:xfrm>
            <a:custGeom>
              <a:avLst/>
              <a:gdLst>
                <a:gd name="T0" fmla="*/ 385 w 385"/>
                <a:gd name="T1" fmla="*/ 219 h 219"/>
                <a:gd name="T2" fmla="*/ 66 w 385"/>
                <a:gd name="T3" fmla="*/ 219 h 219"/>
                <a:gd name="T4" fmla="*/ 3 w 385"/>
                <a:gd name="T5" fmla="*/ 20 h 219"/>
                <a:gd name="T6" fmla="*/ 18 w 385"/>
                <a:gd name="T7" fmla="*/ 0 h 219"/>
                <a:gd name="T8" fmla="*/ 304 w 385"/>
                <a:gd name="T9" fmla="*/ 0 h 219"/>
                <a:gd name="T10" fmla="*/ 319 w 385"/>
                <a:gd name="T11" fmla="*/ 11 h 219"/>
                <a:gd name="T12" fmla="*/ 385 w 385"/>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385" h="219">
                  <a:moveTo>
                    <a:pt x="385" y="219"/>
                  </a:moveTo>
                  <a:cubicBezTo>
                    <a:pt x="66" y="219"/>
                    <a:pt x="66" y="219"/>
                    <a:pt x="66" y="219"/>
                  </a:cubicBezTo>
                  <a:cubicBezTo>
                    <a:pt x="3" y="20"/>
                    <a:pt x="3" y="20"/>
                    <a:pt x="3" y="20"/>
                  </a:cubicBezTo>
                  <a:cubicBezTo>
                    <a:pt x="0" y="10"/>
                    <a:pt x="8" y="0"/>
                    <a:pt x="18" y="0"/>
                  </a:cubicBezTo>
                  <a:cubicBezTo>
                    <a:pt x="304" y="0"/>
                    <a:pt x="304" y="0"/>
                    <a:pt x="304" y="0"/>
                  </a:cubicBezTo>
                  <a:cubicBezTo>
                    <a:pt x="311" y="0"/>
                    <a:pt x="317" y="5"/>
                    <a:pt x="319" y="11"/>
                  </a:cubicBezTo>
                  <a:lnTo>
                    <a:pt x="385" y="2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îṣ1íḋe"/>
            <p:cNvSpPr/>
            <p:nvPr/>
          </p:nvSpPr>
          <p:spPr bwMode="auto">
            <a:xfrm>
              <a:off x="5702301" y="3148013"/>
              <a:ext cx="1223963" cy="709613"/>
            </a:xfrm>
            <a:custGeom>
              <a:avLst/>
              <a:gdLst>
                <a:gd name="T0" fmla="*/ 371 w 371"/>
                <a:gd name="T1" fmla="*/ 215 h 215"/>
                <a:gd name="T2" fmla="*/ 66 w 371"/>
                <a:gd name="T3" fmla="*/ 215 h 215"/>
                <a:gd name="T4" fmla="*/ 3 w 371"/>
                <a:gd name="T5" fmla="*/ 20 h 215"/>
                <a:gd name="T6" fmla="*/ 18 w 371"/>
                <a:gd name="T7" fmla="*/ 0 h 215"/>
                <a:gd name="T8" fmla="*/ 291 w 371"/>
                <a:gd name="T9" fmla="*/ 0 h 215"/>
                <a:gd name="T10" fmla="*/ 305 w 371"/>
                <a:gd name="T11" fmla="*/ 11 h 215"/>
                <a:gd name="T12" fmla="*/ 371 w 371"/>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371" h="215">
                  <a:moveTo>
                    <a:pt x="371" y="215"/>
                  </a:moveTo>
                  <a:cubicBezTo>
                    <a:pt x="66" y="215"/>
                    <a:pt x="66" y="215"/>
                    <a:pt x="66" y="215"/>
                  </a:cubicBezTo>
                  <a:cubicBezTo>
                    <a:pt x="3" y="20"/>
                    <a:pt x="3" y="20"/>
                    <a:pt x="3" y="20"/>
                  </a:cubicBezTo>
                  <a:cubicBezTo>
                    <a:pt x="0" y="10"/>
                    <a:pt x="8" y="0"/>
                    <a:pt x="18" y="0"/>
                  </a:cubicBezTo>
                  <a:cubicBezTo>
                    <a:pt x="291" y="0"/>
                    <a:pt x="291" y="0"/>
                    <a:pt x="291" y="0"/>
                  </a:cubicBezTo>
                  <a:cubicBezTo>
                    <a:pt x="298" y="0"/>
                    <a:pt x="303" y="5"/>
                    <a:pt x="305" y="11"/>
                  </a:cubicBezTo>
                  <a:lnTo>
                    <a:pt x="371" y="215"/>
                  </a:lnTo>
                  <a:close/>
                </a:path>
              </a:pathLst>
            </a:custGeom>
            <a:solidFill>
              <a:srgbClr val="E1ED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íšliďê"/>
            <p:cNvSpPr/>
            <p:nvPr/>
          </p:nvSpPr>
          <p:spPr bwMode="auto">
            <a:xfrm>
              <a:off x="5822951" y="3248025"/>
              <a:ext cx="482600" cy="22225"/>
            </a:xfrm>
            <a:custGeom>
              <a:avLst/>
              <a:gdLst>
                <a:gd name="T0" fmla="*/ 142 w 146"/>
                <a:gd name="T1" fmla="*/ 7 h 7"/>
                <a:gd name="T2" fmla="*/ 3 w 146"/>
                <a:gd name="T3" fmla="*/ 7 h 7"/>
                <a:gd name="T4" fmla="*/ 0 w 146"/>
                <a:gd name="T5" fmla="*/ 3 h 7"/>
                <a:gd name="T6" fmla="*/ 3 w 146"/>
                <a:gd name="T7" fmla="*/ 0 h 7"/>
                <a:gd name="T8" fmla="*/ 142 w 146"/>
                <a:gd name="T9" fmla="*/ 0 h 7"/>
                <a:gd name="T10" fmla="*/ 146 w 146"/>
                <a:gd name="T11" fmla="*/ 3 h 7"/>
                <a:gd name="T12" fmla="*/ 142 w 14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6" h="7">
                  <a:moveTo>
                    <a:pt x="142" y="7"/>
                  </a:moveTo>
                  <a:cubicBezTo>
                    <a:pt x="3" y="7"/>
                    <a:pt x="3" y="7"/>
                    <a:pt x="3" y="7"/>
                  </a:cubicBezTo>
                  <a:cubicBezTo>
                    <a:pt x="1" y="7"/>
                    <a:pt x="0" y="5"/>
                    <a:pt x="0" y="3"/>
                  </a:cubicBezTo>
                  <a:cubicBezTo>
                    <a:pt x="0" y="1"/>
                    <a:pt x="1" y="0"/>
                    <a:pt x="3" y="0"/>
                  </a:cubicBezTo>
                  <a:cubicBezTo>
                    <a:pt x="142" y="0"/>
                    <a:pt x="142" y="0"/>
                    <a:pt x="142" y="0"/>
                  </a:cubicBezTo>
                  <a:cubicBezTo>
                    <a:pt x="145" y="0"/>
                    <a:pt x="146" y="1"/>
                    <a:pt x="146" y="3"/>
                  </a:cubicBezTo>
                  <a:cubicBezTo>
                    <a:pt x="146" y="5"/>
                    <a:pt x="145" y="7"/>
                    <a:pt x="142"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ṩľíḍê"/>
            <p:cNvSpPr/>
            <p:nvPr/>
          </p:nvSpPr>
          <p:spPr bwMode="auto">
            <a:xfrm>
              <a:off x="5840413" y="3303588"/>
              <a:ext cx="538163" cy="23813"/>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ṣļîḓé"/>
            <p:cNvSpPr/>
            <p:nvPr/>
          </p:nvSpPr>
          <p:spPr bwMode="auto">
            <a:xfrm>
              <a:off x="5859463" y="3359150"/>
              <a:ext cx="469900" cy="26988"/>
            </a:xfrm>
            <a:custGeom>
              <a:avLst/>
              <a:gdLst>
                <a:gd name="T0" fmla="*/ 139 w 142"/>
                <a:gd name="T1" fmla="*/ 8 h 8"/>
                <a:gd name="T2" fmla="*/ 4 w 142"/>
                <a:gd name="T3" fmla="*/ 8 h 8"/>
                <a:gd name="T4" fmla="*/ 0 w 142"/>
                <a:gd name="T5" fmla="*/ 4 h 8"/>
                <a:gd name="T6" fmla="*/ 4 w 142"/>
                <a:gd name="T7" fmla="*/ 0 h 8"/>
                <a:gd name="T8" fmla="*/ 139 w 142"/>
                <a:gd name="T9" fmla="*/ 0 h 8"/>
                <a:gd name="T10" fmla="*/ 142 w 142"/>
                <a:gd name="T11" fmla="*/ 4 h 8"/>
                <a:gd name="T12" fmla="*/ 139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9" y="8"/>
                  </a:moveTo>
                  <a:cubicBezTo>
                    <a:pt x="4" y="8"/>
                    <a:pt x="4" y="8"/>
                    <a:pt x="4" y="8"/>
                  </a:cubicBezTo>
                  <a:cubicBezTo>
                    <a:pt x="2" y="8"/>
                    <a:pt x="0" y="6"/>
                    <a:pt x="0" y="4"/>
                  </a:cubicBezTo>
                  <a:cubicBezTo>
                    <a:pt x="0" y="2"/>
                    <a:pt x="2" y="0"/>
                    <a:pt x="4" y="0"/>
                  </a:cubicBezTo>
                  <a:cubicBezTo>
                    <a:pt x="139" y="0"/>
                    <a:pt x="139" y="0"/>
                    <a:pt x="139" y="0"/>
                  </a:cubicBezTo>
                  <a:cubicBezTo>
                    <a:pt x="141" y="0"/>
                    <a:pt x="142" y="2"/>
                    <a:pt x="142" y="4"/>
                  </a:cubicBezTo>
                  <a:cubicBezTo>
                    <a:pt x="142" y="6"/>
                    <a:pt x="141" y="8"/>
                    <a:pt x="13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Sľïḋè"/>
            <p:cNvSpPr/>
            <p:nvPr/>
          </p:nvSpPr>
          <p:spPr bwMode="auto">
            <a:xfrm>
              <a:off x="5876926" y="3419475"/>
              <a:ext cx="379413" cy="22225"/>
            </a:xfrm>
            <a:custGeom>
              <a:avLst/>
              <a:gdLst>
                <a:gd name="T0" fmla="*/ 111 w 115"/>
                <a:gd name="T1" fmla="*/ 7 h 7"/>
                <a:gd name="T2" fmla="*/ 4 w 115"/>
                <a:gd name="T3" fmla="*/ 7 h 7"/>
                <a:gd name="T4" fmla="*/ 0 w 115"/>
                <a:gd name="T5" fmla="*/ 3 h 7"/>
                <a:gd name="T6" fmla="*/ 4 w 115"/>
                <a:gd name="T7" fmla="*/ 0 h 7"/>
                <a:gd name="T8" fmla="*/ 111 w 115"/>
                <a:gd name="T9" fmla="*/ 0 h 7"/>
                <a:gd name="T10" fmla="*/ 115 w 115"/>
                <a:gd name="T11" fmla="*/ 3 h 7"/>
                <a:gd name="T12" fmla="*/ 111 w 11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15" h="7">
                  <a:moveTo>
                    <a:pt x="111" y="7"/>
                  </a:moveTo>
                  <a:cubicBezTo>
                    <a:pt x="4" y="7"/>
                    <a:pt x="4" y="7"/>
                    <a:pt x="4" y="7"/>
                  </a:cubicBezTo>
                  <a:cubicBezTo>
                    <a:pt x="2" y="7"/>
                    <a:pt x="0" y="5"/>
                    <a:pt x="0" y="3"/>
                  </a:cubicBezTo>
                  <a:cubicBezTo>
                    <a:pt x="0" y="1"/>
                    <a:pt x="2" y="0"/>
                    <a:pt x="4" y="0"/>
                  </a:cubicBezTo>
                  <a:cubicBezTo>
                    <a:pt x="111" y="0"/>
                    <a:pt x="111" y="0"/>
                    <a:pt x="111" y="0"/>
                  </a:cubicBezTo>
                  <a:cubicBezTo>
                    <a:pt x="113" y="0"/>
                    <a:pt x="115" y="1"/>
                    <a:pt x="115" y="3"/>
                  </a:cubicBezTo>
                  <a:cubicBezTo>
                    <a:pt x="115" y="5"/>
                    <a:pt x="113" y="7"/>
                    <a:pt x="111"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î$ḷïdè"/>
            <p:cNvSpPr/>
            <p:nvPr/>
          </p:nvSpPr>
          <p:spPr bwMode="auto">
            <a:xfrm>
              <a:off x="5895976" y="3475038"/>
              <a:ext cx="538163" cy="22225"/>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lîḑe"/>
            <p:cNvSpPr/>
            <p:nvPr/>
          </p:nvSpPr>
          <p:spPr bwMode="auto">
            <a:xfrm>
              <a:off x="5916613" y="3530600"/>
              <a:ext cx="468313" cy="26988"/>
            </a:xfrm>
            <a:custGeom>
              <a:avLst/>
              <a:gdLst>
                <a:gd name="T0" fmla="*/ 138 w 142"/>
                <a:gd name="T1" fmla="*/ 8 h 8"/>
                <a:gd name="T2" fmla="*/ 3 w 142"/>
                <a:gd name="T3" fmla="*/ 8 h 8"/>
                <a:gd name="T4" fmla="*/ 0 w 142"/>
                <a:gd name="T5" fmla="*/ 4 h 8"/>
                <a:gd name="T6" fmla="*/ 3 w 142"/>
                <a:gd name="T7" fmla="*/ 0 h 8"/>
                <a:gd name="T8" fmla="*/ 138 w 142"/>
                <a:gd name="T9" fmla="*/ 0 h 8"/>
                <a:gd name="T10" fmla="*/ 142 w 142"/>
                <a:gd name="T11" fmla="*/ 4 h 8"/>
                <a:gd name="T12" fmla="*/ 138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8" y="8"/>
                  </a:moveTo>
                  <a:cubicBezTo>
                    <a:pt x="3" y="8"/>
                    <a:pt x="3" y="8"/>
                    <a:pt x="3" y="8"/>
                  </a:cubicBezTo>
                  <a:cubicBezTo>
                    <a:pt x="1" y="8"/>
                    <a:pt x="0" y="6"/>
                    <a:pt x="0" y="4"/>
                  </a:cubicBezTo>
                  <a:cubicBezTo>
                    <a:pt x="0" y="2"/>
                    <a:pt x="1" y="0"/>
                    <a:pt x="3" y="0"/>
                  </a:cubicBezTo>
                  <a:cubicBezTo>
                    <a:pt x="138" y="0"/>
                    <a:pt x="138" y="0"/>
                    <a:pt x="138" y="0"/>
                  </a:cubicBezTo>
                  <a:cubicBezTo>
                    <a:pt x="140" y="0"/>
                    <a:pt x="142" y="2"/>
                    <a:pt x="142" y="4"/>
                  </a:cubicBezTo>
                  <a:cubicBezTo>
                    <a:pt x="142" y="6"/>
                    <a:pt x="140" y="8"/>
                    <a:pt x="138"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íṩḷídè"/>
            <p:cNvSpPr/>
            <p:nvPr/>
          </p:nvSpPr>
          <p:spPr bwMode="auto">
            <a:xfrm>
              <a:off x="5953126" y="3646488"/>
              <a:ext cx="533400" cy="22225"/>
            </a:xfrm>
            <a:custGeom>
              <a:avLst/>
              <a:gdLst>
                <a:gd name="T0" fmla="*/ 158 w 162"/>
                <a:gd name="T1" fmla="*/ 7 h 7"/>
                <a:gd name="T2" fmla="*/ 3 w 162"/>
                <a:gd name="T3" fmla="*/ 7 h 7"/>
                <a:gd name="T4" fmla="*/ 0 w 162"/>
                <a:gd name="T5" fmla="*/ 4 h 7"/>
                <a:gd name="T6" fmla="*/ 3 w 162"/>
                <a:gd name="T7" fmla="*/ 0 h 7"/>
                <a:gd name="T8" fmla="*/ 158 w 162"/>
                <a:gd name="T9" fmla="*/ 0 h 7"/>
                <a:gd name="T10" fmla="*/ 162 w 162"/>
                <a:gd name="T11" fmla="*/ 4 h 7"/>
                <a:gd name="T12" fmla="*/ 158 w 1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2" h="7">
                  <a:moveTo>
                    <a:pt x="158" y="7"/>
                  </a:moveTo>
                  <a:cubicBezTo>
                    <a:pt x="3" y="7"/>
                    <a:pt x="3" y="7"/>
                    <a:pt x="3" y="7"/>
                  </a:cubicBezTo>
                  <a:cubicBezTo>
                    <a:pt x="1" y="7"/>
                    <a:pt x="0" y="6"/>
                    <a:pt x="0" y="4"/>
                  </a:cubicBezTo>
                  <a:cubicBezTo>
                    <a:pt x="0" y="2"/>
                    <a:pt x="1" y="0"/>
                    <a:pt x="3" y="0"/>
                  </a:cubicBezTo>
                  <a:cubicBezTo>
                    <a:pt x="158" y="0"/>
                    <a:pt x="158" y="0"/>
                    <a:pt x="158" y="0"/>
                  </a:cubicBezTo>
                  <a:cubicBezTo>
                    <a:pt x="161" y="0"/>
                    <a:pt x="162" y="2"/>
                    <a:pt x="162" y="4"/>
                  </a:cubicBezTo>
                  <a:cubicBezTo>
                    <a:pt x="162" y="6"/>
                    <a:pt x="161" y="7"/>
                    <a:pt x="158"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şľîḍé"/>
            <p:cNvSpPr/>
            <p:nvPr/>
          </p:nvSpPr>
          <p:spPr bwMode="auto">
            <a:xfrm>
              <a:off x="5969001" y="3702050"/>
              <a:ext cx="538163" cy="26988"/>
            </a:xfrm>
            <a:custGeom>
              <a:avLst/>
              <a:gdLst>
                <a:gd name="T0" fmla="*/ 159 w 163"/>
                <a:gd name="T1" fmla="*/ 8 h 8"/>
                <a:gd name="T2" fmla="*/ 4 w 163"/>
                <a:gd name="T3" fmla="*/ 8 h 8"/>
                <a:gd name="T4" fmla="*/ 0 w 163"/>
                <a:gd name="T5" fmla="*/ 4 h 8"/>
                <a:gd name="T6" fmla="*/ 4 w 163"/>
                <a:gd name="T7" fmla="*/ 0 h 8"/>
                <a:gd name="T8" fmla="*/ 159 w 163"/>
                <a:gd name="T9" fmla="*/ 0 h 8"/>
                <a:gd name="T10" fmla="*/ 163 w 163"/>
                <a:gd name="T11" fmla="*/ 4 h 8"/>
                <a:gd name="T12" fmla="*/ 159 w 16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3" h="8">
                  <a:moveTo>
                    <a:pt x="159" y="8"/>
                  </a:moveTo>
                  <a:cubicBezTo>
                    <a:pt x="4" y="8"/>
                    <a:pt x="4" y="8"/>
                    <a:pt x="4" y="8"/>
                  </a:cubicBezTo>
                  <a:cubicBezTo>
                    <a:pt x="2" y="8"/>
                    <a:pt x="0" y="6"/>
                    <a:pt x="0" y="4"/>
                  </a:cubicBezTo>
                  <a:cubicBezTo>
                    <a:pt x="0" y="2"/>
                    <a:pt x="2" y="0"/>
                    <a:pt x="4" y="0"/>
                  </a:cubicBezTo>
                  <a:cubicBezTo>
                    <a:pt x="159" y="0"/>
                    <a:pt x="159" y="0"/>
                    <a:pt x="159" y="0"/>
                  </a:cubicBezTo>
                  <a:cubicBezTo>
                    <a:pt x="161" y="0"/>
                    <a:pt x="163" y="2"/>
                    <a:pt x="163" y="4"/>
                  </a:cubicBezTo>
                  <a:cubicBezTo>
                    <a:pt x="163" y="6"/>
                    <a:pt x="161" y="8"/>
                    <a:pt x="15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şḻíḓe"/>
            <p:cNvSpPr/>
            <p:nvPr/>
          </p:nvSpPr>
          <p:spPr bwMode="auto">
            <a:xfrm>
              <a:off x="6421438" y="3221038"/>
              <a:ext cx="385763" cy="508000"/>
            </a:xfrm>
            <a:custGeom>
              <a:avLst/>
              <a:gdLst>
                <a:gd name="T0" fmla="*/ 105 w 117"/>
                <a:gd name="T1" fmla="*/ 154 h 154"/>
                <a:gd name="T2" fmla="*/ 54 w 117"/>
                <a:gd name="T3" fmla="*/ 154 h 154"/>
                <a:gd name="T4" fmla="*/ 44 w 117"/>
                <a:gd name="T5" fmla="*/ 146 h 154"/>
                <a:gd name="T6" fmla="*/ 2 w 117"/>
                <a:gd name="T7" fmla="*/ 14 h 154"/>
                <a:gd name="T8" fmla="*/ 13 w 117"/>
                <a:gd name="T9" fmla="*/ 0 h 154"/>
                <a:gd name="T10" fmla="*/ 63 w 117"/>
                <a:gd name="T11" fmla="*/ 0 h 154"/>
                <a:gd name="T12" fmla="*/ 73 w 117"/>
                <a:gd name="T13" fmla="*/ 8 h 154"/>
                <a:gd name="T14" fmla="*/ 115 w 117"/>
                <a:gd name="T15" fmla="*/ 140 h 154"/>
                <a:gd name="T16" fmla="*/ 105 w 1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54">
                  <a:moveTo>
                    <a:pt x="105" y="154"/>
                  </a:moveTo>
                  <a:cubicBezTo>
                    <a:pt x="54" y="154"/>
                    <a:pt x="54" y="154"/>
                    <a:pt x="54" y="154"/>
                  </a:cubicBezTo>
                  <a:cubicBezTo>
                    <a:pt x="50" y="154"/>
                    <a:pt x="46" y="151"/>
                    <a:pt x="44" y="146"/>
                  </a:cubicBezTo>
                  <a:cubicBezTo>
                    <a:pt x="2" y="14"/>
                    <a:pt x="2" y="14"/>
                    <a:pt x="2" y="14"/>
                  </a:cubicBezTo>
                  <a:cubicBezTo>
                    <a:pt x="0" y="7"/>
                    <a:pt x="5" y="0"/>
                    <a:pt x="13" y="0"/>
                  </a:cubicBezTo>
                  <a:cubicBezTo>
                    <a:pt x="63" y="0"/>
                    <a:pt x="63" y="0"/>
                    <a:pt x="63" y="0"/>
                  </a:cubicBezTo>
                  <a:cubicBezTo>
                    <a:pt x="67" y="0"/>
                    <a:pt x="72" y="3"/>
                    <a:pt x="73" y="8"/>
                  </a:cubicBezTo>
                  <a:cubicBezTo>
                    <a:pt x="115" y="140"/>
                    <a:pt x="115" y="140"/>
                    <a:pt x="115" y="140"/>
                  </a:cubicBezTo>
                  <a:cubicBezTo>
                    <a:pt x="117" y="147"/>
                    <a:pt x="112" y="154"/>
                    <a:pt x="105" y="154"/>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ṣļïḑé"/>
            <p:cNvSpPr/>
            <p:nvPr/>
          </p:nvSpPr>
          <p:spPr bwMode="auto">
            <a:xfrm>
              <a:off x="5853113" y="3836988"/>
              <a:ext cx="1211263" cy="66675"/>
            </a:xfrm>
            <a:custGeom>
              <a:avLst/>
              <a:gdLst>
                <a:gd name="T0" fmla="*/ 357 w 367"/>
                <a:gd name="T1" fmla="*/ 20 h 20"/>
                <a:gd name="T2" fmla="*/ 10 w 367"/>
                <a:gd name="T3" fmla="*/ 20 h 20"/>
                <a:gd name="T4" fmla="*/ 0 w 367"/>
                <a:gd name="T5" fmla="*/ 10 h 20"/>
                <a:gd name="T6" fmla="*/ 10 w 367"/>
                <a:gd name="T7" fmla="*/ 0 h 20"/>
                <a:gd name="T8" fmla="*/ 357 w 367"/>
                <a:gd name="T9" fmla="*/ 0 h 20"/>
                <a:gd name="T10" fmla="*/ 367 w 367"/>
                <a:gd name="T11" fmla="*/ 10 h 20"/>
                <a:gd name="T12" fmla="*/ 357 w 36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67" h="20">
                  <a:moveTo>
                    <a:pt x="357" y="20"/>
                  </a:moveTo>
                  <a:cubicBezTo>
                    <a:pt x="10" y="20"/>
                    <a:pt x="10" y="20"/>
                    <a:pt x="10" y="20"/>
                  </a:cubicBezTo>
                  <a:cubicBezTo>
                    <a:pt x="5" y="20"/>
                    <a:pt x="0" y="16"/>
                    <a:pt x="0" y="10"/>
                  </a:cubicBezTo>
                  <a:cubicBezTo>
                    <a:pt x="0" y="4"/>
                    <a:pt x="5" y="0"/>
                    <a:pt x="10" y="0"/>
                  </a:cubicBezTo>
                  <a:cubicBezTo>
                    <a:pt x="357" y="0"/>
                    <a:pt x="357" y="0"/>
                    <a:pt x="357" y="0"/>
                  </a:cubicBezTo>
                  <a:cubicBezTo>
                    <a:pt x="362" y="0"/>
                    <a:pt x="367" y="4"/>
                    <a:pt x="367" y="10"/>
                  </a:cubicBezTo>
                  <a:cubicBezTo>
                    <a:pt x="367" y="16"/>
                    <a:pt x="362" y="20"/>
                    <a:pt x="35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ṡľïḍè"/>
            <p:cNvSpPr/>
            <p:nvPr/>
          </p:nvSpPr>
          <p:spPr bwMode="auto">
            <a:xfrm>
              <a:off x="6988176" y="2816225"/>
              <a:ext cx="201613" cy="184150"/>
            </a:xfrm>
            <a:custGeom>
              <a:avLst/>
              <a:gdLst>
                <a:gd name="T0" fmla="*/ 20 w 61"/>
                <a:gd name="T1" fmla="*/ 56 h 56"/>
                <a:gd name="T2" fmla="*/ 13 w 61"/>
                <a:gd name="T3" fmla="*/ 52 h 56"/>
                <a:gd name="T4" fmla="*/ 1 w 61"/>
                <a:gd name="T5" fmla="*/ 31 h 56"/>
                <a:gd name="T6" fmla="*/ 0 w 61"/>
                <a:gd name="T7" fmla="*/ 25 h 56"/>
                <a:gd name="T8" fmla="*/ 5 w 61"/>
                <a:gd name="T9" fmla="*/ 20 h 56"/>
                <a:gd name="T10" fmla="*/ 37 w 61"/>
                <a:gd name="T11" fmla="*/ 3 h 56"/>
                <a:gd name="T12" fmla="*/ 48 w 61"/>
                <a:gd name="T13" fmla="*/ 6 h 56"/>
                <a:gd name="T14" fmla="*/ 59 w 61"/>
                <a:gd name="T15" fmla="*/ 26 h 56"/>
                <a:gd name="T16" fmla="*/ 60 w 61"/>
                <a:gd name="T17" fmla="*/ 33 h 56"/>
                <a:gd name="T18" fmla="*/ 56 w 61"/>
                <a:gd name="T19" fmla="*/ 38 h 56"/>
                <a:gd name="T20" fmla="*/ 24 w 61"/>
                <a:gd name="T21" fmla="*/ 55 h 56"/>
                <a:gd name="T22" fmla="*/ 20 w 61"/>
                <a:gd name="T23" fmla="*/ 56 h 56"/>
                <a:gd name="T24" fmla="*/ 41 w 61"/>
                <a:gd name="T25" fmla="*/ 6 h 56"/>
                <a:gd name="T26" fmla="*/ 39 w 61"/>
                <a:gd name="T27" fmla="*/ 6 h 56"/>
                <a:gd name="T28" fmla="*/ 6 w 61"/>
                <a:gd name="T29" fmla="*/ 23 h 56"/>
                <a:gd name="T30" fmla="*/ 4 w 61"/>
                <a:gd name="T31" fmla="*/ 26 h 56"/>
                <a:gd name="T32" fmla="*/ 5 w 61"/>
                <a:gd name="T33" fmla="*/ 29 h 56"/>
                <a:gd name="T34" fmla="*/ 5 w 61"/>
                <a:gd name="T35" fmla="*/ 30 h 56"/>
                <a:gd name="T36" fmla="*/ 16 w 61"/>
                <a:gd name="T37" fmla="*/ 50 h 56"/>
                <a:gd name="T38" fmla="*/ 22 w 61"/>
                <a:gd name="T39" fmla="*/ 52 h 56"/>
                <a:gd name="T40" fmla="*/ 54 w 61"/>
                <a:gd name="T41" fmla="*/ 34 h 56"/>
                <a:gd name="T42" fmla="*/ 56 w 61"/>
                <a:gd name="T43" fmla="*/ 32 h 56"/>
                <a:gd name="T44" fmla="*/ 56 w 61"/>
                <a:gd name="T45" fmla="*/ 28 h 56"/>
                <a:gd name="T46" fmla="*/ 45 w 61"/>
                <a:gd name="T47" fmla="*/ 8 h 56"/>
                <a:gd name="T48" fmla="*/ 41 w 61"/>
                <a:gd name="T49"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56">
                  <a:moveTo>
                    <a:pt x="20" y="56"/>
                  </a:moveTo>
                  <a:cubicBezTo>
                    <a:pt x="17" y="56"/>
                    <a:pt x="14" y="55"/>
                    <a:pt x="13" y="52"/>
                  </a:cubicBezTo>
                  <a:cubicBezTo>
                    <a:pt x="1" y="31"/>
                    <a:pt x="1" y="31"/>
                    <a:pt x="1" y="31"/>
                  </a:cubicBezTo>
                  <a:cubicBezTo>
                    <a:pt x="0" y="29"/>
                    <a:pt x="0" y="27"/>
                    <a:pt x="0" y="25"/>
                  </a:cubicBezTo>
                  <a:cubicBezTo>
                    <a:pt x="1" y="22"/>
                    <a:pt x="2" y="21"/>
                    <a:pt x="5" y="20"/>
                  </a:cubicBezTo>
                  <a:cubicBezTo>
                    <a:pt x="37" y="3"/>
                    <a:pt x="37" y="3"/>
                    <a:pt x="37" y="3"/>
                  </a:cubicBezTo>
                  <a:cubicBezTo>
                    <a:pt x="41" y="0"/>
                    <a:pt x="46" y="2"/>
                    <a:pt x="48" y="6"/>
                  </a:cubicBezTo>
                  <a:cubicBezTo>
                    <a:pt x="59" y="26"/>
                    <a:pt x="59" y="26"/>
                    <a:pt x="59" y="26"/>
                  </a:cubicBezTo>
                  <a:cubicBezTo>
                    <a:pt x="60" y="28"/>
                    <a:pt x="61" y="31"/>
                    <a:pt x="60" y="33"/>
                  </a:cubicBezTo>
                  <a:cubicBezTo>
                    <a:pt x="59" y="35"/>
                    <a:pt x="58" y="37"/>
                    <a:pt x="56" y="38"/>
                  </a:cubicBezTo>
                  <a:cubicBezTo>
                    <a:pt x="24" y="55"/>
                    <a:pt x="24" y="55"/>
                    <a:pt x="24" y="55"/>
                  </a:cubicBezTo>
                  <a:cubicBezTo>
                    <a:pt x="23" y="56"/>
                    <a:pt x="22" y="56"/>
                    <a:pt x="20" y="56"/>
                  </a:cubicBezTo>
                  <a:close/>
                  <a:moveTo>
                    <a:pt x="41" y="6"/>
                  </a:moveTo>
                  <a:cubicBezTo>
                    <a:pt x="40" y="6"/>
                    <a:pt x="39" y="6"/>
                    <a:pt x="39" y="6"/>
                  </a:cubicBezTo>
                  <a:cubicBezTo>
                    <a:pt x="6" y="23"/>
                    <a:pt x="6" y="23"/>
                    <a:pt x="6" y="23"/>
                  </a:cubicBezTo>
                  <a:cubicBezTo>
                    <a:pt x="5" y="24"/>
                    <a:pt x="4" y="25"/>
                    <a:pt x="4" y="26"/>
                  </a:cubicBezTo>
                  <a:cubicBezTo>
                    <a:pt x="4" y="27"/>
                    <a:pt x="4" y="28"/>
                    <a:pt x="5" y="29"/>
                  </a:cubicBezTo>
                  <a:cubicBezTo>
                    <a:pt x="5" y="30"/>
                    <a:pt x="5" y="30"/>
                    <a:pt x="5" y="30"/>
                  </a:cubicBezTo>
                  <a:cubicBezTo>
                    <a:pt x="16" y="50"/>
                    <a:pt x="16" y="50"/>
                    <a:pt x="16" y="50"/>
                  </a:cubicBezTo>
                  <a:cubicBezTo>
                    <a:pt x="17" y="52"/>
                    <a:pt x="20" y="53"/>
                    <a:pt x="22" y="52"/>
                  </a:cubicBezTo>
                  <a:cubicBezTo>
                    <a:pt x="54" y="34"/>
                    <a:pt x="54" y="34"/>
                    <a:pt x="54" y="34"/>
                  </a:cubicBezTo>
                  <a:cubicBezTo>
                    <a:pt x="55" y="34"/>
                    <a:pt x="56" y="33"/>
                    <a:pt x="56" y="32"/>
                  </a:cubicBezTo>
                  <a:cubicBezTo>
                    <a:pt x="56" y="30"/>
                    <a:pt x="56" y="29"/>
                    <a:pt x="56" y="28"/>
                  </a:cubicBezTo>
                  <a:cubicBezTo>
                    <a:pt x="45" y="8"/>
                    <a:pt x="45" y="8"/>
                    <a:pt x="45" y="8"/>
                  </a:cubicBezTo>
                  <a:cubicBezTo>
                    <a:pt x="44" y="6"/>
                    <a:pt x="42" y="6"/>
                    <a:pt x="41" y="6"/>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ş1íḍe"/>
            <p:cNvSpPr/>
            <p:nvPr/>
          </p:nvSpPr>
          <p:spPr bwMode="auto">
            <a:xfrm>
              <a:off x="6348413" y="3548063"/>
              <a:ext cx="300038" cy="157163"/>
            </a:xfrm>
            <a:custGeom>
              <a:avLst/>
              <a:gdLst>
                <a:gd name="T0" fmla="*/ 83 w 91"/>
                <a:gd name="T1" fmla="*/ 44 h 48"/>
                <a:gd name="T2" fmla="*/ 79 w 91"/>
                <a:gd name="T3" fmla="*/ 48 h 48"/>
                <a:gd name="T4" fmla="*/ 57 w 91"/>
                <a:gd name="T5" fmla="*/ 35 h 48"/>
                <a:gd name="T6" fmla="*/ 37 w 91"/>
                <a:gd name="T7" fmla="*/ 37 h 48"/>
                <a:gd name="T8" fmla="*/ 31 w 91"/>
                <a:gd name="T9" fmla="*/ 34 h 48"/>
                <a:gd name="T10" fmla="*/ 6 w 91"/>
                <a:gd name="T11" fmla="*/ 44 h 48"/>
                <a:gd name="T12" fmla="*/ 2 w 91"/>
                <a:gd name="T13" fmla="*/ 38 h 48"/>
                <a:gd name="T14" fmla="*/ 6 w 91"/>
                <a:gd name="T15" fmla="*/ 33 h 48"/>
                <a:gd name="T16" fmla="*/ 6 w 91"/>
                <a:gd name="T17" fmla="*/ 33 h 48"/>
                <a:gd name="T18" fmla="*/ 34 w 91"/>
                <a:gd name="T19" fmla="*/ 9 h 48"/>
                <a:gd name="T20" fmla="*/ 58 w 91"/>
                <a:gd name="T21" fmla="*/ 3 h 48"/>
                <a:gd name="T22" fmla="*/ 91 w 91"/>
                <a:gd name="T23" fmla="*/ 25 h 48"/>
                <a:gd name="T24" fmla="*/ 83 w 91"/>
                <a:gd name="T2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8">
                  <a:moveTo>
                    <a:pt x="83" y="44"/>
                  </a:moveTo>
                  <a:cubicBezTo>
                    <a:pt x="80" y="47"/>
                    <a:pt x="79" y="48"/>
                    <a:pt x="79" y="48"/>
                  </a:cubicBezTo>
                  <a:cubicBezTo>
                    <a:pt x="79" y="48"/>
                    <a:pt x="62" y="36"/>
                    <a:pt x="57" y="35"/>
                  </a:cubicBezTo>
                  <a:cubicBezTo>
                    <a:pt x="53" y="33"/>
                    <a:pt x="43" y="37"/>
                    <a:pt x="37" y="37"/>
                  </a:cubicBezTo>
                  <a:cubicBezTo>
                    <a:pt x="31" y="38"/>
                    <a:pt x="31" y="34"/>
                    <a:pt x="31" y="34"/>
                  </a:cubicBezTo>
                  <a:cubicBezTo>
                    <a:pt x="31" y="34"/>
                    <a:pt x="9" y="43"/>
                    <a:pt x="6" y="44"/>
                  </a:cubicBezTo>
                  <a:cubicBezTo>
                    <a:pt x="2" y="45"/>
                    <a:pt x="0" y="44"/>
                    <a:pt x="2" y="38"/>
                  </a:cubicBezTo>
                  <a:cubicBezTo>
                    <a:pt x="2" y="37"/>
                    <a:pt x="4" y="35"/>
                    <a:pt x="6" y="33"/>
                  </a:cubicBezTo>
                  <a:cubicBezTo>
                    <a:pt x="6" y="33"/>
                    <a:pt x="6" y="33"/>
                    <a:pt x="6" y="33"/>
                  </a:cubicBezTo>
                  <a:cubicBezTo>
                    <a:pt x="13" y="25"/>
                    <a:pt x="29" y="11"/>
                    <a:pt x="34" y="9"/>
                  </a:cubicBezTo>
                  <a:cubicBezTo>
                    <a:pt x="41" y="5"/>
                    <a:pt x="51" y="0"/>
                    <a:pt x="58" y="3"/>
                  </a:cubicBezTo>
                  <a:cubicBezTo>
                    <a:pt x="66" y="6"/>
                    <a:pt x="91" y="25"/>
                    <a:pt x="91" y="25"/>
                  </a:cubicBezTo>
                  <a:cubicBezTo>
                    <a:pt x="91" y="31"/>
                    <a:pt x="86" y="39"/>
                    <a:pt x="83"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ṡḻïďè"/>
            <p:cNvSpPr/>
            <p:nvPr/>
          </p:nvSpPr>
          <p:spPr bwMode="auto">
            <a:xfrm>
              <a:off x="6348413" y="3622675"/>
              <a:ext cx="290513" cy="82550"/>
            </a:xfrm>
            <a:custGeom>
              <a:avLst/>
              <a:gdLst>
                <a:gd name="T0" fmla="*/ 88 w 88"/>
                <a:gd name="T1" fmla="*/ 3 h 25"/>
                <a:gd name="T2" fmla="*/ 83 w 88"/>
                <a:gd name="T3" fmla="*/ 21 h 25"/>
                <a:gd name="T4" fmla="*/ 79 w 88"/>
                <a:gd name="T5" fmla="*/ 25 h 25"/>
                <a:gd name="T6" fmla="*/ 57 w 88"/>
                <a:gd name="T7" fmla="*/ 12 h 25"/>
                <a:gd name="T8" fmla="*/ 37 w 88"/>
                <a:gd name="T9" fmla="*/ 14 h 25"/>
                <a:gd name="T10" fmla="*/ 31 w 88"/>
                <a:gd name="T11" fmla="*/ 11 h 25"/>
                <a:gd name="T12" fmla="*/ 6 w 88"/>
                <a:gd name="T13" fmla="*/ 21 h 25"/>
                <a:gd name="T14" fmla="*/ 2 w 88"/>
                <a:gd name="T15" fmla="*/ 15 h 25"/>
                <a:gd name="T16" fmla="*/ 6 w 88"/>
                <a:gd name="T17" fmla="*/ 10 h 25"/>
                <a:gd name="T18" fmla="*/ 3 w 88"/>
                <a:gd name="T19" fmla="*/ 18 h 25"/>
                <a:gd name="T20" fmla="*/ 45 w 88"/>
                <a:gd name="T21" fmla="*/ 1 h 25"/>
                <a:gd name="T22" fmla="*/ 47 w 88"/>
                <a:gd name="T23" fmla="*/ 1 h 25"/>
                <a:gd name="T24" fmla="*/ 46 w 88"/>
                <a:gd name="T25" fmla="*/ 3 h 25"/>
                <a:gd name="T26" fmla="*/ 32 w 88"/>
                <a:gd name="T27" fmla="*/ 11 h 25"/>
                <a:gd name="T28" fmla="*/ 58 w 88"/>
                <a:gd name="T29" fmla="*/ 9 h 25"/>
                <a:gd name="T30" fmla="*/ 76 w 88"/>
                <a:gd name="T31" fmla="*/ 19 h 25"/>
                <a:gd name="T32" fmla="*/ 88 w 88"/>
                <a:gd name="T3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25">
                  <a:moveTo>
                    <a:pt x="88" y="3"/>
                  </a:moveTo>
                  <a:cubicBezTo>
                    <a:pt x="83" y="21"/>
                    <a:pt x="83" y="21"/>
                    <a:pt x="83" y="21"/>
                  </a:cubicBezTo>
                  <a:cubicBezTo>
                    <a:pt x="80" y="24"/>
                    <a:pt x="79" y="25"/>
                    <a:pt x="79" y="25"/>
                  </a:cubicBezTo>
                  <a:cubicBezTo>
                    <a:pt x="79" y="25"/>
                    <a:pt x="62" y="13"/>
                    <a:pt x="57" y="12"/>
                  </a:cubicBezTo>
                  <a:cubicBezTo>
                    <a:pt x="53" y="10"/>
                    <a:pt x="43" y="14"/>
                    <a:pt x="37" y="14"/>
                  </a:cubicBezTo>
                  <a:cubicBezTo>
                    <a:pt x="31" y="15"/>
                    <a:pt x="31" y="11"/>
                    <a:pt x="31" y="11"/>
                  </a:cubicBezTo>
                  <a:cubicBezTo>
                    <a:pt x="31" y="11"/>
                    <a:pt x="9" y="20"/>
                    <a:pt x="6" y="21"/>
                  </a:cubicBezTo>
                  <a:cubicBezTo>
                    <a:pt x="2" y="22"/>
                    <a:pt x="0" y="21"/>
                    <a:pt x="2" y="15"/>
                  </a:cubicBezTo>
                  <a:cubicBezTo>
                    <a:pt x="2" y="14"/>
                    <a:pt x="4" y="12"/>
                    <a:pt x="6" y="10"/>
                  </a:cubicBezTo>
                  <a:cubicBezTo>
                    <a:pt x="4" y="12"/>
                    <a:pt x="2" y="15"/>
                    <a:pt x="3" y="18"/>
                  </a:cubicBezTo>
                  <a:cubicBezTo>
                    <a:pt x="5" y="22"/>
                    <a:pt x="28" y="11"/>
                    <a:pt x="45" y="1"/>
                  </a:cubicBezTo>
                  <a:cubicBezTo>
                    <a:pt x="45" y="1"/>
                    <a:pt x="46" y="0"/>
                    <a:pt x="47" y="1"/>
                  </a:cubicBezTo>
                  <a:cubicBezTo>
                    <a:pt x="47" y="2"/>
                    <a:pt x="46" y="3"/>
                    <a:pt x="46" y="3"/>
                  </a:cubicBezTo>
                  <a:cubicBezTo>
                    <a:pt x="43" y="6"/>
                    <a:pt x="29" y="7"/>
                    <a:pt x="32" y="11"/>
                  </a:cubicBezTo>
                  <a:cubicBezTo>
                    <a:pt x="36" y="18"/>
                    <a:pt x="50" y="6"/>
                    <a:pt x="58" y="9"/>
                  </a:cubicBezTo>
                  <a:cubicBezTo>
                    <a:pt x="66" y="11"/>
                    <a:pt x="76" y="19"/>
                    <a:pt x="76" y="19"/>
                  </a:cubicBezTo>
                  <a:cubicBezTo>
                    <a:pt x="76" y="19"/>
                    <a:pt x="81" y="5"/>
                    <a:pt x="88" y="3"/>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şḷiḑe"/>
            <p:cNvSpPr/>
            <p:nvPr/>
          </p:nvSpPr>
          <p:spPr bwMode="auto">
            <a:xfrm>
              <a:off x="6599238" y="3402013"/>
              <a:ext cx="1023938" cy="590550"/>
            </a:xfrm>
            <a:custGeom>
              <a:avLst/>
              <a:gdLst>
                <a:gd name="T0" fmla="*/ 0 w 310"/>
                <a:gd name="T1" fmla="*/ 92 h 179"/>
                <a:gd name="T2" fmla="*/ 144 w 310"/>
                <a:gd name="T3" fmla="*/ 172 h 179"/>
                <a:gd name="T4" fmla="*/ 310 w 310"/>
                <a:gd name="T5" fmla="*/ 62 h 179"/>
                <a:gd name="T6" fmla="*/ 265 w 310"/>
                <a:gd name="T7" fmla="*/ 7 h 179"/>
                <a:gd name="T8" fmla="*/ 152 w 310"/>
                <a:gd name="T9" fmla="*/ 112 h 179"/>
                <a:gd name="T10" fmla="*/ 14 w 310"/>
                <a:gd name="T11" fmla="*/ 67 h 179"/>
                <a:gd name="T12" fmla="*/ 7 w 310"/>
                <a:gd name="T13" fmla="*/ 76 h 179"/>
                <a:gd name="T14" fmla="*/ 0 w 310"/>
                <a:gd name="T15" fmla="*/ 92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79">
                  <a:moveTo>
                    <a:pt x="0" y="92"/>
                  </a:moveTo>
                  <a:cubicBezTo>
                    <a:pt x="0" y="92"/>
                    <a:pt x="82" y="165"/>
                    <a:pt x="144" y="172"/>
                  </a:cubicBezTo>
                  <a:cubicBezTo>
                    <a:pt x="206" y="179"/>
                    <a:pt x="310" y="62"/>
                    <a:pt x="310" y="62"/>
                  </a:cubicBezTo>
                  <a:cubicBezTo>
                    <a:pt x="310" y="62"/>
                    <a:pt x="303" y="0"/>
                    <a:pt x="265" y="7"/>
                  </a:cubicBezTo>
                  <a:cubicBezTo>
                    <a:pt x="226" y="15"/>
                    <a:pt x="175" y="107"/>
                    <a:pt x="152" y="112"/>
                  </a:cubicBezTo>
                  <a:cubicBezTo>
                    <a:pt x="130" y="116"/>
                    <a:pt x="14" y="67"/>
                    <a:pt x="14" y="67"/>
                  </a:cubicBezTo>
                  <a:cubicBezTo>
                    <a:pt x="14" y="67"/>
                    <a:pt x="11" y="69"/>
                    <a:pt x="7" y="76"/>
                  </a:cubicBezTo>
                  <a:cubicBezTo>
                    <a:pt x="3" y="83"/>
                    <a:pt x="0" y="92"/>
                    <a:pt x="0" y="92"/>
                  </a:cubicBezTo>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íṩliďê"/>
            <p:cNvSpPr/>
            <p:nvPr/>
          </p:nvSpPr>
          <p:spPr bwMode="auto">
            <a:xfrm>
              <a:off x="6999288" y="2443163"/>
              <a:ext cx="661988" cy="747713"/>
            </a:xfrm>
            <a:custGeom>
              <a:avLst/>
              <a:gdLst>
                <a:gd name="T0" fmla="*/ 159 w 201"/>
                <a:gd name="T1" fmla="*/ 28 h 227"/>
                <a:gd name="T2" fmla="*/ 78 w 201"/>
                <a:gd name="T3" fmla="*/ 2 h 227"/>
                <a:gd name="T4" fmla="*/ 5 w 201"/>
                <a:gd name="T5" fmla="*/ 62 h 227"/>
                <a:gd name="T6" fmla="*/ 6 w 201"/>
                <a:gd name="T7" fmla="*/ 110 h 227"/>
                <a:gd name="T8" fmla="*/ 70 w 201"/>
                <a:gd name="T9" fmla="*/ 216 h 227"/>
                <a:gd name="T10" fmla="*/ 109 w 201"/>
                <a:gd name="T11" fmla="*/ 212 h 227"/>
                <a:gd name="T12" fmla="*/ 114 w 201"/>
                <a:gd name="T13" fmla="*/ 214 h 227"/>
                <a:gd name="T14" fmla="*/ 121 w 201"/>
                <a:gd name="T15" fmla="*/ 227 h 227"/>
                <a:gd name="T16" fmla="*/ 180 w 201"/>
                <a:gd name="T17" fmla="*/ 214 h 227"/>
                <a:gd name="T18" fmla="*/ 169 w 201"/>
                <a:gd name="T19" fmla="*/ 180 h 227"/>
                <a:gd name="T20" fmla="*/ 159 w 201"/>
                <a:gd name="T21" fmla="*/ 2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59" y="28"/>
                  </a:moveTo>
                  <a:cubicBezTo>
                    <a:pt x="137" y="2"/>
                    <a:pt x="104" y="0"/>
                    <a:pt x="78" y="2"/>
                  </a:cubicBezTo>
                  <a:cubicBezTo>
                    <a:pt x="44" y="6"/>
                    <a:pt x="15" y="29"/>
                    <a:pt x="5" y="62"/>
                  </a:cubicBezTo>
                  <a:cubicBezTo>
                    <a:pt x="1" y="76"/>
                    <a:pt x="0" y="92"/>
                    <a:pt x="6" y="110"/>
                  </a:cubicBezTo>
                  <a:cubicBezTo>
                    <a:pt x="27" y="168"/>
                    <a:pt x="49" y="205"/>
                    <a:pt x="70" y="216"/>
                  </a:cubicBezTo>
                  <a:cubicBezTo>
                    <a:pt x="78" y="220"/>
                    <a:pt x="93" y="218"/>
                    <a:pt x="109" y="212"/>
                  </a:cubicBezTo>
                  <a:cubicBezTo>
                    <a:pt x="111" y="211"/>
                    <a:pt x="113" y="212"/>
                    <a:pt x="114" y="214"/>
                  </a:cubicBezTo>
                  <a:cubicBezTo>
                    <a:pt x="121" y="227"/>
                    <a:pt x="121" y="227"/>
                    <a:pt x="121" y="227"/>
                  </a:cubicBezTo>
                  <a:cubicBezTo>
                    <a:pt x="180" y="214"/>
                    <a:pt x="180" y="214"/>
                    <a:pt x="180" y="214"/>
                  </a:cubicBezTo>
                  <a:cubicBezTo>
                    <a:pt x="180" y="214"/>
                    <a:pt x="173" y="197"/>
                    <a:pt x="169" y="180"/>
                  </a:cubicBezTo>
                  <a:cubicBezTo>
                    <a:pt x="177" y="169"/>
                    <a:pt x="201" y="75"/>
                    <a:pt x="159" y="28"/>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ṡḻiḋê"/>
            <p:cNvSpPr/>
            <p:nvPr/>
          </p:nvSpPr>
          <p:spPr bwMode="auto">
            <a:xfrm>
              <a:off x="6932613" y="2354263"/>
              <a:ext cx="715963" cy="731838"/>
            </a:xfrm>
            <a:custGeom>
              <a:avLst/>
              <a:gdLst>
                <a:gd name="T0" fmla="*/ 60 w 217"/>
                <a:gd name="T1" fmla="*/ 138 h 222"/>
                <a:gd name="T2" fmla="*/ 77 w 217"/>
                <a:gd name="T3" fmla="*/ 148 h 222"/>
                <a:gd name="T4" fmla="*/ 95 w 217"/>
                <a:gd name="T5" fmla="*/ 181 h 222"/>
                <a:gd name="T6" fmla="*/ 102 w 217"/>
                <a:gd name="T7" fmla="*/ 181 h 222"/>
                <a:gd name="T8" fmla="*/ 105 w 217"/>
                <a:gd name="T9" fmla="*/ 176 h 222"/>
                <a:gd name="T10" fmla="*/ 98 w 217"/>
                <a:gd name="T11" fmla="*/ 153 h 222"/>
                <a:gd name="T12" fmla="*/ 109 w 217"/>
                <a:gd name="T13" fmla="*/ 132 h 222"/>
                <a:gd name="T14" fmla="*/ 119 w 217"/>
                <a:gd name="T15" fmla="*/ 132 h 222"/>
                <a:gd name="T16" fmla="*/ 124 w 217"/>
                <a:gd name="T17" fmla="*/ 179 h 222"/>
                <a:gd name="T18" fmla="*/ 141 w 217"/>
                <a:gd name="T19" fmla="*/ 215 h 222"/>
                <a:gd name="T20" fmla="*/ 200 w 217"/>
                <a:gd name="T21" fmla="*/ 198 h 222"/>
                <a:gd name="T22" fmla="*/ 209 w 217"/>
                <a:gd name="T23" fmla="*/ 87 h 222"/>
                <a:gd name="T24" fmla="*/ 164 w 217"/>
                <a:gd name="T25" fmla="*/ 30 h 222"/>
                <a:gd name="T26" fmla="*/ 153 w 217"/>
                <a:gd name="T27" fmla="*/ 29 h 222"/>
                <a:gd name="T28" fmla="*/ 146 w 217"/>
                <a:gd name="T29" fmla="*/ 27 h 222"/>
                <a:gd name="T30" fmla="*/ 64 w 217"/>
                <a:gd name="T31" fmla="*/ 19 h 222"/>
                <a:gd name="T32" fmla="*/ 1 w 217"/>
                <a:gd name="T33" fmla="*/ 117 h 222"/>
                <a:gd name="T34" fmla="*/ 22 w 217"/>
                <a:gd name="T35" fmla="*/ 128 h 222"/>
                <a:gd name="T36" fmla="*/ 35 w 217"/>
                <a:gd name="T37" fmla="*/ 131 h 222"/>
                <a:gd name="T38" fmla="*/ 60 w 217"/>
                <a:gd name="T39" fmla="*/ 13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7" h="222">
                  <a:moveTo>
                    <a:pt x="60" y="138"/>
                  </a:moveTo>
                  <a:cubicBezTo>
                    <a:pt x="67" y="137"/>
                    <a:pt x="74" y="141"/>
                    <a:pt x="77" y="148"/>
                  </a:cubicBezTo>
                  <a:cubicBezTo>
                    <a:pt x="82" y="160"/>
                    <a:pt x="89" y="176"/>
                    <a:pt x="95" y="181"/>
                  </a:cubicBezTo>
                  <a:cubicBezTo>
                    <a:pt x="96" y="182"/>
                    <a:pt x="99" y="183"/>
                    <a:pt x="102" y="181"/>
                  </a:cubicBezTo>
                  <a:cubicBezTo>
                    <a:pt x="104" y="180"/>
                    <a:pt x="105" y="178"/>
                    <a:pt x="105" y="176"/>
                  </a:cubicBezTo>
                  <a:cubicBezTo>
                    <a:pt x="104" y="171"/>
                    <a:pt x="100" y="160"/>
                    <a:pt x="98" y="153"/>
                  </a:cubicBezTo>
                  <a:cubicBezTo>
                    <a:pt x="94" y="144"/>
                    <a:pt x="98" y="134"/>
                    <a:pt x="109" y="132"/>
                  </a:cubicBezTo>
                  <a:cubicBezTo>
                    <a:pt x="111" y="131"/>
                    <a:pt x="117" y="131"/>
                    <a:pt x="119" y="132"/>
                  </a:cubicBezTo>
                  <a:cubicBezTo>
                    <a:pt x="137" y="137"/>
                    <a:pt x="125" y="165"/>
                    <a:pt x="124" y="179"/>
                  </a:cubicBezTo>
                  <a:cubicBezTo>
                    <a:pt x="124" y="189"/>
                    <a:pt x="136" y="213"/>
                    <a:pt x="141" y="215"/>
                  </a:cubicBezTo>
                  <a:cubicBezTo>
                    <a:pt x="159" y="222"/>
                    <a:pt x="186" y="216"/>
                    <a:pt x="200" y="198"/>
                  </a:cubicBezTo>
                  <a:cubicBezTo>
                    <a:pt x="214" y="181"/>
                    <a:pt x="217" y="122"/>
                    <a:pt x="209" y="87"/>
                  </a:cubicBezTo>
                  <a:cubicBezTo>
                    <a:pt x="202" y="52"/>
                    <a:pt x="174" y="32"/>
                    <a:pt x="164" y="30"/>
                  </a:cubicBezTo>
                  <a:cubicBezTo>
                    <a:pt x="160" y="29"/>
                    <a:pt x="156" y="29"/>
                    <a:pt x="153" y="29"/>
                  </a:cubicBezTo>
                  <a:cubicBezTo>
                    <a:pt x="151" y="30"/>
                    <a:pt x="148" y="29"/>
                    <a:pt x="146" y="27"/>
                  </a:cubicBezTo>
                  <a:cubicBezTo>
                    <a:pt x="136" y="19"/>
                    <a:pt x="109" y="0"/>
                    <a:pt x="64" y="19"/>
                  </a:cubicBezTo>
                  <a:cubicBezTo>
                    <a:pt x="9" y="43"/>
                    <a:pt x="0" y="94"/>
                    <a:pt x="1" y="117"/>
                  </a:cubicBezTo>
                  <a:cubicBezTo>
                    <a:pt x="2" y="132"/>
                    <a:pt x="14" y="131"/>
                    <a:pt x="22" y="128"/>
                  </a:cubicBezTo>
                  <a:cubicBezTo>
                    <a:pt x="26" y="127"/>
                    <a:pt x="31" y="128"/>
                    <a:pt x="35" y="131"/>
                  </a:cubicBezTo>
                  <a:cubicBezTo>
                    <a:pt x="39" y="135"/>
                    <a:pt x="47" y="139"/>
                    <a:pt x="60" y="138"/>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išļiďé"/>
            <p:cNvSpPr/>
            <p:nvPr/>
          </p:nvSpPr>
          <p:spPr bwMode="auto">
            <a:xfrm>
              <a:off x="7375526" y="3109913"/>
              <a:ext cx="276225" cy="111125"/>
            </a:xfrm>
            <a:custGeom>
              <a:avLst/>
              <a:gdLst>
                <a:gd name="T0" fmla="*/ 5 w 84"/>
                <a:gd name="T1" fmla="*/ 34 h 34"/>
                <a:gd name="T2" fmla="*/ 2 w 84"/>
                <a:gd name="T3" fmla="*/ 25 h 34"/>
                <a:gd name="T4" fmla="*/ 61 w 84"/>
                <a:gd name="T5" fmla="*/ 1 h 34"/>
                <a:gd name="T6" fmla="*/ 77 w 84"/>
                <a:gd name="T7" fmla="*/ 14 h 34"/>
                <a:gd name="T8" fmla="*/ 84 w 84"/>
                <a:gd name="T9" fmla="*/ 34 h 34"/>
                <a:gd name="T10" fmla="*/ 5 w 84"/>
                <a:gd name="T11" fmla="*/ 34 h 34"/>
              </a:gdLst>
              <a:ahLst/>
              <a:cxnLst>
                <a:cxn ang="0">
                  <a:pos x="T0" y="T1"/>
                </a:cxn>
                <a:cxn ang="0">
                  <a:pos x="T2" y="T3"/>
                </a:cxn>
                <a:cxn ang="0">
                  <a:pos x="T4" y="T5"/>
                </a:cxn>
                <a:cxn ang="0">
                  <a:pos x="T6" y="T7"/>
                </a:cxn>
                <a:cxn ang="0">
                  <a:pos x="T8" y="T9"/>
                </a:cxn>
                <a:cxn ang="0">
                  <a:pos x="T10" y="T11"/>
                </a:cxn>
              </a:cxnLst>
              <a:rect l="0" t="0" r="r" b="b"/>
              <a:pathLst>
                <a:path w="84" h="34">
                  <a:moveTo>
                    <a:pt x="5" y="34"/>
                  </a:moveTo>
                  <a:cubicBezTo>
                    <a:pt x="5" y="34"/>
                    <a:pt x="0" y="29"/>
                    <a:pt x="2" y="25"/>
                  </a:cubicBezTo>
                  <a:cubicBezTo>
                    <a:pt x="4" y="21"/>
                    <a:pt x="30" y="0"/>
                    <a:pt x="61" y="1"/>
                  </a:cubicBezTo>
                  <a:cubicBezTo>
                    <a:pt x="66" y="1"/>
                    <a:pt x="71" y="1"/>
                    <a:pt x="77" y="14"/>
                  </a:cubicBezTo>
                  <a:cubicBezTo>
                    <a:pt x="83" y="26"/>
                    <a:pt x="84" y="34"/>
                    <a:pt x="84" y="34"/>
                  </a:cubicBezTo>
                  <a:lnTo>
                    <a:pt x="5" y="34"/>
                  </a:ln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îSļîḍè"/>
            <p:cNvSpPr/>
            <p:nvPr/>
          </p:nvSpPr>
          <p:spPr bwMode="auto">
            <a:xfrm>
              <a:off x="7051676" y="3152775"/>
              <a:ext cx="1012825" cy="1304925"/>
            </a:xfrm>
            <a:custGeom>
              <a:avLst/>
              <a:gdLst>
                <a:gd name="T0" fmla="*/ 244 w 307"/>
                <a:gd name="T1" fmla="*/ 389 h 396"/>
                <a:gd name="T2" fmla="*/ 238 w 307"/>
                <a:gd name="T3" fmla="*/ 390 h 396"/>
                <a:gd name="T4" fmla="*/ 170 w 307"/>
                <a:gd name="T5" fmla="*/ 396 h 396"/>
                <a:gd name="T6" fmla="*/ 38 w 307"/>
                <a:gd name="T7" fmla="*/ 326 h 396"/>
                <a:gd name="T8" fmla="*/ 31 w 307"/>
                <a:gd name="T9" fmla="*/ 313 h 396"/>
                <a:gd name="T10" fmla="*/ 58 w 307"/>
                <a:gd name="T11" fmla="*/ 275 h 396"/>
                <a:gd name="T12" fmla="*/ 47 w 307"/>
                <a:gd name="T13" fmla="*/ 187 h 396"/>
                <a:gd name="T14" fmla="*/ 13 w 307"/>
                <a:gd name="T15" fmla="*/ 134 h 396"/>
                <a:gd name="T16" fmla="*/ 9 w 307"/>
                <a:gd name="T17" fmla="*/ 83 h 396"/>
                <a:gd name="T18" fmla="*/ 72 w 307"/>
                <a:gd name="T19" fmla="*/ 28 h 396"/>
                <a:gd name="T20" fmla="*/ 203 w 307"/>
                <a:gd name="T21" fmla="*/ 6 h 396"/>
                <a:gd name="T22" fmla="*/ 283 w 307"/>
                <a:gd name="T23" fmla="*/ 76 h 396"/>
                <a:gd name="T24" fmla="*/ 244 w 307"/>
                <a:gd name="T25" fmla="*/ 38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396">
                  <a:moveTo>
                    <a:pt x="244" y="389"/>
                  </a:moveTo>
                  <a:cubicBezTo>
                    <a:pt x="242" y="389"/>
                    <a:pt x="240" y="390"/>
                    <a:pt x="238" y="390"/>
                  </a:cubicBezTo>
                  <a:cubicBezTo>
                    <a:pt x="212" y="395"/>
                    <a:pt x="170" y="396"/>
                    <a:pt x="170" y="396"/>
                  </a:cubicBezTo>
                  <a:cubicBezTo>
                    <a:pt x="88" y="394"/>
                    <a:pt x="51" y="349"/>
                    <a:pt x="38" y="326"/>
                  </a:cubicBezTo>
                  <a:cubicBezTo>
                    <a:pt x="33" y="318"/>
                    <a:pt x="31" y="313"/>
                    <a:pt x="31" y="313"/>
                  </a:cubicBezTo>
                  <a:cubicBezTo>
                    <a:pt x="36" y="310"/>
                    <a:pt x="52" y="295"/>
                    <a:pt x="58" y="275"/>
                  </a:cubicBezTo>
                  <a:cubicBezTo>
                    <a:pt x="65" y="254"/>
                    <a:pt x="58" y="206"/>
                    <a:pt x="47" y="187"/>
                  </a:cubicBezTo>
                  <a:cubicBezTo>
                    <a:pt x="42" y="177"/>
                    <a:pt x="24" y="156"/>
                    <a:pt x="13" y="134"/>
                  </a:cubicBezTo>
                  <a:cubicBezTo>
                    <a:pt x="4" y="116"/>
                    <a:pt x="0" y="97"/>
                    <a:pt x="9" y="83"/>
                  </a:cubicBezTo>
                  <a:cubicBezTo>
                    <a:pt x="34" y="47"/>
                    <a:pt x="72" y="28"/>
                    <a:pt x="72" y="28"/>
                  </a:cubicBezTo>
                  <a:cubicBezTo>
                    <a:pt x="72" y="28"/>
                    <a:pt x="143" y="0"/>
                    <a:pt x="203" y="6"/>
                  </a:cubicBezTo>
                  <a:cubicBezTo>
                    <a:pt x="241" y="10"/>
                    <a:pt x="274" y="28"/>
                    <a:pt x="283" y="76"/>
                  </a:cubicBezTo>
                  <a:cubicBezTo>
                    <a:pt x="307" y="200"/>
                    <a:pt x="244" y="389"/>
                    <a:pt x="244" y="389"/>
                  </a:cubicBezTo>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íṧḷiďé"/>
            <p:cNvSpPr/>
            <p:nvPr/>
          </p:nvSpPr>
          <p:spPr bwMode="auto">
            <a:xfrm>
              <a:off x="7094538" y="3573463"/>
              <a:ext cx="250825" cy="652463"/>
            </a:xfrm>
            <a:custGeom>
              <a:avLst/>
              <a:gdLst>
                <a:gd name="T0" fmla="*/ 68 w 76"/>
                <a:gd name="T1" fmla="*/ 120 h 198"/>
                <a:gd name="T2" fmla="*/ 25 w 76"/>
                <a:gd name="T3" fmla="*/ 198 h 198"/>
                <a:gd name="T4" fmla="*/ 18 w 76"/>
                <a:gd name="T5" fmla="*/ 185 h 198"/>
                <a:gd name="T6" fmla="*/ 45 w 76"/>
                <a:gd name="T7" fmla="*/ 147 h 198"/>
                <a:gd name="T8" fmla="*/ 34 w 76"/>
                <a:gd name="T9" fmla="*/ 59 h 198"/>
                <a:gd name="T10" fmla="*/ 0 w 76"/>
                <a:gd name="T11" fmla="*/ 6 h 198"/>
                <a:gd name="T12" fmla="*/ 5 w 76"/>
                <a:gd name="T13" fmla="*/ 4 h 198"/>
                <a:gd name="T14" fmla="*/ 33 w 76"/>
                <a:gd name="T15" fmla="*/ 0 h 198"/>
                <a:gd name="T16" fmla="*/ 47 w 76"/>
                <a:gd name="T17" fmla="*/ 11 h 198"/>
                <a:gd name="T18" fmla="*/ 68 w 76"/>
                <a:gd name="T19"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8">
                  <a:moveTo>
                    <a:pt x="68" y="120"/>
                  </a:moveTo>
                  <a:cubicBezTo>
                    <a:pt x="63" y="164"/>
                    <a:pt x="40" y="187"/>
                    <a:pt x="25" y="198"/>
                  </a:cubicBezTo>
                  <a:cubicBezTo>
                    <a:pt x="20" y="190"/>
                    <a:pt x="18" y="185"/>
                    <a:pt x="18" y="185"/>
                  </a:cubicBezTo>
                  <a:cubicBezTo>
                    <a:pt x="23" y="182"/>
                    <a:pt x="39" y="167"/>
                    <a:pt x="45" y="147"/>
                  </a:cubicBezTo>
                  <a:cubicBezTo>
                    <a:pt x="52" y="126"/>
                    <a:pt x="45" y="78"/>
                    <a:pt x="34" y="59"/>
                  </a:cubicBezTo>
                  <a:cubicBezTo>
                    <a:pt x="29" y="49"/>
                    <a:pt x="11" y="28"/>
                    <a:pt x="0" y="6"/>
                  </a:cubicBezTo>
                  <a:cubicBezTo>
                    <a:pt x="5" y="4"/>
                    <a:pt x="5" y="4"/>
                    <a:pt x="5" y="4"/>
                  </a:cubicBezTo>
                  <a:cubicBezTo>
                    <a:pt x="33" y="0"/>
                    <a:pt x="33" y="0"/>
                    <a:pt x="33" y="0"/>
                  </a:cubicBezTo>
                  <a:cubicBezTo>
                    <a:pt x="47" y="11"/>
                    <a:pt x="47" y="11"/>
                    <a:pt x="47" y="11"/>
                  </a:cubicBezTo>
                  <a:cubicBezTo>
                    <a:pt x="47" y="11"/>
                    <a:pt x="76" y="54"/>
                    <a:pt x="68" y="12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ïşḷíḍe"/>
            <p:cNvSpPr/>
            <p:nvPr/>
          </p:nvSpPr>
          <p:spPr bwMode="auto">
            <a:xfrm>
              <a:off x="7721601" y="3171825"/>
              <a:ext cx="342900" cy="1265238"/>
            </a:xfrm>
            <a:custGeom>
              <a:avLst/>
              <a:gdLst>
                <a:gd name="T0" fmla="*/ 41 w 104"/>
                <a:gd name="T1" fmla="*/ 383 h 384"/>
                <a:gd name="T2" fmla="*/ 35 w 104"/>
                <a:gd name="T3" fmla="*/ 384 h 384"/>
                <a:gd name="T4" fmla="*/ 59 w 104"/>
                <a:gd name="T5" fmla="*/ 249 h 384"/>
                <a:gd name="T6" fmla="*/ 46 w 104"/>
                <a:gd name="T7" fmla="*/ 38 h 384"/>
                <a:gd name="T8" fmla="*/ 0 w 104"/>
                <a:gd name="T9" fmla="*/ 0 h 384"/>
                <a:gd name="T10" fmla="*/ 80 w 104"/>
                <a:gd name="T11" fmla="*/ 70 h 384"/>
                <a:gd name="T12" fmla="*/ 41 w 104"/>
                <a:gd name="T13" fmla="*/ 383 h 384"/>
              </a:gdLst>
              <a:ahLst/>
              <a:cxnLst>
                <a:cxn ang="0">
                  <a:pos x="T0" y="T1"/>
                </a:cxn>
                <a:cxn ang="0">
                  <a:pos x="T2" y="T3"/>
                </a:cxn>
                <a:cxn ang="0">
                  <a:pos x="T4" y="T5"/>
                </a:cxn>
                <a:cxn ang="0">
                  <a:pos x="T6" y="T7"/>
                </a:cxn>
                <a:cxn ang="0">
                  <a:pos x="T8" y="T9"/>
                </a:cxn>
                <a:cxn ang="0">
                  <a:pos x="T10" y="T11"/>
                </a:cxn>
                <a:cxn ang="0">
                  <a:pos x="T12" y="T13"/>
                </a:cxn>
              </a:cxnLst>
              <a:rect l="0" t="0" r="r" b="b"/>
              <a:pathLst>
                <a:path w="104" h="384">
                  <a:moveTo>
                    <a:pt x="41" y="383"/>
                  </a:moveTo>
                  <a:cubicBezTo>
                    <a:pt x="39" y="383"/>
                    <a:pt x="37" y="384"/>
                    <a:pt x="35" y="384"/>
                  </a:cubicBezTo>
                  <a:cubicBezTo>
                    <a:pt x="41" y="356"/>
                    <a:pt x="49" y="313"/>
                    <a:pt x="59" y="249"/>
                  </a:cubicBezTo>
                  <a:cubicBezTo>
                    <a:pt x="81" y="124"/>
                    <a:pt x="59" y="61"/>
                    <a:pt x="46" y="38"/>
                  </a:cubicBezTo>
                  <a:cubicBezTo>
                    <a:pt x="36" y="20"/>
                    <a:pt x="16" y="10"/>
                    <a:pt x="0" y="0"/>
                  </a:cubicBezTo>
                  <a:cubicBezTo>
                    <a:pt x="38" y="4"/>
                    <a:pt x="71" y="22"/>
                    <a:pt x="80" y="70"/>
                  </a:cubicBezTo>
                  <a:cubicBezTo>
                    <a:pt x="104" y="194"/>
                    <a:pt x="41" y="383"/>
                    <a:pt x="41" y="383"/>
                  </a:cubicBezTo>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iṥ1íḑe"/>
            <p:cNvSpPr/>
            <p:nvPr/>
          </p:nvSpPr>
          <p:spPr bwMode="auto">
            <a:xfrm>
              <a:off x="7164388" y="5187950"/>
              <a:ext cx="120650" cy="82550"/>
            </a:xfrm>
            <a:custGeom>
              <a:avLst/>
              <a:gdLst>
                <a:gd name="T0" fmla="*/ 37 w 37"/>
                <a:gd name="T1" fmla="*/ 15 h 25"/>
                <a:gd name="T2" fmla="*/ 22 w 37"/>
                <a:gd name="T3" fmla="*/ 23 h 25"/>
                <a:gd name="T4" fmla="*/ 5 w 37"/>
                <a:gd name="T5" fmla="*/ 20 h 25"/>
                <a:gd name="T6" fmla="*/ 0 w 37"/>
                <a:gd name="T7" fmla="*/ 7 h 25"/>
                <a:gd name="T8" fmla="*/ 32 w 37"/>
                <a:gd name="T9" fmla="*/ 0 h 25"/>
                <a:gd name="T10" fmla="*/ 37 w 37"/>
                <a:gd name="T11" fmla="*/ 15 h 25"/>
              </a:gdLst>
              <a:ahLst/>
              <a:cxnLst>
                <a:cxn ang="0">
                  <a:pos x="T0" y="T1"/>
                </a:cxn>
                <a:cxn ang="0">
                  <a:pos x="T2" y="T3"/>
                </a:cxn>
                <a:cxn ang="0">
                  <a:pos x="T4" y="T5"/>
                </a:cxn>
                <a:cxn ang="0">
                  <a:pos x="T6" y="T7"/>
                </a:cxn>
                <a:cxn ang="0">
                  <a:pos x="T8" y="T9"/>
                </a:cxn>
                <a:cxn ang="0">
                  <a:pos x="T10" y="T11"/>
                </a:cxn>
              </a:cxnLst>
              <a:rect l="0" t="0" r="r" b="b"/>
              <a:pathLst>
                <a:path w="37" h="25">
                  <a:moveTo>
                    <a:pt x="37" y="15"/>
                  </a:moveTo>
                  <a:cubicBezTo>
                    <a:pt x="37" y="15"/>
                    <a:pt x="31" y="22"/>
                    <a:pt x="22" y="23"/>
                  </a:cubicBezTo>
                  <a:cubicBezTo>
                    <a:pt x="12" y="25"/>
                    <a:pt x="5" y="20"/>
                    <a:pt x="5" y="20"/>
                  </a:cubicBezTo>
                  <a:cubicBezTo>
                    <a:pt x="0" y="7"/>
                    <a:pt x="0" y="7"/>
                    <a:pt x="0" y="7"/>
                  </a:cubicBezTo>
                  <a:cubicBezTo>
                    <a:pt x="32" y="0"/>
                    <a:pt x="32" y="0"/>
                    <a:pt x="32" y="0"/>
                  </a:cubicBezTo>
                  <a:lnTo>
                    <a:pt x="37"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š1iďe"/>
            <p:cNvSpPr/>
            <p:nvPr/>
          </p:nvSpPr>
          <p:spPr bwMode="auto">
            <a:xfrm>
              <a:off x="6623051" y="5248275"/>
              <a:ext cx="114300" cy="61913"/>
            </a:xfrm>
            <a:custGeom>
              <a:avLst/>
              <a:gdLst>
                <a:gd name="T0" fmla="*/ 35 w 35"/>
                <a:gd name="T1" fmla="*/ 14 h 19"/>
                <a:gd name="T2" fmla="*/ 19 w 35"/>
                <a:gd name="T3" fmla="*/ 19 h 19"/>
                <a:gd name="T4" fmla="*/ 2 w 35"/>
                <a:gd name="T5" fmla="*/ 14 h 19"/>
                <a:gd name="T6" fmla="*/ 0 w 35"/>
                <a:gd name="T7" fmla="*/ 0 h 19"/>
                <a:gd name="T8" fmla="*/ 32 w 35"/>
                <a:gd name="T9" fmla="*/ 0 h 19"/>
                <a:gd name="T10" fmla="*/ 35 w 35"/>
                <a:gd name="T11" fmla="*/ 14 h 19"/>
              </a:gdLst>
              <a:ahLst/>
              <a:cxnLst>
                <a:cxn ang="0">
                  <a:pos x="T0" y="T1"/>
                </a:cxn>
                <a:cxn ang="0">
                  <a:pos x="T2" y="T3"/>
                </a:cxn>
                <a:cxn ang="0">
                  <a:pos x="T4" y="T5"/>
                </a:cxn>
                <a:cxn ang="0">
                  <a:pos x="T6" y="T7"/>
                </a:cxn>
                <a:cxn ang="0">
                  <a:pos x="T8" y="T9"/>
                </a:cxn>
                <a:cxn ang="0">
                  <a:pos x="T10" y="T11"/>
                </a:cxn>
              </a:cxnLst>
              <a:rect l="0" t="0" r="r" b="b"/>
              <a:pathLst>
                <a:path w="35" h="19">
                  <a:moveTo>
                    <a:pt x="35" y="14"/>
                  </a:moveTo>
                  <a:cubicBezTo>
                    <a:pt x="35" y="14"/>
                    <a:pt x="28" y="19"/>
                    <a:pt x="19" y="19"/>
                  </a:cubicBezTo>
                  <a:cubicBezTo>
                    <a:pt x="9" y="19"/>
                    <a:pt x="2" y="14"/>
                    <a:pt x="2" y="14"/>
                  </a:cubicBezTo>
                  <a:cubicBezTo>
                    <a:pt x="0" y="0"/>
                    <a:pt x="0" y="0"/>
                    <a:pt x="0" y="0"/>
                  </a:cubicBezTo>
                  <a:cubicBezTo>
                    <a:pt x="32" y="0"/>
                    <a:pt x="32" y="0"/>
                    <a:pt x="32" y="0"/>
                  </a:cubicBezTo>
                  <a:lnTo>
                    <a:pt x="35"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ïş1iḑé"/>
            <p:cNvSpPr/>
            <p:nvPr/>
          </p:nvSpPr>
          <p:spPr bwMode="auto">
            <a:xfrm>
              <a:off x="6896101" y="4418013"/>
              <a:ext cx="376238" cy="803275"/>
            </a:xfrm>
            <a:custGeom>
              <a:avLst/>
              <a:gdLst>
                <a:gd name="T0" fmla="*/ 114 w 114"/>
                <a:gd name="T1" fmla="*/ 236 h 244"/>
                <a:gd name="T2" fmla="*/ 107 w 114"/>
                <a:gd name="T3" fmla="*/ 238 h 244"/>
                <a:gd name="T4" fmla="*/ 82 w 114"/>
                <a:gd name="T5" fmla="*/ 244 h 244"/>
                <a:gd name="T6" fmla="*/ 6 w 114"/>
                <a:gd name="T7" fmla="*/ 39 h 244"/>
                <a:gd name="T8" fmla="*/ 35 w 114"/>
                <a:gd name="T9" fmla="*/ 1 h 244"/>
                <a:gd name="T10" fmla="*/ 50 w 114"/>
                <a:gd name="T11" fmla="*/ 3 h 244"/>
                <a:gd name="T12" fmla="*/ 89 w 114"/>
                <a:gd name="T13" fmla="*/ 54 h 244"/>
                <a:gd name="T14" fmla="*/ 103 w 114"/>
                <a:gd name="T15" fmla="*/ 101 h 244"/>
                <a:gd name="T16" fmla="*/ 114 w 114"/>
                <a:gd name="T17"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44">
                  <a:moveTo>
                    <a:pt x="114" y="236"/>
                  </a:moveTo>
                  <a:cubicBezTo>
                    <a:pt x="112" y="237"/>
                    <a:pt x="110" y="238"/>
                    <a:pt x="107" y="238"/>
                  </a:cubicBezTo>
                  <a:cubicBezTo>
                    <a:pt x="95" y="242"/>
                    <a:pt x="82" y="244"/>
                    <a:pt x="82" y="244"/>
                  </a:cubicBezTo>
                  <a:cubicBezTo>
                    <a:pt x="56" y="201"/>
                    <a:pt x="6" y="39"/>
                    <a:pt x="6" y="39"/>
                  </a:cubicBezTo>
                  <a:cubicBezTo>
                    <a:pt x="0" y="12"/>
                    <a:pt x="19" y="2"/>
                    <a:pt x="35" y="1"/>
                  </a:cubicBezTo>
                  <a:cubicBezTo>
                    <a:pt x="41" y="0"/>
                    <a:pt x="46" y="1"/>
                    <a:pt x="50" y="3"/>
                  </a:cubicBezTo>
                  <a:cubicBezTo>
                    <a:pt x="66" y="10"/>
                    <a:pt x="89" y="54"/>
                    <a:pt x="89" y="54"/>
                  </a:cubicBezTo>
                  <a:cubicBezTo>
                    <a:pt x="89" y="54"/>
                    <a:pt x="96" y="69"/>
                    <a:pt x="103" y="101"/>
                  </a:cubicBezTo>
                  <a:cubicBezTo>
                    <a:pt x="111" y="133"/>
                    <a:pt x="114" y="236"/>
                    <a:pt x="114" y="236"/>
                  </a:cubicBezTo>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ŝḻïḓe"/>
            <p:cNvSpPr/>
            <p:nvPr/>
          </p:nvSpPr>
          <p:spPr bwMode="auto">
            <a:xfrm>
              <a:off x="7011988" y="4418013"/>
              <a:ext cx="260350" cy="784225"/>
            </a:xfrm>
            <a:custGeom>
              <a:avLst/>
              <a:gdLst>
                <a:gd name="T0" fmla="*/ 79 w 79"/>
                <a:gd name="T1" fmla="*/ 236 h 238"/>
                <a:gd name="T2" fmla="*/ 72 w 79"/>
                <a:gd name="T3" fmla="*/ 238 h 238"/>
                <a:gd name="T4" fmla="*/ 65 w 79"/>
                <a:gd name="T5" fmla="*/ 174 h 238"/>
                <a:gd name="T6" fmla="*/ 0 w 79"/>
                <a:gd name="T7" fmla="*/ 1 h 238"/>
                <a:gd name="T8" fmla="*/ 15 w 79"/>
                <a:gd name="T9" fmla="*/ 3 h 238"/>
                <a:gd name="T10" fmla="*/ 54 w 79"/>
                <a:gd name="T11" fmla="*/ 54 h 238"/>
                <a:gd name="T12" fmla="*/ 68 w 79"/>
                <a:gd name="T13" fmla="*/ 101 h 238"/>
                <a:gd name="T14" fmla="*/ 79 w 79"/>
                <a:gd name="T15" fmla="*/ 236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38">
                  <a:moveTo>
                    <a:pt x="79" y="236"/>
                  </a:moveTo>
                  <a:cubicBezTo>
                    <a:pt x="77" y="237"/>
                    <a:pt x="75" y="238"/>
                    <a:pt x="72" y="238"/>
                  </a:cubicBezTo>
                  <a:cubicBezTo>
                    <a:pt x="71" y="226"/>
                    <a:pt x="68" y="206"/>
                    <a:pt x="65" y="174"/>
                  </a:cubicBezTo>
                  <a:cubicBezTo>
                    <a:pt x="57" y="102"/>
                    <a:pt x="11" y="19"/>
                    <a:pt x="0" y="1"/>
                  </a:cubicBezTo>
                  <a:cubicBezTo>
                    <a:pt x="6" y="0"/>
                    <a:pt x="11" y="1"/>
                    <a:pt x="15" y="3"/>
                  </a:cubicBezTo>
                  <a:cubicBezTo>
                    <a:pt x="31" y="10"/>
                    <a:pt x="54" y="54"/>
                    <a:pt x="54" y="54"/>
                  </a:cubicBezTo>
                  <a:cubicBezTo>
                    <a:pt x="54" y="54"/>
                    <a:pt x="61" y="69"/>
                    <a:pt x="68" y="101"/>
                  </a:cubicBezTo>
                  <a:cubicBezTo>
                    <a:pt x="76" y="133"/>
                    <a:pt x="79" y="236"/>
                    <a:pt x="79" y="236"/>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iṩľídè"/>
            <p:cNvSpPr/>
            <p:nvPr/>
          </p:nvSpPr>
          <p:spPr bwMode="auto">
            <a:xfrm>
              <a:off x="6470651" y="4170363"/>
              <a:ext cx="1019175" cy="1093788"/>
            </a:xfrm>
            <a:custGeom>
              <a:avLst/>
              <a:gdLst>
                <a:gd name="T0" fmla="*/ 309 w 309"/>
                <a:gd name="T1" fmla="*/ 82 h 332"/>
                <a:gd name="T2" fmla="*/ 282 w 309"/>
                <a:gd name="T3" fmla="*/ 128 h 332"/>
                <a:gd name="T4" fmla="*/ 185 w 309"/>
                <a:gd name="T5" fmla="*/ 126 h 332"/>
                <a:gd name="T6" fmla="*/ 86 w 309"/>
                <a:gd name="T7" fmla="*/ 95 h 332"/>
                <a:gd name="T8" fmla="*/ 83 w 309"/>
                <a:gd name="T9" fmla="*/ 98 h 332"/>
                <a:gd name="T10" fmla="*/ 81 w 309"/>
                <a:gd name="T11" fmla="*/ 225 h 332"/>
                <a:gd name="T12" fmla="*/ 80 w 309"/>
                <a:gd name="T13" fmla="*/ 329 h 332"/>
                <a:gd name="T14" fmla="*/ 69 w 309"/>
                <a:gd name="T15" fmla="*/ 332 h 332"/>
                <a:gd name="T16" fmla="*/ 63 w 309"/>
                <a:gd name="T17" fmla="*/ 332 h 332"/>
                <a:gd name="T18" fmla="*/ 44 w 309"/>
                <a:gd name="T19" fmla="*/ 331 h 332"/>
                <a:gd name="T20" fmla="*/ 5 w 309"/>
                <a:gd name="T21" fmla="*/ 116 h 332"/>
                <a:gd name="T22" fmla="*/ 42 w 309"/>
                <a:gd name="T23" fmla="*/ 16 h 332"/>
                <a:gd name="T24" fmla="*/ 207 w 309"/>
                <a:gd name="T25" fmla="*/ 4 h 332"/>
                <a:gd name="T26" fmla="*/ 207 w 309"/>
                <a:gd name="T27" fmla="*/ 4 h 332"/>
                <a:gd name="T28" fmla="*/ 242 w 309"/>
                <a:gd name="T29" fmla="*/ 51 h 332"/>
                <a:gd name="T30" fmla="*/ 309 w 309"/>
                <a:gd name="T31" fmla="*/ 8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32">
                  <a:moveTo>
                    <a:pt x="309" y="82"/>
                  </a:moveTo>
                  <a:cubicBezTo>
                    <a:pt x="308" y="97"/>
                    <a:pt x="305" y="121"/>
                    <a:pt x="282" y="128"/>
                  </a:cubicBezTo>
                  <a:cubicBezTo>
                    <a:pt x="249" y="138"/>
                    <a:pt x="224" y="132"/>
                    <a:pt x="185" y="126"/>
                  </a:cubicBezTo>
                  <a:cubicBezTo>
                    <a:pt x="153" y="120"/>
                    <a:pt x="102" y="101"/>
                    <a:pt x="86" y="95"/>
                  </a:cubicBezTo>
                  <a:cubicBezTo>
                    <a:pt x="84" y="94"/>
                    <a:pt x="82" y="96"/>
                    <a:pt x="83" y="98"/>
                  </a:cubicBezTo>
                  <a:cubicBezTo>
                    <a:pt x="90" y="134"/>
                    <a:pt x="85" y="205"/>
                    <a:pt x="81" y="225"/>
                  </a:cubicBezTo>
                  <a:cubicBezTo>
                    <a:pt x="77" y="247"/>
                    <a:pt x="80" y="329"/>
                    <a:pt x="80" y="329"/>
                  </a:cubicBezTo>
                  <a:cubicBezTo>
                    <a:pt x="80" y="329"/>
                    <a:pt x="75" y="331"/>
                    <a:pt x="69" y="332"/>
                  </a:cubicBezTo>
                  <a:cubicBezTo>
                    <a:pt x="67" y="332"/>
                    <a:pt x="65" y="332"/>
                    <a:pt x="63" y="332"/>
                  </a:cubicBezTo>
                  <a:cubicBezTo>
                    <a:pt x="55" y="332"/>
                    <a:pt x="44" y="331"/>
                    <a:pt x="44" y="331"/>
                  </a:cubicBezTo>
                  <a:cubicBezTo>
                    <a:pt x="44" y="331"/>
                    <a:pt x="9" y="193"/>
                    <a:pt x="5" y="116"/>
                  </a:cubicBezTo>
                  <a:cubicBezTo>
                    <a:pt x="0" y="39"/>
                    <a:pt x="7" y="33"/>
                    <a:pt x="42" y="16"/>
                  </a:cubicBezTo>
                  <a:cubicBezTo>
                    <a:pt x="77" y="0"/>
                    <a:pt x="207" y="4"/>
                    <a:pt x="207" y="4"/>
                  </a:cubicBezTo>
                  <a:cubicBezTo>
                    <a:pt x="207" y="4"/>
                    <a:pt x="207" y="4"/>
                    <a:pt x="207" y="4"/>
                  </a:cubicBezTo>
                  <a:cubicBezTo>
                    <a:pt x="207" y="5"/>
                    <a:pt x="216" y="29"/>
                    <a:pt x="242" y="51"/>
                  </a:cubicBezTo>
                  <a:cubicBezTo>
                    <a:pt x="258" y="64"/>
                    <a:pt x="279" y="76"/>
                    <a:pt x="309" y="82"/>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iṧľîďè"/>
            <p:cNvSpPr/>
            <p:nvPr/>
          </p:nvSpPr>
          <p:spPr bwMode="auto">
            <a:xfrm>
              <a:off x="6645276" y="4314825"/>
              <a:ext cx="844550" cy="949325"/>
            </a:xfrm>
            <a:custGeom>
              <a:avLst/>
              <a:gdLst>
                <a:gd name="T0" fmla="*/ 256 w 256"/>
                <a:gd name="T1" fmla="*/ 38 h 288"/>
                <a:gd name="T2" fmla="*/ 229 w 256"/>
                <a:gd name="T3" fmla="*/ 84 h 288"/>
                <a:gd name="T4" fmla="*/ 132 w 256"/>
                <a:gd name="T5" fmla="*/ 82 h 288"/>
                <a:gd name="T6" fmla="*/ 33 w 256"/>
                <a:gd name="T7" fmla="*/ 51 h 288"/>
                <a:gd name="T8" fmla="*/ 30 w 256"/>
                <a:gd name="T9" fmla="*/ 54 h 288"/>
                <a:gd name="T10" fmla="*/ 28 w 256"/>
                <a:gd name="T11" fmla="*/ 181 h 288"/>
                <a:gd name="T12" fmla="*/ 27 w 256"/>
                <a:gd name="T13" fmla="*/ 285 h 288"/>
                <a:gd name="T14" fmla="*/ 16 w 256"/>
                <a:gd name="T15" fmla="*/ 288 h 288"/>
                <a:gd name="T16" fmla="*/ 13 w 256"/>
                <a:gd name="T17" fmla="*/ 265 h 288"/>
                <a:gd name="T18" fmla="*/ 13 w 256"/>
                <a:gd name="T19" fmla="*/ 158 h 288"/>
                <a:gd name="T20" fmla="*/ 0 w 256"/>
                <a:gd name="T21" fmla="*/ 54 h 288"/>
                <a:gd name="T22" fmla="*/ 93 w 256"/>
                <a:gd name="T23" fmla="*/ 17 h 288"/>
                <a:gd name="T24" fmla="*/ 189 w 256"/>
                <a:gd name="T25" fmla="*/ 7 h 288"/>
                <a:gd name="T26" fmla="*/ 256 w 256"/>
                <a:gd name="T27" fmla="*/ 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88">
                  <a:moveTo>
                    <a:pt x="256" y="38"/>
                  </a:moveTo>
                  <a:cubicBezTo>
                    <a:pt x="255" y="53"/>
                    <a:pt x="252" y="77"/>
                    <a:pt x="229" y="84"/>
                  </a:cubicBezTo>
                  <a:cubicBezTo>
                    <a:pt x="196" y="94"/>
                    <a:pt x="171" y="88"/>
                    <a:pt x="132" y="82"/>
                  </a:cubicBezTo>
                  <a:cubicBezTo>
                    <a:pt x="100" y="76"/>
                    <a:pt x="49" y="57"/>
                    <a:pt x="33" y="51"/>
                  </a:cubicBezTo>
                  <a:cubicBezTo>
                    <a:pt x="31" y="50"/>
                    <a:pt x="29" y="52"/>
                    <a:pt x="30" y="54"/>
                  </a:cubicBezTo>
                  <a:cubicBezTo>
                    <a:pt x="37" y="90"/>
                    <a:pt x="32" y="161"/>
                    <a:pt x="28" y="181"/>
                  </a:cubicBezTo>
                  <a:cubicBezTo>
                    <a:pt x="24" y="203"/>
                    <a:pt x="27" y="285"/>
                    <a:pt x="27" y="285"/>
                  </a:cubicBezTo>
                  <a:cubicBezTo>
                    <a:pt x="27" y="285"/>
                    <a:pt x="22" y="287"/>
                    <a:pt x="16" y="288"/>
                  </a:cubicBezTo>
                  <a:cubicBezTo>
                    <a:pt x="15" y="282"/>
                    <a:pt x="14" y="274"/>
                    <a:pt x="13" y="265"/>
                  </a:cubicBezTo>
                  <a:cubicBezTo>
                    <a:pt x="10" y="246"/>
                    <a:pt x="12" y="194"/>
                    <a:pt x="13" y="158"/>
                  </a:cubicBezTo>
                  <a:cubicBezTo>
                    <a:pt x="13" y="121"/>
                    <a:pt x="1" y="90"/>
                    <a:pt x="0" y="54"/>
                  </a:cubicBezTo>
                  <a:cubicBezTo>
                    <a:pt x="0" y="18"/>
                    <a:pt x="4" y="0"/>
                    <a:pt x="93" y="17"/>
                  </a:cubicBezTo>
                  <a:cubicBezTo>
                    <a:pt x="149" y="28"/>
                    <a:pt x="177" y="17"/>
                    <a:pt x="189" y="7"/>
                  </a:cubicBezTo>
                  <a:cubicBezTo>
                    <a:pt x="205" y="20"/>
                    <a:pt x="226" y="32"/>
                    <a:pt x="256" y="38"/>
                  </a:cubicBezTo>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śľíḍé"/>
            <p:cNvSpPr/>
            <p:nvPr/>
          </p:nvSpPr>
          <p:spPr bwMode="auto">
            <a:xfrm>
              <a:off x="7529513" y="4714875"/>
              <a:ext cx="85725" cy="546100"/>
            </a:xfrm>
            <a:custGeom>
              <a:avLst/>
              <a:gdLst>
                <a:gd name="T0" fmla="*/ 26 w 26"/>
                <a:gd name="T1" fmla="*/ 0 h 166"/>
                <a:gd name="T2" fmla="*/ 0 w 26"/>
                <a:gd name="T3" fmla="*/ 0 h 166"/>
                <a:gd name="T4" fmla="*/ 0 w 26"/>
                <a:gd name="T5" fmla="*/ 166 h 166"/>
                <a:gd name="T6" fmla="*/ 5 w 26"/>
                <a:gd name="T7" fmla="*/ 166 h 166"/>
                <a:gd name="T8" fmla="*/ 5 w 26"/>
                <a:gd name="T9" fmla="*/ 10 h 166"/>
                <a:gd name="T10" fmla="*/ 10 w 26"/>
                <a:gd name="T11" fmla="*/ 4 h 166"/>
                <a:gd name="T12" fmla="*/ 26 w 26"/>
                <a:gd name="T13" fmla="*/ 4 h 166"/>
                <a:gd name="T14" fmla="*/ 26 w 2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6">
                  <a:moveTo>
                    <a:pt x="26" y="0"/>
                  </a:moveTo>
                  <a:cubicBezTo>
                    <a:pt x="0" y="0"/>
                    <a:pt x="0" y="0"/>
                    <a:pt x="0" y="0"/>
                  </a:cubicBezTo>
                  <a:cubicBezTo>
                    <a:pt x="0" y="166"/>
                    <a:pt x="0" y="166"/>
                    <a:pt x="0" y="166"/>
                  </a:cubicBezTo>
                  <a:cubicBezTo>
                    <a:pt x="2" y="166"/>
                    <a:pt x="3" y="166"/>
                    <a:pt x="5" y="166"/>
                  </a:cubicBezTo>
                  <a:cubicBezTo>
                    <a:pt x="5" y="10"/>
                    <a:pt x="5" y="10"/>
                    <a:pt x="5" y="10"/>
                  </a:cubicBezTo>
                  <a:cubicBezTo>
                    <a:pt x="5" y="7"/>
                    <a:pt x="7" y="4"/>
                    <a:pt x="10" y="4"/>
                  </a:cubicBezTo>
                  <a:cubicBezTo>
                    <a:pt x="26" y="4"/>
                    <a:pt x="26" y="4"/>
                    <a:pt x="26" y="4"/>
                  </a:cubicBezTo>
                  <a:cubicBezTo>
                    <a:pt x="26" y="0"/>
                    <a:pt x="26" y="0"/>
                    <a:pt x="26"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í$ḻîḍe"/>
            <p:cNvSpPr/>
            <p:nvPr/>
          </p:nvSpPr>
          <p:spPr bwMode="auto">
            <a:xfrm>
              <a:off x="7529513" y="5260975"/>
              <a:ext cx="17463" cy="85725"/>
            </a:xfrm>
            <a:custGeom>
              <a:avLst/>
              <a:gdLst>
                <a:gd name="T0" fmla="*/ 0 w 5"/>
                <a:gd name="T1" fmla="*/ 0 h 26"/>
                <a:gd name="T2" fmla="*/ 0 w 5"/>
                <a:gd name="T3" fmla="*/ 26 h 26"/>
                <a:gd name="T4" fmla="*/ 5 w 5"/>
                <a:gd name="T5" fmla="*/ 25 h 26"/>
                <a:gd name="T6" fmla="*/ 5 w 5"/>
                <a:gd name="T7" fmla="*/ 0 h 26"/>
                <a:gd name="T8" fmla="*/ 0 w 5"/>
                <a:gd name="T9" fmla="*/ 0 h 26"/>
              </a:gdLst>
              <a:ahLst/>
              <a:cxnLst>
                <a:cxn ang="0">
                  <a:pos x="T0" y="T1"/>
                </a:cxn>
                <a:cxn ang="0">
                  <a:pos x="T2" y="T3"/>
                </a:cxn>
                <a:cxn ang="0">
                  <a:pos x="T4" y="T5"/>
                </a:cxn>
                <a:cxn ang="0">
                  <a:pos x="T6" y="T7"/>
                </a:cxn>
                <a:cxn ang="0">
                  <a:pos x="T8" y="T9"/>
                </a:cxn>
              </a:cxnLst>
              <a:rect l="0" t="0" r="r" b="b"/>
              <a:pathLst>
                <a:path w="5" h="26">
                  <a:moveTo>
                    <a:pt x="0" y="0"/>
                  </a:moveTo>
                  <a:cubicBezTo>
                    <a:pt x="0" y="26"/>
                    <a:pt x="0" y="26"/>
                    <a:pt x="0" y="26"/>
                  </a:cubicBezTo>
                  <a:cubicBezTo>
                    <a:pt x="5" y="25"/>
                    <a:pt x="5" y="25"/>
                    <a:pt x="5" y="25"/>
                  </a:cubicBezTo>
                  <a:cubicBezTo>
                    <a:pt x="5" y="0"/>
                    <a:pt x="5" y="0"/>
                    <a:pt x="5" y="0"/>
                  </a:cubicBezTo>
                  <a:cubicBezTo>
                    <a:pt x="3" y="0"/>
                    <a:pt x="2" y="0"/>
                    <a:pt x="0" y="0"/>
                  </a:cubicBezTo>
                </a:path>
              </a:pathLst>
            </a:custGeom>
            <a:solidFill>
              <a:srgbClr val="CFDF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ŝľiḓê"/>
            <p:cNvSpPr/>
            <p:nvPr/>
          </p:nvSpPr>
          <p:spPr bwMode="auto">
            <a:xfrm>
              <a:off x="7546976" y="4727575"/>
              <a:ext cx="68263" cy="665163"/>
            </a:xfrm>
            <a:custGeom>
              <a:avLst/>
              <a:gdLst>
                <a:gd name="T0" fmla="*/ 21 w 21"/>
                <a:gd name="T1" fmla="*/ 0 h 202"/>
                <a:gd name="T2" fmla="*/ 21 w 21"/>
                <a:gd name="T3" fmla="*/ 189 h 202"/>
                <a:gd name="T4" fmla="*/ 10 w 21"/>
                <a:gd name="T5" fmla="*/ 202 h 202"/>
                <a:gd name="T6" fmla="*/ 1 w 21"/>
                <a:gd name="T7" fmla="*/ 200 h 202"/>
                <a:gd name="T8" fmla="*/ 0 w 21"/>
                <a:gd name="T9" fmla="*/ 198 h 202"/>
                <a:gd name="T10" fmla="*/ 0 w 21"/>
                <a:gd name="T11" fmla="*/ 6 h 202"/>
                <a:gd name="T12" fmla="*/ 5 w 21"/>
                <a:gd name="T13" fmla="*/ 0 h 202"/>
                <a:gd name="T14" fmla="*/ 21 w 21"/>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02">
                  <a:moveTo>
                    <a:pt x="21" y="0"/>
                  </a:moveTo>
                  <a:cubicBezTo>
                    <a:pt x="21" y="189"/>
                    <a:pt x="21" y="189"/>
                    <a:pt x="21" y="189"/>
                  </a:cubicBezTo>
                  <a:cubicBezTo>
                    <a:pt x="21" y="195"/>
                    <a:pt x="16" y="201"/>
                    <a:pt x="10" y="202"/>
                  </a:cubicBezTo>
                  <a:cubicBezTo>
                    <a:pt x="7" y="202"/>
                    <a:pt x="4" y="202"/>
                    <a:pt x="1" y="200"/>
                  </a:cubicBezTo>
                  <a:cubicBezTo>
                    <a:pt x="1" y="200"/>
                    <a:pt x="0" y="199"/>
                    <a:pt x="0" y="198"/>
                  </a:cubicBezTo>
                  <a:cubicBezTo>
                    <a:pt x="0" y="6"/>
                    <a:pt x="0" y="6"/>
                    <a:pt x="0" y="6"/>
                  </a:cubicBezTo>
                  <a:cubicBezTo>
                    <a:pt x="0" y="3"/>
                    <a:pt x="2" y="0"/>
                    <a:pt x="5" y="0"/>
                  </a:cubicBezTo>
                  <a:cubicBezTo>
                    <a:pt x="21" y="0"/>
                    <a:pt x="21" y="0"/>
                    <a:pt x="21" y="0"/>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ḷïde"/>
            <p:cNvSpPr/>
            <p:nvPr/>
          </p:nvSpPr>
          <p:spPr bwMode="auto">
            <a:xfrm>
              <a:off x="7470776" y="4678363"/>
              <a:ext cx="198438" cy="36513"/>
            </a:xfrm>
            <a:custGeom>
              <a:avLst/>
              <a:gdLst>
                <a:gd name="T0" fmla="*/ 60 w 60"/>
                <a:gd name="T1" fmla="*/ 0 h 11"/>
                <a:gd name="T2" fmla="*/ 26 w 60"/>
                <a:gd name="T3" fmla="*/ 1 h 11"/>
                <a:gd name="T4" fmla="*/ 0 w 60"/>
                <a:gd name="T5" fmla="*/ 0 h 11"/>
                <a:gd name="T6" fmla="*/ 11 w 60"/>
                <a:gd name="T7" fmla="*/ 11 h 11"/>
                <a:gd name="T8" fmla="*/ 18 w 60"/>
                <a:gd name="T9" fmla="*/ 11 h 11"/>
                <a:gd name="T10" fmla="*/ 18 w 60"/>
                <a:gd name="T11" fmla="*/ 7 h 11"/>
                <a:gd name="T12" fmla="*/ 44 w 60"/>
                <a:gd name="T13" fmla="*/ 7 h 11"/>
                <a:gd name="T14" fmla="*/ 44 w 60"/>
                <a:gd name="T15" fmla="*/ 11 h 11"/>
                <a:gd name="T16" fmla="*/ 49 w 60"/>
                <a:gd name="T17" fmla="*/ 11 h 11"/>
                <a:gd name="T18" fmla="*/ 56 w 60"/>
                <a:gd name="T19" fmla="*/ 8 h 11"/>
                <a:gd name="T20" fmla="*/ 59 w 60"/>
                <a:gd name="T21" fmla="*/ 3 h 11"/>
                <a:gd name="T22" fmla="*/ 60 w 60"/>
                <a:gd name="T23" fmla="*/ 0 h 11"/>
                <a:gd name="T24" fmla="*/ 60 w 6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1">
                  <a:moveTo>
                    <a:pt x="60" y="0"/>
                  </a:moveTo>
                  <a:cubicBezTo>
                    <a:pt x="48" y="1"/>
                    <a:pt x="37" y="1"/>
                    <a:pt x="26" y="1"/>
                  </a:cubicBezTo>
                  <a:cubicBezTo>
                    <a:pt x="17" y="1"/>
                    <a:pt x="8" y="1"/>
                    <a:pt x="0" y="0"/>
                  </a:cubicBezTo>
                  <a:cubicBezTo>
                    <a:pt x="0" y="6"/>
                    <a:pt x="5" y="11"/>
                    <a:pt x="11" y="11"/>
                  </a:cubicBezTo>
                  <a:cubicBezTo>
                    <a:pt x="18" y="11"/>
                    <a:pt x="18" y="11"/>
                    <a:pt x="18" y="11"/>
                  </a:cubicBezTo>
                  <a:cubicBezTo>
                    <a:pt x="18" y="7"/>
                    <a:pt x="18" y="7"/>
                    <a:pt x="18" y="7"/>
                  </a:cubicBezTo>
                  <a:cubicBezTo>
                    <a:pt x="44" y="7"/>
                    <a:pt x="44" y="7"/>
                    <a:pt x="44" y="7"/>
                  </a:cubicBezTo>
                  <a:cubicBezTo>
                    <a:pt x="44" y="11"/>
                    <a:pt x="44" y="11"/>
                    <a:pt x="44" y="11"/>
                  </a:cubicBezTo>
                  <a:cubicBezTo>
                    <a:pt x="49" y="11"/>
                    <a:pt x="49" y="11"/>
                    <a:pt x="49" y="11"/>
                  </a:cubicBezTo>
                  <a:cubicBezTo>
                    <a:pt x="52" y="11"/>
                    <a:pt x="54" y="10"/>
                    <a:pt x="56" y="8"/>
                  </a:cubicBezTo>
                  <a:cubicBezTo>
                    <a:pt x="58" y="6"/>
                    <a:pt x="59" y="5"/>
                    <a:pt x="59" y="3"/>
                  </a:cubicBezTo>
                  <a:cubicBezTo>
                    <a:pt x="60" y="2"/>
                    <a:pt x="60" y="1"/>
                    <a:pt x="60" y="0"/>
                  </a:cubicBezTo>
                  <a:cubicBezTo>
                    <a:pt x="60" y="0"/>
                    <a:pt x="60" y="0"/>
                    <a:pt x="60"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îSḻîde"/>
            <p:cNvSpPr/>
            <p:nvPr/>
          </p:nvSpPr>
          <p:spPr bwMode="auto">
            <a:xfrm>
              <a:off x="7529513" y="4700588"/>
              <a:ext cx="85725" cy="14288"/>
            </a:xfrm>
            <a:prstGeom prst="rect">
              <a:avLst/>
            </a:prstGeom>
            <a:solidFill>
              <a:srgbClr val="D3E3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îś1îḓè"/>
            <p:cNvSpPr/>
            <p:nvPr/>
          </p:nvSpPr>
          <p:spPr bwMode="auto">
            <a:xfrm>
              <a:off x="7529513" y="4700588"/>
              <a:ext cx="8572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islíḓé"/>
            <p:cNvSpPr/>
            <p:nvPr/>
          </p:nvSpPr>
          <p:spPr bwMode="auto">
            <a:xfrm>
              <a:off x="7510463" y="4687888"/>
              <a:ext cx="155575" cy="26988"/>
            </a:xfrm>
            <a:custGeom>
              <a:avLst/>
              <a:gdLst>
                <a:gd name="T0" fmla="*/ 47 w 47"/>
                <a:gd name="T1" fmla="*/ 0 h 8"/>
                <a:gd name="T2" fmla="*/ 44 w 47"/>
                <a:gd name="T3" fmla="*/ 5 h 8"/>
                <a:gd name="T4" fmla="*/ 37 w 47"/>
                <a:gd name="T5" fmla="*/ 8 h 8"/>
                <a:gd name="T6" fmla="*/ 0 w 47"/>
                <a:gd name="T7" fmla="*/ 8 h 8"/>
                <a:gd name="T8" fmla="*/ 3 w 47"/>
                <a:gd name="T9" fmla="*/ 3 h 8"/>
                <a:gd name="T10" fmla="*/ 11 w 47"/>
                <a:gd name="T11" fmla="*/ 0 h 8"/>
                <a:gd name="T12" fmla="*/ 47 w 4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7" h="8">
                  <a:moveTo>
                    <a:pt x="47" y="0"/>
                  </a:moveTo>
                  <a:cubicBezTo>
                    <a:pt x="47" y="2"/>
                    <a:pt x="46" y="3"/>
                    <a:pt x="44" y="5"/>
                  </a:cubicBezTo>
                  <a:cubicBezTo>
                    <a:pt x="42" y="7"/>
                    <a:pt x="40" y="8"/>
                    <a:pt x="37" y="8"/>
                  </a:cubicBezTo>
                  <a:cubicBezTo>
                    <a:pt x="0" y="8"/>
                    <a:pt x="0" y="8"/>
                    <a:pt x="0" y="8"/>
                  </a:cubicBezTo>
                  <a:cubicBezTo>
                    <a:pt x="1" y="6"/>
                    <a:pt x="2" y="4"/>
                    <a:pt x="3" y="3"/>
                  </a:cubicBezTo>
                  <a:cubicBezTo>
                    <a:pt x="5" y="1"/>
                    <a:pt x="8" y="0"/>
                    <a:pt x="11" y="0"/>
                  </a:cubicBezTo>
                  <a:lnTo>
                    <a:pt x="47" y="0"/>
                  </a:lnTo>
                  <a:close/>
                </a:path>
              </a:pathLst>
            </a:custGeom>
            <a:solidFill>
              <a:srgbClr val="FEFE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ṩ1íḑè"/>
            <p:cNvSpPr/>
            <p:nvPr/>
          </p:nvSpPr>
          <p:spPr bwMode="auto">
            <a:xfrm>
              <a:off x="6880226" y="3444875"/>
              <a:ext cx="1236663" cy="1252538"/>
            </a:xfrm>
            <a:custGeom>
              <a:avLst/>
              <a:gdLst>
                <a:gd name="T0" fmla="*/ 374 w 375"/>
                <a:gd name="T1" fmla="*/ 29 h 380"/>
                <a:gd name="T2" fmla="*/ 374 w 375"/>
                <a:gd name="T3" fmla="*/ 29 h 380"/>
                <a:gd name="T4" fmla="*/ 373 w 375"/>
                <a:gd name="T5" fmla="*/ 33 h 380"/>
                <a:gd name="T6" fmla="*/ 358 w 375"/>
                <a:gd name="T7" fmla="*/ 109 h 380"/>
                <a:gd name="T8" fmla="*/ 356 w 375"/>
                <a:gd name="T9" fmla="*/ 246 h 380"/>
                <a:gd name="T10" fmla="*/ 308 w 375"/>
                <a:gd name="T11" fmla="*/ 353 h 380"/>
                <a:gd name="T12" fmla="*/ 160 w 375"/>
                <a:gd name="T13" fmla="*/ 374 h 380"/>
                <a:gd name="T14" fmla="*/ 3 w 375"/>
                <a:gd name="T15" fmla="*/ 338 h 380"/>
                <a:gd name="T16" fmla="*/ 1 w 375"/>
                <a:gd name="T17" fmla="*/ 329 h 380"/>
                <a:gd name="T18" fmla="*/ 4 w 375"/>
                <a:gd name="T19" fmla="*/ 323 h 380"/>
                <a:gd name="T20" fmla="*/ 20 w 375"/>
                <a:gd name="T21" fmla="*/ 319 h 380"/>
                <a:gd name="T22" fmla="*/ 112 w 375"/>
                <a:gd name="T23" fmla="*/ 304 h 380"/>
                <a:gd name="T24" fmla="*/ 148 w 375"/>
                <a:gd name="T25" fmla="*/ 141 h 380"/>
                <a:gd name="T26" fmla="*/ 227 w 375"/>
                <a:gd name="T27" fmla="*/ 18 h 380"/>
                <a:gd name="T28" fmla="*/ 363 w 375"/>
                <a:gd name="T29" fmla="*/ 13 h 380"/>
                <a:gd name="T30" fmla="*/ 374 w 375"/>
                <a:gd name="T31" fmla="*/ 2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 h="380">
                  <a:moveTo>
                    <a:pt x="374" y="29"/>
                  </a:moveTo>
                  <a:cubicBezTo>
                    <a:pt x="374" y="29"/>
                    <a:pt x="374" y="29"/>
                    <a:pt x="374" y="29"/>
                  </a:cubicBezTo>
                  <a:cubicBezTo>
                    <a:pt x="374" y="31"/>
                    <a:pt x="374" y="32"/>
                    <a:pt x="373" y="33"/>
                  </a:cubicBezTo>
                  <a:cubicBezTo>
                    <a:pt x="370" y="46"/>
                    <a:pt x="359" y="71"/>
                    <a:pt x="358" y="109"/>
                  </a:cubicBezTo>
                  <a:cubicBezTo>
                    <a:pt x="357" y="136"/>
                    <a:pt x="358" y="213"/>
                    <a:pt x="356" y="246"/>
                  </a:cubicBezTo>
                  <a:cubicBezTo>
                    <a:pt x="354" y="279"/>
                    <a:pt x="343" y="328"/>
                    <a:pt x="308" y="353"/>
                  </a:cubicBezTo>
                  <a:cubicBezTo>
                    <a:pt x="273" y="380"/>
                    <a:pt x="203" y="375"/>
                    <a:pt x="160" y="374"/>
                  </a:cubicBezTo>
                  <a:cubicBezTo>
                    <a:pt x="117" y="373"/>
                    <a:pt x="11" y="354"/>
                    <a:pt x="3" y="338"/>
                  </a:cubicBezTo>
                  <a:cubicBezTo>
                    <a:pt x="1" y="334"/>
                    <a:pt x="0" y="331"/>
                    <a:pt x="1" y="329"/>
                  </a:cubicBezTo>
                  <a:cubicBezTo>
                    <a:pt x="1" y="326"/>
                    <a:pt x="2" y="324"/>
                    <a:pt x="4" y="323"/>
                  </a:cubicBezTo>
                  <a:cubicBezTo>
                    <a:pt x="8" y="319"/>
                    <a:pt x="14" y="317"/>
                    <a:pt x="20" y="319"/>
                  </a:cubicBezTo>
                  <a:cubicBezTo>
                    <a:pt x="37" y="323"/>
                    <a:pt x="88" y="333"/>
                    <a:pt x="112" y="304"/>
                  </a:cubicBezTo>
                  <a:cubicBezTo>
                    <a:pt x="140" y="268"/>
                    <a:pt x="136" y="227"/>
                    <a:pt x="148" y="141"/>
                  </a:cubicBezTo>
                  <a:cubicBezTo>
                    <a:pt x="159" y="59"/>
                    <a:pt x="185" y="34"/>
                    <a:pt x="227" y="18"/>
                  </a:cubicBezTo>
                  <a:cubicBezTo>
                    <a:pt x="272" y="0"/>
                    <a:pt x="345" y="8"/>
                    <a:pt x="363" y="13"/>
                  </a:cubicBezTo>
                  <a:cubicBezTo>
                    <a:pt x="370" y="15"/>
                    <a:pt x="375" y="22"/>
                    <a:pt x="374" y="29"/>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iš1îḑê"/>
            <p:cNvSpPr/>
            <p:nvPr/>
          </p:nvSpPr>
          <p:spPr bwMode="auto">
            <a:xfrm>
              <a:off x="7085013" y="5340350"/>
              <a:ext cx="976313" cy="109538"/>
            </a:xfrm>
            <a:custGeom>
              <a:avLst/>
              <a:gdLst>
                <a:gd name="T0" fmla="*/ 296 w 296"/>
                <a:gd name="T1" fmla="*/ 28 h 33"/>
                <a:gd name="T2" fmla="*/ 291 w 296"/>
                <a:gd name="T3" fmla="*/ 33 h 33"/>
                <a:gd name="T4" fmla="*/ 4 w 296"/>
                <a:gd name="T5" fmla="*/ 33 h 33"/>
                <a:gd name="T6" fmla="*/ 0 w 296"/>
                <a:gd name="T7" fmla="*/ 28 h 33"/>
                <a:gd name="T8" fmla="*/ 4 w 296"/>
                <a:gd name="T9" fmla="*/ 23 h 33"/>
                <a:gd name="T10" fmla="*/ 148 w 296"/>
                <a:gd name="T11" fmla="*/ 0 h 33"/>
                <a:gd name="T12" fmla="*/ 184 w 296"/>
                <a:gd name="T13" fmla="*/ 6 h 33"/>
                <a:gd name="T14" fmla="*/ 292 w 296"/>
                <a:gd name="T15" fmla="*/ 23 h 33"/>
                <a:gd name="T16" fmla="*/ 296 w 296"/>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3">
                  <a:moveTo>
                    <a:pt x="296" y="28"/>
                  </a:moveTo>
                  <a:cubicBezTo>
                    <a:pt x="296" y="30"/>
                    <a:pt x="294" y="33"/>
                    <a:pt x="291" y="33"/>
                  </a:cubicBezTo>
                  <a:cubicBezTo>
                    <a:pt x="4" y="33"/>
                    <a:pt x="4" y="33"/>
                    <a:pt x="4" y="33"/>
                  </a:cubicBezTo>
                  <a:cubicBezTo>
                    <a:pt x="2" y="33"/>
                    <a:pt x="0" y="30"/>
                    <a:pt x="0" y="28"/>
                  </a:cubicBezTo>
                  <a:cubicBezTo>
                    <a:pt x="0" y="26"/>
                    <a:pt x="1" y="24"/>
                    <a:pt x="4" y="23"/>
                  </a:cubicBezTo>
                  <a:cubicBezTo>
                    <a:pt x="148" y="0"/>
                    <a:pt x="148" y="0"/>
                    <a:pt x="148" y="0"/>
                  </a:cubicBezTo>
                  <a:cubicBezTo>
                    <a:pt x="184" y="6"/>
                    <a:pt x="184" y="6"/>
                    <a:pt x="184" y="6"/>
                  </a:cubicBezTo>
                  <a:cubicBezTo>
                    <a:pt x="292" y="23"/>
                    <a:pt x="292" y="23"/>
                    <a:pt x="292" y="23"/>
                  </a:cubicBezTo>
                  <a:cubicBezTo>
                    <a:pt x="294" y="24"/>
                    <a:pt x="296" y="26"/>
                    <a:pt x="296" y="28"/>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îṣlíḓè"/>
            <p:cNvSpPr/>
            <p:nvPr/>
          </p:nvSpPr>
          <p:spPr bwMode="auto">
            <a:xfrm>
              <a:off x="7085013" y="5340350"/>
              <a:ext cx="487363" cy="109538"/>
            </a:xfrm>
            <a:custGeom>
              <a:avLst/>
              <a:gdLst>
                <a:gd name="T0" fmla="*/ 148 w 148"/>
                <a:gd name="T1" fmla="*/ 0 h 33"/>
                <a:gd name="T2" fmla="*/ 4 w 148"/>
                <a:gd name="T3" fmla="*/ 23 h 33"/>
                <a:gd name="T4" fmla="*/ 0 w 148"/>
                <a:gd name="T5" fmla="*/ 28 h 33"/>
                <a:gd name="T6" fmla="*/ 4 w 148"/>
                <a:gd name="T7" fmla="*/ 33 h 33"/>
                <a:gd name="T8" fmla="*/ 54 w 148"/>
                <a:gd name="T9" fmla="*/ 33 h 33"/>
                <a:gd name="T10" fmla="*/ 83 w 148"/>
                <a:gd name="T11" fmla="*/ 26 h 33"/>
                <a:gd name="T12" fmla="*/ 85 w 148"/>
                <a:gd name="T13" fmla="*/ 22 h 33"/>
                <a:gd name="T14" fmla="*/ 148 w 148"/>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3">
                  <a:moveTo>
                    <a:pt x="148" y="0"/>
                  </a:moveTo>
                  <a:cubicBezTo>
                    <a:pt x="4" y="23"/>
                    <a:pt x="4" y="23"/>
                    <a:pt x="4" y="23"/>
                  </a:cubicBezTo>
                  <a:cubicBezTo>
                    <a:pt x="1" y="24"/>
                    <a:pt x="0" y="26"/>
                    <a:pt x="0" y="28"/>
                  </a:cubicBezTo>
                  <a:cubicBezTo>
                    <a:pt x="0" y="30"/>
                    <a:pt x="2" y="33"/>
                    <a:pt x="4" y="33"/>
                  </a:cubicBezTo>
                  <a:cubicBezTo>
                    <a:pt x="54" y="33"/>
                    <a:pt x="54" y="33"/>
                    <a:pt x="54" y="33"/>
                  </a:cubicBezTo>
                  <a:cubicBezTo>
                    <a:pt x="69" y="29"/>
                    <a:pt x="82" y="27"/>
                    <a:pt x="83" y="26"/>
                  </a:cubicBezTo>
                  <a:cubicBezTo>
                    <a:pt x="86" y="23"/>
                    <a:pt x="85" y="22"/>
                    <a:pt x="85" y="22"/>
                  </a:cubicBezTo>
                  <a:cubicBezTo>
                    <a:pt x="148" y="0"/>
                    <a:pt x="148" y="0"/>
                    <a:pt x="148"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îṣ1ïde"/>
            <p:cNvSpPr/>
            <p:nvPr/>
          </p:nvSpPr>
          <p:spPr bwMode="auto">
            <a:xfrm>
              <a:off x="6375401" y="5294313"/>
              <a:ext cx="419100" cy="155575"/>
            </a:xfrm>
            <a:custGeom>
              <a:avLst/>
              <a:gdLst>
                <a:gd name="T0" fmla="*/ 77 w 127"/>
                <a:gd name="T1" fmla="*/ 0 h 47"/>
                <a:gd name="T2" fmla="*/ 94 w 127"/>
                <a:gd name="T3" fmla="*/ 3 h 47"/>
                <a:gd name="T4" fmla="*/ 110 w 127"/>
                <a:gd name="T5" fmla="*/ 0 h 47"/>
                <a:gd name="T6" fmla="*/ 118 w 127"/>
                <a:gd name="T7" fmla="*/ 44 h 47"/>
                <a:gd name="T8" fmla="*/ 115 w 127"/>
                <a:gd name="T9" fmla="*/ 47 h 47"/>
                <a:gd name="T10" fmla="*/ 3 w 127"/>
                <a:gd name="T11" fmla="*/ 47 h 47"/>
                <a:gd name="T12" fmla="*/ 0 w 127"/>
                <a:gd name="T13" fmla="*/ 44 h 47"/>
                <a:gd name="T14" fmla="*/ 8 w 127"/>
                <a:gd name="T15" fmla="*/ 35 h 47"/>
                <a:gd name="T16" fmla="*/ 37 w 127"/>
                <a:gd name="T17" fmla="*/ 27 h 47"/>
                <a:gd name="T18" fmla="*/ 63 w 127"/>
                <a:gd name="T19" fmla="*/ 10 h 47"/>
                <a:gd name="T20" fmla="*/ 77 w 12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7">
                  <a:moveTo>
                    <a:pt x="77" y="0"/>
                  </a:moveTo>
                  <a:cubicBezTo>
                    <a:pt x="77" y="0"/>
                    <a:pt x="86" y="3"/>
                    <a:pt x="94" y="3"/>
                  </a:cubicBezTo>
                  <a:cubicBezTo>
                    <a:pt x="103" y="3"/>
                    <a:pt x="110" y="0"/>
                    <a:pt x="110" y="0"/>
                  </a:cubicBezTo>
                  <a:cubicBezTo>
                    <a:pt x="110" y="0"/>
                    <a:pt x="127" y="21"/>
                    <a:pt x="118" y="44"/>
                  </a:cubicBezTo>
                  <a:cubicBezTo>
                    <a:pt x="117" y="46"/>
                    <a:pt x="116" y="47"/>
                    <a:pt x="115" y="47"/>
                  </a:cubicBezTo>
                  <a:cubicBezTo>
                    <a:pt x="3" y="47"/>
                    <a:pt x="3" y="47"/>
                    <a:pt x="3" y="47"/>
                  </a:cubicBezTo>
                  <a:cubicBezTo>
                    <a:pt x="1" y="47"/>
                    <a:pt x="0" y="45"/>
                    <a:pt x="0" y="44"/>
                  </a:cubicBezTo>
                  <a:cubicBezTo>
                    <a:pt x="0" y="41"/>
                    <a:pt x="1" y="37"/>
                    <a:pt x="8" y="35"/>
                  </a:cubicBezTo>
                  <a:cubicBezTo>
                    <a:pt x="18" y="32"/>
                    <a:pt x="29" y="30"/>
                    <a:pt x="37" y="27"/>
                  </a:cubicBezTo>
                  <a:cubicBezTo>
                    <a:pt x="45" y="24"/>
                    <a:pt x="56" y="13"/>
                    <a:pt x="63" y="10"/>
                  </a:cubicBezTo>
                  <a:cubicBezTo>
                    <a:pt x="71" y="8"/>
                    <a:pt x="77" y="0"/>
                    <a:pt x="77"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işḻidé"/>
            <p:cNvSpPr/>
            <p:nvPr/>
          </p:nvSpPr>
          <p:spPr bwMode="auto">
            <a:xfrm>
              <a:off x="6948488" y="5238750"/>
              <a:ext cx="403225" cy="211138"/>
            </a:xfrm>
            <a:custGeom>
              <a:avLst/>
              <a:gdLst>
                <a:gd name="T0" fmla="*/ 70 w 122"/>
                <a:gd name="T1" fmla="*/ 5 h 64"/>
                <a:gd name="T2" fmla="*/ 87 w 122"/>
                <a:gd name="T3" fmla="*/ 6 h 64"/>
                <a:gd name="T4" fmla="*/ 102 w 122"/>
                <a:gd name="T5" fmla="*/ 0 h 64"/>
                <a:gd name="T6" fmla="*/ 117 w 122"/>
                <a:gd name="T7" fmla="*/ 43 h 64"/>
                <a:gd name="T8" fmla="*/ 114 w 122"/>
                <a:gd name="T9" fmla="*/ 46 h 64"/>
                <a:gd name="T10" fmla="*/ 35 w 122"/>
                <a:gd name="T11" fmla="*/ 62 h 64"/>
                <a:gd name="T12" fmla="*/ 4 w 122"/>
                <a:gd name="T13" fmla="*/ 64 h 64"/>
                <a:gd name="T14" fmla="*/ 1 w 122"/>
                <a:gd name="T15" fmla="*/ 62 h 64"/>
                <a:gd name="T16" fmla="*/ 7 w 122"/>
                <a:gd name="T17" fmla="*/ 51 h 64"/>
                <a:gd name="T18" fmla="*/ 35 w 122"/>
                <a:gd name="T19" fmla="*/ 39 h 64"/>
                <a:gd name="T20" fmla="*/ 58 w 122"/>
                <a:gd name="T21" fmla="*/ 18 h 64"/>
                <a:gd name="T22" fmla="*/ 70 w 122"/>
                <a:gd name="T23"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64">
                  <a:moveTo>
                    <a:pt x="70" y="5"/>
                  </a:moveTo>
                  <a:cubicBezTo>
                    <a:pt x="70" y="5"/>
                    <a:pt x="79" y="7"/>
                    <a:pt x="87" y="6"/>
                  </a:cubicBezTo>
                  <a:cubicBezTo>
                    <a:pt x="96" y="5"/>
                    <a:pt x="102" y="0"/>
                    <a:pt x="102" y="0"/>
                  </a:cubicBezTo>
                  <a:cubicBezTo>
                    <a:pt x="102" y="0"/>
                    <a:pt x="122" y="18"/>
                    <a:pt x="117" y="43"/>
                  </a:cubicBezTo>
                  <a:cubicBezTo>
                    <a:pt x="117" y="45"/>
                    <a:pt x="116" y="46"/>
                    <a:pt x="114" y="46"/>
                  </a:cubicBezTo>
                  <a:cubicBezTo>
                    <a:pt x="114" y="46"/>
                    <a:pt x="55" y="59"/>
                    <a:pt x="35" y="62"/>
                  </a:cubicBezTo>
                  <a:cubicBezTo>
                    <a:pt x="23" y="64"/>
                    <a:pt x="4" y="64"/>
                    <a:pt x="4" y="64"/>
                  </a:cubicBezTo>
                  <a:cubicBezTo>
                    <a:pt x="2" y="64"/>
                    <a:pt x="1" y="63"/>
                    <a:pt x="1" y="62"/>
                  </a:cubicBezTo>
                  <a:cubicBezTo>
                    <a:pt x="0" y="59"/>
                    <a:pt x="1" y="54"/>
                    <a:pt x="7" y="51"/>
                  </a:cubicBezTo>
                  <a:cubicBezTo>
                    <a:pt x="17" y="46"/>
                    <a:pt x="27" y="43"/>
                    <a:pt x="35" y="39"/>
                  </a:cubicBezTo>
                  <a:cubicBezTo>
                    <a:pt x="42" y="35"/>
                    <a:pt x="52" y="21"/>
                    <a:pt x="58" y="18"/>
                  </a:cubicBezTo>
                  <a:cubicBezTo>
                    <a:pt x="65" y="14"/>
                    <a:pt x="70" y="5"/>
                    <a:pt x="70" y="5"/>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íṣľiḓé"/>
            <p:cNvSpPr/>
            <p:nvPr/>
          </p:nvSpPr>
          <p:spPr bwMode="auto">
            <a:xfrm>
              <a:off x="6107113" y="3722688"/>
              <a:ext cx="360363" cy="144463"/>
            </a:xfrm>
            <a:custGeom>
              <a:avLst/>
              <a:gdLst>
                <a:gd name="T0" fmla="*/ 100 w 109"/>
                <a:gd name="T1" fmla="*/ 44 h 44"/>
                <a:gd name="T2" fmla="*/ 83 w 109"/>
                <a:gd name="T3" fmla="*/ 37 h 44"/>
                <a:gd name="T4" fmla="*/ 76 w 109"/>
                <a:gd name="T5" fmla="*/ 36 h 44"/>
                <a:gd name="T6" fmla="*/ 68 w 109"/>
                <a:gd name="T7" fmla="*/ 35 h 44"/>
                <a:gd name="T8" fmla="*/ 3 w 109"/>
                <a:gd name="T9" fmla="*/ 35 h 44"/>
                <a:gd name="T10" fmla="*/ 0 w 109"/>
                <a:gd name="T11" fmla="*/ 31 h 44"/>
                <a:gd name="T12" fmla="*/ 3 w 109"/>
                <a:gd name="T13" fmla="*/ 25 h 44"/>
                <a:gd name="T14" fmla="*/ 10 w 109"/>
                <a:gd name="T15" fmla="*/ 20 h 44"/>
                <a:gd name="T16" fmla="*/ 31 w 109"/>
                <a:gd name="T17" fmla="*/ 7 h 44"/>
                <a:gd name="T18" fmla="*/ 61 w 109"/>
                <a:gd name="T19" fmla="*/ 1 h 44"/>
                <a:gd name="T20" fmla="*/ 74 w 109"/>
                <a:gd name="T21" fmla="*/ 5 h 44"/>
                <a:gd name="T22" fmla="*/ 97 w 109"/>
                <a:gd name="T23" fmla="*/ 14 h 44"/>
                <a:gd name="T24" fmla="*/ 104 w 109"/>
                <a:gd name="T25" fmla="*/ 16 h 44"/>
                <a:gd name="T26" fmla="*/ 107 w 109"/>
                <a:gd name="T27" fmla="*/ 17 h 44"/>
                <a:gd name="T28" fmla="*/ 100 w 109"/>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44">
                  <a:moveTo>
                    <a:pt x="100" y="44"/>
                  </a:moveTo>
                  <a:cubicBezTo>
                    <a:pt x="100" y="44"/>
                    <a:pt x="89" y="40"/>
                    <a:pt x="83" y="37"/>
                  </a:cubicBezTo>
                  <a:cubicBezTo>
                    <a:pt x="80" y="37"/>
                    <a:pt x="78" y="36"/>
                    <a:pt x="76" y="36"/>
                  </a:cubicBezTo>
                  <a:cubicBezTo>
                    <a:pt x="74" y="35"/>
                    <a:pt x="71" y="35"/>
                    <a:pt x="68" y="35"/>
                  </a:cubicBezTo>
                  <a:cubicBezTo>
                    <a:pt x="3" y="35"/>
                    <a:pt x="3" y="35"/>
                    <a:pt x="3" y="35"/>
                  </a:cubicBezTo>
                  <a:cubicBezTo>
                    <a:pt x="1" y="35"/>
                    <a:pt x="0" y="33"/>
                    <a:pt x="0" y="31"/>
                  </a:cubicBezTo>
                  <a:cubicBezTo>
                    <a:pt x="0" y="29"/>
                    <a:pt x="1" y="26"/>
                    <a:pt x="3" y="25"/>
                  </a:cubicBezTo>
                  <a:cubicBezTo>
                    <a:pt x="10" y="20"/>
                    <a:pt x="10" y="20"/>
                    <a:pt x="10" y="20"/>
                  </a:cubicBezTo>
                  <a:cubicBezTo>
                    <a:pt x="31" y="7"/>
                    <a:pt x="31" y="7"/>
                    <a:pt x="31" y="7"/>
                  </a:cubicBezTo>
                  <a:cubicBezTo>
                    <a:pt x="41" y="0"/>
                    <a:pt x="49" y="0"/>
                    <a:pt x="61" y="1"/>
                  </a:cubicBezTo>
                  <a:cubicBezTo>
                    <a:pt x="63" y="1"/>
                    <a:pt x="72" y="5"/>
                    <a:pt x="74" y="5"/>
                  </a:cubicBezTo>
                  <a:cubicBezTo>
                    <a:pt x="86" y="9"/>
                    <a:pt x="89" y="11"/>
                    <a:pt x="97" y="14"/>
                  </a:cubicBezTo>
                  <a:cubicBezTo>
                    <a:pt x="100" y="15"/>
                    <a:pt x="102" y="16"/>
                    <a:pt x="104" y="16"/>
                  </a:cubicBezTo>
                  <a:cubicBezTo>
                    <a:pt x="106" y="17"/>
                    <a:pt x="107" y="17"/>
                    <a:pt x="107" y="17"/>
                  </a:cubicBezTo>
                  <a:cubicBezTo>
                    <a:pt x="109" y="33"/>
                    <a:pt x="100" y="44"/>
                    <a:pt x="100"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ṩľîḑe"/>
            <p:cNvSpPr/>
            <p:nvPr/>
          </p:nvSpPr>
          <p:spPr bwMode="auto">
            <a:xfrm>
              <a:off x="6107113" y="3775075"/>
              <a:ext cx="360363" cy="92075"/>
            </a:xfrm>
            <a:custGeom>
              <a:avLst/>
              <a:gdLst>
                <a:gd name="T0" fmla="*/ 100 w 109"/>
                <a:gd name="T1" fmla="*/ 28 h 28"/>
                <a:gd name="T2" fmla="*/ 100 w 109"/>
                <a:gd name="T3" fmla="*/ 28 h 28"/>
                <a:gd name="T4" fmla="*/ 83 w 109"/>
                <a:gd name="T5" fmla="*/ 21 h 28"/>
                <a:gd name="T6" fmla="*/ 77 w 109"/>
                <a:gd name="T7" fmla="*/ 20 h 28"/>
                <a:gd name="T8" fmla="*/ 68 w 109"/>
                <a:gd name="T9" fmla="*/ 19 h 28"/>
                <a:gd name="T10" fmla="*/ 3 w 109"/>
                <a:gd name="T11" fmla="*/ 19 h 28"/>
                <a:gd name="T12" fmla="*/ 0 w 109"/>
                <a:gd name="T13" fmla="*/ 15 h 28"/>
                <a:gd name="T14" fmla="*/ 3 w 109"/>
                <a:gd name="T15" fmla="*/ 9 h 28"/>
                <a:gd name="T16" fmla="*/ 10 w 109"/>
                <a:gd name="T17" fmla="*/ 4 h 28"/>
                <a:gd name="T18" fmla="*/ 6 w 109"/>
                <a:gd name="T19" fmla="*/ 14 h 28"/>
                <a:gd name="T20" fmla="*/ 31 w 109"/>
                <a:gd name="T21" fmla="*/ 9 h 28"/>
                <a:gd name="T22" fmla="*/ 31 w 109"/>
                <a:gd name="T23" fmla="*/ 10 h 28"/>
                <a:gd name="T24" fmla="*/ 33 w 109"/>
                <a:gd name="T25" fmla="*/ 16 h 28"/>
                <a:gd name="T26" fmla="*/ 50 w 109"/>
                <a:gd name="T27" fmla="*/ 15 h 28"/>
                <a:gd name="T28" fmla="*/ 77 w 109"/>
                <a:gd name="T29" fmla="*/ 14 h 28"/>
                <a:gd name="T30" fmla="*/ 92 w 109"/>
                <a:gd name="T31" fmla="*/ 19 h 28"/>
                <a:gd name="T32" fmla="*/ 98 w 109"/>
                <a:gd name="T33" fmla="*/ 15 h 28"/>
                <a:gd name="T34" fmla="*/ 104 w 109"/>
                <a:gd name="T35" fmla="*/ 0 h 28"/>
                <a:gd name="T36" fmla="*/ 107 w 109"/>
                <a:gd name="T37" fmla="*/ 1 h 28"/>
                <a:gd name="T38" fmla="*/ 100 w 109"/>
                <a:gd name="T3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28">
                  <a:moveTo>
                    <a:pt x="100" y="28"/>
                  </a:moveTo>
                  <a:cubicBezTo>
                    <a:pt x="100" y="28"/>
                    <a:pt x="100" y="28"/>
                    <a:pt x="100" y="28"/>
                  </a:cubicBezTo>
                  <a:cubicBezTo>
                    <a:pt x="98" y="28"/>
                    <a:pt x="88" y="23"/>
                    <a:pt x="83" y="21"/>
                  </a:cubicBezTo>
                  <a:cubicBezTo>
                    <a:pt x="81" y="21"/>
                    <a:pt x="79" y="20"/>
                    <a:pt x="77" y="20"/>
                  </a:cubicBezTo>
                  <a:cubicBezTo>
                    <a:pt x="75" y="19"/>
                    <a:pt x="71" y="19"/>
                    <a:pt x="68" y="19"/>
                  </a:cubicBezTo>
                  <a:cubicBezTo>
                    <a:pt x="3" y="19"/>
                    <a:pt x="3" y="19"/>
                    <a:pt x="3" y="19"/>
                  </a:cubicBezTo>
                  <a:cubicBezTo>
                    <a:pt x="1" y="19"/>
                    <a:pt x="0" y="17"/>
                    <a:pt x="0" y="15"/>
                  </a:cubicBezTo>
                  <a:cubicBezTo>
                    <a:pt x="0" y="13"/>
                    <a:pt x="1" y="10"/>
                    <a:pt x="3" y="9"/>
                  </a:cubicBezTo>
                  <a:cubicBezTo>
                    <a:pt x="10" y="4"/>
                    <a:pt x="10" y="4"/>
                    <a:pt x="10" y="4"/>
                  </a:cubicBezTo>
                  <a:cubicBezTo>
                    <a:pt x="3" y="10"/>
                    <a:pt x="2" y="13"/>
                    <a:pt x="6" y="14"/>
                  </a:cubicBezTo>
                  <a:cubicBezTo>
                    <a:pt x="8" y="14"/>
                    <a:pt x="15" y="13"/>
                    <a:pt x="31" y="9"/>
                  </a:cubicBezTo>
                  <a:cubicBezTo>
                    <a:pt x="31" y="10"/>
                    <a:pt x="31" y="10"/>
                    <a:pt x="31" y="10"/>
                  </a:cubicBezTo>
                  <a:cubicBezTo>
                    <a:pt x="27" y="12"/>
                    <a:pt x="28" y="17"/>
                    <a:pt x="33" y="16"/>
                  </a:cubicBezTo>
                  <a:cubicBezTo>
                    <a:pt x="36" y="16"/>
                    <a:pt x="47" y="15"/>
                    <a:pt x="50" y="15"/>
                  </a:cubicBezTo>
                  <a:cubicBezTo>
                    <a:pt x="60" y="15"/>
                    <a:pt x="75" y="14"/>
                    <a:pt x="77" y="14"/>
                  </a:cubicBezTo>
                  <a:cubicBezTo>
                    <a:pt x="83" y="15"/>
                    <a:pt x="88" y="17"/>
                    <a:pt x="92" y="19"/>
                  </a:cubicBezTo>
                  <a:cubicBezTo>
                    <a:pt x="94" y="21"/>
                    <a:pt x="97" y="17"/>
                    <a:pt x="98" y="15"/>
                  </a:cubicBezTo>
                  <a:cubicBezTo>
                    <a:pt x="100" y="10"/>
                    <a:pt x="102" y="5"/>
                    <a:pt x="104" y="0"/>
                  </a:cubicBezTo>
                  <a:cubicBezTo>
                    <a:pt x="106" y="1"/>
                    <a:pt x="107" y="1"/>
                    <a:pt x="107" y="1"/>
                  </a:cubicBezTo>
                  <a:cubicBezTo>
                    <a:pt x="109" y="16"/>
                    <a:pt x="101" y="27"/>
                    <a:pt x="100" y="28"/>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işḷíde"/>
            <p:cNvSpPr/>
            <p:nvPr/>
          </p:nvSpPr>
          <p:spPr bwMode="auto">
            <a:xfrm>
              <a:off x="6427788" y="3290888"/>
              <a:ext cx="923925" cy="677863"/>
            </a:xfrm>
            <a:custGeom>
              <a:avLst/>
              <a:gdLst>
                <a:gd name="T0" fmla="*/ 259 w 280"/>
                <a:gd name="T1" fmla="*/ 19 h 206"/>
                <a:gd name="T2" fmla="*/ 191 w 280"/>
                <a:gd name="T3" fmla="*/ 52 h 206"/>
                <a:gd name="T4" fmla="*/ 131 w 280"/>
                <a:gd name="T5" fmla="*/ 143 h 206"/>
                <a:gd name="T6" fmla="*/ 68 w 280"/>
                <a:gd name="T7" fmla="*/ 152 h 206"/>
                <a:gd name="T8" fmla="*/ 8 w 280"/>
                <a:gd name="T9" fmla="*/ 146 h 206"/>
                <a:gd name="T10" fmla="*/ 0 w 280"/>
                <a:gd name="T11" fmla="*/ 175 h 206"/>
                <a:gd name="T12" fmla="*/ 123 w 280"/>
                <a:gd name="T13" fmla="*/ 206 h 206"/>
                <a:gd name="T14" fmla="*/ 277 w 280"/>
                <a:gd name="T15" fmla="*/ 61 h 206"/>
                <a:gd name="T16" fmla="*/ 259 w 280"/>
                <a:gd name="T17"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6">
                  <a:moveTo>
                    <a:pt x="259" y="19"/>
                  </a:moveTo>
                  <a:cubicBezTo>
                    <a:pt x="250" y="14"/>
                    <a:pt x="224" y="0"/>
                    <a:pt x="191" y="52"/>
                  </a:cubicBezTo>
                  <a:cubicBezTo>
                    <a:pt x="157" y="104"/>
                    <a:pt x="142" y="136"/>
                    <a:pt x="131" y="143"/>
                  </a:cubicBezTo>
                  <a:cubicBezTo>
                    <a:pt x="119" y="150"/>
                    <a:pt x="79" y="152"/>
                    <a:pt x="68" y="152"/>
                  </a:cubicBezTo>
                  <a:cubicBezTo>
                    <a:pt x="58" y="152"/>
                    <a:pt x="8" y="146"/>
                    <a:pt x="8" y="146"/>
                  </a:cubicBezTo>
                  <a:cubicBezTo>
                    <a:pt x="8" y="146"/>
                    <a:pt x="1" y="162"/>
                    <a:pt x="0" y="175"/>
                  </a:cubicBezTo>
                  <a:cubicBezTo>
                    <a:pt x="0" y="175"/>
                    <a:pt x="37" y="206"/>
                    <a:pt x="123" y="206"/>
                  </a:cubicBezTo>
                  <a:cubicBezTo>
                    <a:pt x="209" y="206"/>
                    <a:pt x="274" y="76"/>
                    <a:pt x="277" y="61"/>
                  </a:cubicBezTo>
                  <a:cubicBezTo>
                    <a:pt x="280" y="45"/>
                    <a:pt x="279" y="32"/>
                    <a:pt x="259" y="19"/>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ŝľïḓe"/>
            <p:cNvSpPr/>
            <p:nvPr/>
          </p:nvSpPr>
          <p:spPr bwMode="auto">
            <a:xfrm>
              <a:off x="6999288" y="2773363"/>
              <a:ext cx="379413" cy="180975"/>
            </a:xfrm>
            <a:custGeom>
              <a:avLst/>
              <a:gdLst>
                <a:gd name="T0" fmla="*/ 3 w 115"/>
                <a:gd name="T1" fmla="*/ 55 h 55"/>
                <a:gd name="T2" fmla="*/ 1 w 115"/>
                <a:gd name="T3" fmla="*/ 54 h 55"/>
                <a:gd name="T4" fmla="*/ 2 w 115"/>
                <a:gd name="T5" fmla="*/ 52 h 55"/>
                <a:gd name="T6" fmla="*/ 76 w 115"/>
                <a:gd name="T7" fmla="*/ 13 h 55"/>
                <a:gd name="T8" fmla="*/ 115 w 115"/>
                <a:gd name="T9" fmla="*/ 19 h 55"/>
                <a:gd name="T10" fmla="*/ 114 w 115"/>
                <a:gd name="T11" fmla="*/ 22 h 55"/>
                <a:gd name="T12" fmla="*/ 111 w 115"/>
                <a:gd name="T13" fmla="*/ 21 h 55"/>
                <a:gd name="T14" fmla="*/ 78 w 115"/>
                <a:gd name="T15" fmla="*/ 17 h 55"/>
                <a:gd name="T16" fmla="*/ 4 w 115"/>
                <a:gd name="T17" fmla="*/ 55 h 55"/>
                <a:gd name="T18" fmla="*/ 3 w 1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55">
                  <a:moveTo>
                    <a:pt x="3" y="55"/>
                  </a:moveTo>
                  <a:cubicBezTo>
                    <a:pt x="2" y="55"/>
                    <a:pt x="1" y="55"/>
                    <a:pt x="1" y="54"/>
                  </a:cubicBezTo>
                  <a:cubicBezTo>
                    <a:pt x="0" y="53"/>
                    <a:pt x="1" y="52"/>
                    <a:pt x="2" y="52"/>
                  </a:cubicBezTo>
                  <a:cubicBezTo>
                    <a:pt x="76" y="13"/>
                    <a:pt x="76" y="13"/>
                    <a:pt x="76" y="13"/>
                  </a:cubicBezTo>
                  <a:cubicBezTo>
                    <a:pt x="85" y="9"/>
                    <a:pt x="102" y="0"/>
                    <a:pt x="115" y="19"/>
                  </a:cubicBezTo>
                  <a:cubicBezTo>
                    <a:pt x="115" y="20"/>
                    <a:pt x="115" y="21"/>
                    <a:pt x="114" y="22"/>
                  </a:cubicBezTo>
                  <a:cubicBezTo>
                    <a:pt x="113" y="22"/>
                    <a:pt x="112" y="22"/>
                    <a:pt x="111" y="21"/>
                  </a:cubicBezTo>
                  <a:cubicBezTo>
                    <a:pt x="101" y="7"/>
                    <a:pt x="90" y="11"/>
                    <a:pt x="78" y="17"/>
                  </a:cubicBezTo>
                  <a:cubicBezTo>
                    <a:pt x="4" y="55"/>
                    <a:pt x="4" y="55"/>
                    <a:pt x="4" y="55"/>
                  </a:cubicBezTo>
                  <a:lnTo>
                    <a:pt x="3" y="55"/>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íśľïḋé"/>
            <p:cNvSpPr/>
            <p:nvPr/>
          </p:nvSpPr>
          <p:spPr bwMode="auto">
            <a:xfrm>
              <a:off x="7253288" y="2779713"/>
              <a:ext cx="119063" cy="171450"/>
            </a:xfrm>
            <a:custGeom>
              <a:avLst/>
              <a:gdLst>
                <a:gd name="T0" fmla="*/ 0 w 36"/>
                <a:gd name="T1" fmla="*/ 16 h 52"/>
                <a:gd name="T2" fmla="*/ 9 w 36"/>
                <a:gd name="T3" fmla="*/ 45 h 52"/>
                <a:gd name="T4" fmla="*/ 23 w 36"/>
                <a:gd name="T5" fmla="*/ 44 h 52"/>
                <a:gd name="T6" fmla="*/ 23 w 36"/>
                <a:gd name="T7" fmla="*/ 5 h 52"/>
                <a:gd name="T8" fmla="*/ 0 w 36"/>
                <a:gd name="T9" fmla="*/ 16 h 52"/>
              </a:gdLst>
              <a:ahLst/>
              <a:cxnLst>
                <a:cxn ang="0">
                  <a:pos x="T0" y="T1"/>
                </a:cxn>
                <a:cxn ang="0">
                  <a:pos x="T2" y="T3"/>
                </a:cxn>
                <a:cxn ang="0">
                  <a:pos x="T4" y="T5"/>
                </a:cxn>
                <a:cxn ang="0">
                  <a:pos x="T6" y="T7"/>
                </a:cxn>
                <a:cxn ang="0">
                  <a:pos x="T8" y="T9"/>
                </a:cxn>
              </a:cxnLst>
              <a:rect l="0" t="0" r="r" b="b"/>
              <a:pathLst>
                <a:path w="36" h="52">
                  <a:moveTo>
                    <a:pt x="0" y="16"/>
                  </a:moveTo>
                  <a:cubicBezTo>
                    <a:pt x="9" y="45"/>
                    <a:pt x="9" y="45"/>
                    <a:pt x="9" y="45"/>
                  </a:cubicBezTo>
                  <a:cubicBezTo>
                    <a:pt x="9" y="45"/>
                    <a:pt x="16" y="52"/>
                    <a:pt x="23" y="44"/>
                  </a:cubicBezTo>
                  <a:cubicBezTo>
                    <a:pt x="30" y="36"/>
                    <a:pt x="36" y="9"/>
                    <a:pt x="23" y="5"/>
                  </a:cubicBezTo>
                  <a:cubicBezTo>
                    <a:pt x="11" y="0"/>
                    <a:pt x="4" y="7"/>
                    <a:pt x="0"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şḻíḋê"/>
            <p:cNvSpPr/>
            <p:nvPr/>
          </p:nvSpPr>
          <p:spPr bwMode="auto">
            <a:xfrm>
              <a:off x="6883401" y="3468688"/>
              <a:ext cx="1230313" cy="1084263"/>
            </a:xfrm>
            <a:custGeom>
              <a:avLst/>
              <a:gdLst>
                <a:gd name="T0" fmla="*/ 299 w 373"/>
                <a:gd name="T1" fmla="*/ 0 h 329"/>
                <a:gd name="T2" fmla="*/ 226 w 373"/>
                <a:gd name="T3" fmla="*/ 11 h 329"/>
                <a:gd name="T4" fmla="*/ 147 w 373"/>
                <a:gd name="T5" fmla="*/ 134 h 329"/>
                <a:gd name="T6" fmla="*/ 126 w 373"/>
                <a:gd name="T7" fmla="*/ 271 h 329"/>
                <a:gd name="T8" fmla="*/ 111 w 373"/>
                <a:gd name="T9" fmla="*/ 297 h 329"/>
                <a:gd name="T10" fmla="*/ 58 w 373"/>
                <a:gd name="T11" fmla="*/ 317 h 329"/>
                <a:gd name="T12" fmla="*/ 19 w 373"/>
                <a:gd name="T13" fmla="*/ 312 h 329"/>
                <a:gd name="T14" fmla="*/ 14 w 373"/>
                <a:gd name="T15" fmla="*/ 311 h 329"/>
                <a:gd name="T16" fmla="*/ 3 w 373"/>
                <a:gd name="T17" fmla="*/ 316 h 329"/>
                <a:gd name="T18" fmla="*/ 0 w 373"/>
                <a:gd name="T19" fmla="*/ 322 h 329"/>
                <a:gd name="T20" fmla="*/ 0 w 373"/>
                <a:gd name="T21" fmla="*/ 322 h 329"/>
                <a:gd name="T22" fmla="*/ 59 w 373"/>
                <a:gd name="T23" fmla="*/ 329 h 329"/>
                <a:gd name="T24" fmla="*/ 97 w 373"/>
                <a:gd name="T25" fmla="*/ 325 h 329"/>
                <a:gd name="T26" fmla="*/ 145 w 373"/>
                <a:gd name="T27" fmla="*/ 267 h 329"/>
                <a:gd name="T28" fmla="*/ 164 w 373"/>
                <a:gd name="T29" fmla="*/ 137 h 329"/>
                <a:gd name="T30" fmla="*/ 186 w 373"/>
                <a:gd name="T31" fmla="*/ 58 h 329"/>
                <a:gd name="T32" fmla="*/ 286 w 373"/>
                <a:gd name="T33" fmla="*/ 19 h 329"/>
                <a:gd name="T34" fmla="*/ 354 w 373"/>
                <a:gd name="T35" fmla="*/ 26 h 329"/>
                <a:gd name="T36" fmla="*/ 364 w 373"/>
                <a:gd name="T37" fmla="*/ 28 h 329"/>
                <a:gd name="T38" fmla="*/ 372 w 373"/>
                <a:gd name="T39" fmla="*/ 26 h 329"/>
                <a:gd name="T40" fmla="*/ 373 w 373"/>
                <a:gd name="T41" fmla="*/ 22 h 329"/>
                <a:gd name="T42" fmla="*/ 373 w 373"/>
                <a:gd name="T43" fmla="*/ 22 h 329"/>
                <a:gd name="T44" fmla="*/ 373 w 373"/>
                <a:gd name="T45" fmla="*/ 21 h 329"/>
                <a:gd name="T46" fmla="*/ 362 w 373"/>
                <a:gd name="T47" fmla="*/ 6 h 329"/>
                <a:gd name="T48" fmla="*/ 338 w 373"/>
                <a:gd name="T49" fmla="*/ 2 h 329"/>
                <a:gd name="T50" fmla="*/ 317 w 373"/>
                <a:gd name="T51" fmla="*/ 0 h 329"/>
                <a:gd name="T52" fmla="*/ 299 w 373"/>
                <a:gd name="T5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329">
                  <a:moveTo>
                    <a:pt x="299" y="0"/>
                  </a:moveTo>
                  <a:cubicBezTo>
                    <a:pt x="274" y="0"/>
                    <a:pt x="247" y="2"/>
                    <a:pt x="226" y="11"/>
                  </a:cubicBezTo>
                  <a:cubicBezTo>
                    <a:pt x="184" y="27"/>
                    <a:pt x="158" y="52"/>
                    <a:pt x="147" y="134"/>
                  </a:cubicBezTo>
                  <a:cubicBezTo>
                    <a:pt x="138" y="200"/>
                    <a:pt x="138" y="240"/>
                    <a:pt x="126" y="271"/>
                  </a:cubicBezTo>
                  <a:cubicBezTo>
                    <a:pt x="122" y="280"/>
                    <a:pt x="117" y="288"/>
                    <a:pt x="111" y="297"/>
                  </a:cubicBezTo>
                  <a:cubicBezTo>
                    <a:pt x="98" y="313"/>
                    <a:pt x="77" y="317"/>
                    <a:pt x="58" y="317"/>
                  </a:cubicBezTo>
                  <a:cubicBezTo>
                    <a:pt x="42" y="317"/>
                    <a:pt x="27" y="314"/>
                    <a:pt x="19" y="312"/>
                  </a:cubicBezTo>
                  <a:cubicBezTo>
                    <a:pt x="17" y="311"/>
                    <a:pt x="16" y="311"/>
                    <a:pt x="14" y="311"/>
                  </a:cubicBezTo>
                  <a:cubicBezTo>
                    <a:pt x="10" y="311"/>
                    <a:pt x="6" y="313"/>
                    <a:pt x="3" y="316"/>
                  </a:cubicBezTo>
                  <a:cubicBezTo>
                    <a:pt x="1" y="317"/>
                    <a:pt x="0" y="319"/>
                    <a:pt x="0" y="322"/>
                  </a:cubicBezTo>
                  <a:cubicBezTo>
                    <a:pt x="0" y="322"/>
                    <a:pt x="0" y="322"/>
                    <a:pt x="0" y="322"/>
                  </a:cubicBezTo>
                  <a:cubicBezTo>
                    <a:pt x="22" y="327"/>
                    <a:pt x="42" y="329"/>
                    <a:pt x="59" y="329"/>
                  </a:cubicBezTo>
                  <a:cubicBezTo>
                    <a:pt x="75" y="329"/>
                    <a:pt x="88" y="328"/>
                    <a:pt x="97" y="325"/>
                  </a:cubicBezTo>
                  <a:cubicBezTo>
                    <a:pt x="115" y="320"/>
                    <a:pt x="134" y="304"/>
                    <a:pt x="145" y="267"/>
                  </a:cubicBezTo>
                  <a:cubicBezTo>
                    <a:pt x="154" y="236"/>
                    <a:pt x="160" y="173"/>
                    <a:pt x="164" y="137"/>
                  </a:cubicBezTo>
                  <a:cubicBezTo>
                    <a:pt x="165" y="128"/>
                    <a:pt x="177" y="70"/>
                    <a:pt x="186" y="58"/>
                  </a:cubicBezTo>
                  <a:cubicBezTo>
                    <a:pt x="210" y="27"/>
                    <a:pt x="249" y="19"/>
                    <a:pt x="286" y="19"/>
                  </a:cubicBezTo>
                  <a:cubicBezTo>
                    <a:pt x="311" y="19"/>
                    <a:pt x="336" y="23"/>
                    <a:pt x="354" y="26"/>
                  </a:cubicBezTo>
                  <a:cubicBezTo>
                    <a:pt x="357" y="27"/>
                    <a:pt x="361" y="28"/>
                    <a:pt x="364" y="28"/>
                  </a:cubicBezTo>
                  <a:cubicBezTo>
                    <a:pt x="367" y="28"/>
                    <a:pt x="370" y="27"/>
                    <a:pt x="372" y="26"/>
                  </a:cubicBezTo>
                  <a:cubicBezTo>
                    <a:pt x="373" y="25"/>
                    <a:pt x="373" y="24"/>
                    <a:pt x="373" y="22"/>
                  </a:cubicBezTo>
                  <a:cubicBezTo>
                    <a:pt x="373" y="22"/>
                    <a:pt x="373" y="22"/>
                    <a:pt x="373" y="22"/>
                  </a:cubicBezTo>
                  <a:cubicBezTo>
                    <a:pt x="373" y="22"/>
                    <a:pt x="373" y="21"/>
                    <a:pt x="373" y="21"/>
                  </a:cubicBezTo>
                  <a:cubicBezTo>
                    <a:pt x="373" y="14"/>
                    <a:pt x="368" y="8"/>
                    <a:pt x="362" y="6"/>
                  </a:cubicBezTo>
                  <a:cubicBezTo>
                    <a:pt x="357" y="5"/>
                    <a:pt x="349" y="3"/>
                    <a:pt x="338" y="2"/>
                  </a:cubicBezTo>
                  <a:cubicBezTo>
                    <a:pt x="331" y="1"/>
                    <a:pt x="325" y="1"/>
                    <a:pt x="317" y="0"/>
                  </a:cubicBezTo>
                  <a:cubicBezTo>
                    <a:pt x="311" y="0"/>
                    <a:pt x="305" y="0"/>
                    <a:pt x="299"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ṡḻîḍe"/>
            <p:cNvSpPr/>
            <p:nvPr/>
          </p:nvSpPr>
          <p:spPr bwMode="auto">
            <a:xfrm>
              <a:off x="4687888" y="1631950"/>
              <a:ext cx="538163" cy="890588"/>
            </a:xfrm>
            <a:custGeom>
              <a:avLst/>
              <a:gdLst>
                <a:gd name="T0" fmla="*/ 151 w 163"/>
                <a:gd name="T1" fmla="*/ 156 h 270"/>
                <a:gd name="T2" fmla="*/ 142 w 163"/>
                <a:gd name="T3" fmla="*/ 189 h 270"/>
                <a:gd name="T4" fmla="*/ 115 w 163"/>
                <a:gd name="T5" fmla="*/ 226 h 270"/>
                <a:gd name="T6" fmla="*/ 89 w 163"/>
                <a:gd name="T7" fmla="*/ 231 h 270"/>
                <a:gd name="T8" fmla="*/ 89 w 163"/>
                <a:gd name="T9" fmla="*/ 243 h 270"/>
                <a:gd name="T10" fmla="*/ 88 w 163"/>
                <a:gd name="T11" fmla="*/ 255 h 270"/>
                <a:gd name="T12" fmla="*/ 73 w 163"/>
                <a:gd name="T13" fmla="*/ 270 h 270"/>
                <a:gd name="T14" fmla="*/ 57 w 163"/>
                <a:gd name="T15" fmla="*/ 269 h 270"/>
                <a:gd name="T16" fmla="*/ 22 w 163"/>
                <a:gd name="T17" fmla="*/ 254 h 270"/>
                <a:gd name="T18" fmla="*/ 25 w 163"/>
                <a:gd name="T19" fmla="*/ 210 h 270"/>
                <a:gd name="T20" fmla="*/ 7 w 163"/>
                <a:gd name="T21" fmla="*/ 153 h 270"/>
                <a:gd name="T22" fmla="*/ 2 w 163"/>
                <a:gd name="T23" fmla="*/ 113 h 270"/>
                <a:gd name="T24" fmla="*/ 27 w 163"/>
                <a:gd name="T25" fmla="*/ 47 h 270"/>
                <a:gd name="T26" fmla="*/ 148 w 163"/>
                <a:gd name="T27" fmla="*/ 81 h 270"/>
                <a:gd name="T28" fmla="*/ 159 w 163"/>
                <a:gd name="T29" fmla="*/ 137 h 270"/>
                <a:gd name="T30" fmla="*/ 151 w 163"/>
                <a:gd name="T31" fmla="*/ 1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70">
                  <a:moveTo>
                    <a:pt x="151" y="156"/>
                  </a:moveTo>
                  <a:cubicBezTo>
                    <a:pt x="144" y="158"/>
                    <a:pt x="144" y="182"/>
                    <a:pt x="142" y="189"/>
                  </a:cubicBezTo>
                  <a:cubicBezTo>
                    <a:pt x="140" y="196"/>
                    <a:pt x="131" y="224"/>
                    <a:pt x="115" y="226"/>
                  </a:cubicBezTo>
                  <a:cubicBezTo>
                    <a:pt x="99" y="229"/>
                    <a:pt x="90" y="229"/>
                    <a:pt x="89" y="231"/>
                  </a:cubicBezTo>
                  <a:cubicBezTo>
                    <a:pt x="89" y="233"/>
                    <a:pt x="89" y="238"/>
                    <a:pt x="89" y="243"/>
                  </a:cubicBezTo>
                  <a:cubicBezTo>
                    <a:pt x="88" y="249"/>
                    <a:pt x="88" y="255"/>
                    <a:pt x="88" y="255"/>
                  </a:cubicBezTo>
                  <a:cubicBezTo>
                    <a:pt x="73" y="270"/>
                    <a:pt x="73" y="270"/>
                    <a:pt x="73" y="270"/>
                  </a:cubicBezTo>
                  <a:cubicBezTo>
                    <a:pt x="57" y="269"/>
                    <a:pt x="57" y="269"/>
                    <a:pt x="57" y="269"/>
                  </a:cubicBezTo>
                  <a:cubicBezTo>
                    <a:pt x="22" y="254"/>
                    <a:pt x="22" y="254"/>
                    <a:pt x="22" y="254"/>
                  </a:cubicBezTo>
                  <a:cubicBezTo>
                    <a:pt x="22" y="254"/>
                    <a:pt x="25" y="216"/>
                    <a:pt x="25" y="210"/>
                  </a:cubicBezTo>
                  <a:cubicBezTo>
                    <a:pt x="24" y="206"/>
                    <a:pt x="14" y="179"/>
                    <a:pt x="7" y="153"/>
                  </a:cubicBezTo>
                  <a:cubicBezTo>
                    <a:pt x="3" y="137"/>
                    <a:pt x="0" y="122"/>
                    <a:pt x="2" y="113"/>
                  </a:cubicBezTo>
                  <a:cubicBezTo>
                    <a:pt x="5" y="86"/>
                    <a:pt x="9" y="59"/>
                    <a:pt x="27" y="47"/>
                  </a:cubicBezTo>
                  <a:cubicBezTo>
                    <a:pt x="45" y="35"/>
                    <a:pt x="155" y="0"/>
                    <a:pt x="148" y="81"/>
                  </a:cubicBezTo>
                  <a:cubicBezTo>
                    <a:pt x="148" y="81"/>
                    <a:pt x="154" y="129"/>
                    <a:pt x="159" y="137"/>
                  </a:cubicBezTo>
                  <a:cubicBezTo>
                    <a:pt x="163" y="146"/>
                    <a:pt x="158" y="155"/>
                    <a:pt x="151" y="15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ï$ḻïḓe"/>
            <p:cNvSpPr/>
            <p:nvPr/>
          </p:nvSpPr>
          <p:spPr bwMode="auto">
            <a:xfrm>
              <a:off x="4711701" y="2084388"/>
              <a:ext cx="269875" cy="438150"/>
            </a:xfrm>
            <a:custGeom>
              <a:avLst/>
              <a:gdLst>
                <a:gd name="T0" fmla="*/ 82 w 82"/>
                <a:gd name="T1" fmla="*/ 106 h 133"/>
                <a:gd name="T2" fmla="*/ 81 w 82"/>
                <a:gd name="T3" fmla="*/ 118 h 133"/>
                <a:gd name="T4" fmla="*/ 66 w 82"/>
                <a:gd name="T5" fmla="*/ 133 h 133"/>
                <a:gd name="T6" fmla="*/ 50 w 82"/>
                <a:gd name="T7" fmla="*/ 132 h 133"/>
                <a:gd name="T8" fmla="*/ 15 w 82"/>
                <a:gd name="T9" fmla="*/ 117 h 133"/>
                <a:gd name="T10" fmla="*/ 18 w 82"/>
                <a:gd name="T11" fmla="*/ 73 h 133"/>
                <a:gd name="T12" fmla="*/ 0 w 82"/>
                <a:gd name="T13" fmla="*/ 16 h 133"/>
                <a:gd name="T14" fmla="*/ 3 w 82"/>
                <a:gd name="T15" fmla="*/ 0 h 133"/>
                <a:gd name="T16" fmla="*/ 35 w 82"/>
                <a:gd name="T17" fmla="*/ 1 h 133"/>
                <a:gd name="T18" fmla="*/ 43 w 82"/>
                <a:gd name="T19" fmla="*/ 22 h 133"/>
                <a:gd name="T20" fmla="*/ 35 w 82"/>
                <a:gd name="T21" fmla="*/ 39 h 133"/>
                <a:gd name="T22" fmla="*/ 29 w 82"/>
                <a:gd name="T23" fmla="*/ 83 h 133"/>
                <a:gd name="T24" fmla="*/ 43 w 82"/>
                <a:gd name="T25" fmla="*/ 106 h 133"/>
                <a:gd name="T26" fmla="*/ 60 w 82"/>
                <a:gd name="T27" fmla="*/ 111 h 133"/>
                <a:gd name="T28" fmla="*/ 82 w 82"/>
                <a:gd name="T29"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33">
                  <a:moveTo>
                    <a:pt x="82" y="106"/>
                  </a:moveTo>
                  <a:cubicBezTo>
                    <a:pt x="81" y="112"/>
                    <a:pt x="81" y="118"/>
                    <a:pt x="81" y="118"/>
                  </a:cubicBezTo>
                  <a:cubicBezTo>
                    <a:pt x="66" y="133"/>
                    <a:pt x="66" y="133"/>
                    <a:pt x="66" y="133"/>
                  </a:cubicBezTo>
                  <a:cubicBezTo>
                    <a:pt x="50" y="132"/>
                    <a:pt x="50" y="132"/>
                    <a:pt x="50" y="132"/>
                  </a:cubicBezTo>
                  <a:cubicBezTo>
                    <a:pt x="15" y="117"/>
                    <a:pt x="15" y="117"/>
                    <a:pt x="15" y="117"/>
                  </a:cubicBezTo>
                  <a:cubicBezTo>
                    <a:pt x="15" y="117"/>
                    <a:pt x="18" y="79"/>
                    <a:pt x="18" y="73"/>
                  </a:cubicBezTo>
                  <a:cubicBezTo>
                    <a:pt x="17" y="69"/>
                    <a:pt x="7" y="42"/>
                    <a:pt x="0" y="16"/>
                  </a:cubicBezTo>
                  <a:cubicBezTo>
                    <a:pt x="3" y="0"/>
                    <a:pt x="3" y="0"/>
                    <a:pt x="3" y="0"/>
                  </a:cubicBezTo>
                  <a:cubicBezTo>
                    <a:pt x="3" y="0"/>
                    <a:pt x="34" y="1"/>
                    <a:pt x="35" y="1"/>
                  </a:cubicBezTo>
                  <a:cubicBezTo>
                    <a:pt x="36" y="1"/>
                    <a:pt x="43" y="21"/>
                    <a:pt x="43" y="22"/>
                  </a:cubicBezTo>
                  <a:cubicBezTo>
                    <a:pt x="43" y="23"/>
                    <a:pt x="35" y="39"/>
                    <a:pt x="35" y="39"/>
                  </a:cubicBezTo>
                  <a:cubicBezTo>
                    <a:pt x="35" y="39"/>
                    <a:pt x="31" y="64"/>
                    <a:pt x="29" y="83"/>
                  </a:cubicBezTo>
                  <a:cubicBezTo>
                    <a:pt x="28" y="93"/>
                    <a:pt x="34" y="102"/>
                    <a:pt x="43" y="106"/>
                  </a:cubicBezTo>
                  <a:cubicBezTo>
                    <a:pt x="48" y="108"/>
                    <a:pt x="54" y="110"/>
                    <a:pt x="60" y="111"/>
                  </a:cubicBezTo>
                  <a:cubicBezTo>
                    <a:pt x="70" y="112"/>
                    <a:pt x="78" y="109"/>
                    <a:pt x="82" y="10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íṧḻïďè"/>
            <p:cNvSpPr/>
            <p:nvPr/>
          </p:nvSpPr>
          <p:spPr bwMode="auto">
            <a:xfrm>
              <a:off x="4641851" y="1636713"/>
              <a:ext cx="679450" cy="809625"/>
            </a:xfrm>
            <a:custGeom>
              <a:avLst/>
              <a:gdLst>
                <a:gd name="T0" fmla="*/ 59 w 206"/>
                <a:gd name="T1" fmla="*/ 132 h 246"/>
                <a:gd name="T2" fmla="*/ 65 w 206"/>
                <a:gd name="T3" fmla="*/ 214 h 246"/>
                <a:gd name="T4" fmla="*/ 151 w 206"/>
                <a:gd name="T5" fmla="*/ 232 h 246"/>
                <a:gd name="T6" fmla="*/ 169 w 206"/>
                <a:gd name="T7" fmla="*/ 163 h 246"/>
                <a:gd name="T8" fmla="*/ 117 w 206"/>
                <a:gd name="T9" fmla="*/ 159 h 246"/>
                <a:gd name="T10" fmla="*/ 93 w 206"/>
                <a:gd name="T11" fmla="*/ 169 h 246"/>
                <a:gd name="T12" fmla="*/ 85 w 206"/>
                <a:gd name="T13" fmla="*/ 115 h 246"/>
                <a:gd name="T14" fmla="*/ 89 w 206"/>
                <a:gd name="T15" fmla="*/ 112 h 246"/>
                <a:gd name="T16" fmla="*/ 116 w 206"/>
                <a:gd name="T17" fmla="*/ 75 h 246"/>
                <a:gd name="T18" fmla="*/ 121 w 206"/>
                <a:gd name="T19" fmla="*/ 71 h 246"/>
                <a:gd name="T20" fmla="*/ 154 w 206"/>
                <a:gd name="T21" fmla="*/ 78 h 246"/>
                <a:gd name="T22" fmla="*/ 160 w 206"/>
                <a:gd name="T23" fmla="*/ 80 h 246"/>
                <a:gd name="T24" fmla="*/ 162 w 206"/>
                <a:gd name="T25" fmla="*/ 83 h 246"/>
                <a:gd name="T26" fmla="*/ 164 w 206"/>
                <a:gd name="T27" fmla="*/ 95 h 246"/>
                <a:gd name="T28" fmla="*/ 167 w 206"/>
                <a:gd name="T29" fmla="*/ 115 h 246"/>
                <a:gd name="T30" fmla="*/ 173 w 206"/>
                <a:gd name="T31" fmla="*/ 106 h 246"/>
                <a:gd name="T32" fmla="*/ 175 w 206"/>
                <a:gd name="T33" fmla="*/ 84 h 246"/>
                <a:gd name="T34" fmla="*/ 187 w 206"/>
                <a:gd name="T35" fmla="*/ 74 h 246"/>
                <a:gd name="T36" fmla="*/ 154 w 206"/>
                <a:gd name="T37" fmla="*/ 22 h 246"/>
                <a:gd name="T38" fmla="*/ 135 w 206"/>
                <a:gd name="T39" fmla="*/ 29 h 246"/>
                <a:gd name="T40" fmla="*/ 108 w 206"/>
                <a:gd name="T41" fmla="*/ 19 h 246"/>
                <a:gd name="T42" fmla="*/ 1 w 206"/>
                <a:gd name="T43" fmla="*/ 98 h 246"/>
                <a:gd name="T44" fmla="*/ 39 w 206"/>
                <a:gd name="T45" fmla="*/ 211 h 246"/>
                <a:gd name="T46" fmla="*/ 59 w 206"/>
                <a:gd name="T47" fmla="*/ 1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46">
                  <a:moveTo>
                    <a:pt x="59" y="132"/>
                  </a:moveTo>
                  <a:cubicBezTo>
                    <a:pt x="59" y="132"/>
                    <a:pt x="40" y="183"/>
                    <a:pt x="65" y="214"/>
                  </a:cubicBezTo>
                  <a:cubicBezTo>
                    <a:pt x="91" y="246"/>
                    <a:pt x="143" y="237"/>
                    <a:pt x="151" y="232"/>
                  </a:cubicBezTo>
                  <a:cubicBezTo>
                    <a:pt x="159" y="226"/>
                    <a:pt x="188" y="186"/>
                    <a:pt x="169" y="163"/>
                  </a:cubicBezTo>
                  <a:cubicBezTo>
                    <a:pt x="149" y="140"/>
                    <a:pt x="117" y="159"/>
                    <a:pt x="117" y="159"/>
                  </a:cubicBezTo>
                  <a:cubicBezTo>
                    <a:pt x="117" y="159"/>
                    <a:pt x="98" y="171"/>
                    <a:pt x="93" y="169"/>
                  </a:cubicBezTo>
                  <a:cubicBezTo>
                    <a:pt x="87" y="168"/>
                    <a:pt x="77" y="148"/>
                    <a:pt x="85" y="115"/>
                  </a:cubicBezTo>
                  <a:cubicBezTo>
                    <a:pt x="86" y="113"/>
                    <a:pt x="88" y="112"/>
                    <a:pt x="89" y="112"/>
                  </a:cubicBezTo>
                  <a:cubicBezTo>
                    <a:pt x="96" y="112"/>
                    <a:pt x="113" y="108"/>
                    <a:pt x="116" y="75"/>
                  </a:cubicBezTo>
                  <a:cubicBezTo>
                    <a:pt x="116" y="72"/>
                    <a:pt x="119" y="70"/>
                    <a:pt x="121" y="71"/>
                  </a:cubicBezTo>
                  <a:cubicBezTo>
                    <a:pt x="131" y="72"/>
                    <a:pt x="150" y="76"/>
                    <a:pt x="154" y="78"/>
                  </a:cubicBezTo>
                  <a:cubicBezTo>
                    <a:pt x="154" y="78"/>
                    <a:pt x="157" y="79"/>
                    <a:pt x="160" y="80"/>
                  </a:cubicBezTo>
                  <a:cubicBezTo>
                    <a:pt x="161" y="81"/>
                    <a:pt x="162" y="81"/>
                    <a:pt x="162" y="83"/>
                  </a:cubicBezTo>
                  <a:cubicBezTo>
                    <a:pt x="162" y="86"/>
                    <a:pt x="164" y="93"/>
                    <a:pt x="164" y="95"/>
                  </a:cubicBezTo>
                  <a:cubicBezTo>
                    <a:pt x="164" y="98"/>
                    <a:pt x="167" y="115"/>
                    <a:pt x="167" y="115"/>
                  </a:cubicBezTo>
                  <a:cubicBezTo>
                    <a:pt x="167" y="115"/>
                    <a:pt x="173" y="112"/>
                    <a:pt x="173" y="106"/>
                  </a:cubicBezTo>
                  <a:cubicBezTo>
                    <a:pt x="174" y="100"/>
                    <a:pt x="173" y="87"/>
                    <a:pt x="175" y="84"/>
                  </a:cubicBezTo>
                  <a:cubicBezTo>
                    <a:pt x="176" y="82"/>
                    <a:pt x="185" y="80"/>
                    <a:pt x="187" y="74"/>
                  </a:cubicBezTo>
                  <a:cubicBezTo>
                    <a:pt x="193" y="59"/>
                    <a:pt x="206" y="0"/>
                    <a:pt x="154" y="22"/>
                  </a:cubicBezTo>
                  <a:cubicBezTo>
                    <a:pt x="147" y="25"/>
                    <a:pt x="140" y="29"/>
                    <a:pt x="135" y="29"/>
                  </a:cubicBezTo>
                  <a:cubicBezTo>
                    <a:pt x="128" y="30"/>
                    <a:pt x="122" y="23"/>
                    <a:pt x="108" y="19"/>
                  </a:cubicBezTo>
                  <a:cubicBezTo>
                    <a:pt x="89" y="15"/>
                    <a:pt x="1" y="10"/>
                    <a:pt x="1" y="98"/>
                  </a:cubicBezTo>
                  <a:cubicBezTo>
                    <a:pt x="0" y="186"/>
                    <a:pt x="39" y="211"/>
                    <a:pt x="39" y="211"/>
                  </a:cubicBezTo>
                  <a:cubicBezTo>
                    <a:pt x="39" y="211"/>
                    <a:pt x="47" y="140"/>
                    <a:pt x="59" y="132"/>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ṩḻíḓè"/>
            <p:cNvSpPr/>
            <p:nvPr/>
          </p:nvSpPr>
          <p:spPr bwMode="auto">
            <a:xfrm>
              <a:off x="5081588" y="1982788"/>
              <a:ext cx="19050" cy="28575"/>
            </a:xfrm>
            <a:custGeom>
              <a:avLst/>
              <a:gdLst>
                <a:gd name="T0" fmla="*/ 6 w 6"/>
                <a:gd name="T1" fmla="*/ 5 h 9"/>
                <a:gd name="T2" fmla="*/ 2 w 6"/>
                <a:gd name="T3" fmla="*/ 9 h 9"/>
                <a:gd name="T4" fmla="*/ 0 w 6"/>
                <a:gd name="T5" fmla="*/ 5 h 9"/>
                <a:gd name="T6" fmla="*/ 3 w 6"/>
                <a:gd name="T7" fmla="*/ 0 h 9"/>
                <a:gd name="T8" fmla="*/ 6 w 6"/>
                <a:gd name="T9" fmla="*/ 5 h 9"/>
              </a:gdLst>
              <a:ahLst/>
              <a:cxnLst>
                <a:cxn ang="0">
                  <a:pos x="T0" y="T1"/>
                </a:cxn>
                <a:cxn ang="0">
                  <a:pos x="T2" y="T3"/>
                </a:cxn>
                <a:cxn ang="0">
                  <a:pos x="T4" y="T5"/>
                </a:cxn>
                <a:cxn ang="0">
                  <a:pos x="T6" y="T7"/>
                </a:cxn>
                <a:cxn ang="0">
                  <a:pos x="T8" y="T9"/>
                </a:cxn>
              </a:cxnLst>
              <a:rect l="0" t="0" r="r" b="b"/>
              <a:pathLst>
                <a:path w="6" h="9">
                  <a:moveTo>
                    <a:pt x="6" y="5"/>
                  </a:moveTo>
                  <a:cubicBezTo>
                    <a:pt x="6" y="7"/>
                    <a:pt x="4" y="9"/>
                    <a:pt x="2" y="9"/>
                  </a:cubicBezTo>
                  <a:cubicBezTo>
                    <a:pt x="1" y="9"/>
                    <a:pt x="0" y="7"/>
                    <a:pt x="0" y="5"/>
                  </a:cubicBezTo>
                  <a:cubicBezTo>
                    <a:pt x="0" y="2"/>
                    <a:pt x="1" y="0"/>
                    <a:pt x="3" y="0"/>
                  </a:cubicBezTo>
                  <a:cubicBezTo>
                    <a:pt x="5" y="0"/>
                    <a:pt x="6" y="3"/>
                    <a:pt x="6" y="5"/>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iSlïdé"/>
            <p:cNvSpPr/>
            <p:nvPr/>
          </p:nvSpPr>
          <p:spPr bwMode="auto">
            <a:xfrm>
              <a:off x="5038726" y="1922463"/>
              <a:ext cx="85725" cy="55563"/>
            </a:xfrm>
            <a:custGeom>
              <a:avLst/>
              <a:gdLst>
                <a:gd name="T0" fmla="*/ 25 w 26"/>
                <a:gd name="T1" fmla="*/ 2 h 17"/>
                <a:gd name="T2" fmla="*/ 17 w 26"/>
                <a:gd name="T3" fmla="*/ 0 h 17"/>
                <a:gd name="T4" fmla="*/ 8 w 26"/>
                <a:gd name="T5" fmla="*/ 3 h 17"/>
                <a:gd name="T6" fmla="*/ 0 w 26"/>
                <a:gd name="T7" fmla="*/ 14 h 17"/>
                <a:gd name="T8" fmla="*/ 2 w 26"/>
                <a:gd name="T9" fmla="*/ 16 h 17"/>
                <a:gd name="T10" fmla="*/ 4 w 26"/>
                <a:gd name="T11" fmla="*/ 15 h 17"/>
                <a:gd name="T12" fmla="*/ 10 w 26"/>
                <a:gd name="T13" fmla="*/ 6 h 17"/>
                <a:gd name="T14" fmla="*/ 17 w 26"/>
                <a:gd name="T15" fmla="*/ 4 h 17"/>
                <a:gd name="T16" fmla="*/ 21 w 26"/>
                <a:gd name="T17" fmla="*/ 5 h 17"/>
                <a:gd name="T18" fmla="*/ 23 w 26"/>
                <a:gd name="T19" fmla="*/ 5 h 17"/>
                <a:gd name="T20" fmla="*/ 23 w 26"/>
                <a:gd name="T21" fmla="*/ 6 h 17"/>
                <a:gd name="T22" fmla="*/ 23 w 26"/>
                <a:gd name="T23" fmla="*/ 6 h 17"/>
                <a:gd name="T24" fmla="*/ 23 w 26"/>
                <a:gd name="T25" fmla="*/ 6 h 17"/>
                <a:gd name="T26" fmla="*/ 26 w 26"/>
                <a:gd name="T27" fmla="*/ 5 h 17"/>
                <a:gd name="T28" fmla="*/ 25 w 26"/>
                <a:gd name="T2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25" y="2"/>
                  </a:moveTo>
                  <a:cubicBezTo>
                    <a:pt x="25" y="2"/>
                    <a:pt x="21" y="0"/>
                    <a:pt x="17" y="0"/>
                  </a:cubicBezTo>
                  <a:cubicBezTo>
                    <a:pt x="14" y="0"/>
                    <a:pt x="11" y="1"/>
                    <a:pt x="8" y="3"/>
                  </a:cubicBezTo>
                  <a:cubicBezTo>
                    <a:pt x="5" y="5"/>
                    <a:pt x="2" y="8"/>
                    <a:pt x="0" y="14"/>
                  </a:cubicBezTo>
                  <a:cubicBezTo>
                    <a:pt x="0" y="15"/>
                    <a:pt x="1" y="16"/>
                    <a:pt x="2" y="16"/>
                  </a:cubicBezTo>
                  <a:cubicBezTo>
                    <a:pt x="3" y="17"/>
                    <a:pt x="4" y="16"/>
                    <a:pt x="4" y="15"/>
                  </a:cubicBezTo>
                  <a:cubicBezTo>
                    <a:pt x="6" y="10"/>
                    <a:pt x="8" y="8"/>
                    <a:pt x="10" y="6"/>
                  </a:cubicBezTo>
                  <a:cubicBezTo>
                    <a:pt x="12" y="5"/>
                    <a:pt x="15" y="4"/>
                    <a:pt x="17" y="4"/>
                  </a:cubicBezTo>
                  <a:cubicBezTo>
                    <a:pt x="19" y="4"/>
                    <a:pt x="20" y="5"/>
                    <a:pt x="21" y="5"/>
                  </a:cubicBezTo>
                  <a:cubicBezTo>
                    <a:pt x="22" y="5"/>
                    <a:pt x="23" y="5"/>
                    <a:pt x="23" y="5"/>
                  </a:cubicBezTo>
                  <a:cubicBezTo>
                    <a:pt x="23" y="6"/>
                    <a:pt x="23" y="6"/>
                    <a:pt x="23" y="6"/>
                  </a:cubicBezTo>
                  <a:cubicBezTo>
                    <a:pt x="23" y="6"/>
                    <a:pt x="23" y="6"/>
                    <a:pt x="23" y="6"/>
                  </a:cubicBezTo>
                  <a:cubicBezTo>
                    <a:pt x="23" y="6"/>
                    <a:pt x="23" y="6"/>
                    <a:pt x="23" y="6"/>
                  </a:cubicBezTo>
                  <a:cubicBezTo>
                    <a:pt x="24" y="6"/>
                    <a:pt x="25" y="6"/>
                    <a:pt x="26" y="5"/>
                  </a:cubicBezTo>
                  <a:cubicBezTo>
                    <a:pt x="26" y="4"/>
                    <a:pt x="26" y="2"/>
                    <a:pt x="25" y="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íŝḷïďé"/>
            <p:cNvSpPr/>
            <p:nvPr/>
          </p:nvSpPr>
          <p:spPr bwMode="auto">
            <a:xfrm>
              <a:off x="5024438" y="2228850"/>
              <a:ext cx="122238" cy="23813"/>
            </a:xfrm>
            <a:custGeom>
              <a:avLst/>
              <a:gdLst>
                <a:gd name="T0" fmla="*/ 1 w 37"/>
                <a:gd name="T1" fmla="*/ 4 h 7"/>
                <a:gd name="T2" fmla="*/ 20 w 37"/>
                <a:gd name="T3" fmla="*/ 7 h 7"/>
                <a:gd name="T4" fmla="*/ 35 w 37"/>
                <a:gd name="T5" fmla="*/ 6 h 7"/>
                <a:gd name="T6" fmla="*/ 37 w 37"/>
                <a:gd name="T7" fmla="*/ 3 h 7"/>
                <a:gd name="T8" fmla="*/ 34 w 37"/>
                <a:gd name="T9" fmla="*/ 2 h 7"/>
                <a:gd name="T10" fmla="*/ 20 w 37"/>
                <a:gd name="T11" fmla="*/ 3 h 7"/>
                <a:gd name="T12" fmla="*/ 7 w 37"/>
                <a:gd name="T13" fmla="*/ 2 h 7"/>
                <a:gd name="T14" fmla="*/ 4 w 37"/>
                <a:gd name="T15" fmla="*/ 1 h 7"/>
                <a:gd name="T16" fmla="*/ 3 w 37"/>
                <a:gd name="T17" fmla="*/ 0 h 7"/>
                <a:gd name="T18" fmla="*/ 3 w 37"/>
                <a:gd name="T19" fmla="*/ 0 h 7"/>
                <a:gd name="T20" fmla="*/ 3 w 37"/>
                <a:gd name="T21" fmla="*/ 0 h 7"/>
                <a:gd name="T22" fmla="*/ 0 w 37"/>
                <a:gd name="T23" fmla="*/ 1 h 7"/>
                <a:gd name="T24" fmla="*/ 1 w 3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7">
                  <a:moveTo>
                    <a:pt x="1" y="4"/>
                  </a:moveTo>
                  <a:cubicBezTo>
                    <a:pt x="1" y="4"/>
                    <a:pt x="8" y="7"/>
                    <a:pt x="20" y="7"/>
                  </a:cubicBezTo>
                  <a:cubicBezTo>
                    <a:pt x="25" y="7"/>
                    <a:pt x="30" y="7"/>
                    <a:pt x="35" y="6"/>
                  </a:cubicBezTo>
                  <a:cubicBezTo>
                    <a:pt x="36" y="5"/>
                    <a:pt x="37" y="4"/>
                    <a:pt x="37" y="3"/>
                  </a:cubicBezTo>
                  <a:cubicBezTo>
                    <a:pt x="36" y="2"/>
                    <a:pt x="35" y="2"/>
                    <a:pt x="34" y="2"/>
                  </a:cubicBezTo>
                  <a:cubicBezTo>
                    <a:pt x="29" y="3"/>
                    <a:pt x="24" y="3"/>
                    <a:pt x="20" y="3"/>
                  </a:cubicBezTo>
                  <a:cubicBezTo>
                    <a:pt x="15" y="3"/>
                    <a:pt x="10" y="2"/>
                    <a:pt x="7" y="2"/>
                  </a:cubicBezTo>
                  <a:cubicBezTo>
                    <a:pt x="6" y="1"/>
                    <a:pt x="5" y="1"/>
                    <a:pt x="4" y="1"/>
                  </a:cubicBezTo>
                  <a:cubicBezTo>
                    <a:pt x="3" y="0"/>
                    <a:pt x="3" y="0"/>
                    <a:pt x="3" y="0"/>
                  </a:cubicBezTo>
                  <a:cubicBezTo>
                    <a:pt x="3" y="0"/>
                    <a:pt x="3" y="0"/>
                    <a:pt x="3" y="0"/>
                  </a:cubicBezTo>
                  <a:cubicBezTo>
                    <a:pt x="3" y="0"/>
                    <a:pt x="3" y="0"/>
                    <a:pt x="3" y="0"/>
                  </a:cubicBezTo>
                  <a:cubicBezTo>
                    <a:pt x="2" y="0"/>
                    <a:pt x="1" y="0"/>
                    <a:pt x="0" y="1"/>
                  </a:cubicBezTo>
                  <a:cubicBezTo>
                    <a:pt x="0" y="2"/>
                    <a:pt x="0"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íṥlidé"/>
            <p:cNvSpPr/>
            <p:nvPr/>
          </p:nvSpPr>
          <p:spPr bwMode="auto">
            <a:xfrm>
              <a:off x="5665788" y="2259013"/>
              <a:ext cx="161925" cy="336550"/>
            </a:xfrm>
            <a:custGeom>
              <a:avLst/>
              <a:gdLst>
                <a:gd name="T0" fmla="*/ 34 w 49"/>
                <a:gd name="T1" fmla="*/ 6 h 102"/>
                <a:gd name="T2" fmla="*/ 25 w 49"/>
                <a:gd name="T3" fmla="*/ 3 h 102"/>
                <a:gd name="T4" fmla="*/ 22 w 49"/>
                <a:gd name="T5" fmla="*/ 0 h 102"/>
                <a:gd name="T6" fmla="*/ 10 w 49"/>
                <a:gd name="T7" fmla="*/ 24 h 102"/>
                <a:gd name="T8" fmla="*/ 10 w 49"/>
                <a:gd name="T9" fmla="*/ 24 h 102"/>
                <a:gd name="T10" fmla="*/ 7 w 49"/>
                <a:gd name="T11" fmla="*/ 36 h 102"/>
                <a:gd name="T12" fmla="*/ 8 w 49"/>
                <a:gd name="T13" fmla="*/ 65 h 102"/>
                <a:gd name="T14" fmla="*/ 0 w 49"/>
                <a:gd name="T15" fmla="*/ 88 h 102"/>
                <a:gd name="T16" fmla="*/ 19 w 49"/>
                <a:gd name="T17" fmla="*/ 102 h 102"/>
                <a:gd name="T18" fmla="*/ 49 w 49"/>
                <a:gd name="T19" fmla="*/ 54 h 102"/>
                <a:gd name="T20" fmla="*/ 34 w 49"/>
                <a:gd name="T21"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34" y="6"/>
                  </a:moveTo>
                  <a:cubicBezTo>
                    <a:pt x="31" y="3"/>
                    <a:pt x="28" y="2"/>
                    <a:pt x="25" y="3"/>
                  </a:cubicBezTo>
                  <a:cubicBezTo>
                    <a:pt x="24" y="2"/>
                    <a:pt x="24" y="0"/>
                    <a:pt x="22" y="0"/>
                  </a:cubicBezTo>
                  <a:cubicBezTo>
                    <a:pt x="19" y="0"/>
                    <a:pt x="10" y="24"/>
                    <a:pt x="10" y="24"/>
                  </a:cubicBezTo>
                  <a:cubicBezTo>
                    <a:pt x="10" y="24"/>
                    <a:pt x="10" y="24"/>
                    <a:pt x="10" y="24"/>
                  </a:cubicBezTo>
                  <a:cubicBezTo>
                    <a:pt x="8" y="29"/>
                    <a:pt x="8" y="33"/>
                    <a:pt x="7" y="36"/>
                  </a:cubicBezTo>
                  <a:cubicBezTo>
                    <a:pt x="4" y="46"/>
                    <a:pt x="8" y="60"/>
                    <a:pt x="8" y="65"/>
                  </a:cubicBezTo>
                  <a:cubicBezTo>
                    <a:pt x="8" y="70"/>
                    <a:pt x="0" y="88"/>
                    <a:pt x="0" y="88"/>
                  </a:cubicBezTo>
                  <a:cubicBezTo>
                    <a:pt x="19" y="102"/>
                    <a:pt x="19" y="102"/>
                    <a:pt x="19" y="102"/>
                  </a:cubicBezTo>
                  <a:cubicBezTo>
                    <a:pt x="19" y="102"/>
                    <a:pt x="49" y="62"/>
                    <a:pt x="49" y="54"/>
                  </a:cubicBezTo>
                  <a:cubicBezTo>
                    <a:pt x="49" y="46"/>
                    <a:pt x="41" y="12"/>
                    <a:pt x="3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iṥļíḑé"/>
            <p:cNvSpPr/>
            <p:nvPr/>
          </p:nvSpPr>
          <p:spPr bwMode="auto">
            <a:xfrm>
              <a:off x="5665788" y="2114550"/>
              <a:ext cx="239713" cy="377825"/>
            </a:xfrm>
            <a:custGeom>
              <a:avLst/>
              <a:gdLst>
                <a:gd name="T0" fmla="*/ 0 w 73"/>
                <a:gd name="T1" fmla="*/ 104 h 115"/>
                <a:gd name="T2" fmla="*/ 3 w 73"/>
                <a:gd name="T3" fmla="*/ 107 h 115"/>
                <a:gd name="T4" fmla="*/ 4 w 73"/>
                <a:gd name="T5" fmla="*/ 108 h 115"/>
                <a:gd name="T6" fmla="*/ 21 w 73"/>
                <a:gd name="T7" fmla="*/ 114 h 115"/>
                <a:gd name="T8" fmla="*/ 24 w 73"/>
                <a:gd name="T9" fmla="*/ 113 h 115"/>
                <a:gd name="T10" fmla="*/ 72 w 73"/>
                <a:gd name="T11" fmla="*/ 6 h 115"/>
                <a:gd name="T12" fmla="*/ 72 w 73"/>
                <a:gd name="T13" fmla="*/ 3 h 115"/>
                <a:gd name="T14" fmla="*/ 68 w 73"/>
                <a:gd name="T15" fmla="*/ 0 h 115"/>
                <a:gd name="T16" fmla="*/ 55 w 73"/>
                <a:gd name="T17" fmla="*/ 7 h 115"/>
                <a:gd name="T18" fmla="*/ 0 w 73"/>
                <a:gd name="T19" fmla="*/ 10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0" y="104"/>
                  </a:moveTo>
                  <a:cubicBezTo>
                    <a:pt x="3" y="107"/>
                    <a:pt x="3" y="107"/>
                    <a:pt x="3" y="107"/>
                  </a:cubicBezTo>
                  <a:cubicBezTo>
                    <a:pt x="3" y="107"/>
                    <a:pt x="4" y="108"/>
                    <a:pt x="4" y="108"/>
                  </a:cubicBezTo>
                  <a:cubicBezTo>
                    <a:pt x="21" y="114"/>
                    <a:pt x="21" y="114"/>
                    <a:pt x="21" y="114"/>
                  </a:cubicBezTo>
                  <a:cubicBezTo>
                    <a:pt x="22" y="115"/>
                    <a:pt x="24" y="115"/>
                    <a:pt x="24" y="113"/>
                  </a:cubicBezTo>
                  <a:cubicBezTo>
                    <a:pt x="72" y="6"/>
                    <a:pt x="72" y="6"/>
                    <a:pt x="72" y="6"/>
                  </a:cubicBezTo>
                  <a:cubicBezTo>
                    <a:pt x="72" y="5"/>
                    <a:pt x="73" y="3"/>
                    <a:pt x="72" y="3"/>
                  </a:cubicBezTo>
                  <a:cubicBezTo>
                    <a:pt x="68" y="0"/>
                    <a:pt x="68" y="0"/>
                    <a:pt x="68" y="0"/>
                  </a:cubicBezTo>
                  <a:cubicBezTo>
                    <a:pt x="55" y="7"/>
                    <a:pt x="55" y="7"/>
                    <a:pt x="55" y="7"/>
                  </a:cubicBezTo>
                  <a:lnTo>
                    <a:pt x="0" y="104"/>
                  </a:lnTo>
                  <a:close/>
                </a:path>
              </a:pathLst>
            </a:custGeom>
            <a:solidFill>
              <a:srgbClr val="1717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îṥ1îdé"/>
            <p:cNvSpPr/>
            <p:nvPr/>
          </p:nvSpPr>
          <p:spPr bwMode="auto">
            <a:xfrm>
              <a:off x="5662613" y="2097088"/>
              <a:ext cx="233363" cy="385763"/>
            </a:xfrm>
            <a:custGeom>
              <a:avLst/>
              <a:gdLst>
                <a:gd name="T0" fmla="*/ 20 w 71"/>
                <a:gd name="T1" fmla="*/ 116 h 117"/>
                <a:gd name="T2" fmla="*/ 3 w 71"/>
                <a:gd name="T3" fmla="*/ 111 h 117"/>
                <a:gd name="T4" fmla="*/ 1 w 71"/>
                <a:gd name="T5" fmla="*/ 106 h 117"/>
                <a:gd name="T6" fmla="*/ 47 w 71"/>
                <a:gd name="T7" fmla="*/ 4 h 117"/>
                <a:gd name="T8" fmla="*/ 52 w 71"/>
                <a:gd name="T9" fmla="*/ 1 h 117"/>
                <a:gd name="T10" fmla="*/ 68 w 71"/>
                <a:gd name="T11" fmla="*/ 4 h 117"/>
                <a:gd name="T12" fmla="*/ 70 w 71"/>
                <a:gd name="T13" fmla="*/ 8 h 117"/>
                <a:gd name="T14" fmla="*/ 23 w 71"/>
                <a:gd name="T15" fmla="*/ 115 h 117"/>
                <a:gd name="T16" fmla="*/ 20 w 71"/>
                <a:gd name="T17"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7">
                  <a:moveTo>
                    <a:pt x="20" y="116"/>
                  </a:moveTo>
                  <a:cubicBezTo>
                    <a:pt x="3" y="111"/>
                    <a:pt x="3" y="111"/>
                    <a:pt x="3" y="111"/>
                  </a:cubicBezTo>
                  <a:cubicBezTo>
                    <a:pt x="1" y="110"/>
                    <a:pt x="0" y="108"/>
                    <a:pt x="1" y="106"/>
                  </a:cubicBezTo>
                  <a:cubicBezTo>
                    <a:pt x="47" y="4"/>
                    <a:pt x="47" y="4"/>
                    <a:pt x="47" y="4"/>
                  </a:cubicBezTo>
                  <a:cubicBezTo>
                    <a:pt x="48" y="2"/>
                    <a:pt x="50" y="0"/>
                    <a:pt x="52" y="1"/>
                  </a:cubicBezTo>
                  <a:cubicBezTo>
                    <a:pt x="68" y="4"/>
                    <a:pt x="68" y="4"/>
                    <a:pt x="68" y="4"/>
                  </a:cubicBezTo>
                  <a:cubicBezTo>
                    <a:pt x="70" y="5"/>
                    <a:pt x="71" y="6"/>
                    <a:pt x="70" y="8"/>
                  </a:cubicBezTo>
                  <a:cubicBezTo>
                    <a:pt x="23" y="115"/>
                    <a:pt x="23" y="115"/>
                    <a:pt x="23" y="115"/>
                  </a:cubicBezTo>
                  <a:cubicBezTo>
                    <a:pt x="22" y="116"/>
                    <a:pt x="21" y="117"/>
                    <a:pt x="20" y="11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isḷîḍè"/>
            <p:cNvSpPr/>
            <p:nvPr/>
          </p:nvSpPr>
          <p:spPr bwMode="auto">
            <a:xfrm>
              <a:off x="5678488" y="2106613"/>
              <a:ext cx="207963" cy="354013"/>
            </a:xfrm>
            <a:custGeom>
              <a:avLst/>
              <a:gdLst>
                <a:gd name="T0" fmla="*/ 16 w 63"/>
                <a:gd name="T1" fmla="*/ 107 h 107"/>
                <a:gd name="T2" fmla="*/ 2 w 63"/>
                <a:gd name="T3" fmla="*/ 102 h 107"/>
                <a:gd name="T4" fmla="*/ 1 w 63"/>
                <a:gd name="T5" fmla="*/ 98 h 107"/>
                <a:gd name="T6" fmla="*/ 43 w 63"/>
                <a:gd name="T7" fmla="*/ 3 h 107"/>
                <a:gd name="T8" fmla="*/ 47 w 63"/>
                <a:gd name="T9" fmla="*/ 0 h 107"/>
                <a:gd name="T10" fmla="*/ 61 w 63"/>
                <a:gd name="T11" fmla="*/ 3 h 107"/>
                <a:gd name="T12" fmla="*/ 63 w 63"/>
                <a:gd name="T13" fmla="*/ 6 h 107"/>
                <a:gd name="T14" fmla="*/ 18 w 63"/>
                <a:gd name="T15" fmla="*/ 106 h 107"/>
                <a:gd name="T16" fmla="*/ 16 w 63"/>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7">
                  <a:moveTo>
                    <a:pt x="16" y="107"/>
                  </a:moveTo>
                  <a:cubicBezTo>
                    <a:pt x="2" y="102"/>
                    <a:pt x="2" y="102"/>
                    <a:pt x="2" y="102"/>
                  </a:cubicBezTo>
                  <a:cubicBezTo>
                    <a:pt x="1" y="102"/>
                    <a:pt x="0" y="100"/>
                    <a:pt x="1" y="98"/>
                  </a:cubicBezTo>
                  <a:cubicBezTo>
                    <a:pt x="43" y="3"/>
                    <a:pt x="43" y="3"/>
                    <a:pt x="43" y="3"/>
                  </a:cubicBezTo>
                  <a:cubicBezTo>
                    <a:pt x="44" y="1"/>
                    <a:pt x="45" y="0"/>
                    <a:pt x="47" y="0"/>
                  </a:cubicBezTo>
                  <a:cubicBezTo>
                    <a:pt x="61" y="3"/>
                    <a:pt x="61" y="3"/>
                    <a:pt x="61" y="3"/>
                  </a:cubicBezTo>
                  <a:cubicBezTo>
                    <a:pt x="62" y="3"/>
                    <a:pt x="63" y="5"/>
                    <a:pt x="63" y="6"/>
                  </a:cubicBezTo>
                  <a:cubicBezTo>
                    <a:pt x="18" y="106"/>
                    <a:pt x="18" y="106"/>
                    <a:pt x="18" y="106"/>
                  </a:cubicBezTo>
                  <a:cubicBezTo>
                    <a:pt x="18" y="107"/>
                    <a:pt x="17" y="107"/>
                    <a:pt x="16" y="107"/>
                  </a:cubicBezTo>
                  <a:close/>
                </a:path>
              </a:pathLst>
            </a:custGeom>
            <a:solidFill>
              <a:srgbClr val="CADA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iS1íḑe"/>
            <p:cNvSpPr/>
            <p:nvPr/>
          </p:nvSpPr>
          <p:spPr bwMode="auto">
            <a:xfrm>
              <a:off x="5718176" y="2259013"/>
              <a:ext cx="187325" cy="325438"/>
            </a:xfrm>
            <a:custGeom>
              <a:avLst/>
              <a:gdLst>
                <a:gd name="T0" fmla="*/ 35 w 57"/>
                <a:gd name="T1" fmla="*/ 7 h 99"/>
                <a:gd name="T2" fmla="*/ 19 w 57"/>
                <a:gd name="T3" fmla="*/ 4 h 99"/>
                <a:gd name="T4" fmla="*/ 1 w 57"/>
                <a:gd name="T5" fmla="*/ 39 h 99"/>
                <a:gd name="T6" fmla="*/ 15 w 57"/>
                <a:gd name="T7" fmla="*/ 61 h 99"/>
                <a:gd name="T8" fmla="*/ 0 w 57"/>
                <a:gd name="T9" fmla="*/ 96 h 99"/>
                <a:gd name="T10" fmla="*/ 8 w 57"/>
                <a:gd name="T11" fmla="*/ 99 h 99"/>
                <a:gd name="T12" fmla="*/ 20 w 57"/>
                <a:gd name="T13" fmla="*/ 80 h 99"/>
                <a:gd name="T14" fmla="*/ 48 w 57"/>
                <a:gd name="T15" fmla="*/ 44 h 99"/>
                <a:gd name="T16" fmla="*/ 35 w 57"/>
                <a:gd name="T17"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9">
                  <a:moveTo>
                    <a:pt x="35" y="7"/>
                  </a:moveTo>
                  <a:cubicBezTo>
                    <a:pt x="35" y="7"/>
                    <a:pt x="26" y="0"/>
                    <a:pt x="19" y="4"/>
                  </a:cubicBezTo>
                  <a:cubicBezTo>
                    <a:pt x="11" y="8"/>
                    <a:pt x="1" y="29"/>
                    <a:pt x="1" y="39"/>
                  </a:cubicBezTo>
                  <a:cubicBezTo>
                    <a:pt x="0" y="49"/>
                    <a:pt x="15" y="61"/>
                    <a:pt x="15" y="61"/>
                  </a:cubicBezTo>
                  <a:cubicBezTo>
                    <a:pt x="0" y="96"/>
                    <a:pt x="0" y="96"/>
                    <a:pt x="0" y="96"/>
                  </a:cubicBezTo>
                  <a:cubicBezTo>
                    <a:pt x="8" y="99"/>
                    <a:pt x="8" y="99"/>
                    <a:pt x="8" y="99"/>
                  </a:cubicBezTo>
                  <a:cubicBezTo>
                    <a:pt x="8" y="99"/>
                    <a:pt x="14" y="86"/>
                    <a:pt x="20" y="80"/>
                  </a:cubicBezTo>
                  <a:cubicBezTo>
                    <a:pt x="25" y="74"/>
                    <a:pt x="39" y="61"/>
                    <a:pt x="48" y="44"/>
                  </a:cubicBezTo>
                  <a:cubicBezTo>
                    <a:pt x="57" y="28"/>
                    <a:pt x="41" y="11"/>
                    <a:pt x="35" y="7"/>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íṥḻiḑè"/>
            <p:cNvSpPr/>
            <p:nvPr/>
          </p:nvSpPr>
          <p:spPr bwMode="auto">
            <a:xfrm>
              <a:off x="5011738" y="2492375"/>
              <a:ext cx="742950" cy="666750"/>
            </a:xfrm>
            <a:custGeom>
              <a:avLst/>
              <a:gdLst>
                <a:gd name="T0" fmla="*/ 225 w 225"/>
                <a:gd name="T1" fmla="*/ 26 h 202"/>
                <a:gd name="T2" fmla="*/ 172 w 225"/>
                <a:gd name="T3" fmla="*/ 157 h 202"/>
                <a:gd name="T4" fmla="*/ 95 w 225"/>
                <a:gd name="T5" fmla="*/ 159 h 202"/>
                <a:gd name="T6" fmla="*/ 7 w 225"/>
                <a:gd name="T7" fmla="*/ 57 h 202"/>
                <a:gd name="T8" fmla="*/ 9 w 225"/>
                <a:gd name="T9" fmla="*/ 14 h 202"/>
                <a:gd name="T10" fmla="*/ 38 w 225"/>
                <a:gd name="T11" fmla="*/ 4 h 202"/>
                <a:gd name="T12" fmla="*/ 99 w 225"/>
                <a:gd name="T13" fmla="*/ 57 h 202"/>
                <a:gd name="T14" fmla="*/ 137 w 225"/>
                <a:gd name="T15" fmla="*/ 101 h 202"/>
                <a:gd name="T16" fmla="*/ 172 w 225"/>
                <a:gd name="T17" fmla="*/ 49 h 202"/>
                <a:gd name="T18" fmla="*/ 197 w 225"/>
                <a:gd name="T19" fmla="*/ 12 h 202"/>
                <a:gd name="T20" fmla="*/ 204 w 225"/>
                <a:gd name="T21" fmla="*/ 12 h 202"/>
                <a:gd name="T22" fmla="*/ 213 w 225"/>
                <a:gd name="T23" fmla="*/ 15 h 202"/>
                <a:gd name="T24" fmla="*/ 225 w 225"/>
                <a:gd name="T2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02">
                  <a:moveTo>
                    <a:pt x="225" y="26"/>
                  </a:moveTo>
                  <a:cubicBezTo>
                    <a:pt x="225" y="26"/>
                    <a:pt x="202" y="114"/>
                    <a:pt x="172" y="157"/>
                  </a:cubicBezTo>
                  <a:cubicBezTo>
                    <a:pt x="149" y="190"/>
                    <a:pt x="137" y="202"/>
                    <a:pt x="95" y="159"/>
                  </a:cubicBezTo>
                  <a:cubicBezTo>
                    <a:pt x="53" y="117"/>
                    <a:pt x="19" y="75"/>
                    <a:pt x="7" y="57"/>
                  </a:cubicBezTo>
                  <a:cubicBezTo>
                    <a:pt x="0" y="46"/>
                    <a:pt x="1" y="27"/>
                    <a:pt x="9" y="14"/>
                  </a:cubicBezTo>
                  <a:cubicBezTo>
                    <a:pt x="15" y="5"/>
                    <a:pt x="25" y="0"/>
                    <a:pt x="38" y="4"/>
                  </a:cubicBezTo>
                  <a:cubicBezTo>
                    <a:pt x="38" y="4"/>
                    <a:pt x="66" y="16"/>
                    <a:pt x="99" y="57"/>
                  </a:cubicBezTo>
                  <a:cubicBezTo>
                    <a:pt x="130" y="98"/>
                    <a:pt x="133" y="102"/>
                    <a:pt x="137" y="101"/>
                  </a:cubicBezTo>
                  <a:cubicBezTo>
                    <a:pt x="141" y="100"/>
                    <a:pt x="160" y="66"/>
                    <a:pt x="172" y="49"/>
                  </a:cubicBezTo>
                  <a:cubicBezTo>
                    <a:pt x="185" y="30"/>
                    <a:pt x="197" y="12"/>
                    <a:pt x="197" y="12"/>
                  </a:cubicBezTo>
                  <a:cubicBezTo>
                    <a:pt x="197" y="12"/>
                    <a:pt x="201" y="12"/>
                    <a:pt x="204" y="12"/>
                  </a:cubicBezTo>
                  <a:cubicBezTo>
                    <a:pt x="208" y="13"/>
                    <a:pt x="211" y="13"/>
                    <a:pt x="213" y="15"/>
                  </a:cubicBezTo>
                  <a:cubicBezTo>
                    <a:pt x="220" y="19"/>
                    <a:pt x="225" y="26"/>
                    <a:pt x="225" y="2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ïSľíde"/>
            <p:cNvSpPr/>
            <p:nvPr/>
          </p:nvSpPr>
          <p:spPr bwMode="auto">
            <a:xfrm>
              <a:off x="5041901" y="2492375"/>
              <a:ext cx="642938" cy="388938"/>
            </a:xfrm>
            <a:custGeom>
              <a:avLst/>
              <a:gdLst>
                <a:gd name="T0" fmla="*/ 195 w 195"/>
                <a:gd name="T1" fmla="*/ 12 h 118"/>
                <a:gd name="T2" fmla="*/ 129 w 195"/>
                <a:gd name="T3" fmla="*/ 118 h 118"/>
                <a:gd name="T4" fmla="*/ 84 w 195"/>
                <a:gd name="T5" fmla="*/ 73 h 118"/>
                <a:gd name="T6" fmla="*/ 28 w 195"/>
                <a:gd name="T7" fmla="*/ 35 h 118"/>
                <a:gd name="T8" fmla="*/ 0 w 195"/>
                <a:gd name="T9" fmla="*/ 14 h 118"/>
                <a:gd name="T10" fmla="*/ 29 w 195"/>
                <a:gd name="T11" fmla="*/ 4 h 118"/>
                <a:gd name="T12" fmla="*/ 90 w 195"/>
                <a:gd name="T13" fmla="*/ 57 h 118"/>
                <a:gd name="T14" fmla="*/ 128 w 195"/>
                <a:gd name="T15" fmla="*/ 101 h 118"/>
                <a:gd name="T16" fmla="*/ 163 w 195"/>
                <a:gd name="T17" fmla="*/ 49 h 118"/>
                <a:gd name="T18" fmla="*/ 188 w 195"/>
                <a:gd name="T19" fmla="*/ 12 h 118"/>
                <a:gd name="T20" fmla="*/ 195 w 195"/>
                <a:gd name="T21"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18">
                  <a:moveTo>
                    <a:pt x="195" y="12"/>
                  </a:moveTo>
                  <a:cubicBezTo>
                    <a:pt x="172" y="39"/>
                    <a:pt x="141" y="117"/>
                    <a:pt x="129" y="118"/>
                  </a:cubicBezTo>
                  <a:cubicBezTo>
                    <a:pt x="116" y="118"/>
                    <a:pt x="104" y="95"/>
                    <a:pt x="84" y="73"/>
                  </a:cubicBezTo>
                  <a:cubicBezTo>
                    <a:pt x="64" y="51"/>
                    <a:pt x="28" y="35"/>
                    <a:pt x="28" y="35"/>
                  </a:cubicBezTo>
                  <a:cubicBezTo>
                    <a:pt x="0" y="14"/>
                    <a:pt x="0" y="14"/>
                    <a:pt x="0" y="14"/>
                  </a:cubicBezTo>
                  <a:cubicBezTo>
                    <a:pt x="6" y="5"/>
                    <a:pt x="16" y="0"/>
                    <a:pt x="29" y="4"/>
                  </a:cubicBezTo>
                  <a:cubicBezTo>
                    <a:pt x="29" y="4"/>
                    <a:pt x="57" y="16"/>
                    <a:pt x="90" y="57"/>
                  </a:cubicBezTo>
                  <a:cubicBezTo>
                    <a:pt x="121" y="98"/>
                    <a:pt x="124" y="102"/>
                    <a:pt x="128" y="101"/>
                  </a:cubicBezTo>
                  <a:cubicBezTo>
                    <a:pt x="132" y="100"/>
                    <a:pt x="151" y="66"/>
                    <a:pt x="163" y="49"/>
                  </a:cubicBezTo>
                  <a:cubicBezTo>
                    <a:pt x="176" y="30"/>
                    <a:pt x="188" y="12"/>
                    <a:pt x="188" y="12"/>
                  </a:cubicBezTo>
                  <a:cubicBezTo>
                    <a:pt x="188" y="12"/>
                    <a:pt x="192" y="12"/>
                    <a:pt x="195"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ïṧľîdé"/>
            <p:cNvSpPr/>
            <p:nvPr/>
          </p:nvSpPr>
          <p:spPr bwMode="auto">
            <a:xfrm>
              <a:off x="5408613" y="5238750"/>
              <a:ext cx="141288" cy="82550"/>
            </a:xfrm>
            <a:custGeom>
              <a:avLst/>
              <a:gdLst>
                <a:gd name="T0" fmla="*/ 0 w 89"/>
                <a:gd name="T1" fmla="*/ 12 h 52"/>
                <a:gd name="T2" fmla="*/ 22 w 89"/>
                <a:gd name="T3" fmla="*/ 52 h 52"/>
                <a:gd name="T4" fmla="*/ 89 w 89"/>
                <a:gd name="T5" fmla="*/ 49 h 52"/>
                <a:gd name="T6" fmla="*/ 74 w 89"/>
                <a:gd name="T7" fmla="*/ 0 h 52"/>
                <a:gd name="T8" fmla="*/ 0 w 89"/>
                <a:gd name="T9" fmla="*/ 12 h 52"/>
              </a:gdLst>
              <a:ahLst/>
              <a:cxnLst>
                <a:cxn ang="0">
                  <a:pos x="T0" y="T1"/>
                </a:cxn>
                <a:cxn ang="0">
                  <a:pos x="T2" y="T3"/>
                </a:cxn>
                <a:cxn ang="0">
                  <a:pos x="T4" y="T5"/>
                </a:cxn>
                <a:cxn ang="0">
                  <a:pos x="T6" y="T7"/>
                </a:cxn>
                <a:cxn ang="0">
                  <a:pos x="T8" y="T9"/>
                </a:cxn>
              </a:cxnLst>
              <a:rect l="0" t="0" r="r" b="b"/>
              <a:pathLst>
                <a:path w="89" h="52">
                  <a:moveTo>
                    <a:pt x="0" y="12"/>
                  </a:moveTo>
                  <a:lnTo>
                    <a:pt x="22" y="52"/>
                  </a:lnTo>
                  <a:lnTo>
                    <a:pt x="89" y="49"/>
                  </a:lnTo>
                  <a:lnTo>
                    <a:pt x="74"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îŝļiḓê"/>
            <p:cNvSpPr/>
            <p:nvPr/>
          </p:nvSpPr>
          <p:spPr bwMode="auto">
            <a:xfrm>
              <a:off x="4965701" y="5122863"/>
              <a:ext cx="138113" cy="107950"/>
            </a:xfrm>
            <a:custGeom>
              <a:avLst/>
              <a:gdLst>
                <a:gd name="T0" fmla="*/ 7 w 42"/>
                <a:gd name="T1" fmla="*/ 0 h 33"/>
                <a:gd name="T2" fmla="*/ 2 w 42"/>
                <a:gd name="T3" fmla="*/ 22 h 33"/>
                <a:gd name="T4" fmla="*/ 1 w 42"/>
                <a:gd name="T5" fmla="*/ 33 h 33"/>
                <a:gd name="T6" fmla="*/ 35 w 42"/>
                <a:gd name="T7" fmla="*/ 32 h 33"/>
                <a:gd name="T8" fmla="*/ 42 w 42"/>
                <a:gd name="T9" fmla="*/ 12 h 33"/>
                <a:gd name="T10" fmla="*/ 7 w 42"/>
                <a:gd name="T11" fmla="*/ 0 h 33"/>
              </a:gdLst>
              <a:ahLst/>
              <a:cxnLst>
                <a:cxn ang="0">
                  <a:pos x="T0" y="T1"/>
                </a:cxn>
                <a:cxn ang="0">
                  <a:pos x="T2" y="T3"/>
                </a:cxn>
                <a:cxn ang="0">
                  <a:pos x="T4" y="T5"/>
                </a:cxn>
                <a:cxn ang="0">
                  <a:pos x="T6" y="T7"/>
                </a:cxn>
                <a:cxn ang="0">
                  <a:pos x="T8" y="T9"/>
                </a:cxn>
                <a:cxn ang="0">
                  <a:pos x="T10" y="T11"/>
                </a:cxn>
              </a:cxnLst>
              <a:rect l="0" t="0" r="r" b="b"/>
              <a:pathLst>
                <a:path w="42" h="33">
                  <a:moveTo>
                    <a:pt x="7" y="0"/>
                  </a:moveTo>
                  <a:cubicBezTo>
                    <a:pt x="7" y="0"/>
                    <a:pt x="3" y="14"/>
                    <a:pt x="2" y="22"/>
                  </a:cubicBezTo>
                  <a:cubicBezTo>
                    <a:pt x="0" y="29"/>
                    <a:pt x="1" y="33"/>
                    <a:pt x="1" y="33"/>
                  </a:cubicBezTo>
                  <a:cubicBezTo>
                    <a:pt x="35" y="32"/>
                    <a:pt x="35" y="32"/>
                    <a:pt x="35" y="32"/>
                  </a:cubicBezTo>
                  <a:cubicBezTo>
                    <a:pt x="35" y="32"/>
                    <a:pt x="41" y="15"/>
                    <a:pt x="42" y="12"/>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ïŝ1ïde"/>
            <p:cNvSpPr/>
            <p:nvPr/>
          </p:nvSpPr>
          <p:spPr bwMode="auto">
            <a:xfrm>
              <a:off x="4830763" y="3548063"/>
              <a:ext cx="569913" cy="1627188"/>
            </a:xfrm>
            <a:custGeom>
              <a:avLst/>
              <a:gdLst>
                <a:gd name="T0" fmla="*/ 114 w 173"/>
                <a:gd name="T1" fmla="*/ 0 h 494"/>
                <a:gd name="T2" fmla="*/ 166 w 173"/>
                <a:gd name="T3" fmla="*/ 188 h 494"/>
                <a:gd name="T4" fmla="*/ 84 w 173"/>
                <a:gd name="T5" fmla="*/ 494 h 494"/>
                <a:gd name="T6" fmla="*/ 46 w 173"/>
                <a:gd name="T7" fmla="*/ 482 h 494"/>
                <a:gd name="T8" fmla="*/ 46 w 173"/>
                <a:gd name="T9" fmla="*/ 468 h 494"/>
                <a:gd name="T10" fmla="*/ 91 w 173"/>
                <a:gd name="T11" fmla="*/ 271 h 494"/>
                <a:gd name="T12" fmla="*/ 65 w 173"/>
                <a:gd name="T13" fmla="*/ 176 h 494"/>
                <a:gd name="T14" fmla="*/ 0 w 173"/>
                <a:gd name="T15" fmla="*/ 27 h 494"/>
                <a:gd name="T16" fmla="*/ 114 w 173"/>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494">
                  <a:moveTo>
                    <a:pt x="114" y="0"/>
                  </a:moveTo>
                  <a:cubicBezTo>
                    <a:pt x="114" y="0"/>
                    <a:pt x="159" y="105"/>
                    <a:pt x="166" y="188"/>
                  </a:cubicBezTo>
                  <a:cubicBezTo>
                    <a:pt x="173" y="271"/>
                    <a:pt x="101" y="457"/>
                    <a:pt x="84" y="494"/>
                  </a:cubicBezTo>
                  <a:cubicBezTo>
                    <a:pt x="84" y="494"/>
                    <a:pt x="57" y="488"/>
                    <a:pt x="46" y="482"/>
                  </a:cubicBezTo>
                  <a:cubicBezTo>
                    <a:pt x="46" y="476"/>
                    <a:pt x="46" y="474"/>
                    <a:pt x="46" y="468"/>
                  </a:cubicBezTo>
                  <a:cubicBezTo>
                    <a:pt x="45" y="425"/>
                    <a:pt x="68" y="313"/>
                    <a:pt x="91" y="271"/>
                  </a:cubicBezTo>
                  <a:cubicBezTo>
                    <a:pt x="91" y="271"/>
                    <a:pt x="92" y="218"/>
                    <a:pt x="65" y="176"/>
                  </a:cubicBezTo>
                  <a:cubicBezTo>
                    <a:pt x="38" y="134"/>
                    <a:pt x="9" y="54"/>
                    <a:pt x="0" y="27"/>
                  </a:cubicBezTo>
                  <a:lnTo>
                    <a:pt x="114" y="0"/>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îşḻíde"/>
            <p:cNvSpPr/>
            <p:nvPr/>
          </p:nvSpPr>
          <p:spPr bwMode="auto">
            <a:xfrm>
              <a:off x="4522788" y="3619500"/>
              <a:ext cx="1014413" cy="1654175"/>
            </a:xfrm>
            <a:custGeom>
              <a:avLst/>
              <a:gdLst>
                <a:gd name="T0" fmla="*/ 307 w 307"/>
                <a:gd name="T1" fmla="*/ 496 h 502"/>
                <a:gd name="T2" fmla="*/ 276 w 307"/>
                <a:gd name="T3" fmla="*/ 501 h 502"/>
                <a:gd name="T4" fmla="*/ 267 w 307"/>
                <a:gd name="T5" fmla="*/ 499 h 502"/>
                <a:gd name="T6" fmla="*/ 162 w 307"/>
                <a:gd name="T7" fmla="*/ 297 h 502"/>
                <a:gd name="T8" fmla="*/ 81 w 307"/>
                <a:gd name="T9" fmla="*/ 147 h 502"/>
                <a:gd name="T10" fmla="*/ 5 w 307"/>
                <a:gd name="T11" fmla="*/ 10 h 502"/>
                <a:gd name="T12" fmla="*/ 60 w 307"/>
                <a:gd name="T13" fmla="*/ 6 h 502"/>
                <a:gd name="T14" fmla="*/ 154 w 307"/>
                <a:gd name="T15" fmla="*/ 0 h 502"/>
                <a:gd name="T16" fmla="*/ 221 w 307"/>
                <a:gd name="T17" fmla="*/ 177 h 502"/>
                <a:gd name="T18" fmla="*/ 278 w 307"/>
                <a:gd name="T19" fmla="*/ 373 h 502"/>
                <a:gd name="T20" fmla="*/ 307 w 307"/>
                <a:gd name="T21" fmla="*/ 49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02">
                  <a:moveTo>
                    <a:pt x="307" y="496"/>
                  </a:moveTo>
                  <a:cubicBezTo>
                    <a:pt x="293" y="501"/>
                    <a:pt x="282" y="502"/>
                    <a:pt x="276" y="501"/>
                  </a:cubicBezTo>
                  <a:cubicBezTo>
                    <a:pt x="270" y="501"/>
                    <a:pt x="267" y="499"/>
                    <a:pt x="267" y="499"/>
                  </a:cubicBezTo>
                  <a:cubicBezTo>
                    <a:pt x="224" y="455"/>
                    <a:pt x="177" y="341"/>
                    <a:pt x="162" y="297"/>
                  </a:cubicBezTo>
                  <a:cubicBezTo>
                    <a:pt x="152" y="266"/>
                    <a:pt x="162" y="219"/>
                    <a:pt x="81" y="147"/>
                  </a:cubicBezTo>
                  <a:cubicBezTo>
                    <a:pt x="0" y="74"/>
                    <a:pt x="5" y="10"/>
                    <a:pt x="5" y="10"/>
                  </a:cubicBezTo>
                  <a:cubicBezTo>
                    <a:pt x="60" y="6"/>
                    <a:pt x="60" y="6"/>
                    <a:pt x="60" y="6"/>
                  </a:cubicBezTo>
                  <a:cubicBezTo>
                    <a:pt x="154" y="0"/>
                    <a:pt x="154" y="0"/>
                    <a:pt x="154" y="0"/>
                  </a:cubicBezTo>
                  <a:cubicBezTo>
                    <a:pt x="169" y="33"/>
                    <a:pt x="208" y="150"/>
                    <a:pt x="221" y="177"/>
                  </a:cubicBezTo>
                  <a:cubicBezTo>
                    <a:pt x="233" y="204"/>
                    <a:pt x="269" y="330"/>
                    <a:pt x="278" y="373"/>
                  </a:cubicBezTo>
                  <a:cubicBezTo>
                    <a:pt x="288" y="415"/>
                    <a:pt x="307" y="496"/>
                    <a:pt x="307" y="49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îṥḻîḑe"/>
            <p:cNvSpPr/>
            <p:nvPr/>
          </p:nvSpPr>
          <p:spPr bwMode="auto">
            <a:xfrm>
              <a:off x="4522788" y="3640138"/>
              <a:ext cx="911225" cy="1630363"/>
            </a:xfrm>
            <a:custGeom>
              <a:avLst/>
              <a:gdLst>
                <a:gd name="T0" fmla="*/ 276 w 276"/>
                <a:gd name="T1" fmla="*/ 495 h 495"/>
                <a:gd name="T2" fmla="*/ 267 w 276"/>
                <a:gd name="T3" fmla="*/ 493 h 495"/>
                <a:gd name="T4" fmla="*/ 162 w 276"/>
                <a:gd name="T5" fmla="*/ 291 h 495"/>
                <a:gd name="T6" fmla="*/ 81 w 276"/>
                <a:gd name="T7" fmla="*/ 141 h 495"/>
                <a:gd name="T8" fmla="*/ 5 w 276"/>
                <a:gd name="T9" fmla="*/ 4 h 495"/>
                <a:gd name="T10" fmla="*/ 60 w 276"/>
                <a:gd name="T11" fmla="*/ 0 h 495"/>
                <a:gd name="T12" fmla="*/ 123 w 276"/>
                <a:gd name="T13" fmla="*/ 165 h 495"/>
                <a:gd name="T14" fmla="*/ 176 w 276"/>
                <a:gd name="T15" fmla="*/ 242 h 495"/>
                <a:gd name="T16" fmla="*/ 201 w 276"/>
                <a:gd name="T17" fmla="*/ 344 h 495"/>
                <a:gd name="T18" fmla="*/ 276 w 276"/>
                <a:gd name="T19"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495">
                  <a:moveTo>
                    <a:pt x="276" y="495"/>
                  </a:moveTo>
                  <a:cubicBezTo>
                    <a:pt x="270" y="495"/>
                    <a:pt x="267" y="493"/>
                    <a:pt x="267" y="493"/>
                  </a:cubicBezTo>
                  <a:cubicBezTo>
                    <a:pt x="224" y="449"/>
                    <a:pt x="177" y="335"/>
                    <a:pt x="162" y="291"/>
                  </a:cubicBezTo>
                  <a:cubicBezTo>
                    <a:pt x="152" y="260"/>
                    <a:pt x="162" y="213"/>
                    <a:pt x="81" y="141"/>
                  </a:cubicBezTo>
                  <a:cubicBezTo>
                    <a:pt x="0" y="68"/>
                    <a:pt x="5" y="4"/>
                    <a:pt x="5" y="4"/>
                  </a:cubicBezTo>
                  <a:cubicBezTo>
                    <a:pt x="60" y="0"/>
                    <a:pt x="60" y="0"/>
                    <a:pt x="60" y="0"/>
                  </a:cubicBezTo>
                  <a:cubicBezTo>
                    <a:pt x="61" y="21"/>
                    <a:pt x="66" y="93"/>
                    <a:pt x="123" y="165"/>
                  </a:cubicBezTo>
                  <a:cubicBezTo>
                    <a:pt x="123" y="165"/>
                    <a:pt x="167" y="206"/>
                    <a:pt x="176" y="242"/>
                  </a:cubicBezTo>
                  <a:cubicBezTo>
                    <a:pt x="185" y="277"/>
                    <a:pt x="177" y="291"/>
                    <a:pt x="201" y="344"/>
                  </a:cubicBezTo>
                  <a:cubicBezTo>
                    <a:pt x="223" y="393"/>
                    <a:pt x="256" y="467"/>
                    <a:pt x="276" y="495"/>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íṧ1îḓé"/>
            <p:cNvSpPr/>
            <p:nvPr/>
          </p:nvSpPr>
          <p:spPr bwMode="auto">
            <a:xfrm>
              <a:off x="3906838" y="3790950"/>
              <a:ext cx="315913" cy="112713"/>
            </a:xfrm>
            <a:custGeom>
              <a:avLst/>
              <a:gdLst>
                <a:gd name="T0" fmla="*/ 96 w 96"/>
                <a:gd name="T1" fmla="*/ 29 h 34"/>
                <a:gd name="T2" fmla="*/ 92 w 96"/>
                <a:gd name="T3" fmla="*/ 34 h 34"/>
                <a:gd name="T4" fmla="*/ 10 w 96"/>
                <a:gd name="T5" fmla="*/ 34 h 34"/>
                <a:gd name="T6" fmla="*/ 4 w 96"/>
                <a:gd name="T7" fmla="*/ 27 h 34"/>
                <a:gd name="T8" fmla="*/ 5 w 96"/>
                <a:gd name="T9" fmla="*/ 26 h 34"/>
                <a:gd name="T10" fmla="*/ 30 w 96"/>
                <a:gd name="T11" fmla="*/ 21 h 34"/>
                <a:gd name="T12" fmla="*/ 37 w 96"/>
                <a:gd name="T13" fmla="*/ 17 h 34"/>
                <a:gd name="T14" fmla="*/ 42 w 96"/>
                <a:gd name="T15" fmla="*/ 10 h 34"/>
                <a:gd name="T16" fmla="*/ 44 w 96"/>
                <a:gd name="T17" fmla="*/ 9 h 34"/>
                <a:gd name="T18" fmla="*/ 49 w 96"/>
                <a:gd name="T19" fmla="*/ 0 h 34"/>
                <a:gd name="T20" fmla="*/ 80 w 96"/>
                <a:gd name="T21" fmla="*/ 2 h 34"/>
                <a:gd name="T22" fmla="*/ 77 w 96"/>
                <a:gd name="T23" fmla="*/ 9 h 34"/>
                <a:gd name="T24" fmla="*/ 77 w 96"/>
                <a:gd name="T25" fmla="*/ 9 h 34"/>
                <a:gd name="T26" fmla="*/ 78 w 96"/>
                <a:gd name="T27" fmla="*/ 12 h 34"/>
                <a:gd name="T28" fmla="*/ 81 w 96"/>
                <a:gd name="T29" fmla="*/ 19 h 34"/>
                <a:gd name="T30" fmla="*/ 86 w 96"/>
                <a:gd name="T31" fmla="*/ 24 h 34"/>
                <a:gd name="T32" fmla="*/ 92 w 96"/>
                <a:gd name="T33" fmla="*/ 24 h 34"/>
                <a:gd name="T34" fmla="*/ 96 w 96"/>
                <a:gd name="T35"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34">
                  <a:moveTo>
                    <a:pt x="96" y="29"/>
                  </a:moveTo>
                  <a:cubicBezTo>
                    <a:pt x="96" y="33"/>
                    <a:pt x="92" y="34"/>
                    <a:pt x="92" y="34"/>
                  </a:cubicBezTo>
                  <a:cubicBezTo>
                    <a:pt x="10" y="34"/>
                    <a:pt x="10" y="34"/>
                    <a:pt x="10" y="34"/>
                  </a:cubicBezTo>
                  <a:cubicBezTo>
                    <a:pt x="10" y="34"/>
                    <a:pt x="0" y="34"/>
                    <a:pt x="4" y="27"/>
                  </a:cubicBezTo>
                  <a:cubicBezTo>
                    <a:pt x="5" y="26"/>
                    <a:pt x="5" y="26"/>
                    <a:pt x="5" y="26"/>
                  </a:cubicBezTo>
                  <a:cubicBezTo>
                    <a:pt x="11" y="21"/>
                    <a:pt x="23" y="21"/>
                    <a:pt x="30" y="21"/>
                  </a:cubicBezTo>
                  <a:cubicBezTo>
                    <a:pt x="33" y="21"/>
                    <a:pt x="35" y="19"/>
                    <a:pt x="37" y="17"/>
                  </a:cubicBezTo>
                  <a:cubicBezTo>
                    <a:pt x="39" y="14"/>
                    <a:pt x="42" y="10"/>
                    <a:pt x="42" y="10"/>
                  </a:cubicBezTo>
                  <a:cubicBezTo>
                    <a:pt x="43" y="10"/>
                    <a:pt x="44" y="9"/>
                    <a:pt x="44" y="9"/>
                  </a:cubicBezTo>
                  <a:cubicBezTo>
                    <a:pt x="47" y="4"/>
                    <a:pt x="49" y="0"/>
                    <a:pt x="49" y="0"/>
                  </a:cubicBezTo>
                  <a:cubicBezTo>
                    <a:pt x="80" y="2"/>
                    <a:pt x="80" y="2"/>
                    <a:pt x="80" y="2"/>
                  </a:cubicBezTo>
                  <a:cubicBezTo>
                    <a:pt x="77" y="9"/>
                    <a:pt x="77" y="9"/>
                    <a:pt x="77" y="9"/>
                  </a:cubicBezTo>
                  <a:cubicBezTo>
                    <a:pt x="77" y="9"/>
                    <a:pt x="77" y="9"/>
                    <a:pt x="77" y="9"/>
                  </a:cubicBezTo>
                  <a:cubicBezTo>
                    <a:pt x="76" y="10"/>
                    <a:pt x="77" y="12"/>
                    <a:pt x="78" y="12"/>
                  </a:cubicBezTo>
                  <a:cubicBezTo>
                    <a:pt x="80" y="14"/>
                    <a:pt x="81" y="17"/>
                    <a:pt x="81" y="19"/>
                  </a:cubicBezTo>
                  <a:cubicBezTo>
                    <a:pt x="81" y="22"/>
                    <a:pt x="83" y="24"/>
                    <a:pt x="86" y="24"/>
                  </a:cubicBezTo>
                  <a:cubicBezTo>
                    <a:pt x="92" y="24"/>
                    <a:pt x="92" y="24"/>
                    <a:pt x="92" y="24"/>
                  </a:cubicBezTo>
                  <a:cubicBezTo>
                    <a:pt x="92" y="24"/>
                    <a:pt x="96" y="25"/>
                    <a:pt x="96" y="29"/>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ïṡḻíḑê"/>
            <p:cNvSpPr/>
            <p:nvPr/>
          </p:nvSpPr>
          <p:spPr bwMode="auto">
            <a:xfrm>
              <a:off x="3919538" y="3790950"/>
              <a:ext cx="250825" cy="88900"/>
            </a:xfrm>
            <a:custGeom>
              <a:avLst/>
              <a:gdLst>
                <a:gd name="T0" fmla="*/ 76 w 76"/>
                <a:gd name="T1" fmla="*/ 2 h 27"/>
                <a:gd name="T2" fmla="*/ 73 w 76"/>
                <a:gd name="T3" fmla="*/ 9 h 27"/>
                <a:gd name="T4" fmla="*/ 45 w 76"/>
                <a:gd name="T5" fmla="*/ 8 h 27"/>
                <a:gd name="T6" fmla="*/ 43 w 76"/>
                <a:gd name="T7" fmla="*/ 11 h 27"/>
                <a:gd name="T8" fmla="*/ 39 w 76"/>
                <a:gd name="T9" fmla="*/ 15 h 27"/>
                <a:gd name="T10" fmla="*/ 35 w 76"/>
                <a:gd name="T11" fmla="*/ 21 h 27"/>
                <a:gd name="T12" fmla="*/ 29 w 76"/>
                <a:gd name="T13" fmla="*/ 24 h 27"/>
                <a:gd name="T14" fmla="*/ 0 w 76"/>
                <a:gd name="T15" fmla="*/ 27 h 27"/>
                <a:gd name="T16" fmla="*/ 1 w 76"/>
                <a:gd name="T17" fmla="*/ 26 h 27"/>
                <a:gd name="T18" fmla="*/ 26 w 76"/>
                <a:gd name="T19" fmla="*/ 21 h 27"/>
                <a:gd name="T20" fmla="*/ 33 w 76"/>
                <a:gd name="T21" fmla="*/ 17 h 27"/>
                <a:gd name="T22" fmla="*/ 38 w 76"/>
                <a:gd name="T23" fmla="*/ 10 h 27"/>
                <a:gd name="T24" fmla="*/ 40 w 76"/>
                <a:gd name="T25" fmla="*/ 9 h 27"/>
                <a:gd name="T26" fmla="*/ 45 w 76"/>
                <a:gd name="T27" fmla="*/ 0 h 27"/>
                <a:gd name="T28" fmla="*/ 76 w 76"/>
                <a:gd name="T2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7">
                  <a:moveTo>
                    <a:pt x="76" y="2"/>
                  </a:moveTo>
                  <a:cubicBezTo>
                    <a:pt x="73" y="9"/>
                    <a:pt x="73" y="9"/>
                    <a:pt x="73" y="9"/>
                  </a:cubicBezTo>
                  <a:cubicBezTo>
                    <a:pt x="67" y="9"/>
                    <a:pt x="54" y="9"/>
                    <a:pt x="45" y="8"/>
                  </a:cubicBezTo>
                  <a:cubicBezTo>
                    <a:pt x="43" y="11"/>
                    <a:pt x="43" y="11"/>
                    <a:pt x="43" y="11"/>
                  </a:cubicBezTo>
                  <a:cubicBezTo>
                    <a:pt x="43" y="11"/>
                    <a:pt x="41" y="11"/>
                    <a:pt x="39" y="15"/>
                  </a:cubicBezTo>
                  <a:cubicBezTo>
                    <a:pt x="38" y="16"/>
                    <a:pt x="36" y="20"/>
                    <a:pt x="35" y="21"/>
                  </a:cubicBezTo>
                  <a:cubicBezTo>
                    <a:pt x="34" y="22"/>
                    <a:pt x="32" y="24"/>
                    <a:pt x="29" y="24"/>
                  </a:cubicBezTo>
                  <a:cubicBezTo>
                    <a:pt x="26" y="24"/>
                    <a:pt x="9" y="25"/>
                    <a:pt x="0" y="27"/>
                  </a:cubicBezTo>
                  <a:cubicBezTo>
                    <a:pt x="1" y="26"/>
                    <a:pt x="1" y="26"/>
                    <a:pt x="1" y="26"/>
                  </a:cubicBezTo>
                  <a:cubicBezTo>
                    <a:pt x="7" y="21"/>
                    <a:pt x="19" y="21"/>
                    <a:pt x="26" y="21"/>
                  </a:cubicBezTo>
                  <a:cubicBezTo>
                    <a:pt x="29" y="21"/>
                    <a:pt x="31" y="19"/>
                    <a:pt x="33" y="17"/>
                  </a:cubicBezTo>
                  <a:cubicBezTo>
                    <a:pt x="35" y="14"/>
                    <a:pt x="38" y="10"/>
                    <a:pt x="38" y="10"/>
                  </a:cubicBezTo>
                  <a:cubicBezTo>
                    <a:pt x="39" y="10"/>
                    <a:pt x="40" y="9"/>
                    <a:pt x="40" y="9"/>
                  </a:cubicBezTo>
                  <a:cubicBezTo>
                    <a:pt x="43" y="4"/>
                    <a:pt x="45" y="0"/>
                    <a:pt x="45" y="0"/>
                  </a:cubicBezTo>
                  <a:lnTo>
                    <a:pt x="76" y="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ísḷiḋê"/>
            <p:cNvSpPr/>
            <p:nvPr/>
          </p:nvSpPr>
          <p:spPr bwMode="auto">
            <a:xfrm>
              <a:off x="5394326" y="5310188"/>
              <a:ext cx="439738" cy="139700"/>
            </a:xfrm>
            <a:custGeom>
              <a:avLst/>
              <a:gdLst>
                <a:gd name="T0" fmla="*/ 14 w 133"/>
                <a:gd name="T1" fmla="*/ 0 h 42"/>
                <a:gd name="T2" fmla="*/ 8 w 133"/>
                <a:gd name="T3" fmla="*/ 40 h 42"/>
                <a:gd name="T4" fmla="*/ 11 w 133"/>
                <a:gd name="T5" fmla="*/ 42 h 42"/>
                <a:gd name="T6" fmla="*/ 130 w 133"/>
                <a:gd name="T7" fmla="*/ 42 h 42"/>
                <a:gd name="T8" fmla="*/ 133 w 133"/>
                <a:gd name="T9" fmla="*/ 39 h 42"/>
                <a:gd name="T10" fmla="*/ 133 w 133"/>
                <a:gd name="T11" fmla="*/ 37 h 42"/>
                <a:gd name="T12" fmla="*/ 129 w 133"/>
                <a:gd name="T13" fmla="*/ 32 h 42"/>
                <a:gd name="T14" fmla="*/ 102 w 133"/>
                <a:gd name="T15" fmla="*/ 22 h 42"/>
                <a:gd name="T16" fmla="*/ 100 w 133"/>
                <a:gd name="T17" fmla="*/ 21 h 42"/>
                <a:gd name="T18" fmla="*/ 83 w 133"/>
                <a:gd name="T19" fmla="*/ 13 h 42"/>
                <a:gd name="T20" fmla="*/ 78 w 133"/>
                <a:gd name="T21" fmla="*/ 11 h 42"/>
                <a:gd name="T22" fmla="*/ 68 w 133"/>
                <a:gd name="T23" fmla="*/ 9 h 42"/>
                <a:gd name="T24" fmla="*/ 59 w 133"/>
                <a:gd name="T25" fmla="*/ 6 h 42"/>
                <a:gd name="T26" fmla="*/ 46 w 133"/>
                <a:gd name="T27" fmla="*/ 0 h 42"/>
                <a:gd name="T28" fmla="*/ 29 w 133"/>
                <a:gd name="T29" fmla="*/ 3 h 42"/>
                <a:gd name="T30" fmla="*/ 14 w 133"/>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42">
                  <a:moveTo>
                    <a:pt x="14" y="0"/>
                  </a:moveTo>
                  <a:cubicBezTo>
                    <a:pt x="14" y="0"/>
                    <a:pt x="0" y="17"/>
                    <a:pt x="8" y="40"/>
                  </a:cubicBezTo>
                  <a:cubicBezTo>
                    <a:pt x="9" y="41"/>
                    <a:pt x="10" y="42"/>
                    <a:pt x="11" y="42"/>
                  </a:cubicBezTo>
                  <a:cubicBezTo>
                    <a:pt x="130" y="42"/>
                    <a:pt x="130" y="42"/>
                    <a:pt x="130" y="42"/>
                  </a:cubicBezTo>
                  <a:cubicBezTo>
                    <a:pt x="131" y="42"/>
                    <a:pt x="133" y="41"/>
                    <a:pt x="133" y="39"/>
                  </a:cubicBezTo>
                  <a:cubicBezTo>
                    <a:pt x="133" y="37"/>
                    <a:pt x="133" y="37"/>
                    <a:pt x="133" y="37"/>
                  </a:cubicBezTo>
                  <a:cubicBezTo>
                    <a:pt x="133" y="35"/>
                    <a:pt x="131" y="33"/>
                    <a:pt x="129" y="32"/>
                  </a:cubicBezTo>
                  <a:cubicBezTo>
                    <a:pt x="102" y="22"/>
                    <a:pt x="102" y="22"/>
                    <a:pt x="102" y="22"/>
                  </a:cubicBezTo>
                  <a:cubicBezTo>
                    <a:pt x="102" y="21"/>
                    <a:pt x="101" y="21"/>
                    <a:pt x="100" y="21"/>
                  </a:cubicBezTo>
                  <a:cubicBezTo>
                    <a:pt x="83" y="13"/>
                    <a:pt x="83" y="13"/>
                    <a:pt x="83" y="13"/>
                  </a:cubicBezTo>
                  <a:cubicBezTo>
                    <a:pt x="82" y="12"/>
                    <a:pt x="80" y="12"/>
                    <a:pt x="78" y="11"/>
                  </a:cubicBezTo>
                  <a:cubicBezTo>
                    <a:pt x="68" y="9"/>
                    <a:pt x="68" y="9"/>
                    <a:pt x="68" y="9"/>
                  </a:cubicBezTo>
                  <a:cubicBezTo>
                    <a:pt x="65" y="9"/>
                    <a:pt x="62" y="8"/>
                    <a:pt x="59" y="6"/>
                  </a:cubicBezTo>
                  <a:cubicBezTo>
                    <a:pt x="46" y="0"/>
                    <a:pt x="46" y="0"/>
                    <a:pt x="46" y="0"/>
                  </a:cubicBezTo>
                  <a:cubicBezTo>
                    <a:pt x="46" y="0"/>
                    <a:pt x="37" y="3"/>
                    <a:pt x="29" y="3"/>
                  </a:cubicBezTo>
                  <a:cubicBezTo>
                    <a:pt x="23" y="2"/>
                    <a:pt x="14" y="0"/>
                    <a:pt x="14"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iSḻíḓe"/>
            <p:cNvSpPr/>
            <p:nvPr/>
          </p:nvSpPr>
          <p:spPr bwMode="auto">
            <a:xfrm>
              <a:off x="4325938" y="2466975"/>
              <a:ext cx="917575" cy="1209675"/>
            </a:xfrm>
            <a:custGeom>
              <a:avLst/>
              <a:gdLst>
                <a:gd name="T0" fmla="*/ 268 w 278"/>
                <a:gd name="T1" fmla="*/ 328 h 367"/>
                <a:gd name="T2" fmla="*/ 68 w 278"/>
                <a:gd name="T3" fmla="*/ 360 h 367"/>
                <a:gd name="T4" fmla="*/ 65 w 278"/>
                <a:gd name="T5" fmla="*/ 360 h 367"/>
                <a:gd name="T6" fmla="*/ 12 w 278"/>
                <a:gd name="T7" fmla="*/ 68 h 367"/>
                <a:gd name="T8" fmla="*/ 17 w 278"/>
                <a:gd name="T9" fmla="*/ 54 h 367"/>
                <a:gd name="T10" fmla="*/ 112 w 278"/>
                <a:gd name="T11" fmla="*/ 1 h 367"/>
                <a:gd name="T12" fmla="*/ 119 w 278"/>
                <a:gd name="T13" fmla="*/ 0 h 367"/>
                <a:gd name="T14" fmla="*/ 125 w 278"/>
                <a:gd name="T15" fmla="*/ 0 h 367"/>
                <a:gd name="T16" fmla="*/ 179 w 278"/>
                <a:gd name="T17" fmla="*/ 8 h 367"/>
                <a:gd name="T18" fmla="*/ 204 w 278"/>
                <a:gd name="T19" fmla="*/ 3 h 367"/>
                <a:gd name="T20" fmla="*/ 208 w 278"/>
                <a:gd name="T21" fmla="*/ 2 h 367"/>
                <a:gd name="T22" fmla="*/ 214 w 278"/>
                <a:gd name="T23" fmla="*/ 3 h 367"/>
                <a:gd name="T24" fmla="*/ 272 w 278"/>
                <a:gd name="T25" fmla="*/ 44 h 367"/>
                <a:gd name="T26" fmla="*/ 258 w 278"/>
                <a:gd name="T27" fmla="*/ 209 h 367"/>
                <a:gd name="T28" fmla="*/ 268 w 278"/>
                <a:gd name="T29" fmla="*/ 32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67">
                  <a:moveTo>
                    <a:pt x="268" y="328"/>
                  </a:moveTo>
                  <a:cubicBezTo>
                    <a:pt x="190" y="367"/>
                    <a:pt x="87" y="361"/>
                    <a:pt x="68" y="360"/>
                  </a:cubicBezTo>
                  <a:cubicBezTo>
                    <a:pt x="66" y="360"/>
                    <a:pt x="65" y="360"/>
                    <a:pt x="65" y="360"/>
                  </a:cubicBezTo>
                  <a:cubicBezTo>
                    <a:pt x="27" y="278"/>
                    <a:pt x="0" y="114"/>
                    <a:pt x="12" y="68"/>
                  </a:cubicBezTo>
                  <a:cubicBezTo>
                    <a:pt x="13" y="63"/>
                    <a:pt x="15" y="58"/>
                    <a:pt x="17" y="54"/>
                  </a:cubicBezTo>
                  <a:cubicBezTo>
                    <a:pt x="36" y="18"/>
                    <a:pt x="85" y="5"/>
                    <a:pt x="112" y="1"/>
                  </a:cubicBezTo>
                  <a:cubicBezTo>
                    <a:pt x="114" y="0"/>
                    <a:pt x="117" y="0"/>
                    <a:pt x="119" y="0"/>
                  </a:cubicBezTo>
                  <a:cubicBezTo>
                    <a:pt x="121" y="0"/>
                    <a:pt x="123" y="0"/>
                    <a:pt x="125" y="0"/>
                  </a:cubicBezTo>
                  <a:cubicBezTo>
                    <a:pt x="138" y="2"/>
                    <a:pt x="153" y="8"/>
                    <a:pt x="179" y="8"/>
                  </a:cubicBezTo>
                  <a:cubicBezTo>
                    <a:pt x="191" y="8"/>
                    <a:pt x="197" y="4"/>
                    <a:pt x="204" y="3"/>
                  </a:cubicBezTo>
                  <a:cubicBezTo>
                    <a:pt x="205" y="3"/>
                    <a:pt x="207" y="2"/>
                    <a:pt x="208" y="2"/>
                  </a:cubicBezTo>
                  <a:cubicBezTo>
                    <a:pt x="210" y="2"/>
                    <a:pt x="212" y="2"/>
                    <a:pt x="214" y="3"/>
                  </a:cubicBezTo>
                  <a:cubicBezTo>
                    <a:pt x="245" y="8"/>
                    <a:pt x="269" y="18"/>
                    <a:pt x="272" y="44"/>
                  </a:cubicBezTo>
                  <a:cubicBezTo>
                    <a:pt x="278" y="99"/>
                    <a:pt x="266" y="173"/>
                    <a:pt x="258" y="209"/>
                  </a:cubicBezTo>
                  <a:cubicBezTo>
                    <a:pt x="251" y="245"/>
                    <a:pt x="268" y="328"/>
                    <a:pt x="268" y="328"/>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íśḷídé"/>
            <p:cNvSpPr/>
            <p:nvPr/>
          </p:nvSpPr>
          <p:spPr bwMode="auto">
            <a:xfrm>
              <a:off x="4322763" y="2644775"/>
              <a:ext cx="266700" cy="1008063"/>
            </a:xfrm>
            <a:custGeom>
              <a:avLst/>
              <a:gdLst>
                <a:gd name="T0" fmla="*/ 69 w 81"/>
                <a:gd name="T1" fmla="*/ 306 h 306"/>
                <a:gd name="T2" fmla="*/ 66 w 81"/>
                <a:gd name="T3" fmla="*/ 306 h 306"/>
                <a:gd name="T4" fmla="*/ 13 w 81"/>
                <a:gd name="T5" fmla="*/ 14 h 306"/>
                <a:gd name="T6" fmla="*/ 18 w 81"/>
                <a:gd name="T7" fmla="*/ 0 h 306"/>
                <a:gd name="T8" fmla="*/ 78 w 81"/>
                <a:gd name="T9" fmla="*/ 57 h 306"/>
                <a:gd name="T10" fmla="*/ 66 w 81"/>
                <a:gd name="T11" fmla="*/ 159 h 306"/>
                <a:gd name="T12" fmla="*/ 69 w 81"/>
                <a:gd name="T13" fmla="*/ 306 h 306"/>
              </a:gdLst>
              <a:ahLst/>
              <a:cxnLst>
                <a:cxn ang="0">
                  <a:pos x="T0" y="T1"/>
                </a:cxn>
                <a:cxn ang="0">
                  <a:pos x="T2" y="T3"/>
                </a:cxn>
                <a:cxn ang="0">
                  <a:pos x="T4" y="T5"/>
                </a:cxn>
                <a:cxn ang="0">
                  <a:pos x="T6" y="T7"/>
                </a:cxn>
                <a:cxn ang="0">
                  <a:pos x="T8" y="T9"/>
                </a:cxn>
                <a:cxn ang="0">
                  <a:pos x="T10" y="T11"/>
                </a:cxn>
                <a:cxn ang="0">
                  <a:pos x="T12" y="T13"/>
                </a:cxn>
              </a:cxnLst>
              <a:rect l="0" t="0" r="r" b="b"/>
              <a:pathLst>
                <a:path w="81" h="306">
                  <a:moveTo>
                    <a:pt x="69" y="306"/>
                  </a:moveTo>
                  <a:cubicBezTo>
                    <a:pt x="67" y="306"/>
                    <a:pt x="66" y="306"/>
                    <a:pt x="66" y="306"/>
                  </a:cubicBezTo>
                  <a:cubicBezTo>
                    <a:pt x="28" y="224"/>
                    <a:pt x="0" y="60"/>
                    <a:pt x="13" y="14"/>
                  </a:cubicBezTo>
                  <a:cubicBezTo>
                    <a:pt x="14" y="9"/>
                    <a:pt x="16" y="4"/>
                    <a:pt x="18" y="0"/>
                  </a:cubicBezTo>
                  <a:cubicBezTo>
                    <a:pt x="42" y="9"/>
                    <a:pt x="65" y="28"/>
                    <a:pt x="78" y="57"/>
                  </a:cubicBezTo>
                  <a:cubicBezTo>
                    <a:pt x="78" y="57"/>
                    <a:pt x="81" y="110"/>
                    <a:pt x="66" y="159"/>
                  </a:cubicBezTo>
                  <a:cubicBezTo>
                    <a:pt x="47" y="220"/>
                    <a:pt x="66" y="286"/>
                    <a:pt x="69" y="306"/>
                  </a:cubicBez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îş1îḓe"/>
            <p:cNvSpPr/>
            <p:nvPr/>
          </p:nvSpPr>
          <p:spPr bwMode="auto">
            <a:xfrm>
              <a:off x="4899026" y="5195888"/>
              <a:ext cx="387350" cy="249238"/>
            </a:xfrm>
            <a:custGeom>
              <a:avLst/>
              <a:gdLst>
                <a:gd name="T0" fmla="*/ 22 w 117"/>
                <a:gd name="T1" fmla="*/ 0 h 76"/>
                <a:gd name="T2" fmla="*/ 1 w 117"/>
                <a:gd name="T3" fmla="*/ 38 h 76"/>
                <a:gd name="T4" fmla="*/ 5 w 117"/>
                <a:gd name="T5" fmla="*/ 45 h 76"/>
                <a:gd name="T6" fmla="*/ 60 w 117"/>
                <a:gd name="T7" fmla="*/ 75 h 76"/>
                <a:gd name="T8" fmla="*/ 66 w 117"/>
                <a:gd name="T9" fmla="*/ 76 h 76"/>
                <a:gd name="T10" fmla="*/ 112 w 117"/>
                <a:gd name="T11" fmla="*/ 76 h 76"/>
                <a:gd name="T12" fmla="*/ 116 w 117"/>
                <a:gd name="T13" fmla="*/ 71 h 76"/>
                <a:gd name="T14" fmla="*/ 100 w 117"/>
                <a:gd name="T15" fmla="*/ 59 h 76"/>
                <a:gd name="T16" fmla="*/ 94 w 117"/>
                <a:gd name="T17" fmla="*/ 56 h 76"/>
                <a:gd name="T18" fmla="*/ 72 w 117"/>
                <a:gd name="T19" fmla="*/ 40 h 76"/>
                <a:gd name="T20" fmla="*/ 55 w 117"/>
                <a:gd name="T21" fmla="*/ 10 h 76"/>
                <a:gd name="T22" fmla="*/ 37 w 117"/>
                <a:gd name="T23" fmla="*/ 7 h 76"/>
                <a:gd name="T24" fmla="*/ 22 w 117"/>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76">
                  <a:moveTo>
                    <a:pt x="22" y="0"/>
                  </a:moveTo>
                  <a:cubicBezTo>
                    <a:pt x="22" y="0"/>
                    <a:pt x="0" y="11"/>
                    <a:pt x="1" y="38"/>
                  </a:cubicBezTo>
                  <a:cubicBezTo>
                    <a:pt x="1" y="41"/>
                    <a:pt x="3" y="43"/>
                    <a:pt x="5" y="45"/>
                  </a:cubicBezTo>
                  <a:cubicBezTo>
                    <a:pt x="16" y="51"/>
                    <a:pt x="48" y="69"/>
                    <a:pt x="60" y="75"/>
                  </a:cubicBezTo>
                  <a:cubicBezTo>
                    <a:pt x="62" y="76"/>
                    <a:pt x="64" y="76"/>
                    <a:pt x="66" y="76"/>
                  </a:cubicBezTo>
                  <a:cubicBezTo>
                    <a:pt x="76" y="76"/>
                    <a:pt x="102" y="76"/>
                    <a:pt x="112" y="76"/>
                  </a:cubicBezTo>
                  <a:cubicBezTo>
                    <a:pt x="115" y="76"/>
                    <a:pt x="117" y="74"/>
                    <a:pt x="116" y="71"/>
                  </a:cubicBezTo>
                  <a:cubicBezTo>
                    <a:pt x="115" y="68"/>
                    <a:pt x="111" y="63"/>
                    <a:pt x="100" y="59"/>
                  </a:cubicBezTo>
                  <a:cubicBezTo>
                    <a:pt x="98" y="59"/>
                    <a:pt x="96" y="58"/>
                    <a:pt x="94" y="56"/>
                  </a:cubicBezTo>
                  <a:cubicBezTo>
                    <a:pt x="89" y="52"/>
                    <a:pt x="78" y="43"/>
                    <a:pt x="72" y="40"/>
                  </a:cubicBezTo>
                  <a:cubicBezTo>
                    <a:pt x="65" y="35"/>
                    <a:pt x="55" y="10"/>
                    <a:pt x="55" y="10"/>
                  </a:cubicBezTo>
                  <a:cubicBezTo>
                    <a:pt x="55" y="10"/>
                    <a:pt x="43" y="9"/>
                    <a:pt x="37" y="7"/>
                  </a:cubicBezTo>
                  <a:cubicBezTo>
                    <a:pt x="30" y="4"/>
                    <a:pt x="22" y="0"/>
                    <a:pt x="22"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ïṡ1îdé"/>
            <p:cNvSpPr/>
            <p:nvPr/>
          </p:nvSpPr>
          <p:spPr bwMode="auto">
            <a:xfrm>
              <a:off x="4057651" y="2578100"/>
              <a:ext cx="531813" cy="1239838"/>
            </a:xfrm>
            <a:custGeom>
              <a:avLst/>
              <a:gdLst>
                <a:gd name="T0" fmla="*/ 101 w 161"/>
                <a:gd name="T1" fmla="*/ 16 h 376"/>
                <a:gd name="T2" fmla="*/ 63 w 161"/>
                <a:gd name="T3" fmla="*/ 137 h 376"/>
                <a:gd name="T4" fmla="*/ 0 w 161"/>
                <a:gd name="T5" fmla="*/ 372 h 376"/>
                <a:gd name="T6" fmla="*/ 16 w 161"/>
                <a:gd name="T7" fmla="*/ 375 h 376"/>
                <a:gd name="T8" fmla="*/ 33 w 161"/>
                <a:gd name="T9" fmla="*/ 375 h 376"/>
                <a:gd name="T10" fmla="*/ 93 w 161"/>
                <a:gd name="T11" fmla="*/ 263 h 376"/>
                <a:gd name="T12" fmla="*/ 124 w 161"/>
                <a:gd name="T13" fmla="*/ 191 h 376"/>
                <a:gd name="T14" fmla="*/ 157 w 161"/>
                <a:gd name="T15" fmla="*/ 88 h 376"/>
                <a:gd name="T16" fmla="*/ 101 w 161"/>
                <a:gd name="T17" fmla="*/ 1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376">
                  <a:moveTo>
                    <a:pt x="101" y="16"/>
                  </a:moveTo>
                  <a:cubicBezTo>
                    <a:pt x="101" y="16"/>
                    <a:pt x="83" y="36"/>
                    <a:pt x="63" y="137"/>
                  </a:cubicBezTo>
                  <a:cubicBezTo>
                    <a:pt x="44" y="239"/>
                    <a:pt x="0" y="372"/>
                    <a:pt x="0" y="372"/>
                  </a:cubicBezTo>
                  <a:cubicBezTo>
                    <a:pt x="0" y="372"/>
                    <a:pt x="8" y="374"/>
                    <a:pt x="16" y="375"/>
                  </a:cubicBezTo>
                  <a:cubicBezTo>
                    <a:pt x="25" y="376"/>
                    <a:pt x="33" y="375"/>
                    <a:pt x="33" y="375"/>
                  </a:cubicBezTo>
                  <a:cubicBezTo>
                    <a:pt x="33" y="375"/>
                    <a:pt x="83" y="287"/>
                    <a:pt x="93" y="263"/>
                  </a:cubicBezTo>
                  <a:cubicBezTo>
                    <a:pt x="104" y="239"/>
                    <a:pt x="119" y="203"/>
                    <a:pt x="124" y="191"/>
                  </a:cubicBezTo>
                  <a:cubicBezTo>
                    <a:pt x="129" y="179"/>
                    <a:pt x="153" y="106"/>
                    <a:pt x="157" y="88"/>
                  </a:cubicBezTo>
                  <a:cubicBezTo>
                    <a:pt x="161" y="70"/>
                    <a:pt x="151" y="0"/>
                    <a:pt x="101" y="1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isľïdê"/>
            <p:cNvSpPr/>
            <p:nvPr/>
          </p:nvSpPr>
          <p:spPr bwMode="auto">
            <a:xfrm>
              <a:off x="4856163" y="2578100"/>
              <a:ext cx="125413" cy="738188"/>
            </a:xfrm>
            <a:custGeom>
              <a:avLst/>
              <a:gdLst>
                <a:gd name="T0" fmla="*/ 9 w 38"/>
                <a:gd name="T1" fmla="*/ 2 h 224"/>
                <a:gd name="T2" fmla="*/ 3 w 38"/>
                <a:gd name="T3" fmla="*/ 166 h 224"/>
                <a:gd name="T4" fmla="*/ 20 w 38"/>
                <a:gd name="T5" fmla="*/ 224 h 224"/>
                <a:gd name="T6" fmla="*/ 14 w 38"/>
                <a:gd name="T7" fmla="*/ 0 h 224"/>
                <a:gd name="T8" fmla="*/ 9 w 38"/>
                <a:gd name="T9" fmla="*/ 2 h 224"/>
              </a:gdLst>
              <a:ahLst/>
              <a:cxnLst>
                <a:cxn ang="0">
                  <a:pos x="T0" y="T1"/>
                </a:cxn>
                <a:cxn ang="0">
                  <a:pos x="T2" y="T3"/>
                </a:cxn>
                <a:cxn ang="0">
                  <a:pos x="T4" y="T5"/>
                </a:cxn>
                <a:cxn ang="0">
                  <a:pos x="T6" y="T7"/>
                </a:cxn>
                <a:cxn ang="0">
                  <a:pos x="T8" y="T9"/>
                </a:cxn>
              </a:cxnLst>
              <a:rect l="0" t="0" r="r" b="b"/>
              <a:pathLst>
                <a:path w="38" h="224">
                  <a:moveTo>
                    <a:pt x="9" y="2"/>
                  </a:moveTo>
                  <a:cubicBezTo>
                    <a:pt x="9" y="2"/>
                    <a:pt x="0" y="120"/>
                    <a:pt x="3" y="166"/>
                  </a:cubicBezTo>
                  <a:cubicBezTo>
                    <a:pt x="6" y="211"/>
                    <a:pt x="2" y="224"/>
                    <a:pt x="20" y="224"/>
                  </a:cubicBezTo>
                  <a:cubicBezTo>
                    <a:pt x="38" y="224"/>
                    <a:pt x="14" y="0"/>
                    <a:pt x="14" y="0"/>
                  </a:cubicBezTo>
                  <a:lnTo>
                    <a:pt x="9" y="2"/>
                  </a:ln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5" name="íṣliḑé"/>
            <p:cNvSpPr/>
            <p:nvPr/>
          </p:nvSpPr>
          <p:spPr bwMode="auto">
            <a:xfrm>
              <a:off x="4870451" y="2555875"/>
              <a:ext cx="233363" cy="1017588"/>
            </a:xfrm>
            <a:custGeom>
              <a:avLst/>
              <a:gdLst>
                <a:gd name="T0" fmla="*/ 6 w 71"/>
                <a:gd name="T1" fmla="*/ 10 h 309"/>
                <a:gd name="T2" fmla="*/ 13 w 71"/>
                <a:gd name="T3" fmla="*/ 237 h 309"/>
                <a:gd name="T4" fmla="*/ 41 w 71"/>
                <a:gd name="T5" fmla="*/ 306 h 309"/>
                <a:gd name="T6" fmla="*/ 69 w 71"/>
                <a:gd name="T7" fmla="*/ 235 h 309"/>
                <a:gd name="T8" fmla="*/ 26 w 71"/>
                <a:gd name="T9" fmla="*/ 7 h 309"/>
                <a:gd name="T10" fmla="*/ 6 w 71"/>
                <a:gd name="T11" fmla="*/ 10 h 309"/>
              </a:gdLst>
              <a:ahLst/>
              <a:cxnLst>
                <a:cxn ang="0">
                  <a:pos x="T0" y="T1"/>
                </a:cxn>
                <a:cxn ang="0">
                  <a:pos x="T2" y="T3"/>
                </a:cxn>
                <a:cxn ang="0">
                  <a:pos x="T4" y="T5"/>
                </a:cxn>
                <a:cxn ang="0">
                  <a:pos x="T6" y="T7"/>
                </a:cxn>
                <a:cxn ang="0">
                  <a:pos x="T8" y="T9"/>
                </a:cxn>
                <a:cxn ang="0">
                  <a:pos x="T10" y="T11"/>
                </a:cxn>
              </a:cxnLst>
              <a:rect l="0" t="0" r="r" b="b"/>
              <a:pathLst>
                <a:path w="71" h="309">
                  <a:moveTo>
                    <a:pt x="6" y="10"/>
                  </a:moveTo>
                  <a:cubicBezTo>
                    <a:pt x="6" y="10"/>
                    <a:pt x="0" y="187"/>
                    <a:pt x="13" y="237"/>
                  </a:cubicBezTo>
                  <a:cubicBezTo>
                    <a:pt x="26" y="287"/>
                    <a:pt x="36" y="302"/>
                    <a:pt x="41" y="306"/>
                  </a:cubicBezTo>
                  <a:cubicBezTo>
                    <a:pt x="47" y="309"/>
                    <a:pt x="67" y="258"/>
                    <a:pt x="69" y="235"/>
                  </a:cubicBezTo>
                  <a:cubicBezTo>
                    <a:pt x="71" y="212"/>
                    <a:pt x="29" y="14"/>
                    <a:pt x="26" y="7"/>
                  </a:cubicBezTo>
                  <a:cubicBezTo>
                    <a:pt x="23" y="0"/>
                    <a:pt x="6" y="10"/>
                    <a:pt x="6" y="10"/>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6" name="iš1ïḍè"/>
            <p:cNvSpPr/>
            <p:nvPr/>
          </p:nvSpPr>
          <p:spPr bwMode="auto">
            <a:xfrm>
              <a:off x="4718051" y="2466975"/>
              <a:ext cx="168275" cy="117475"/>
            </a:xfrm>
            <a:custGeom>
              <a:avLst/>
              <a:gdLst>
                <a:gd name="T0" fmla="*/ 51 w 51"/>
                <a:gd name="T1" fmla="*/ 31 h 36"/>
                <a:gd name="T2" fmla="*/ 46 w 51"/>
                <a:gd name="T3" fmla="*/ 36 h 36"/>
                <a:gd name="T4" fmla="*/ 0 w 51"/>
                <a:gd name="T5" fmla="*/ 0 h 36"/>
                <a:gd name="T6" fmla="*/ 6 w 51"/>
                <a:gd name="T7" fmla="*/ 0 h 36"/>
                <a:gd name="T8" fmla="*/ 51 w 51"/>
                <a:gd name="T9" fmla="*/ 31 h 36"/>
              </a:gdLst>
              <a:ahLst/>
              <a:cxnLst>
                <a:cxn ang="0">
                  <a:pos x="T0" y="T1"/>
                </a:cxn>
                <a:cxn ang="0">
                  <a:pos x="T2" y="T3"/>
                </a:cxn>
                <a:cxn ang="0">
                  <a:pos x="T4" y="T5"/>
                </a:cxn>
                <a:cxn ang="0">
                  <a:pos x="T6" y="T7"/>
                </a:cxn>
                <a:cxn ang="0">
                  <a:pos x="T8" y="T9"/>
                </a:cxn>
              </a:cxnLst>
              <a:rect l="0" t="0" r="r" b="b"/>
              <a:pathLst>
                <a:path w="51" h="36">
                  <a:moveTo>
                    <a:pt x="51" y="31"/>
                  </a:moveTo>
                  <a:cubicBezTo>
                    <a:pt x="46" y="36"/>
                    <a:pt x="46" y="36"/>
                    <a:pt x="46" y="36"/>
                  </a:cubicBezTo>
                  <a:cubicBezTo>
                    <a:pt x="27" y="30"/>
                    <a:pt x="7" y="8"/>
                    <a:pt x="0" y="0"/>
                  </a:cubicBezTo>
                  <a:cubicBezTo>
                    <a:pt x="2" y="0"/>
                    <a:pt x="4" y="0"/>
                    <a:pt x="6" y="0"/>
                  </a:cubicBezTo>
                  <a:cubicBezTo>
                    <a:pt x="19" y="11"/>
                    <a:pt x="51" y="31"/>
                    <a:pt x="51" y="3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7" name="ïṥľíḓé"/>
            <p:cNvSpPr/>
            <p:nvPr/>
          </p:nvSpPr>
          <p:spPr bwMode="auto">
            <a:xfrm>
              <a:off x="4956176" y="2473325"/>
              <a:ext cx="55563" cy="92075"/>
            </a:xfrm>
            <a:custGeom>
              <a:avLst/>
              <a:gdLst>
                <a:gd name="T0" fmla="*/ 17 w 17"/>
                <a:gd name="T1" fmla="*/ 0 h 28"/>
                <a:gd name="T2" fmla="*/ 3 w 17"/>
                <a:gd name="T3" fmla="*/ 28 h 28"/>
                <a:gd name="T4" fmla="*/ 0 w 17"/>
                <a:gd name="T5" fmla="*/ 23 h 28"/>
                <a:gd name="T6" fmla="*/ 13 w 17"/>
                <a:gd name="T7" fmla="*/ 1 h 28"/>
                <a:gd name="T8" fmla="*/ 17 w 17"/>
                <a:gd name="T9" fmla="*/ 0 h 28"/>
              </a:gdLst>
              <a:ahLst/>
              <a:cxnLst>
                <a:cxn ang="0">
                  <a:pos x="T0" y="T1"/>
                </a:cxn>
                <a:cxn ang="0">
                  <a:pos x="T2" y="T3"/>
                </a:cxn>
                <a:cxn ang="0">
                  <a:pos x="T4" y="T5"/>
                </a:cxn>
                <a:cxn ang="0">
                  <a:pos x="T6" y="T7"/>
                </a:cxn>
                <a:cxn ang="0">
                  <a:pos x="T8" y="T9"/>
                </a:cxn>
              </a:cxnLst>
              <a:rect l="0" t="0" r="r" b="b"/>
              <a:pathLst>
                <a:path w="17" h="28">
                  <a:moveTo>
                    <a:pt x="17" y="0"/>
                  </a:moveTo>
                  <a:cubicBezTo>
                    <a:pt x="17" y="5"/>
                    <a:pt x="15" y="19"/>
                    <a:pt x="3" y="28"/>
                  </a:cubicBezTo>
                  <a:cubicBezTo>
                    <a:pt x="0" y="23"/>
                    <a:pt x="0" y="23"/>
                    <a:pt x="0" y="23"/>
                  </a:cubicBezTo>
                  <a:cubicBezTo>
                    <a:pt x="0" y="23"/>
                    <a:pt x="10" y="8"/>
                    <a:pt x="13" y="1"/>
                  </a:cubicBezTo>
                  <a:cubicBezTo>
                    <a:pt x="14" y="1"/>
                    <a:pt x="16" y="0"/>
                    <a:pt x="17"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8" name="ïšlîḋê"/>
            <p:cNvSpPr/>
            <p:nvPr/>
          </p:nvSpPr>
          <p:spPr bwMode="auto">
            <a:xfrm>
              <a:off x="4856163" y="2489200"/>
              <a:ext cx="115888" cy="112713"/>
            </a:xfrm>
            <a:custGeom>
              <a:avLst/>
              <a:gdLst>
                <a:gd name="T0" fmla="*/ 16 w 35"/>
                <a:gd name="T1" fmla="*/ 0 h 34"/>
                <a:gd name="T2" fmla="*/ 22 w 35"/>
                <a:gd name="T3" fmla="*/ 0 h 34"/>
                <a:gd name="T4" fmla="*/ 24 w 35"/>
                <a:gd name="T5" fmla="*/ 1 h 34"/>
                <a:gd name="T6" fmla="*/ 34 w 35"/>
                <a:gd name="T7" fmla="*/ 22 h 34"/>
                <a:gd name="T8" fmla="*/ 30 w 35"/>
                <a:gd name="T9" fmla="*/ 31 h 34"/>
                <a:gd name="T10" fmla="*/ 21 w 35"/>
                <a:gd name="T11" fmla="*/ 34 h 34"/>
                <a:gd name="T12" fmla="*/ 6 w 35"/>
                <a:gd name="T13" fmla="*/ 31 h 34"/>
                <a:gd name="T14" fmla="*/ 11 w 35"/>
                <a:gd name="T15" fmla="*/ 2 h 34"/>
                <a:gd name="T16" fmla="*/ 16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6" y="0"/>
                  </a:moveTo>
                  <a:cubicBezTo>
                    <a:pt x="17" y="0"/>
                    <a:pt x="19" y="0"/>
                    <a:pt x="22" y="0"/>
                  </a:cubicBezTo>
                  <a:cubicBezTo>
                    <a:pt x="23" y="0"/>
                    <a:pt x="23" y="0"/>
                    <a:pt x="24" y="1"/>
                  </a:cubicBezTo>
                  <a:cubicBezTo>
                    <a:pt x="26" y="4"/>
                    <a:pt x="33" y="14"/>
                    <a:pt x="34" y="22"/>
                  </a:cubicBezTo>
                  <a:cubicBezTo>
                    <a:pt x="35" y="27"/>
                    <a:pt x="32" y="30"/>
                    <a:pt x="30" y="31"/>
                  </a:cubicBezTo>
                  <a:cubicBezTo>
                    <a:pt x="27" y="33"/>
                    <a:pt x="24" y="34"/>
                    <a:pt x="21" y="34"/>
                  </a:cubicBezTo>
                  <a:cubicBezTo>
                    <a:pt x="17" y="34"/>
                    <a:pt x="10" y="33"/>
                    <a:pt x="6" y="31"/>
                  </a:cubicBezTo>
                  <a:cubicBezTo>
                    <a:pt x="0" y="28"/>
                    <a:pt x="9" y="7"/>
                    <a:pt x="11" y="2"/>
                  </a:cubicBezTo>
                  <a:cubicBezTo>
                    <a:pt x="12" y="1"/>
                    <a:pt x="15" y="0"/>
                    <a:pt x="16" y="0"/>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9" name="ïṣḻíḍé"/>
            <p:cNvSpPr/>
            <p:nvPr/>
          </p:nvSpPr>
          <p:spPr bwMode="auto">
            <a:xfrm>
              <a:off x="4727576" y="2417763"/>
              <a:ext cx="185738" cy="163513"/>
            </a:xfrm>
            <a:custGeom>
              <a:avLst/>
              <a:gdLst>
                <a:gd name="T0" fmla="*/ 48 w 56"/>
                <a:gd name="T1" fmla="*/ 49 h 50"/>
                <a:gd name="T2" fmla="*/ 21 w 56"/>
                <a:gd name="T3" fmla="*/ 35 h 50"/>
                <a:gd name="T4" fmla="*/ 0 w 56"/>
                <a:gd name="T5" fmla="*/ 15 h 50"/>
                <a:gd name="T6" fmla="*/ 3 w 56"/>
                <a:gd name="T7" fmla="*/ 7 h 50"/>
                <a:gd name="T8" fmla="*/ 7 w 56"/>
                <a:gd name="T9" fmla="*/ 2 h 50"/>
                <a:gd name="T10" fmla="*/ 11 w 56"/>
                <a:gd name="T11" fmla="*/ 0 h 50"/>
                <a:gd name="T12" fmla="*/ 36 w 56"/>
                <a:gd name="T13" fmla="*/ 8 h 50"/>
                <a:gd name="T14" fmla="*/ 54 w 56"/>
                <a:gd name="T15" fmla="*/ 15 h 50"/>
                <a:gd name="T16" fmla="*/ 56 w 56"/>
                <a:gd name="T17" fmla="*/ 18 h 50"/>
                <a:gd name="T18" fmla="*/ 51 w 56"/>
                <a:gd name="T19" fmla="*/ 47 h 50"/>
                <a:gd name="T20" fmla="*/ 48 w 56"/>
                <a:gd name="T2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0">
                  <a:moveTo>
                    <a:pt x="48" y="49"/>
                  </a:moveTo>
                  <a:cubicBezTo>
                    <a:pt x="48" y="49"/>
                    <a:pt x="34" y="44"/>
                    <a:pt x="21" y="35"/>
                  </a:cubicBezTo>
                  <a:cubicBezTo>
                    <a:pt x="15" y="30"/>
                    <a:pt x="0" y="15"/>
                    <a:pt x="0" y="15"/>
                  </a:cubicBezTo>
                  <a:cubicBezTo>
                    <a:pt x="0" y="15"/>
                    <a:pt x="1" y="11"/>
                    <a:pt x="3" y="7"/>
                  </a:cubicBezTo>
                  <a:cubicBezTo>
                    <a:pt x="3" y="6"/>
                    <a:pt x="5" y="3"/>
                    <a:pt x="7" y="2"/>
                  </a:cubicBezTo>
                  <a:cubicBezTo>
                    <a:pt x="8" y="1"/>
                    <a:pt x="9" y="0"/>
                    <a:pt x="11" y="0"/>
                  </a:cubicBezTo>
                  <a:cubicBezTo>
                    <a:pt x="11" y="0"/>
                    <a:pt x="30" y="5"/>
                    <a:pt x="36" y="8"/>
                  </a:cubicBezTo>
                  <a:cubicBezTo>
                    <a:pt x="41" y="9"/>
                    <a:pt x="54" y="15"/>
                    <a:pt x="54" y="15"/>
                  </a:cubicBezTo>
                  <a:cubicBezTo>
                    <a:pt x="56" y="15"/>
                    <a:pt x="56" y="16"/>
                    <a:pt x="56" y="18"/>
                  </a:cubicBezTo>
                  <a:cubicBezTo>
                    <a:pt x="51" y="47"/>
                    <a:pt x="51" y="47"/>
                    <a:pt x="51" y="47"/>
                  </a:cubicBezTo>
                  <a:cubicBezTo>
                    <a:pt x="51" y="49"/>
                    <a:pt x="50" y="50"/>
                    <a:pt x="48"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0" name="ïślïdè"/>
            <p:cNvSpPr/>
            <p:nvPr/>
          </p:nvSpPr>
          <p:spPr bwMode="auto">
            <a:xfrm>
              <a:off x="4919663" y="2433638"/>
              <a:ext cx="85725" cy="134938"/>
            </a:xfrm>
            <a:custGeom>
              <a:avLst/>
              <a:gdLst>
                <a:gd name="T0" fmla="*/ 23 w 26"/>
                <a:gd name="T1" fmla="*/ 1 h 41"/>
                <a:gd name="T2" fmla="*/ 25 w 26"/>
                <a:gd name="T3" fmla="*/ 6 h 41"/>
                <a:gd name="T4" fmla="*/ 26 w 26"/>
                <a:gd name="T5" fmla="*/ 13 h 41"/>
                <a:gd name="T6" fmla="*/ 20 w 26"/>
                <a:gd name="T7" fmla="*/ 29 h 41"/>
                <a:gd name="T8" fmla="*/ 11 w 26"/>
                <a:gd name="T9" fmla="*/ 40 h 41"/>
                <a:gd name="T10" fmla="*/ 9 w 26"/>
                <a:gd name="T11" fmla="*/ 40 h 41"/>
                <a:gd name="T12" fmla="*/ 0 w 26"/>
                <a:gd name="T13" fmla="*/ 13 h 41"/>
                <a:gd name="T14" fmla="*/ 2 w 26"/>
                <a:gd name="T15" fmla="*/ 10 h 41"/>
                <a:gd name="T16" fmla="*/ 20 w 26"/>
                <a:gd name="T17" fmla="*/ 0 h 41"/>
                <a:gd name="T18" fmla="*/ 23 w 26"/>
                <a:gd name="T1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1">
                  <a:moveTo>
                    <a:pt x="23" y="1"/>
                  </a:moveTo>
                  <a:cubicBezTo>
                    <a:pt x="23" y="1"/>
                    <a:pt x="25" y="5"/>
                    <a:pt x="25" y="6"/>
                  </a:cubicBezTo>
                  <a:cubicBezTo>
                    <a:pt x="26" y="9"/>
                    <a:pt x="26" y="13"/>
                    <a:pt x="26" y="13"/>
                  </a:cubicBezTo>
                  <a:cubicBezTo>
                    <a:pt x="26" y="13"/>
                    <a:pt x="25" y="22"/>
                    <a:pt x="20" y="29"/>
                  </a:cubicBezTo>
                  <a:cubicBezTo>
                    <a:pt x="17" y="33"/>
                    <a:pt x="11" y="40"/>
                    <a:pt x="11" y="40"/>
                  </a:cubicBezTo>
                  <a:cubicBezTo>
                    <a:pt x="11" y="41"/>
                    <a:pt x="9" y="41"/>
                    <a:pt x="9" y="40"/>
                  </a:cubicBezTo>
                  <a:cubicBezTo>
                    <a:pt x="0" y="13"/>
                    <a:pt x="0" y="13"/>
                    <a:pt x="0" y="13"/>
                  </a:cubicBezTo>
                  <a:cubicBezTo>
                    <a:pt x="0" y="12"/>
                    <a:pt x="1" y="10"/>
                    <a:pt x="2" y="10"/>
                  </a:cubicBezTo>
                  <a:cubicBezTo>
                    <a:pt x="20" y="0"/>
                    <a:pt x="20" y="0"/>
                    <a:pt x="20" y="0"/>
                  </a:cubicBezTo>
                  <a:cubicBezTo>
                    <a:pt x="21" y="0"/>
                    <a:pt x="22" y="0"/>
                    <a:pt x="2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1" name="iṥľíḑê"/>
            <p:cNvSpPr/>
            <p:nvPr/>
          </p:nvSpPr>
          <p:spPr bwMode="auto">
            <a:xfrm>
              <a:off x="4708526" y="2020888"/>
              <a:ext cx="128588" cy="152400"/>
            </a:xfrm>
            <a:custGeom>
              <a:avLst/>
              <a:gdLst>
                <a:gd name="T0" fmla="*/ 39 w 39"/>
                <a:gd name="T1" fmla="*/ 15 h 46"/>
                <a:gd name="T2" fmla="*/ 27 w 39"/>
                <a:gd name="T3" fmla="*/ 1 h 46"/>
                <a:gd name="T4" fmla="*/ 32 w 39"/>
                <a:gd name="T5" fmla="*/ 46 h 46"/>
                <a:gd name="T6" fmla="*/ 39 w 39"/>
                <a:gd name="T7" fmla="*/ 15 h 46"/>
              </a:gdLst>
              <a:ahLst/>
              <a:cxnLst>
                <a:cxn ang="0">
                  <a:pos x="T0" y="T1"/>
                </a:cxn>
                <a:cxn ang="0">
                  <a:pos x="T2" y="T3"/>
                </a:cxn>
                <a:cxn ang="0">
                  <a:pos x="T4" y="T5"/>
                </a:cxn>
                <a:cxn ang="0">
                  <a:pos x="T6" y="T7"/>
                </a:cxn>
              </a:cxnLst>
              <a:rect l="0" t="0" r="r" b="b"/>
              <a:pathLst>
                <a:path w="39" h="46">
                  <a:moveTo>
                    <a:pt x="39" y="15"/>
                  </a:moveTo>
                  <a:cubicBezTo>
                    <a:pt x="39" y="15"/>
                    <a:pt x="39" y="0"/>
                    <a:pt x="27" y="1"/>
                  </a:cubicBezTo>
                  <a:cubicBezTo>
                    <a:pt x="12" y="2"/>
                    <a:pt x="0" y="41"/>
                    <a:pt x="32" y="46"/>
                  </a:cubicBezTo>
                  <a:cubicBezTo>
                    <a:pt x="32" y="46"/>
                    <a:pt x="33" y="28"/>
                    <a:pt x="39" y="15"/>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93" name="椭圆 192"/>
          <p:cNvSpPr/>
          <p:nvPr/>
        </p:nvSpPr>
        <p:spPr bwMode="auto">
          <a:xfrm>
            <a:off x="9178121" y="2854060"/>
            <a:ext cx="912159" cy="912159"/>
          </a:xfrm>
          <a:prstGeom prst="ellipse">
            <a:avLst/>
          </a:prstGeom>
          <a:solidFill>
            <a:srgbClr val="0D4D8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94" name="椭圆 193"/>
          <p:cNvSpPr/>
          <p:nvPr/>
        </p:nvSpPr>
        <p:spPr bwMode="auto">
          <a:xfrm>
            <a:off x="7379018" y="2619854"/>
            <a:ext cx="575984" cy="5759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5" name="椭圆 194"/>
          <p:cNvSpPr/>
          <p:nvPr/>
        </p:nvSpPr>
        <p:spPr bwMode="auto">
          <a:xfrm>
            <a:off x="7955002" y="826913"/>
            <a:ext cx="423584" cy="423584"/>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6" name="椭圆 195"/>
          <p:cNvSpPr/>
          <p:nvPr/>
        </p:nvSpPr>
        <p:spPr bwMode="auto">
          <a:xfrm>
            <a:off x="9788843" y="1855054"/>
            <a:ext cx="423584" cy="4235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7" name="椭圆 196"/>
          <p:cNvSpPr/>
          <p:nvPr/>
        </p:nvSpPr>
        <p:spPr bwMode="auto">
          <a:xfrm>
            <a:off x="10023605" y="2159573"/>
            <a:ext cx="271184" cy="271184"/>
          </a:xfrm>
          <a:prstGeom prst="ellipse">
            <a:avLst/>
          </a:prstGeom>
          <a:solidFill>
            <a:schemeClr val="bg1">
              <a:alpha val="65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8" name="椭圆 197"/>
          <p:cNvSpPr/>
          <p:nvPr/>
        </p:nvSpPr>
        <p:spPr bwMode="auto">
          <a:xfrm>
            <a:off x="6221447" y="2143046"/>
            <a:ext cx="271184" cy="2711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9" name="椭圆 198"/>
          <p:cNvSpPr/>
          <p:nvPr/>
        </p:nvSpPr>
        <p:spPr bwMode="auto">
          <a:xfrm>
            <a:off x="7585483" y="1279631"/>
            <a:ext cx="2364441" cy="2364441"/>
          </a:xfrm>
          <a:prstGeom prst="ellipse">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00" name="文本框 39"/>
          <p:cNvSpPr txBox="1">
            <a:spLocks noChangeArrowheads="1"/>
          </p:cNvSpPr>
          <p:nvPr/>
        </p:nvSpPr>
        <p:spPr bwMode="auto">
          <a:xfrm>
            <a:off x="7288491" y="4151924"/>
            <a:ext cx="28707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32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32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1" name="文本框 39"/>
          <p:cNvSpPr txBox="1">
            <a:spLocks noChangeArrowheads="1"/>
          </p:cNvSpPr>
          <p:nvPr/>
        </p:nvSpPr>
        <p:spPr bwMode="auto">
          <a:xfrm>
            <a:off x="6858141" y="4815557"/>
            <a:ext cx="3819124"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buFont typeface="Arial" panose="020B0604020202090204" pitchFamily="34" charset="0"/>
              <a:buNone/>
            </a:pPr>
            <a:r>
              <a:rPr lang="en-US" alt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rPr>
              <a:t>Double-click here to add your text message content</a:t>
            </a:r>
            <a:endParaRPr 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2" name="文本框 39"/>
          <p:cNvSpPr txBox="1">
            <a:spLocks noChangeArrowheads="1"/>
          </p:cNvSpPr>
          <p:nvPr/>
        </p:nvSpPr>
        <p:spPr bwMode="auto">
          <a:xfrm>
            <a:off x="8015794" y="1725277"/>
            <a:ext cx="154688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8000" dirty="0">
                <a:solidFill>
                  <a:srgbClr val="BE2327"/>
                </a:solidFill>
                <a:latin typeface="思源黑体 CN Bold" panose="020B0800000000000000" pitchFamily="34" charset="-122"/>
                <a:ea typeface="思源黑体 CN Bold" panose="020B0800000000000000" pitchFamily="34" charset="-122"/>
              </a:rPr>
              <a:t>01</a:t>
            </a:r>
            <a:endParaRPr lang="zh-CN" sz="8000" dirty="0">
              <a:solidFill>
                <a:srgbClr val="BE2327"/>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14:bounceEnd="50000">
                                          <p:cBhvr additive="base">
                                            <p:cTn id="7" dur="1000" fill="hold"/>
                                            <p:tgtEl>
                                              <p:spTgt spid="198"/>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14:bounceEnd="50000">
                                          <p:cBhvr additive="base">
                                            <p:cTn id="11" dur="1000" fill="hold"/>
                                            <p:tgtEl>
                                              <p:spTgt spid="19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14:bounceEnd="50000">
                                          <p:cBhvr additive="base">
                                            <p:cTn id="15" dur="1000" fill="hold"/>
                                            <p:tgtEl>
                                              <p:spTgt spid="195"/>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14:bounceEnd="50000">
                                          <p:cBhvr additive="base">
                                            <p:cTn id="19" dur="1000" fill="hold"/>
                                            <p:tgtEl>
                                              <p:spTgt spid="19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14:bounceEnd="50000">
                                          <p:cBhvr additive="base">
                                            <p:cTn id="23" dur="1000" fill="hold"/>
                                            <p:tgtEl>
                                              <p:spTgt spid="19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14:bounceEnd="50000">
                                          <p:cBhvr additive="base">
                                            <p:cTn id="27" dur="1000" fill="hold"/>
                                            <p:tgtEl>
                                              <p:spTgt spid="193"/>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14:bounceEnd="50000">
                                          <p:cBhvr additive="base">
                                            <p:cTn id="31" dur="1000" fill="hold"/>
                                            <p:tgtEl>
                                              <p:spTgt spid="19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1000" fill="hold"/>
                                            <p:tgtEl>
                                              <p:spTgt spid="198"/>
                                            </p:tgtEl>
                                            <p:attrNameLst>
                                              <p:attrName>ppt_x</p:attrName>
                                            </p:attrNameLst>
                                          </p:cBhvr>
                                          <p:tavLst>
                                            <p:tav tm="0">
                                              <p:val>
                                                <p:strVal val="#ppt_x"/>
                                              </p:val>
                                            </p:tav>
                                            <p:tav tm="100000">
                                              <p:val>
                                                <p:strVal val="#ppt_x"/>
                                              </p:val>
                                            </p:tav>
                                          </p:tavLst>
                                        </p:anim>
                                        <p:anim calcmode="lin" valueType="num">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cBhvr additive="base">
                                            <p:cTn id="11" dur="1000" fill="hold"/>
                                            <p:tgtEl>
                                              <p:spTgt spid="194"/>
                                            </p:tgtEl>
                                            <p:attrNameLst>
                                              <p:attrName>ppt_x</p:attrName>
                                            </p:attrNameLst>
                                          </p:cBhvr>
                                          <p:tavLst>
                                            <p:tav tm="0">
                                              <p:val>
                                                <p:strVal val="#ppt_x"/>
                                              </p:val>
                                            </p:tav>
                                            <p:tav tm="100000">
                                              <p:val>
                                                <p:strVal val="#ppt_x"/>
                                              </p:val>
                                            </p:tav>
                                          </p:tavLst>
                                        </p:anim>
                                        <p:anim calcmode="lin" valueType="num">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cBhvr additive="base">
                                            <p:cTn id="15" dur="1000" fill="hold"/>
                                            <p:tgtEl>
                                              <p:spTgt spid="195"/>
                                            </p:tgtEl>
                                            <p:attrNameLst>
                                              <p:attrName>ppt_x</p:attrName>
                                            </p:attrNameLst>
                                          </p:cBhvr>
                                          <p:tavLst>
                                            <p:tav tm="0">
                                              <p:val>
                                                <p:strVal val="#ppt_x"/>
                                              </p:val>
                                            </p:tav>
                                            <p:tav tm="100000">
                                              <p:val>
                                                <p:strVal val="#ppt_x"/>
                                              </p:val>
                                            </p:tav>
                                          </p:tavLst>
                                        </p:anim>
                                        <p:anim calcmode="lin" valueType="num">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1000" fill="hold"/>
                                            <p:tgtEl>
                                              <p:spTgt spid="196"/>
                                            </p:tgtEl>
                                            <p:attrNameLst>
                                              <p:attrName>ppt_x</p:attrName>
                                            </p:attrNameLst>
                                          </p:cBhvr>
                                          <p:tavLst>
                                            <p:tav tm="0">
                                              <p:val>
                                                <p:strVal val="#ppt_x"/>
                                              </p:val>
                                            </p:tav>
                                            <p:tav tm="100000">
                                              <p:val>
                                                <p:strVal val="#ppt_x"/>
                                              </p:val>
                                            </p:tav>
                                          </p:tavLst>
                                        </p:anim>
                                        <p:anim calcmode="lin" valueType="num">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cBhvr additive="base">
                                            <p:cTn id="23" dur="1000" fill="hold"/>
                                            <p:tgtEl>
                                              <p:spTgt spid="197"/>
                                            </p:tgtEl>
                                            <p:attrNameLst>
                                              <p:attrName>ppt_x</p:attrName>
                                            </p:attrNameLst>
                                          </p:cBhvr>
                                          <p:tavLst>
                                            <p:tav tm="0">
                                              <p:val>
                                                <p:strVal val="#ppt_x"/>
                                              </p:val>
                                            </p:tav>
                                            <p:tav tm="100000">
                                              <p:val>
                                                <p:strVal val="#ppt_x"/>
                                              </p:val>
                                            </p:tav>
                                          </p:tavLst>
                                        </p:anim>
                                        <p:anim calcmode="lin" valueType="num">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1000" fill="hold"/>
                                            <p:tgtEl>
                                              <p:spTgt spid="193"/>
                                            </p:tgtEl>
                                            <p:attrNameLst>
                                              <p:attrName>ppt_x</p:attrName>
                                            </p:attrNameLst>
                                          </p:cBhvr>
                                          <p:tavLst>
                                            <p:tav tm="0">
                                              <p:val>
                                                <p:strVal val="#ppt_x"/>
                                              </p:val>
                                            </p:tav>
                                            <p:tav tm="100000">
                                              <p:val>
                                                <p:strVal val="#ppt_x"/>
                                              </p:val>
                                            </p:tav>
                                          </p:tavLst>
                                        </p:anim>
                                        <p:anim calcmode="lin" valueType="num">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cBhvr additive="base">
                                            <p:cTn id="31" dur="1000" fill="hold"/>
                                            <p:tgtEl>
                                              <p:spTgt spid="199"/>
                                            </p:tgtEl>
                                            <p:attrNameLst>
                                              <p:attrName>ppt_x</p:attrName>
                                            </p:attrNameLst>
                                          </p:cBhvr>
                                          <p:tavLst>
                                            <p:tav tm="0">
                                              <p:val>
                                                <p:strVal val="#ppt_x"/>
                                              </p:val>
                                            </p:tav>
                                            <p:tav tm="100000">
                                              <p:val>
                                                <p:strVal val="#ppt_x"/>
                                              </p:val>
                                            </p:tav>
                                          </p:tavLst>
                                        </p:anim>
                                        <p:anim calcmode="lin" valueType="num">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0" name="TextBox 13"/>
          <p:cNvSpPr txBox="1">
            <a:spLocks noChangeArrowheads="1"/>
          </p:cNvSpPr>
          <p:nvPr/>
        </p:nvSpPr>
        <p:spPr bwMode="auto">
          <a:xfrm>
            <a:off x="3349625" y="2002578"/>
            <a:ext cx="12779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1" name="TextBox 13"/>
          <p:cNvSpPr txBox="1">
            <a:spLocks noChangeArrowheads="1"/>
          </p:cNvSpPr>
          <p:nvPr/>
        </p:nvSpPr>
        <p:spPr bwMode="auto">
          <a:xfrm>
            <a:off x="2162175" y="2324840"/>
            <a:ext cx="2001838"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2" name="TextBox 13"/>
          <p:cNvSpPr txBox="1">
            <a:spLocks noChangeArrowheads="1"/>
          </p:cNvSpPr>
          <p:nvPr/>
        </p:nvSpPr>
        <p:spPr bwMode="auto">
          <a:xfrm>
            <a:off x="7859713" y="2002578"/>
            <a:ext cx="14954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3" name="TextBox 13"/>
          <p:cNvSpPr txBox="1">
            <a:spLocks noChangeArrowheads="1"/>
          </p:cNvSpPr>
          <p:nvPr/>
        </p:nvSpPr>
        <p:spPr bwMode="auto">
          <a:xfrm>
            <a:off x="7859713" y="2324840"/>
            <a:ext cx="200501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4" name="TextBox 13"/>
          <p:cNvSpPr txBox="1">
            <a:spLocks noChangeArrowheads="1"/>
          </p:cNvSpPr>
          <p:nvPr/>
        </p:nvSpPr>
        <p:spPr bwMode="auto">
          <a:xfrm>
            <a:off x="3335338" y="4288578"/>
            <a:ext cx="12763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5" name="TextBox 13"/>
          <p:cNvSpPr txBox="1">
            <a:spLocks noChangeArrowheads="1"/>
          </p:cNvSpPr>
          <p:nvPr/>
        </p:nvSpPr>
        <p:spPr bwMode="auto">
          <a:xfrm>
            <a:off x="2162175" y="4610840"/>
            <a:ext cx="2001838"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6" name="TextBox 13"/>
          <p:cNvSpPr txBox="1">
            <a:spLocks noChangeArrowheads="1"/>
          </p:cNvSpPr>
          <p:nvPr/>
        </p:nvSpPr>
        <p:spPr bwMode="auto">
          <a:xfrm>
            <a:off x="7859713" y="4288578"/>
            <a:ext cx="14954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18457" name="TextBox 13"/>
          <p:cNvSpPr txBox="1">
            <a:spLocks noChangeArrowheads="1"/>
          </p:cNvSpPr>
          <p:nvPr/>
        </p:nvSpPr>
        <p:spPr bwMode="auto">
          <a:xfrm>
            <a:off x="7859713" y="4610840"/>
            <a:ext cx="200501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2" name="组合 1"/>
          <p:cNvGrpSpPr/>
          <p:nvPr/>
        </p:nvGrpSpPr>
        <p:grpSpPr>
          <a:xfrm>
            <a:off x="4356100" y="1658090"/>
            <a:ext cx="3322638" cy="3324225"/>
            <a:chOff x="4356100" y="1658090"/>
            <a:chExt cx="3322638" cy="3324225"/>
          </a:xfrm>
          <a:effectLst>
            <a:outerShdw blurRad="50800" dist="38100" dir="5400000" algn="t" rotWithShape="0">
              <a:prstClr val="black">
                <a:alpha val="40000"/>
              </a:prstClr>
            </a:outerShdw>
          </a:effectLst>
        </p:grpSpPr>
        <p:sp>
          <p:nvSpPr>
            <p:cNvPr id="18439" name="任意多边形 12"/>
            <p:cNvSpPr/>
            <p:nvPr/>
          </p:nvSpPr>
          <p:spPr bwMode="auto">
            <a:xfrm>
              <a:off x="4356100" y="1658090"/>
              <a:ext cx="1624013" cy="1624013"/>
            </a:xfrm>
            <a:custGeom>
              <a:avLst/>
              <a:gdLst>
                <a:gd name="T0" fmla="*/ 0 w 1624031"/>
                <a:gd name="T1" fmla="*/ 1623959 h 1624031"/>
                <a:gd name="T2" fmla="*/ 1623959 w 1624031"/>
                <a:gd name="T3" fmla="*/ 0 h 1624031"/>
                <a:gd name="T4" fmla="*/ 1623959 w 1624031"/>
                <a:gd name="T5" fmla="*/ 1623959 h 1624031"/>
                <a:gd name="T6" fmla="*/ 0 w 1624031"/>
                <a:gd name="T7" fmla="*/ 1623959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0" y="1624031"/>
                  </a:moveTo>
                  <a:cubicBezTo>
                    <a:pt x="0" y="727103"/>
                    <a:pt x="727103" y="0"/>
                    <a:pt x="1624031" y="0"/>
                  </a:cubicBezTo>
                  <a:lnTo>
                    <a:pt x="1624031" y="1624031"/>
                  </a:lnTo>
                  <a:lnTo>
                    <a:pt x="0" y="1624031"/>
                  </a:lnTo>
                  <a:close/>
                </a:path>
              </a:pathLst>
            </a:custGeom>
            <a:solidFill>
              <a:srgbClr val="BE2327"/>
            </a:solidFill>
            <a:ln>
              <a:noFill/>
            </a:ln>
          </p:spPr>
          <p:txBody>
            <a:bodyPr lIns="546788" tIns="546788" rIns="71120" bIns="71120" anchor="ctr"/>
            <a:lstStyle/>
            <a:p>
              <a:endParaRPr lang="zh-CN" altLang="en-US" dirty="0">
                <a:latin typeface="思源黑体 CN Light" panose="020B0300000000000000" pitchFamily="34" charset="-122"/>
                <a:ea typeface="思源黑体 CN Light" panose="020B0300000000000000" pitchFamily="34" charset="-122"/>
              </a:endParaRPr>
            </a:p>
          </p:txBody>
        </p:sp>
        <p:sp>
          <p:nvSpPr>
            <p:cNvPr id="18440" name="任意多边形 13"/>
            <p:cNvSpPr/>
            <p:nvPr/>
          </p:nvSpPr>
          <p:spPr bwMode="auto">
            <a:xfrm>
              <a:off x="6054725" y="1658090"/>
              <a:ext cx="1624013" cy="1624013"/>
            </a:xfrm>
            <a:custGeom>
              <a:avLst/>
              <a:gdLst>
                <a:gd name="T0" fmla="*/ 0 w 1624031"/>
                <a:gd name="T1" fmla="*/ 0 h 1624031"/>
                <a:gd name="T2" fmla="*/ 1623959 w 1624031"/>
                <a:gd name="T3" fmla="*/ 1623959 h 1624031"/>
                <a:gd name="T4" fmla="*/ 0 w 1624031"/>
                <a:gd name="T5" fmla="*/ 1623959 h 1624031"/>
                <a:gd name="T6" fmla="*/ 0 w 1624031"/>
                <a:gd name="T7" fmla="*/ 0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0" y="0"/>
                  </a:moveTo>
                  <a:cubicBezTo>
                    <a:pt x="896928" y="0"/>
                    <a:pt x="1624031" y="727103"/>
                    <a:pt x="1624031" y="1624031"/>
                  </a:cubicBezTo>
                  <a:lnTo>
                    <a:pt x="0" y="1624031"/>
                  </a:lnTo>
                  <a:lnTo>
                    <a:pt x="0" y="0"/>
                  </a:lnTo>
                  <a:close/>
                </a:path>
              </a:pathLst>
            </a:custGeom>
            <a:solidFill>
              <a:srgbClr val="0D4D81"/>
            </a:solidFill>
            <a:ln>
              <a:noFill/>
            </a:ln>
          </p:spPr>
          <p:txBody>
            <a:bodyPr lIns="71120" tIns="546788" rIns="546788" bIns="71120" anchor="ctr"/>
            <a:lstStyle/>
            <a:p>
              <a:endParaRPr lang="zh-CN" altLang="en-US" dirty="0">
                <a:latin typeface="思源黑体 CN Light" panose="020B0300000000000000" pitchFamily="34" charset="-122"/>
                <a:ea typeface="思源黑体 CN Light" panose="020B0300000000000000" pitchFamily="34" charset="-122"/>
              </a:endParaRPr>
            </a:p>
          </p:txBody>
        </p:sp>
        <p:sp>
          <p:nvSpPr>
            <p:cNvPr id="18441" name="任意多边形 14"/>
            <p:cNvSpPr/>
            <p:nvPr/>
          </p:nvSpPr>
          <p:spPr bwMode="auto">
            <a:xfrm>
              <a:off x="6054725" y="3358303"/>
              <a:ext cx="1624013" cy="1624012"/>
            </a:xfrm>
            <a:custGeom>
              <a:avLst/>
              <a:gdLst>
                <a:gd name="T0" fmla="*/ 1623959 w 1624031"/>
                <a:gd name="T1" fmla="*/ 0 h 1624031"/>
                <a:gd name="T2" fmla="*/ 0 w 1624031"/>
                <a:gd name="T3" fmla="*/ 1623955 h 1624031"/>
                <a:gd name="T4" fmla="*/ 0 w 1624031"/>
                <a:gd name="T5" fmla="*/ 0 h 1624031"/>
                <a:gd name="T6" fmla="*/ 1623959 w 1624031"/>
                <a:gd name="T7" fmla="*/ 0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1624031" y="0"/>
                  </a:moveTo>
                  <a:cubicBezTo>
                    <a:pt x="1624031" y="896928"/>
                    <a:pt x="896928" y="1624031"/>
                    <a:pt x="0" y="1624031"/>
                  </a:cubicBezTo>
                  <a:lnTo>
                    <a:pt x="0" y="0"/>
                  </a:lnTo>
                  <a:lnTo>
                    <a:pt x="1624031" y="0"/>
                  </a:lnTo>
                  <a:close/>
                </a:path>
              </a:pathLst>
            </a:custGeom>
            <a:solidFill>
              <a:srgbClr val="BE2327"/>
            </a:solidFill>
            <a:ln>
              <a:noFill/>
            </a:ln>
          </p:spPr>
          <p:txBody>
            <a:bodyPr lIns="71120" tIns="71121" rIns="546788" bIns="546788"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18442" name="任意多边形 15"/>
            <p:cNvSpPr/>
            <p:nvPr/>
          </p:nvSpPr>
          <p:spPr bwMode="auto">
            <a:xfrm>
              <a:off x="4356100" y="3358303"/>
              <a:ext cx="1624013" cy="1624012"/>
            </a:xfrm>
            <a:custGeom>
              <a:avLst/>
              <a:gdLst>
                <a:gd name="T0" fmla="*/ 1623959 w 1624031"/>
                <a:gd name="T1" fmla="*/ 1623955 h 1624031"/>
                <a:gd name="T2" fmla="*/ 0 w 1624031"/>
                <a:gd name="T3" fmla="*/ 0 h 1624031"/>
                <a:gd name="T4" fmla="*/ 1623959 w 1624031"/>
                <a:gd name="T5" fmla="*/ 0 h 1624031"/>
                <a:gd name="T6" fmla="*/ 1623959 w 1624031"/>
                <a:gd name="T7" fmla="*/ 1623955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1624031" y="1624031"/>
                  </a:moveTo>
                  <a:cubicBezTo>
                    <a:pt x="727103" y="1624031"/>
                    <a:pt x="0" y="896928"/>
                    <a:pt x="0" y="0"/>
                  </a:cubicBezTo>
                  <a:lnTo>
                    <a:pt x="1624031" y="0"/>
                  </a:lnTo>
                  <a:lnTo>
                    <a:pt x="1624031" y="1624031"/>
                  </a:lnTo>
                  <a:close/>
                </a:path>
              </a:pathLst>
            </a:custGeom>
            <a:solidFill>
              <a:srgbClr val="0D4D81"/>
            </a:solidFill>
            <a:ln>
              <a:noFill/>
            </a:ln>
          </p:spPr>
          <p:txBody>
            <a:bodyPr lIns="546788" tIns="71120" rIns="71120" bIns="546788"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18443" name="环形箭头 16"/>
            <p:cNvSpPr/>
            <p:nvPr/>
          </p:nvSpPr>
          <p:spPr bwMode="auto">
            <a:xfrm>
              <a:off x="5737225" y="2982065"/>
              <a:ext cx="560388" cy="487363"/>
            </a:xfrm>
            <a:custGeom>
              <a:avLst/>
              <a:gdLst>
                <a:gd name="T0" fmla="*/ 30460 w 560388"/>
                <a:gd name="T1" fmla="*/ 243682 h 487363"/>
                <a:gd name="T2" fmla="*/ 249501 w 560388"/>
                <a:gd name="T3" fmla="*/ 32077 h 487363"/>
                <a:gd name="T4" fmla="*/ 516122 w 560388"/>
                <a:gd name="T5" fmla="*/ 173769 h 487363"/>
                <a:gd name="T6" fmla="*/ 543710 w 560388"/>
                <a:gd name="T7" fmla="*/ 173769 h 487363"/>
                <a:gd name="T8" fmla="*/ 499468 w 560388"/>
                <a:gd name="T9" fmla="*/ 243681 h 487363"/>
                <a:gd name="T10" fmla="*/ 421870 w 560388"/>
                <a:gd name="T11" fmla="*/ 173769 h 487363"/>
                <a:gd name="T12" fmla="*/ 447939 w 560388"/>
                <a:gd name="T13" fmla="*/ 173769 h 487363"/>
                <a:gd name="T14" fmla="*/ 250116 w 560388"/>
                <a:gd name="T15" fmla="*/ 93325 h 487363"/>
                <a:gd name="T16" fmla="*/ 91382 w 560388"/>
                <a:gd name="T17" fmla="*/ 243681 h 487363"/>
                <a:gd name="T18" fmla="*/ 30460 w 560388"/>
                <a:gd name="T19" fmla="*/ 243682 h 487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0388" h="487363">
                  <a:moveTo>
                    <a:pt x="30460" y="243682"/>
                  </a:moveTo>
                  <a:cubicBezTo>
                    <a:pt x="30460" y="136057"/>
                    <a:pt x="124402" y="45305"/>
                    <a:pt x="249501" y="32077"/>
                  </a:cubicBezTo>
                  <a:cubicBezTo>
                    <a:pt x="366390" y="19718"/>
                    <a:pt x="477503" y="78768"/>
                    <a:pt x="516122" y="173769"/>
                  </a:cubicBezTo>
                  <a:lnTo>
                    <a:pt x="543710" y="173769"/>
                  </a:lnTo>
                  <a:lnTo>
                    <a:pt x="499468" y="243681"/>
                  </a:lnTo>
                  <a:lnTo>
                    <a:pt x="421870" y="173769"/>
                  </a:lnTo>
                  <a:lnTo>
                    <a:pt x="447939" y="173769"/>
                  </a:lnTo>
                  <a:cubicBezTo>
                    <a:pt x="410479" y="115289"/>
                    <a:pt x="330680" y="82839"/>
                    <a:pt x="250116" y="93325"/>
                  </a:cubicBezTo>
                  <a:cubicBezTo>
                    <a:pt x="158631" y="105233"/>
                    <a:pt x="91382" y="168933"/>
                    <a:pt x="91382" y="243681"/>
                  </a:cubicBezTo>
                  <a:lnTo>
                    <a:pt x="30460" y="24368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sp>
          <p:nvSpPr>
            <p:cNvPr id="18444" name="环形箭头 17"/>
            <p:cNvSpPr/>
            <p:nvPr/>
          </p:nvSpPr>
          <p:spPr bwMode="auto">
            <a:xfrm rot="10800000">
              <a:off x="5737225" y="3169390"/>
              <a:ext cx="560388" cy="488950"/>
            </a:xfrm>
            <a:custGeom>
              <a:avLst/>
              <a:gdLst>
                <a:gd name="T0" fmla="*/ 30559 w 560388"/>
                <a:gd name="T1" fmla="*/ 244475 h 488950"/>
                <a:gd name="T2" fmla="*/ 249413 w 560388"/>
                <a:gd name="T3" fmla="*/ 32191 h 488950"/>
                <a:gd name="T4" fmla="*/ 516129 w 560388"/>
                <a:gd name="T5" fmla="*/ 174583 h 488950"/>
                <a:gd name="T6" fmla="*/ 543848 w 560388"/>
                <a:gd name="T7" fmla="*/ 174584 h 488950"/>
                <a:gd name="T8" fmla="*/ 499269 w 560388"/>
                <a:gd name="T9" fmla="*/ 244475 h 488950"/>
                <a:gd name="T10" fmla="*/ 421611 w 560388"/>
                <a:gd name="T11" fmla="*/ 174584 h 488950"/>
                <a:gd name="T12" fmla="*/ 447832 w 560388"/>
                <a:gd name="T13" fmla="*/ 174584 h 488950"/>
                <a:gd name="T14" fmla="*/ 250011 w 560388"/>
                <a:gd name="T15" fmla="*/ 93649 h 488950"/>
                <a:gd name="T16" fmla="*/ 91677 w 560388"/>
                <a:gd name="T17" fmla="*/ 244475 h 488950"/>
                <a:gd name="T18" fmla="*/ 30559 w 560388"/>
                <a:gd name="T19" fmla="*/ 244475 h 4889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0388" h="488950">
                  <a:moveTo>
                    <a:pt x="30559" y="244475"/>
                  </a:moveTo>
                  <a:cubicBezTo>
                    <a:pt x="30559" y="136532"/>
                    <a:pt x="124407" y="45501"/>
                    <a:pt x="249413" y="32191"/>
                  </a:cubicBezTo>
                  <a:cubicBezTo>
                    <a:pt x="366402" y="19735"/>
                    <a:pt x="477613" y="79107"/>
                    <a:pt x="516129" y="174583"/>
                  </a:cubicBezTo>
                  <a:lnTo>
                    <a:pt x="543848" y="174584"/>
                  </a:lnTo>
                  <a:lnTo>
                    <a:pt x="499269" y="244475"/>
                  </a:lnTo>
                  <a:lnTo>
                    <a:pt x="421611" y="174584"/>
                  </a:lnTo>
                  <a:lnTo>
                    <a:pt x="447832" y="174584"/>
                  </a:lnTo>
                  <a:cubicBezTo>
                    <a:pt x="410479" y="115726"/>
                    <a:pt x="330619" y="83053"/>
                    <a:pt x="250011" y="93649"/>
                  </a:cubicBezTo>
                  <a:cubicBezTo>
                    <a:pt x="158739" y="105648"/>
                    <a:pt x="91677" y="169530"/>
                    <a:pt x="91677" y="244475"/>
                  </a:cubicBezTo>
                  <a:lnTo>
                    <a:pt x="30559" y="244475"/>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Light" panose="020B0300000000000000" pitchFamily="34" charset="-122"/>
                <a:ea typeface="思源黑体 CN Light" panose="020B0300000000000000" pitchFamily="34" charset="-122"/>
              </a:endParaRPr>
            </a:p>
          </p:txBody>
        </p:sp>
        <p:sp>
          <p:nvSpPr>
            <p:cNvPr id="18445" name="Freeform 206"/>
            <p:cNvSpPr/>
            <p:nvPr/>
          </p:nvSpPr>
          <p:spPr bwMode="auto">
            <a:xfrm rot="-3600000">
              <a:off x="4307681" y="2158947"/>
              <a:ext cx="339725" cy="16351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BE2327"/>
            </a:solidFill>
            <a:ln>
              <a:noFill/>
            </a:ln>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18446" name="Freeform 206_14"/>
            <p:cNvSpPr/>
            <p:nvPr/>
          </p:nvSpPr>
          <p:spPr bwMode="auto">
            <a:xfrm rot="3600000" flipH="1">
              <a:off x="7350125" y="2159740"/>
              <a:ext cx="339725" cy="161925"/>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0D4D81"/>
            </a:solidFill>
            <a:ln>
              <a:noFill/>
            </a:ln>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18447" name="Freeform 206_15"/>
            <p:cNvSpPr/>
            <p:nvPr/>
          </p:nvSpPr>
          <p:spPr bwMode="auto">
            <a:xfrm rot="-8100000">
              <a:off x="4518819" y="4392559"/>
              <a:ext cx="163513" cy="339725"/>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0D4D81"/>
            </a:solidFill>
            <a:ln>
              <a:noFill/>
            </a:ln>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18448" name="Freeform 206_16"/>
            <p:cNvSpPr/>
            <p:nvPr/>
          </p:nvSpPr>
          <p:spPr bwMode="auto">
            <a:xfrm rot="8100000" flipH="1">
              <a:off x="7461250" y="4291753"/>
              <a:ext cx="161925" cy="339725"/>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BE2327"/>
            </a:solidFill>
            <a:ln>
              <a:noFill/>
            </a:ln>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18461" name="AutoShape 81"/>
            <p:cNvSpPr/>
            <p:nvPr/>
          </p:nvSpPr>
          <p:spPr bwMode="auto">
            <a:xfrm>
              <a:off x="6551613" y="2297853"/>
              <a:ext cx="488950" cy="4873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1560990013 w 21600"/>
                <a:gd name="T23" fmla="*/ 2147483647 h 21600"/>
                <a:gd name="T24" fmla="*/ 1410264995 w 21600"/>
                <a:gd name="T25" fmla="*/ 2147483647 h 21600"/>
                <a:gd name="T26" fmla="*/ 1586582678 w 21600"/>
                <a:gd name="T27" fmla="*/ 2147483647 h 21600"/>
                <a:gd name="T28" fmla="*/ 2147483647 w 21600"/>
                <a:gd name="T29" fmla="*/ 352642256 h 21600"/>
                <a:gd name="T30" fmla="*/ 2147483647 w 21600"/>
                <a:gd name="T31" fmla="*/ 2115852542 h 21600"/>
                <a:gd name="T32" fmla="*/ 2147483647 w 21600"/>
                <a:gd name="T33" fmla="*/ 2147483647 h 21600"/>
                <a:gd name="T34" fmla="*/ 1233959069 w 21600"/>
                <a:gd name="T35" fmla="*/ 2147483647 h 21600"/>
                <a:gd name="T36" fmla="*/ 528687797 w 21600"/>
                <a:gd name="T37" fmla="*/ 2147483647 h 21600"/>
                <a:gd name="T38" fmla="*/ 352369617 w 21600"/>
                <a:gd name="T39" fmla="*/ 2147483647 h 21600"/>
                <a:gd name="T40" fmla="*/ 1057640866 w 21600"/>
                <a:gd name="T41" fmla="*/ 2115852542 h 21600"/>
                <a:gd name="T42" fmla="*/ 1233959069 w 21600"/>
                <a:gd name="T43" fmla="*/ 2147483647 h 21600"/>
                <a:gd name="T44" fmla="*/ 2147483647 w 21600"/>
                <a:gd name="T45" fmla="*/ 1769218689 h 21600"/>
                <a:gd name="T46" fmla="*/ 2147483647 w 21600"/>
                <a:gd name="T47" fmla="*/ 0 h 21600"/>
                <a:gd name="T48" fmla="*/ 1586582678 w 21600"/>
                <a:gd name="T49" fmla="*/ 1803951531 h 21600"/>
                <a:gd name="T50" fmla="*/ 1410264995 w 21600"/>
                <a:gd name="T51" fmla="*/ 1904001516 h 21600"/>
                <a:gd name="T52" fmla="*/ 528687797 w 21600"/>
                <a:gd name="T53" fmla="*/ 1763210286 h 21600"/>
                <a:gd name="T54" fmla="*/ 0 w 21600"/>
                <a:gd name="T55" fmla="*/ 2147483647 h 21600"/>
                <a:gd name="T56" fmla="*/ 1057640866 w 21600"/>
                <a:gd name="T57" fmla="*/ 2147483647 h 21600"/>
                <a:gd name="T58" fmla="*/ 1536437417 w 21600"/>
                <a:gd name="T59" fmla="*/ 2147483647 h 21600"/>
                <a:gd name="T60" fmla="*/ 1586582678 w 21600"/>
                <a:gd name="T61" fmla="*/ 2147483647 h 21600"/>
                <a:gd name="T62" fmla="*/ 2147483647 w 21600"/>
                <a:gd name="T63" fmla="*/ 2147483647 h 21600"/>
                <a:gd name="T64" fmla="*/ 2147483647 w 21600"/>
                <a:gd name="T65" fmla="*/ 2147483647 h 21600"/>
                <a:gd name="T66" fmla="*/ 2147483647 w 21600"/>
                <a:gd name="T67" fmla="*/ 2147483647 h 21600"/>
                <a:gd name="T68" fmla="*/ 2147483647 w 21600"/>
                <a:gd name="T69" fmla="*/ 2147483647 h 21600"/>
                <a:gd name="T70" fmla="*/ 2147483647 w 21600"/>
                <a:gd name="T71" fmla="*/ 2147483647 h 21600"/>
                <a:gd name="T72" fmla="*/ 2147483647 w 21600"/>
                <a:gd name="T73" fmla="*/ 2147483647 h 21600"/>
                <a:gd name="T74" fmla="*/ 2147483647 w 21600"/>
                <a:gd name="T75" fmla="*/ 1846529647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8099" dir="2700000" algn="ctr" rotWithShape="0">
                      <a:srgbClr val="000000">
                        <a:alpha val="73996"/>
                      </a:srgbClr>
                    </a:outerShdw>
                  </a:effectLst>
                </a14:hiddenEffects>
              </a:ext>
            </a:extLst>
          </p:spPr>
          <p:txBody>
            <a:bodyPr lIns="50701" tIns="50701" rIns="50701" bIns="50701"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18462" name="AutoShape 82"/>
            <p:cNvSpPr/>
            <p:nvPr/>
          </p:nvSpPr>
          <p:spPr bwMode="auto">
            <a:xfrm>
              <a:off x="6597650" y="2693140"/>
              <a:ext cx="46038" cy="46038"/>
            </a:xfrm>
            <a:custGeom>
              <a:avLst/>
              <a:gdLst>
                <a:gd name="T0" fmla="*/ 221725 w 21600"/>
                <a:gd name="T1" fmla="*/ 299507 h 21600"/>
                <a:gd name="T2" fmla="*/ 147815 w 21600"/>
                <a:gd name="T3" fmla="*/ 224628 h 21600"/>
                <a:gd name="T4" fmla="*/ 221725 w 21600"/>
                <a:gd name="T5" fmla="*/ 149752 h 21600"/>
                <a:gd name="T6" fmla="*/ 295628 w 21600"/>
                <a:gd name="T7" fmla="*/ 224628 h 21600"/>
                <a:gd name="T8" fmla="*/ 221725 w 21600"/>
                <a:gd name="T9" fmla="*/ 299507 h 21600"/>
                <a:gd name="T10" fmla="*/ 221725 w 21600"/>
                <a:gd name="T11" fmla="*/ 0 h 21600"/>
                <a:gd name="T12" fmla="*/ 0 w 21600"/>
                <a:gd name="T13" fmla="*/ 224628 h 21600"/>
                <a:gd name="T14" fmla="*/ 221725 w 21600"/>
                <a:gd name="T15" fmla="*/ 449242 h 21600"/>
                <a:gd name="T16" fmla="*/ 443443 w 21600"/>
                <a:gd name="T17" fmla="*/ 224628 h 21600"/>
                <a:gd name="T18" fmla="*/ 221725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8099" dir="2700000" algn="ctr" rotWithShape="0">
                      <a:srgbClr val="000000">
                        <a:alpha val="73996"/>
                      </a:srgbClr>
                    </a:outerShdw>
                  </a:effectLst>
                </a14:hiddenEffects>
              </a:ext>
            </a:extLst>
          </p:spPr>
          <p:txBody>
            <a:bodyPr lIns="50701" tIns="50701" rIns="50701" bIns="50701"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18458" name="Freeform 153"/>
            <p:cNvSpPr>
              <a:spLocks noEditPoints="1"/>
            </p:cNvSpPr>
            <p:nvPr/>
          </p:nvSpPr>
          <p:spPr bwMode="auto">
            <a:xfrm>
              <a:off x="5167313" y="2324840"/>
              <a:ext cx="323850" cy="368300"/>
            </a:xfrm>
            <a:custGeom>
              <a:avLst/>
              <a:gdLst>
                <a:gd name="T0" fmla="*/ 0 w 143"/>
                <a:gd name="T1" fmla="*/ 2147483647 h 163"/>
                <a:gd name="T2" fmla="*/ 2147483647 w 143"/>
                <a:gd name="T3" fmla="*/ 0 h 163"/>
                <a:gd name="T4" fmla="*/ 2147483647 w 143"/>
                <a:gd name="T5" fmla="*/ 2147483647 h 163"/>
                <a:gd name="T6" fmla="*/ 2147483647 w 143"/>
                <a:gd name="T7" fmla="*/ 2147483647 h 163"/>
                <a:gd name="T8" fmla="*/ 2147483647 w 143"/>
                <a:gd name="T9" fmla="*/ 2147483647 h 163"/>
                <a:gd name="T10" fmla="*/ 2147483647 w 143"/>
                <a:gd name="T11" fmla="*/ 2147483647 h 163"/>
                <a:gd name="T12" fmla="*/ 2147483647 w 143"/>
                <a:gd name="T13" fmla="*/ 2147483647 h 163"/>
                <a:gd name="T14" fmla="*/ 2147483647 w 143"/>
                <a:gd name="T15" fmla="*/ 2147483647 h 163"/>
                <a:gd name="T16" fmla="*/ 2147483647 w 143"/>
                <a:gd name="T17" fmla="*/ 2147483647 h 163"/>
                <a:gd name="T18" fmla="*/ 2147483647 w 143"/>
                <a:gd name="T19" fmla="*/ 2147483647 h 163"/>
                <a:gd name="T20" fmla="*/ 2147483647 w 143"/>
                <a:gd name="T21" fmla="*/ 2147483647 h 163"/>
                <a:gd name="T22" fmla="*/ 2147483647 w 143"/>
                <a:gd name="T23" fmla="*/ 2147483647 h 163"/>
                <a:gd name="T24" fmla="*/ 2147483647 w 143"/>
                <a:gd name="T25" fmla="*/ 2147483647 h 163"/>
                <a:gd name="T26" fmla="*/ 2147483647 w 143"/>
                <a:gd name="T27" fmla="*/ 2147483647 h 163"/>
                <a:gd name="T28" fmla="*/ 2147483647 w 143"/>
                <a:gd name="T29" fmla="*/ 2147483647 h 163"/>
                <a:gd name="T30" fmla="*/ 2147483647 w 143"/>
                <a:gd name="T31" fmla="*/ 2147483647 h 163"/>
                <a:gd name="T32" fmla="*/ 2147483647 w 143"/>
                <a:gd name="T33" fmla="*/ 2147483647 h 163"/>
                <a:gd name="T34" fmla="*/ 2147483647 w 143"/>
                <a:gd name="T35" fmla="*/ 2147483647 h 163"/>
                <a:gd name="T36" fmla="*/ 2147483647 w 143"/>
                <a:gd name="T37" fmla="*/ 2147483647 h 163"/>
                <a:gd name="T38" fmla="*/ 2147483647 w 143"/>
                <a:gd name="T39" fmla="*/ 2147483647 h 163"/>
                <a:gd name="T40" fmla="*/ 2147483647 w 143"/>
                <a:gd name="T41" fmla="*/ 2147483647 h 163"/>
                <a:gd name="T42" fmla="*/ 2147483647 w 143"/>
                <a:gd name="T43" fmla="*/ 2147483647 h 163"/>
                <a:gd name="T44" fmla="*/ 2147483647 w 143"/>
                <a:gd name="T45" fmla="*/ 2147483647 h 163"/>
                <a:gd name="T46" fmla="*/ 2147483647 w 143"/>
                <a:gd name="T47" fmla="*/ 2147483647 h 163"/>
                <a:gd name="T48" fmla="*/ 2147483647 w 143"/>
                <a:gd name="T49" fmla="*/ 2147483647 h 163"/>
                <a:gd name="T50" fmla="*/ 2147483647 w 143"/>
                <a:gd name="T51" fmla="*/ 2147483647 h 163"/>
                <a:gd name="T52" fmla="*/ 2147483647 w 143"/>
                <a:gd name="T53" fmla="*/ 2147483647 h 163"/>
                <a:gd name="T54" fmla="*/ 2147483647 w 143"/>
                <a:gd name="T55" fmla="*/ 2147483647 h 163"/>
                <a:gd name="T56" fmla="*/ 2147483647 w 143"/>
                <a:gd name="T57" fmla="*/ 2147483647 h 163"/>
                <a:gd name="T58" fmla="*/ 2147483647 w 143"/>
                <a:gd name="T59" fmla="*/ 2147483647 h 163"/>
                <a:gd name="T60" fmla="*/ 2147483647 w 143"/>
                <a:gd name="T61" fmla="*/ 2147483647 h 163"/>
                <a:gd name="T62" fmla="*/ 2147483647 w 143"/>
                <a:gd name="T63" fmla="*/ 2147483647 h 163"/>
                <a:gd name="T64" fmla="*/ 2147483647 w 143"/>
                <a:gd name="T65" fmla="*/ 2147483647 h 163"/>
                <a:gd name="T66" fmla="*/ 2147483647 w 143"/>
                <a:gd name="T67" fmla="*/ 2147483647 h 163"/>
                <a:gd name="T68" fmla="*/ 2147483647 w 143"/>
                <a:gd name="T69" fmla="*/ 2147483647 h 163"/>
                <a:gd name="T70" fmla="*/ 2147483647 w 143"/>
                <a:gd name="T71" fmla="*/ 2147483647 h 163"/>
                <a:gd name="T72" fmla="*/ 2147483647 w 143"/>
                <a:gd name="T73" fmla="*/ 2147483647 h 1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63">
                  <a:moveTo>
                    <a:pt x="0" y="0"/>
                  </a:moveTo>
                  <a:lnTo>
                    <a:pt x="0" y="163"/>
                  </a:lnTo>
                  <a:lnTo>
                    <a:pt x="143" y="163"/>
                  </a:lnTo>
                  <a:lnTo>
                    <a:pt x="143" y="0"/>
                  </a:lnTo>
                  <a:lnTo>
                    <a:pt x="0" y="0"/>
                  </a:lnTo>
                  <a:close/>
                  <a:moveTo>
                    <a:pt x="22" y="151"/>
                  </a:moveTo>
                  <a:lnTo>
                    <a:pt x="8" y="151"/>
                  </a:lnTo>
                  <a:lnTo>
                    <a:pt x="8" y="137"/>
                  </a:lnTo>
                  <a:lnTo>
                    <a:pt x="22" y="137"/>
                  </a:lnTo>
                  <a:lnTo>
                    <a:pt x="22" y="151"/>
                  </a:lnTo>
                  <a:close/>
                  <a:moveTo>
                    <a:pt x="22" y="126"/>
                  </a:moveTo>
                  <a:lnTo>
                    <a:pt x="8" y="126"/>
                  </a:lnTo>
                  <a:lnTo>
                    <a:pt x="8" y="112"/>
                  </a:lnTo>
                  <a:lnTo>
                    <a:pt x="22" y="112"/>
                  </a:lnTo>
                  <a:lnTo>
                    <a:pt x="22" y="126"/>
                  </a:lnTo>
                  <a:close/>
                  <a:moveTo>
                    <a:pt x="22" y="101"/>
                  </a:moveTo>
                  <a:lnTo>
                    <a:pt x="8" y="101"/>
                  </a:lnTo>
                  <a:lnTo>
                    <a:pt x="8" y="87"/>
                  </a:lnTo>
                  <a:lnTo>
                    <a:pt x="22" y="87"/>
                  </a:lnTo>
                  <a:lnTo>
                    <a:pt x="22" y="101"/>
                  </a:lnTo>
                  <a:close/>
                  <a:moveTo>
                    <a:pt x="22" y="77"/>
                  </a:moveTo>
                  <a:lnTo>
                    <a:pt x="8" y="77"/>
                  </a:lnTo>
                  <a:lnTo>
                    <a:pt x="8" y="62"/>
                  </a:lnTo>
                  <a:lnTo>
                    <a:pt x="22" y="62"/>
                  </a:lnTo>
                  <a:lnTo>
                    <a:pt x="22" y="77"/>
                  </a:lnTo>
                  <a:close/>
                  <a:moveTo>
                    <a:pt x="22" y="52"/>
                  </a:moveTo>
                  <a:lnTo>
                    <a:pt x="8" y="52"/>
                  </a:lnTo>
                  <a:lnTo>
                    <a:pt x="8" y="37"/>
                  </a:lnTo>
                  <a:lnTo>
                    <a:pt x="22" y="37"/>
                  </a:lnTo>
                  <a:lnTo>
                    <a:pt x="22" y="52"/>
                  </a:lnTo>
                  <a:close/>
                  <a:moveTo>
                    <a:pt x="22" y="27"/>
                  </a:moveTo>
                  <a:lnTo>
                    <a:pt x="8" y="27"/>
                  </a:lnTo>
                  <a:lnTo>
                    <a:pt x="8" y="12"/>
                  </a:lnTo>
                  <a:lnTo>
                    <a:pt x="22" y="12"/>
                  </a:lnTo>
                  <a:lnTo>
                    <a:pt x="22" y="27"/>
                  </a:lnTo>
                  <a:close/>
                  <a:moveTo>
                    <a:pt x="112" y="143"/>
                  </a:moveTo>
                  <a:lnTo>
                    <a:pt x="30" y="143"/>
                  </a:lnTo>
                  <a:lnTo>
                    <a:pt x="30" y="91"/>
                  </a:lnTo>
                  <a:lnTo>
                    <a:pt x="112" y="91"/>
                  </a:lnTo>
                  <a:lnTo>
                    <a:pt x="112" y="143"/>
                  </a:lnTo>
                  <a:close/>
                  <a:moveTo>
                    <a:pt x="112" y="71"/>
                  </a:moveTo>
                  <a:lnTo>
                    <a:pt x="30" y="71"/>
                  </a:lnTo>
                  <a:lnTo>
                    <a:pt x="30" y="20"/>
                  </a:lnTo>
                  <a:lnTo>
                    <a:pt x="112" y="20"/>
                  </a:lnTo>
                  <a:lnTo>
                    <a:pt x="112" y="71"/>
                  </a:lnTo>
                  <a:close/>
                  <a:moveTo>
                    <a:pt x="135" y="151"/>
                  </a:moveTo>
                  <a:lnTo>
                    <a:pt x="121" y="151"/>
                  </a:lnTo>
                  <a:lnTo>
                    <a:pt x="121" y="137"/>
                  </a:lnTo>
                  <a:lnTo>
                    <a:pt x="135" y="137"/>
                  </a:lnTo>
                  <a:lnTo>
                    <a:pt x="135" y="151"/>
                  </a:lnTo>
                  <a:close/>
                  <a:moveTo>
                    <a:pt x="135" y="126"/>
                  </a:moveTo>
                  <a:lnTo>
                    <a:pt x="121" y="126"/>
                  </a:lnTo>
                  <a:lnTo>
                    <a:pt x="121" y="112"/>
                  </a:lnTo>
                  <a:lnTo>
                    <a:pt x="135" y="112"/>
                  </a:lnTo>
                  <a:lnTo>
                    <a:pt x="135" y="126"/>
                  </a:lnTo>
                  <a:close/>
                  <a:moveTo>
                    <a:pt x="135" y="101"/>
                  </a:moveTo>
                  <a:lnTo>
                    <a:pt x="121" y="101"/>
                  </a:lnTo>
                  <a:lnTo>
                    <a:pt x="121" y="87"/>
                  </a:lnTo>
                  <a:lnTo>
                    <a:pt x="135" y="87"/>
                  </a:lnTo>
                  <a:lnTo>
                    <a:pt x="135" y="101"/>
                  </a:lnTo>
                  <a:close/>
                  <a:moveTo>
                    <a:pt x="135" y="77"/>
                  </a:moveTo>
                  <a:lnTo>
                    <a:pt x="121" y="77"/>
                  </a:lnTo>
                  <a:lnTo>
                    <a:pt x="121" y="62"/>
                  </a:lnTo>
                  <a:lnTo>
                    <a:pt x="135" y="62"/>
                  </a:lnTo>
                  <a:lnTo>
                    <a:pt x="135" y="77"/>
                  </a:lnTo>
                  <a:close/>
                  <a:moveTo>
                    <a:pt x="135" y="52"/>
                  </a:moveTo>
                  <a:lnTo>
                    <a:pt x="121" y="52"/>
                  </a:lnTo>
                  <a:lnTo>
                    <a:pt x="121" y="37"/>
                  </a:lnTo>
                  <a:lnTo>
                    <a:pt x="135" y="37"/>
                  </a:lnTo>
                  <a:lnTo>
                    <a:pt x="135" y="52"/>
                  </a:lnTo>
                  <a:close/>
                  <a:moveTo>
                    <a:pt x="135" y="27"/>
                  </a:moveTo>
                  <a:lnTo>
                    <a:pt x="121" y="27"/>
                  </a:lnTo>
                  <a:lnTo>
                    <a:pt x="121" y="12"/>
                  </a:lnTo>
                  <a:lnTo>
                    <a:pt x="135" y="12"/>
                  </a:lnTo>
                  <a:lnTo>
                    <a:pt x="135"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72751" tIns="36375" rIns="72751" bIns="36375"/>
            <a:lstStyle/>
            <a:p>
              <a:endParaRPr lang="zh-CN" altLang="en-US">
                <a:latin typeface="思源黑体 CN Light" panose="020B0300000000000000" pitchFamily="34" charset="-122"/>
                <a:ea typeface="思源黑体 CN Light" panose="020B0300000000000000" pitchFamily="34" charset="-122"/>
              </a:endParaRPr>
            </a:p>
          </p:txBody>
        </p:sp>
        <p:pic>
          <p:nvPicPr>
            <p:cNvPr id="18459" name="组合 53"/>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619875" y="3844078"/>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0" name="组合 58"/>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168900" y="3826615"/>
              <a:ext cx="3968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4950897" y="134060"/>
            <a:ext cx="2197945" cy="400110"/>
            <a:chOff x="4950897" y="134060"/>
            <a:chExt cx="2197945" cy="400110"/>
          </a:xfrm>
        </p:grpSpPr>
        <p:sp>
          <p:nvSpPr>
            <p:cNvPr id="36"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01</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6" name="组合 5"/>
            <p:cNvGrpSpPr/>
            <p:nvPr/>
          </p:nvGrpSpPr>
          <p:grpSpPr>
            <a:xfrm>
              <a:off x="5095783" y="533382"/>
              <a:ext cx="1913029" cy="509"/>
              <a:chOff x="5095783" y="594295"/>
              <a:chExt cx="1913029" cy="509"/>
            </a:xfrm>
          </p:grpSpPr>
          <p:cxnSp>
            <p:nvCxnSpPr>
              <p:cNvPr id="5" name="直接连接符 4"/>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 name="图片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5504395"/>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8450"/>
                                        </p:tgtEl>
                                        <p:attrNameLst>
                                          <p:attrName>style.visibility</p:attrName>
                                        </p:attrNameLst>
                                      </p:cBhvr>
                                      <p:to>
                                        <p:strVal val="visible"/>
                                      </p:to>
                                    </p:set>
                                    <p:animEffect transition="in" filter="wipe(right)">
                                      <p:cBhvr>
                                        <p:cTn id="14" dur="500"/>
                                        <p:tgtEl>
                                          <p:spTgt spid="18450"/>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451"/>
                                        </p:tgtEl>
                                        <p:attrNameLst>
                                          <p:attrName>style.visibility</p:attrName>
                                        </p:attrNameLst>
                                      </p:cBhvr>
                                      <p:to>
                                        <p:strVal val="visible"/>
                                      </p:to>
                                    </p:set>
                                    <p:animEffect transition="in" filter="wipe(right)">
                                      <p:cBhvr>
                                        <p:cTn id="17" dur="500"/>
                                        <p:tgtEl>
                                          <p:spTgt spid="1845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8454"/>
                                        </p:tgtEl>
                                        <p:attrNameLst>
                                          <p:attrName>style.visibility</p:attrName>
                                        </p:attrNameLst>
                                      </p:cBhvr>
                                      <p:to>
                                        <p:strVal val="visible"/>
                                      </p:to>
                                    </p:set>
                                    <p:animEffect transition="in" filter="wipe(right)">
                                      <p:cBhvr>
                                        <p:cTn id="20" dur="500"/>
                                        <p:tgtEl>
                                          <p:spTgt spid="18454"/>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8455"/>
                                        </p:tgtEl>
                                        <p:attrNameLst>
                                          <p:attrName>style.visibility</p:attrName>
                                        </p:attrNameLst>
                                      </p:cBhvr>
                                      <p:to>
                                        <p:strVal val="visible"/>
                                      </p:to>
                                    </p:set>
                                    <p:animEffect transition="in" filter="wipe(right)">
                                      <p:cBhvr>
                                        <p:cTn id="23" dur="500"/>
                                        <p:tgtEl>
                                          <p:spTgt spid="184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452"/>
                                        </p:tgtEl>
                                        <p:attrNameLst>
                                          <p:attrName>style.visibility</p:attrName>
                                        </p:attrNameLst>
                                      </p:cBhvr>
                                      <p:to>
                                        <p:strVal val="visible"/>
                                      </p:to>
                                    </p:set>
                                    <p:animEffect transition="in" filter="wipe(left)">
                                      <p:cBhvr>
                                        <p:cTn id="26" dur="500"/>
                                        <p:tgtEl>
                                          <p:spTgt spid="1845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453"/>
                                        </p:tgtEl>
                                        <p:attrNameLst>
                                          <p:attrName>style.visibility</p:attrName>
                                        </p:attrNameLst>
                                      </p:cBhvr>
                                      <p:to>
                                        <p:strVal val="visible"/>
                                      </p:to>
                                    </p:set>
                                    <p:animEffect transition="in" filter="wipe(left)">
                                      <p:cBhvr>
                                        <p:cTn id="29" dur="500"/>
                                        <p:tgtEl>
                                          <p:spTgt spid="1845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456"/>
                                        </p:tgtEl>
                                        <p:attrNameLst>
                                          <p:attrName>style.visibility</p:attrName>
                                        </p:attrNameLst>
                                      </p:cBhvr>
                                      <p:to>
                                        <p:strVal val="visible"/>
                                      </p:to>
                                    </p:set>
                                    <p:animEffect transition="in" filter="wipe(left)">
                                      <p:cBhvr>
                                        <p:cTn id="32" dur="500"/>
                                        <p:tgtEl>
                                          <p:spTgt spid="1845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457"/>
                                        </p:tgtEl>
                                        <p:attrNameLst>
                                          <p:attrName>style.visibility</p:attrName>
                                        </p:attrNameLst>
                                      </p:cBhvr>
                                      <p:to>
                                        <p:strVal val="visible"/>
                                      </p:to>
                                    </p:set>
                                    <p:animEffect transition="in" filter="wipe(left)">
                                      <p:cBhvr>
                                        <p:cTn id="35" dur="500"/>
                                        <p:tgtEl>
                                          <p:spTgt spid="18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0" grpId="0"/>
      <p:bldP spid="18451" grpId="0"/>
      <p:bldP spid="18452" grpId="0"/>
      <p:bldP spid="18453" grpId="0"/>
      <p:bldP spid="18454" grpId="0"/>
      <p:bldP spid="18455" grpId="0"/>
      <p:bldP spid="18456" grpId="0"/>
      <p:bldP spid="184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Freeform 25"/>
          <p:cNvSpPr/>
          <p:nvPr/>
        </p:nvSpPr>
        <p:spPr bwMode="auto">
          <a:xfrm>
            <a:off x="0" y="2457450"/>
            <a:ext cx="6096000" cy="2936875"/>
          </a:xfrm>
          <a:custGeom>
            <a:avLst/>
            <a:gdLst>
              <a:gd name="T0" fmla="*/ 0 w 10000"/>
              <a:gd name="T1" fmla="*/ 2147483647 h 10000"/>
              <a:gd name="T2" fmla="*/ 0 w 10000"/>
              <a:gd name="T3" fmla="*/ 0 h 10000"/>
              <a:gd name="T4" fmla="*/ 2147483647 w 10000"/>
              <a:gd name="T5" fmla="*/ 2147483647 h 10000"/>
              <a:gd name="T6" fmla="*/ 2147483647 w 10000"/>
              <a:gd name="T7" fmla="*/ 2147483647 h 10000"/>
              <a:gd name="T8" fmla="*/ 0 w 10000"/>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0" y="0"/>
                </a:lnTo>
                <a:lnTo>
                  <a:pt x="10000" y="2000"/>
                </a:lnTo>
                <a:lnTo>
                  <a:pt x="10000" y="8000"/>
                </a:lnTo>
                <a:lnTo>
                  <a:pt x="0" y="10000"/>
                </a:lnTo>
                <a:close/>
              </a:path>
            </a:pathLst>
          </a:custGeom>
          <a:solidFill>
            <a:srgbClr val="0D4D81"/>
          </a:solidFill>
          <a:ln>
            <a:noFill/>
          </a:ln>
        </p:spPr>
        <p:txBody>
          <a:bodyPr anchor="ctr"/>
          <a:lstStyle/>
          <a:p>
            <a:endParaRPr lang="zh-CN" altLang="en-US"/>
          </a:p>
        </p:txBody>
      </p:sp>
      <p:sp>
        <p:nvSpPr>
          <p:cNvPr id="21511" name="Freeform 33"/>
          <p:cNvSpPr/>
          <p:nvPr/>
        </p:nvSpPr>
        <p:spPr bwMode="auto">
          <a:xfrm flipH="1">
            <a:off x="6096000" y="2457450"/>
            <a:ext cx="6096000" cy="2936875"/>
          </a:xfrm>
          <a:custGeom>
            <a:avLst/>
            <a:gdLst>
              <a:gd name="T0" fmla="*/ 0 w 10000"/>
              <a:gd name="T1" fmla="*/ 2147483647 h 10000"/>
              <a:gd name="T2" fmla="*/ 0 w 10000"/>
              <a:gd name="T3" fmla="*/ 0 h 10000"/>
              <a:gd name="T4" fmla="*/ 2147483647 w 10000"/>
              <a:gd name="T5" fmla="*/ 2147483647 h 10000"/>
              <a:gd name="T6" fmla="*/ 2147483647 w 10000"/>
              <a:gd name="T7" fmla="*/ 2147483647 h 10000"/>
              <a:gd name="T8" fmla="*/ 0 w 10000"/>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0" y="0"/>
                </a:lnTo>
                <a:lnTo>
                  <a:pt x="10000" y="2000"/>
                </a:lnTo>
                <a:lnTo>
                  <a:pt x="10000" y="8000"/>
                </a:lnTo>
                <a:lnTo>
                  <a:pt x="0" y="10000"/>
                </a:lnTo>
                <a:close/>
              </a:path>
            </a:pathLst>
          </a:custGeom>
          <a:solidFill>
            <a:srgbClr val="BE2327"/>
          </a:solidFill>
          <a:ln>
            <a:noFill/>
          </a:ln>
        </p:spPr>
        <p:txBody>
          <a:bodyPr anchor="ctr"/>
          <a:lstStyle/>
          <a:p>
            <a:endParaRPr lang="zh-CN" altLang="en-US"/>
          </a:p>
        </p:txBody>
      </p:sp>
      <p:sp>
        <p:nvSpPr>
          <p:cNvPr id="21524" name="TextBox 13"/>
          <p:cNvSpPr txBox="1">
            <a:spLocks noChangeArrowheads="1"/>
          </p:cNvSpPr>
          <p:nvPr/>
        </p:nvSpPr>
        <p:spPr bwMode="auto">
          <a:xfrm>
            <a:off x="2971776" y="3363291"/>
            <a:ext cx="1453661" cy="27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1525" name="TextBox 13"/>
          <p:cNvSpPr txBox="1">
            <a:spLocks noChangeArrowheads="1"/>
          </p:cNvSpPr>
          <p:nvPr/>
        </p:nvSpPr>
        <p:spPr bwMode="auto">
          <a:xfrm>
            <a:off x="1311275" y="3685115"/>
            <a:ext cx="2619375"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1522" name="TextBox 13"/>
          <p:cNvSpPr txBox="1">
            <a:spLocks noChangeArrowheads="1"/>
          </p:cNvSpPr>
          <p:nvPr/>
        </p:nvSpPr>
        <p:spPr bwMode="auto">
          <a:xfrm>
            <a:off x="8099425" y="3374403"/>
            <a:ext cx="1536432" cy="27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1523" name="TextBox 13"/>
          <p:cNvSpPr txBox="1">
            <a:spLocks noChangeArrowheads="1"/>
          </p:cNvSpPr>
          <p:nvPr/>
        </p:nvSpPr>
        <p:spPr bwMode="auto">
          <a:xfrm>
            <a:off x="8104266" y="3696227"/>
            <a:ext cx="2768522"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4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2" name="组合 1"/>
          <p:cNvGrpSpPr/>
          <p:nvPr/>
        </p:nvGrpSpPr>
        <p:grpSpPr>
          <a:xfrm>
            <a:off x="5105400" y="2935288"/>
            <a:ext cx="1981200" cy="1981200"/>
            <a:chOff x="5105400" y="2935288"/>
            <a:chExt cx="1981200" cy="1981200"/>
          </a:xfrm>
          <a:effectLst>
            <a:outerShdw blurRad="50800" dist="38100" dir="5400000" algn="t" rotWithShape="0">
              <a:prstClr val="black">
                <a:alpha val="40000"/>
              </a:prstClr>
            </a:outerShdw>
          </a:effectLst>
        </p:grpSpPr>
        <p:sp>
          <p:nvSpPr>
            <p:cNvPr id="21512" name="Oval 34"/>
            <p:cNvSpPr>
              <a:spLocks noChangeArrowheads="1"/>
            </p:cNvSpPr>
            <p:nvPr/>
          </p:nvSpPr>
          <p:spPr bwMode="auto">
            <a:xfrm>
              <a:off x="5105400" y="2935288"/>
              <a:ext cx="1981200" cy="1981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90204" pitchFamily="34" charset="0"/>
                <a:buNone/>
              </a:pPr>
              <a:endParaRPr lang="en-US" altLang="zh-CN">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1513" name="Chord 2"/>
            <p:cNvSpPr/>
            <p:nvPr/>
          </p:nvSpPr>
          <p:spPr bwMode="auto">
            <a:xfrm flipH="1">
              <a:off x="5192713" y="3025775"/>
              <a:ext cx="1806575" cy="1804988"/>
            </a:xfrm>
            <a:custGeom>
              <a:avLst/>
              <a:gdLst>
                <a:gd name="T0" fmla="*/ 907811 w 1806575"/>
                <a:gd name="T1" fmla="*/ 1804977 h 1804988"/>
                <a:gd name="T2" fmla="*/ 122705 w 1806575"/>
                <a:gd name="T3" fmla="*/ 1356649 h 1804988"/>
                <a:gd name="T4" fmla="*/ 120435 w 1806575"/>
                <a:gd name="T5" fmla="*/ 452257 h 1804988"/>
                <a:gd name="T6" fmla="*/ 903288 w 1806575"/>
                <a:gd name="T7" fmla="*/ 1 h 1804988"/>
                <a:gd name="T8" fmla="*/ 907811 w 1806575"/>
                <a:gd name="T9" fmla="*/ 1804977 h 18049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6575" h="1804988">
                  <a:moveTo>
                    <a:pt x="907811" y="1804977"/>
                  </a:moveTo>
                  <a:cubicBezTo>
                    <a:pt x="584687" y="1806594"/>
                    <a:pt x="285310" y="1635637"/>
                    <a:pt x="122705" y="1356649"/>
                  </a:cubicBezTo>
                  <a:cubicBezTo>
                    <a:pt x="-40087" y="1077341"/>
                    <a:pt x="-40952" y="732377"/>
                    <a:pt x="120435" y="452257"/>
                  </a:cubicBezTo>
                  <a:cubicBezTo>
                    <a:pt x="281639" y="172456"/>
                    <a:pt x="580157" y="1"/>
                    <a:pt x="903288" y="1"/>
                  </a:cubicBezTo>
                  <a:cubicBezTo>
                    <a:pt x="904796" y="601660"/>
                    <a:pt x="906303" y="1203318"/>
                    <a:pt x="907811" y="1804977"/>
                  </a:cubicBezTo>
                  <a:close/>
                </a:path>
              </a:pathLst>
            </a:custGeom>
            <a:solidFill>
              <a:srgbClr val="BE2327"/>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sp>
          <p:nvSpPr>
            <p:cNvPr id="21514" name="Chord 17"/>
            <p:cNvSpPr/>
            <p:nvPr/>
          </p:nvSpPr>
          <p:spPr bwMode="auto">
            <a:xfrm>
              <a:off x="5192713" y="3025775"/>
              <a:ext cx="1806575" cy="1804988"/>
            </a:xfrm>
            <a:custGeom>
              <a:avLst/>
              <a:gdLst>
                <a:gd name="T0" fmla="*/ 907811 w 1806575"/>
                <a:gd name="T1" fmla="*/ 1804977 h 1804988"/>
                <a:gd name="T2" fmla="*/ 122705 w 1806575"/>
                <a:gd name="T3" fmla="*/ 1356649 h 1804988"/>
                <a:gd name="T4" fmla="*/ 120435 w 1806575"/>
                <a:gd name="T5" fmla="*/ 452257 h 1804988"/>
                <a:gd name="T6" fmla="*/ 903288 w 1806575"/>
                <a:gd name="T7" fmla="*/ 1 h 1804988"/>
                <a:gd name="T8" fmla="*/ 907811 w 1806575"/>
                <a:gd name="T9" fmla="*/ 1804977 h 18049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6575" h="1804988">
                  <a:moveTo>
                    <a:pt x="907811" y="1804977"/>
                  </a:moveTo>
                  <a:cubicBezTo>
                    <a:pt x="584687" y="1806594"/>
                    <a:pt x="285310" y="1635637"/>
                    <a:pt x="122705" y="1356649"/>
                  </a:cubicBezTo>
                  <a:cubicBezTo>
                    <a:pt x="-40087" y="1077341"/>
                    <a:pt x="-40952" y="732377"/>
                    <a:pt x="120435" y="452257"/>
                  </a:cubicBezTo>
                  <a:cubicBezTo>
                    <a:pt x="281639" y="172456"/>
                    <a:pt x="580157" y="1"/>
                    <a:pt x="903288" y="1"/>
                  </a:cubicBezTo>
                  <a:cubicBezTo>
                    <a:pt x="904796" y="601660"/>
                    <a:pt x="906303" y="1203318"/>
                    <a:pt x="907811" y="1804977"/>
                  </a:cubicBezTo>
                  <a:close/>
                </a:path>
              </a:pathLst>
            </a:custGeom>
            <a:solidFill>
              <a:srgbClr val="0D4D81"/>
            </a:solidFill>
            <a:ln>
              <a:noFill/>
            </a:ln>
          </p:spPr>
          <p:txBody>
            <a:bodyPr anchor="ctr"/>
            <a:lstStyle/>
            <a:p>
              <a:endParaRPr lang="zh-CN" altLang="en-US">
                <a:latin typeface="思源黑体 CN Light" panose="020B0300000000000000" pitchFamily="34" charset="-122"/>
                <a:ea typeface="思源黑体 CN Light" panose="020B0300000000000000" pitchFamily="34" charset="-122"/>
              </a:endParaRPr>
            </a:p>
          </p:txBody>
        </p:sp>
        <p:pic>
          <p:nvPicPr>
            <p:cNvPr id="21518" name="组合 29"/>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83213" y="3651250"/>
              <a:ext cx="5540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组合 36"/>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54750" y="3694113"/>
              <a:ext cx="4508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p:nvPr/>
        </p:nvGrpSpPr>
        <p:grpSpPr>
          <a:xfrm>
            <a:off x="4950897" y="134060"/>
            <a:ext cx="2197945" cy="400110"/>
            <a:chOff x="4950897" y="134060"/>
            <a:chExt cx="2197945" cy="400110"/>
          </a:xfrm>
        </p:grpSpPr>
        <p:sp>
          <p:nvSpPr>
            <p:cNvPr id="20"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01</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21" name="组合 20"/>
            <p:cNvGrpSpPr/>
            <p:nvPr/>
          </p:nvGrpSpPr>
          <p:grpSpPr>
            <a:xfrm>
              <a:off x="5095783" y="533382"/>
              <a:ext cx="1913029" cy="509"/>
              <a:chOff x="5095783" y="594295"/>
              <a:chExt cx="1913029" cy="509"/>
            </a:xfrm>
          </p:grpSpPr>
          <p:cxnSp>
            <p:nvCxnSpPr>
              <p:cNvPr id="22" name="直接连接符 21"/>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24" name="图片 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wipe(right)">
                                      <p:cBhvr>
                                        <p:cTn id="13" dur="500"/>
                                        <p:tgtEl>
                                          <p:spTgt spid="215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11"/>
                                        </p:tgtEl>
                                        <p:attrNameLst>
                                          <p:attrName>style.visibility</p:attrName>
                                        </p:attrNameLst>
                                      </p:cBhvr>
                                      <p:to>
                                        <p:strVal val="visible"/>
                                      </p:to>
                                    </p:set>
                                    <p:animEffect transition="in" filter="wipe(left)">
                                      <p:cBhvr>
                                        <p:cTn id="16"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TextBox 13"/>
          <p:cNvSpPr txBox="1">
            <a:spLocks noChangeArrowheads="1"/>
          </p:cNvSpPr>
          <p:nvPr/>
        </p:nvSpPr>
        <p:spPr bwMode="auto">
          <a:xfrm>
            <a:off x="3496413" y="1735138"/>
            <a:ext cx="1322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8" name="TextBox 13"/>
          <p:cNvSpPr txBox="1">
            <a:spLocks noChangeArrowheads="1"/>
          </p:cNvSpPr>
          <p:nvPr/>
        </p:nvSpPr>
        <p:spPr bwMode="auto">
          <a:xfrm>
            <a:off x="2632223" y="2055813"/>
            <a:ext cx="19907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9" name="TextBox 13"/>
          <p:cNvSpPr txBox="1">
            <a:spLocks noChangeArrowheads="1"/>
          </p:cNvSpPr>
          <p:nvPr/>
        </p:nvSpPr>
        <p:spPr bwMode="auto">
          <a:xfrm>
            <a:off x="7507287" y="1909169"/>
            <a:ext cx="1706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0" name="TextBox 13"/>
          <p:cNvSpPr txBox="1">
            <a:spLocks noChangeArrowheads="1"/>
          </p:cNvSpPr>
          <p:nvPr/>
        </p:nvSpPr>
        <p:spPr bwMode="auto">
          <a:xfrm>
            <a:off x="7681912" y="2175869"/>
            <a:ext cx="206057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1" name="TextBox 13"/>
          <p:cNvSpPr txBox="1">
            <a:spLocks noChangeArrowheads="1"/>
          </p:cNvSpPr>
          <p:nvPr/>
        </p:nvSpPr>
        <p:spPr bwMode="auto">
          <a:xfrm>
            <a:off x="2297113" y="3281363"/>
            <a:ext cx="1412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2" name="TextBox 13"/>
          <p:cNvSpPr txBox="1">
            <a:spLocks noChangeArrowheads="1"/>
          </p:cNvSpPr>
          <p:nvPr/>
        </p:nvSpPr>
        <p:spPr bwMode="auto">
          <a:xfrm>
            <a:off x="1655763" y="3600450"/>
            <a:ext cx="199072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3" name="TextBox 13"/>
          <p:cNvSpPr txBox="1">
            <a:spLocks noChangeArrowheads="1"/>
          </p:cNvSpPr>
          <p:nvPr/>
        </p:nvSpPr>
        <p:spPr bwMode="auto">
          <a:xfrm>
            <a:off x="3222422" y="4914732"/>
            <a:ext cx="1281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4" name="TextBox 13"/>
          <p:cNvSpPr txBox="1">
            <a:spLocks noChangeArrowheads="1"/>
          </p:cNvSpPr>
          <p:nvPr/>
        </p:nvSpPr>
        <p:spPr bwMode="auto">
          <a:xfrm>
            <a:off x="2511222" y="5235407"/>
            <a:ext cx="1992312"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5" name="TextBox 13"/>
          <p:cNvSpPr txBox="1">
            <a:spLocks noChangeArrowheads="1"/>
          </p:cNvSpPr>
          <p:nvPr/>
        </p:nvSpPr>
        <p:spPr bwMode="auto">
          <a:xfrm>
            <a:off x="7750961" y="4121490"/>
            <a:ext cx="1250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anose="020B0604020202090204" pitchFamily="34" charset="0"/>
              <a:buNone/>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56" name="TextBox 13"/>
          <p:cNvSpPr txBox="1">
            <a:spLocks noChangeArrowheads="1"/>
          </p:cNvSpPr>
          <p:nvPr/>
        </p:nvSpPr>
        <p:spPr bwMode="auto">
          <a:xfrm>
            <a:off x="7750961" y="4389777"/>
            <a:ext cx="2060575"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2" name="组合 1"/>
          <p:cNvGrpSpPr/>
          <p:nvPr/>
        </p:nvGrpSpPr>
        <p:grpSpPr>
          <a:xfrm>
            <a:off x="4307681" y="1926009"/>
            <a:ext cx="3121602" cy="3307607"/>
            <a:chOff x="3819525" y="1536700"/>
            <a:chExt cx="4529138" cy="4799013"/>
          </a:xfrm>
        </p:grpSpPr>
        <p:sp>
          <p:nvSpPr>
            <p:cNvPr id="22534" name="Oval 13"/>
            <p:cNvSpPr>
              <a:spLocks noChangeArrowheads="1"/>
            </p:cNvSpPr>
            <p:nvPr/>
          </p:nvSpPr>
          <p:spPr bwMode="auto">
            <a:xfrm>
              <a:off x="4286250" y="4510088"/>
              <a:ext cx="1825625" cy="1825625"/>
            </a:xfrm>
            <a:prstGeom prst="ellipse">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35" name="Oval 6"/>
            <p:cNvSpPr>
              <a:spLocks noChangeArrowheads="1"/>
            </p:cNvSpPr>
            <p:nvPr/>
          </p:nvSpPr>
          <p:spPr bwMode="auto">
            <a:xfrm>
              <a:off x="5178425" y="1536700"/>
              <a:ext cx="1825625" cy="1824038"/>
            </a:xfrm>
            <a:prstGeom prst="ellipse">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36" name="Oval 15"/>
            <p:cNvSpPr>
              <a:spLocks noChangeArrowheads="1"/>
            </p:cNvSpPr>
            <p:nvPr/>
          </p:nvSpPr>
          <p:spPr bwMode="auto">
            <a:xfrm>
              <a:off x="6523038" y="2752725"/>
              <a:ext cx="1825625" cy="1825625"/>
            </a:xfrm>
            <a:prstGeom prst="ellipse">
              <a:avLst/>
            </a:prstGeom>
            <a:solidFill>
              <a:srgbClr val="0D4D81"/>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37" name="Oval 16"/>
            <p:cNvSpPr>
              <a:spLocks noChangeArrowheads="1"/>
            </p:cNvSpPr>
            <p:nvPr/>
          </p:nvSpPr>
          <p:spPr bwMode="auto">
            <a:xfrm>
              <a:off x="6111875" y="4510088"/>
              <a:ext cx="1824038" cy="1825625"/>
            </a:xfrm>
            <a:prstGeom prst="ellipse">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38" name="Oval 12"/>
            <p:cNvSpPr>
              <a:spLocks noChangeArrowheads="1"/>
            </p:cNvSpPr>
            <p:nvPr/>
          </p:nvSpPr>
          <p:spPr bwMode="auto">
            <a:xfrm>
              <a:off x="3819525" y="2752725"/>
              <a:ext cx="1825625" cy="1825625"/>
            </a:xfrm>
            <a:prstGeom prst="ellipse">
              <a:avLst/>
            </a:prstGeom>
            <a:solidFill>
              <a:srgbClr val="BE2327"/>
            </a:solidFill>
            <a:ln>
              <a:noFill/>
            </a:ln>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39" name="Regular Pentagon 8"/>
            <p:cNvSpPr>
              <a:spLocks noChangeArrowheads="1"/>
            </p:cNvSpPr>
            <p:nvPr/>
          </p:nvSpPr>
          <p:spPr bwMode="auto">
            <a:xfrm>
              <a:off x="4732338" y="2659063"/>
              <a:ext cx="2703512" cy="2554287"/>
            </a:xfrm>
            <a:prstGeom prst="pentagon">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0" name="Oval 9"/>
            <p:cNvSpPr>
              <a:spLocks noChangeArrowheads="1"/>
            </p:cNvSpPr>
            <p:nvPr/>
          </p:nvSpPr>
          <p:spPr bwMode="auto">
            <a:xfrm>
              <a:off x="5462588" y="1820863"/>
              <a:ext cx="1257300" cy="1257300"/>
            </a:xfrm>
            <a:prstGeom prst="ellipse">
              <a:avLst/>
            </a:prstGeom>
            <a:solidFill>
              <a:srgbClr val="FFFF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1" name="Oval 24"/>
            <p:cNvSpPr>
              <a:spLocks noChangeArrowheads="1"/>
            </p:cNvSpPr>
            <p:nvPr/>
          </p:nvSpPr>
          <p:spPr bwMode="auto">
            <a:xfrm>
              <a:off x="4103688" y="3036888"/>
              <a:ext cx="1257300" cy="1257300"/>
            </a:xfrm>
            <a:prstGeom prst="ellipse">
              <a:avLst/>
            </a:prstGeom>
            <a:solidFill>
              <a:srgbClr val="FFFF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2" name="Oval 25"/>
            <p:cNvSpPr>
              <a:spLocks noChangeArrowheads="1"/>
            </p:cNvSpPr>
            <p:nvPr/>
          </p:nvSpPr>
          <p:spPr bwMode="auto">
            <a:xfrm>
              <a:off x="6807200" y="3036888"/>
              <a:ext cx="1257300" cy="1257300"/>
            </a:xfrm>
            <a:prstGeom prst="ellipse">
              <a:avLst/>
            </a:prstGeom>
            <a:solidFill>
              <a:srgbClr val="FFFF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3" name="Oval 26"/>
            <p:cNvSpPr>
              <a:spLocks noChangeArrowheads="1"/>
            </p:cNvSpPr>
            <p:nvPr/>
          </p:nvSpPr>
          <p:spPr bwMode="auto">
            <a:xfrm>
              <a:off x="6394450" y="4794250"/>
              <a:ext cx="1257300" cy="1257300"/>
            </a:xfrm>
            <a:prstGeom prst="ellipse">
              <a:avLst/>
            </a:prstGeom>
            <a:solidFill>
              <a:srgbClr val="FFFF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defTabSz="1217295">
                <a:buFont typeface="Arial" panose="020B0604020202090204" pitchFamily="34" charset="0"/>
                <a:buNone/>
              </a:pPr>
              <a:endParaRPr lang="en-US" altLang="zh-CN" sz="3100">
                <a:solidFill>
                  <a:srgbClr val="1C8EE4"/>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4" name="Oval 27"/>
            <p:cNvSpPr>
              <a:spLocks noChangeArrowheads="1"/>
            </p:cNvSpPr>
            <p:nvPr/>
          </p:nvSpPr>
          <p:spPr bwMode="auto">
            <a:xfrm>
              <a:off x="4570413" y="4794250"/>
              <a:ext cx="1257300" cy="1257300"/>
            </a:xfrm>
            <a:prstGeom prst="ellipse">
              <a:avLst/>
            </a:prstGeom>
            <a:solidFill>
              <a:srgbClr val="FFFF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defTabSz="1217295">
                <a:buFont typeface="Arial" panose="020B0604020202090204" pitchFamily="34" charset="0"/>
                <a:buNone/>
              </a:pPr>
              <a:endParaRPr lang="en-US" altLang="zh-CN" sz="31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2545" name="Freeform 101"/>
            <p:cNvSpPr>
              <a:spLocks noEditPoints="1"/>
            </p:cNvSpPr>
            <p:nvPr/>
          </p:nvSpPr>
          <p:spPr bwMode="auto">
            <a:xfrm>
              <a:off x="6775450" y="5121275"/>
              <a:ext cx="577850" cy="534988"/>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BE2327"/>
            </a:solidFill>
            <a:ln>
              <a:noFill/>
            </a:ln>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pic>
          <p:nvPicPr>
            <p:cNvPr id="22558" name="组合 55"/>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827713" y="2146300"/>
              <a:ext cx="450850" cy="444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59" name="Freeform 151"/>
            <p:cNvSpPr>
              <a:spLocks noEditPoints="1"/>
            </p:cNvSpPr>
            <p:nvPr/>
          </p:nvSpPr>
          <p:spPr bwMode="auto">
            <a:xfrm>
              <a:off x="4376738" y="3355975"/>
              <a:ext cx="600075" cy="542925"/>
            </a:xfrm>
            <a:custGeom>
              <a:avLst/>
              <a:gdLst>
                <a:gd name="T0" fmla="*/ 2147483647 w 155"/>
                <a:gd name="T1" fmla="*/ 2147483647 h 140"/>
                <a:gd name="T2" fmla="*/ 2147483647 w 155"/>
                <a:gd name="T3" fmla="*/ 2147483647 h 140"/>
                <a:gd name="T4" fmla="*/ 2147483647 w 155"/>
                <a:gd name="T5" fmla="*/ 2147483647 h 140"/>
                <a:gd name="T6" fmla="*/ 2147483647 w 155"/>
                <a:gd name="T7" fmla="*/ 2147483647 h 140"/>
                <a:gd name="T8" fmla="*/ 2147483647 w 155"/>
                <a:gd name="T9" fmla="*/ 2147483647 h 140"/>
                <a:gd name="T10" fmla="*/ 2147483647 w 155"/>
                <a:gd name="T11" fmla="*/ 2147483647 h 140"/>
                <a:gd name="T12" fmla="*/ 2147483647 w 155"/>
                <a:gd name="T13" fmla="*/ 0 h 140"/>
                <a:gd name="T14" fmla="*/ 0 w 155"/>
                <a:gd name="T15" fmla="*/ 2147483647 h 140"/>
                <a:gd name="T16" fmla="*/ 2147483647 w 155"/>
                <a:gd name="T17" fmla="*/ 2147483647 h 140"/>
                <a:gd name="T18" fmla="*/ 2147483647 w 155"/>
                <a:gd name="T19" fmla="*/ 2147483647 h 140"/>
                <a:gd name="T20" fmla="*/ 2147483647 w 155"/>
                <a:gd name="T21" fmla="*/ 2147483647 h 140"/>
                <a:gd name="T22" fmla="*/ 2147483647 w 155"/>
                <a:gd name="T23" fmla="*/ 2147483647 h 140"/>
                <a:gd name="T24" fmla="*/ 2147483647 w 155"/>
                <a:gd name="T25" fmla="*/ 2147483647 h 140"/>
                <a:gd name="T26" fmla="*/ 2147483647 w 155"/>
                <a:gd name="T27" fmla="*/ 2147483647 h 140"/>
                <a:gd name="T28" fmla="*/ 2147483647 w 155"/>
                <a:gd name="T29" fmla="*/ 2147483647 h 140"/>
                <a:gd name="T30" fmla="*/ 2147483647 w 155"/>
                <a:gd name="T31" fmla="*/ 2147483647 h 140"/>
                <a:gd name="T32" fmla="*/ 2147483647 w 155"/>
                <a:gd name="T33" fmla="*/ 2147483647 h 140"/>
                <a:gd name="T34" fmla="*/ 2147483647 w 155"/>
                <a:gd name="T35" fmla="*/ 2147483647 h 140"/>
                <a:gd name="T36" fmla="*/ 2147483647 w 155"/>
                <a:gd name="T37" fmla="*/ 2147483647 h 140"/>
                <a:gd name="T38" fmla="*/ 2147483647 w 155"/>
                <a:gd name="T39" fmla="*/ 2147483647 h 140"/>
                <a:gd name="T40" fmla="*/ 2147483647 w 155"/>
                <a:gd name="T41" fmla="*/ 2147483647 h 140"/>
                <a:gd name="T42" fmla="*/ 2147483647 w 155"/>
                <a:gd name="T43" fmla="*/ 2147483647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5" h="140">
                  <a:moveTo>
                    <a:pt x="154" y="110"/>
                  </a:moveTo>
                  <a:cubicBezTo>
                    <a:pt x="152" y="108"/>
                    <a:pt x="118" y="79"/>
                    <a:pt x="118" y="79"/>
                  </a:cubicBezTo>
                  <a:cubicBezTo>
                    <a:pt x="117" y="78"/>
                    <a:pt x="116" y="78"/>
                    <a:pt x="115" y="79"/>
                  </a:cubicBezTo>
                  <a:cubicBezTo>
                    <a:pt x="114" y="80"/>
                    <a:pt x="113" y="81"/>
                    <a:pt x="111" y="83"/>
                  </a:cubicBezTo>
                  <a:cubicBezTo>
                    <a:pt x="107" y="80"/>
                    <a:pt x="104" y="78"/>
                    <a:pt x="103" y="77"/>
                  </a:cubicBezTo>
                  <a:cubicBezTo>
                    <a:pt x="106" y="70"/>
                    <a:pt x="108" y="62"/>
                    <a:pt x="108" y="54"/>
                  </a:cubicBezTo>
                  <a:cubicBezTo>
                    <a:pt x="108" y="24"/>
                    <a:pt x="84" y="0"/>
                    <a:pt x="54" y="0"/>
                  </a:cubicBezTo>
                  <a:cubicBezTo>
                    <a:pt x="24" y="0"/>
                    <a:pt x="0" y="24"/>
                    <a:pt x="0" y="54"/>
                  </a:cubicBezTo>
                  <a:cubicBezTo>
                    <a:pt x="0" y="84"/>
                    <a:pt x="24" y="108"/>
                    <a:pt x="54" y="108"/>
                  </a:cubicBezTo>
                  <a:cubicBezTo>
                    <a:pt x="68" y="108"/>
                    <a:pt x="80" y="103"/>
                    <a:pt x="90" y="95"/>
                  </a:cubicBezTo>
                  <a:cubicBezTo>
                    <a:pt x="91" y="96"/>
                    <a:pt x="93" y="98"/>
                    <a:pt x="96" y="100"/>
                  </a:cubicBezTo>
                  <a:cubicBezTo>
                    <a:pt x="95" y="102"/>
                    <a:pt x="92" y="105"/>
                    <a:pt x="92" y="105"/>
                  </a:cubicBezTo>
                  <a:cubicBezTo>
                    <a:pt x="91" y="106"/>
                    <a:pt x="91" y="107"/>
                    <a:pt x="92" y="108"/>
                  </a:cubicBezTo>
                  <a:cubicBezTo>
                    <a:pt x="93" y="108"/>
                    <a:pt x="126" y="137"/>
                    <a:pt x="128" y="139"/>
                  </a:cubicBezTo>
                  <a:cubicBezTo>
                    <a:pt x="129" y="139"/>
                    <a:pt x="130" y="140"/>
                    <a:pt x="131" y="139"/>
                  </a:cubicBezTo>
                  <a:cubicBezTo>
                    <a:pt x="131" y="138"/>
                    <a:pt x="153" y="114"/>
                    <a:pt x="154" y="112"/>
                  </a:cubicBezTo>
                  <a:cubicBezTo>
                    <a:pt x="155" y="111"/>
                    <a:pt x="154" y="110"/>
                    <a:pt x="154" y="110"/>
                  </a:cubicBezTo>
                  <a:close/>
                  <a:moveTo>
                    <a:pt x="54" y="93"/>
                  </a:moveTo>
                  <a:cubicBezTo>
                    <a:pt x="32" y="93"/>
                    <a:pt x="15" y="75"/>
                    <a:pt x="15" y="54"/>
                  </a:cubicBezTo>
                  <a:cubicBezTo>
                    <a:pt x="15" y="32"/>
                    <a:pt x="32" y="15"/>
                    <a:pt x="54" y="15"/>
                  </a:cubicBezTo>
                  <a:cubicBezTo>
                    <a:pt x="75" y="15"/>
                    <a:pt x="93" y="32"/>
                    <a:pt x="93" y="54"/>
                  </a:cubicBezTo>
                  <a:cubicBezTo>
                    <a:pt x="93" y="75"/>
                    <a:pt x="75" y="93"/>
                    <a:pt x="54" y="93"/>
                  </a:cubicBezTo>
                  <a:close/>
                </a:path>
              </a:pathLst>
            </a:custGeom>
            <a:solidFill>
              <a:srgbClr val="BE2327"/>
            </a:solidFill>
            <a:ln>
              <a:noFill/>
            </a:ln>
          </p:spPr>
          <p:txBody>
            <a:bodyPr lIns="80296" tIns="40148" rIns="80296" bIns="40148"/>
            <a:lstStyle/>
            <a:p>
              <a:endParaRPr lang="zh-CN" altLang="en-US">
                <a:latin typeface="思源黑体 CN Light" panose="020B0300000000000000" pitchFamily="34" charset="-122"/>
                <a:ea typeface="思源黑体 CN Light" panose="020B0300000000000000" pitchFamily="34" charset="-122"/>
              </a:endParaRPr>
            </a:p>
          </p:txBody>
        </p:sp>
        <p:pic>
          <p:nvPicPr>
            <p:cNvPr id="22560" name="组合 76"/>
            <p:cNvPicPr>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968875" y="5230813"/>
              <a:ext cx="4381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1" name="组合 83"/>
            <p:cNvPicPr>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02500" y="3524250"/>
              <a:ext cx="446088" cy="414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34" name="组合 33"/>
          <p:cNvGrpSpPr/>
          <p:nvPr/>
        </p:nvGrpSpPr>
        <p:grpSpPr>
          <a:xfrm>
            <a:off x="4950897" y="134060"/>
            <a:ext cx="2197945" cy="400110"/>
            <a:chOff x="4950897" y="134060"/>
            <a:chExt cx="2197945" cy="400110"/>
          </a:xfrm>
        </p:grpSpPr>
        <p:sp>
          <p:nvSpPr>
            <p:cNvPr id="35"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01</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36" name="组合 35"/>
            <p:cNvGrpSpPr/>
            <p:nvPr/>
          </p:nvGrpSpPr>
          <p:grpSpPr>
            <a:xfrm>
              <a:off x="5095783" y="533382"/>
              <a:ext cx="1913029" cy="509"/>
              <a:chOff x="5095783" y="594295"/>
              <a:chExt cx="1913029" cy="509"/>
            </a:xfrm>
          </p:grpSpPr>
          <p:cxnSp>
            <p:nvCxnSpPr>
              <p:cNvPr id="42" name="直接连接符 41"/>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7" name="图片 3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2" presetClass="entr" presetSubtype="2" fill="hold" grpId="0" nodeType="afterEffect">
                                  <p:stCondLst>
                                    <p:cond delay="0"/>
                                  </p:stCondLst>
                                  <p:childTnLst>
                                    <p:set>
                                      <p:cBhvr>
                                        <p:cTn id="11" dur="1" fill="hold">
                                          <p:stCondLst>
                                            <p:cond delay="0"/>
                                          </p:stCondLst>
                                        </p:cTn>
                                        <p:tgtEl>
                                          <p:spTgt spid="22547"/>
                                        </p:tgtEl>
                                        <p:attrNameLst>
                                          <p:attrName>style.visibility</p:attrName>
                                        </p:attrNameLst>
                                      </p:cBhvr>
                                      <p:to>
                                        <p:strVal val="visible"/>
                                      </p:to>
                                    </p:set>
                                    <p:animEffect transition="in" filter="wipe(right)">
                                      <p:cBhvr>
                                        <p:cTn id="12" dur="500"/>
                                        <p:tgtEl>
                                          <p:spTgt spid="2254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22548"/>
                                        </p:tgtEl>
                                        <p:attrNameLst>
                                          <p:attrName>style.visibility</p:attrName>
                                        </p:attrNameLst>
                                      </p:cBhvr>
                                      <p:to>
                                        <p:strVal val="visible"/>
                                      </p:to>
                                    </p:set>
                                    <p:animEffect transition="in" filter="wipe(right)">
                                      <p:cBhvr>
                                        <p:cTn id="15" dur="500"/>
                                        <p:tgtEl>
                                          <p:spTgt spid="2254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2551"/>
                                        </p:tgtEl>
                                        <p:attrNameLst>
                                          <p:attrName>style.visibility</p:attrName>
                                        </p:attrNameLst>
                                      </p:cBhvr>
                                      <p:to>
                                        <p:strVal val="visible"/>
                                      </p:to>
                                    </p:set>
                                    <p:animEffect transition="in" filter="wipe(right)">
                                      <p:cBhvr>
                                        <p:cTn id="18" dur="500"/>
                                        <p:tgtEl>
                                          <p:spTgt spid="2255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2552"/>
                                        </p:tgtEl>
                                        <p:attrNameLst>
                                          <p:attrName>style.visibility</p:attrName>
                                        </p:attrNameLst>
                                      </p:cBhvr>
                                      <p:to>
                                        <p:strVal val="visible"/>
                                      </p:to>
                                    </p:set>
                                    <p:animEffect transition="in" filter="wipe(right)">
                                      <p:cBhvr>
                                        <p:cTn id="21" dur="500"/>
                                        <p:tgtEl>
                                          <p:spTgt spid="2255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2553"/>
                                        </p:tgtEl>
                                        <p:attrNameLst>
                                          <p:attrName>style.visibility</p:attrName>
                                        </p:attrNameLst>
                                      </p:cBhvr>
                                      <p:to>
                                        <p:strVal val="visible"/>
                                      </p:to>
                                    </p:set>
                                    <p:animEffect transition="in" filter="wipe(right)">
                                      <p:cBhvr>
                                        <p:cTn id="24" dur="500"/>
                                        <p:tgtEl>
                                          <p:spTgt spid="2255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2554"/>
                                        </p:tgtEl>
                                        <p:attrNameLst>
                                          <p:attrName>style.visibility</p:attrName>
                                        </p:attrNameLst>
                                      </p:cBhvr>
                                      <p:to>
                                        <p:strVal val="visible"/>
                                      </p:to>
                                    </p:set>
                                    <p:animEffect transition="in" filter="wipe(right)">
                                      <p:cBhvr>
                                        <p:cTn id="27" dur="500"/>
                                        <p:tgtEl>
                                          <p:spTgt spid="2255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549"/>
                                        </p:tgtEl>
                                        <p:attrNameLst>
                                          <p:attrName>style.visibility</p:attrName>
                                        </p:attrNameLst>
                                      </p:cBhvr>
                                      <p:to>
                                        <p:strVal val="visible"/>
                                      </p:to>
                                    </p:set>
                                    <p:animEffect transition="in" filter="wipe(left)">
                                      <p:cBhvr>
                                        <p:cTn id="30" dur="500"/>
                                        <p:tgtEl>
                                          <p:spTgt spid="2254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550"/>
                                        </p:tgtEl>
                                        <p:attrNameLst>
                                          <p:attrName>style.visibility</p:attrName>
                                        </p:attrNameLst>
                                      </p:cBhvr>
                                      <p:to>
                                        <p:strVal val="visible"/>
                                      </p:to>
                                    </p:set>
                                    <p:animEffect transition="in" filter="wipe(left)">
                                      <p:cBhvr>
                                        <p:cTn id="33" dur="500"/>
                                        <p:tgtEl>
                                          <p:spTgt spid="2255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555"/>
                                        </p:tgtEl>
                                        <p:attrNameLst>
                                          <p:attrName>style.visibility</p:attrName>
                                        </p:attrNameLst>
                                      </p:cBhvr>
                                      <p:to>
                                        <p:strVal val="visible"/>
                                      </p:to>
                                    </p:set>
                                    <p:animEffect transition="in" filter="wipe(left)">
                                      <p:cBhvr>
                                        <p:cTn id="36" dur="500"/>
                                        <p:tgtEl>
                                          <p:spTgt spid="2255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556"/>
                                        </p:tgtEl>
                                        <p:attrNameLst>
                                          <p:attrName>style.visibility</p:attrName>
                                        </p:attrNameLst>
                                      </p:cBhvr>
                                      <p:to>
                                        <p:strVal val="visible"/>
                                      </p:to>
                                    </p:set>
                                    <p:animEffect transition="in" filter="wipe(left)">
                                      <p:cBhvr>
                                        <p:cTn id="39" dur="500"/>
                                        <p:tgtEl>
                                          <p:spTgt spid="2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7" grpId="0"/>
      <p:bldP spid="22548" grpId="0"/>
      <p:bldP spid="22549" grpId="0"/>
      <p:bldP spid="22550" grpId="0"/>
      <p:bldP spid="22551" grpId="0"/>
      <p:bldP spid="22552" grpId="0"/>
      <p:bldP spid="22553" grpId="0"/>
      <p:bldP spid="22554" grpId="0"/>
      <p:bldP spid="22555" grpId="0"/>
      <p:bldP spid="225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63" name="Elbow Connector 25"/>
          <p:cNvCxnSpPr>
            <a:cxnSpLocks noChangeShapeType="1"/>
          </p:cNvCxnSpPr>
          <p:nvPr/>
        </p:nvCxnSpPr>
        <p:spPr bwMode="auto">
          <a:xfrm rot="16200000" flipH="1">
            <a:off x="4040188" y="3582411"/>
            <a:ext cx="833437" cy="147637"/>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23564" name="Straight Connector 31"/>
          <p:cNvCxnSpPr>
            <a:cxnSpLocks noChangeShapeType="1"/>
          </p:cNvCxnSpPr>
          <p:nvPr/>
        </p:nvCxnSpPr>
        <p:spPr bwMode="auto">
          <a:xfrm>
            <a:off x="3148013" y="2379086"/>
            <a:ext cx="0" cy="617537"/>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3565" name="Straight Connector 93"/>
          <p:cNvCxnSpPr>
            <a:cxnSpLocks noChangeShapeType="1"/>
          </p:cNvCxnSpPr>
          <p:nvPr/>
        </p:nvCxnSpPr>
        <p:spPr bwMode="auto">
          <a:xfrm>
            <a:off x="8826500" y="2379086"/>
            <a:ext cx="0" cy="617537"/>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3566" name="Straight Connector 94"/>
          <p:cNvCxnSpPr>
            <a:cxnSpLocks noChangeShapeType="1"/>
          </p:cNvCxnSpPr>
          <p:nvPr/>
        </p:nvCxnSpPr>
        <p:spPr bwMode="auto">
          <a:xfrm>
            <a:off x="6018213" y="3723698"/>
            <a:ext cx="0" cy="617538"/>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3567" name="Elbow Connector 108"/>
          <p:cNvCxnSpPr>
            <a:cxnSpLocks noChangeShapeType="1"/>
          </p:cNvCxnSpPr>
          <p:nvPr/>
        </p:nvCxnSpPr>
        <p:spPr bwMode="auto">
          <a:xfrm rot="5400000">
            <a:off x="7176294" y="3575267"/>
            <a:ext cx="833438" cy="146050"/>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23568" name="Oval 38"/>
          <p:cNvSpPr>
            <a:spLocks noChangeArrowheads="1"/>
          </p:cNvSpPr>
          <p:nvPr/>
        </p:nvSpPr>
        <p:spPr bwMode="auto">
          <a:xfrm>
            <a:off x="2735263" y="3244273"/>
            <a:ext cx="827087" cy="828675"/>
          </a:xfrm>
          <a:prstGeom prst="ellipse">
            <a:avLst/>
          </a:prstGeom>
          <a:solidFill>
            <a:srgbClr val="0D4D81"/>
          </a:solidFill>
          <a:ln>
            <a:noFill/>
          </a:ln>
          <a:effectLst>
            <a:outerShdw blurRad="50800" dist="38100" dir="5400000" algn="t" rotWithShape="0">
              <a:prstClr val="black">
                <a:alpha val="40000"/>
              </a:prstClr>
            </a:outerShdw>
          </a:effectLst>
        </p:spPr>
        <p:txBody>
          <a:bodyPr lIns="121682" tIns="60841" rIns="121682" bIns="60841"/>
          <a:lstStyle/>
          <a:p>
            <a:pPr algn="ctr" defTabSz="1217295">
              <a:buFont typeface="Arial" panose="020B0604020202090204" pitchFamily="34" charset="0"/>
              <a:buNone/>
            </a:pPr>
            <a:endParaRPr lang="en-US" altLang="zh-CN" sz="3100">
              <a:solidFill>
                <a:srgbClr val="262626"/>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69" name="Freeform 13"/>
          <p:cNvSpPr>
            <a:spLocks noEditPoints="1"/>
          </p:cNvSpPr>
          <p:nvPr/>
        </p:nvSpPr>
        <p:spPr bwMode="auto">
          <a:xfrm>
            <a:off x="2947988" y="3507798"/>
            <a:ext cx="401637" cy="303213"/>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23570" name="Oval 102"/>
          <p:cNvSpPr>
            <a:spLocks noChangeArrowheads="1"/>
          </p:cNvSpPr>
          <p:nvPr/>
        </p:nvSpPr>
        <p:spPr bwMode="auto">
          <a:xfrm>
            <a:off x="4121150" y="4265036"/>
            <a:ext cx="827088" cy="827087"/>
          </a:xfrm>
          <a:prstGeom prst="ellipse">
            <a:avLst/>
          </a:prstGeom>
          <a:solidFill>
            <a:srgbClr val="BE2327"/>
          </a:solidFill>
          <a:ln>
            <a:noFill/>
          </a:ln>
          <a:effectLst>
            <a:outerShdw blurRad="50800" dist="38100" dir="5400000" algn="t" rotWithShape="0">
              <a:prstClr val="black">
                <a:alpha val="40000"/>
              </a:prstClr>
            </a:outerShdw>
          </a:effectLst>
        </p:spPr>
        <p:txBody>
          <a:bodyPr lIns="121682" tIns="60841" rIns="121682" bIns="60841"/>
          <a:lstStyle/>
          <a:p>
            <a:pPr algn="ctr" defTabSz="1217295">
              <a:buFont typeface="Arial" panose="020B0604020202090204" pitchFamily="34" charset="0"/>
              <a:buNone/>
            </a:pPr>
            <a:endParaRPr lang="en-US" altLang="zh-CN" sz="3100">
              <a:solidFill>
                <a:srgbClr val="262626"/>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71" name="Freeform 15"/>
          <p:cNvSpPr>
            <a:spLocks noChangeAspect="1" noEditPoints="1"/>
          </p:cNvSpPr>
          <p:nvPr/>
        </p:nvSpPr>
        <p:spPr bwMode="auto">
          <a:xfrm>
            <a:off x="4341813" y="4533323"/>
            <a:ext cx="387350" cy="290513"/>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23572" name="Oval 103"/>
          <p:cNvSpPr>
            <a:spLocks noChangeArrowheads="1"/>
          </p:cNvSpPr>
          <p:nvPr/>
        </p:nvSpPr>
        <p:spPr bwMode="auto">
          <a:xfrm>
            <a:off x="5605463" y="4522211"/>
            <a:ext cx="827087" cy="827087"/>
          </a:xfrm>
          <a:prstGeom prst="ellipse">
            <a:avLst/>
          </a:prstGeom>
          <a:solidFill>
            <a:srgbClr val="0D4D81"/>
          </a:solidFill>
          <a:ln>
            <a:noFill/>
          </a:ln>
          <a:effectLst>
            <a:outerShdw blurRad="50800" dist="38100" dir="5400000" algn="t" rotWithShape="0">
              <a:prstClr val="black">
                <a:alpha val="40000"/>
              </a:prstClr>
            </a:outerShdw>
          </a:effectLst>
        </p:spPr>
        <p:txBody>
          <a:bodyPr lIns="121682" tIns="60841" rIns="121682" bIns="60841"/>
          <a:lstStyle/>
          <a:p>
            <a:pPr algn="ctr" defTabSz="1217295">
              <a:buFont typeface="Arial" panose="020B0604020202090204" pitchFamily="34" charset="0"/>
              <a:buNone/>
            </a:pPr>
            <a:endParaRPr lang="en-US" altLang="zh-CN" sz="3100">
              <a:solidFill>
                <a:srgbClr val="262626"/>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73" name="Freeform 69"/>
          <p:cNvSpPr>
            <a:spLocks noEditPoints="1"/>
          </p:cNvSpPr>
          <p:nvPr/>
        </p:nvSpPr>
        <p:spPr bwMode="auto">
          <a:xfrm>
            <a:off x="5843588" y="4758748"/>
            <a:ext cx="349250" cy="352425"/>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23574" name="Oval 101"/>
          <p:cNvSpPr>
            <a:spLocks noChangeArrowheads="1"/>
          </p:cNvSpPr>
          <p:nvPr/>
        </p:nvSpPr>
        <p:spPr bwMode="auto">
          <a:xfrm>
            <a:off x="7127875" y="4265036"/>
            <a:ext cx="828675" cy="827087"/>
          </a:xfrm>
          <a:prstGeom prst="ellipse">
            <a:avLst/>
          </a:prstGeom>
          <a:solidFill>
            <a:srgbClr val="BE2327"/>
          </a:solidFill>
          <a:ln>
            <a:noFill/>
          </a:ln>
          <a:effectLst>
            <a:outerShdw blurRad="50800" dist="38100" dir="5400000" algn="t" rotWithShape="0">
              <a:prstClr val="black">
                <a:alpha val="40000"/>
              </a:prstClr>
            </a:outerShdw>
          </a:effectLst>
        </p:spPr>
        <p:txBody>
          <a:bodyPr lIns="121682" tIns="60841" rIns="121682" bIns="60841"/>
          <a:lstStyle/>
          <a:p>
            <a:pPr algn="ctr" defTabSz="1217295">
              <a:buFont typeface="Arial" panose="020B0604020202090204" pitchFamily="34" charset="0"/>
              <a:buNone/>
            </a:pPr>
            <a:endParaRPr lang="en-US" altLang="zh-CN" sz="3100">
              <a:solidFill>
                <a:srgbClr val="262626"/>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75" name="Freeform 217"/>
          <p:cNvSpPr>
            <a:spLocks noEditPoints="1"/>
          </p:cNvSpPr>
          <p:nvPr/>
        </p:nvSpPr>
        <p:spPr bwMode="auto">
          <a:xfrm>
            <a:off x="7348538" y="4533323"/>
            <a:ext cx="387350" cy="290513"/>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sp>
        <p:nvSpPr>
          <p:cNvPr id="23576" name="Oval 100"/>
          <p:cNvSpPr>
            <a:spLocks noChangeArrowheads="1"/>
          </p:cNvSpPr>
          <p:nvPr/>
        </p:nvSpPr>
        <p:spPr bwMode="auto">
          <a:xfrm>
            <a:off x="8413750" y="3244273"/>
            <a:ext cx="827088" cy="828675"/>
          </a:xfrm>
          <a:prstGeom prst="ellipse">
            <a:avLst/>
          </a:prstGeom>
          <a:solidFill>
            <a:srgbClr val="0D4D81"/>
          </a:solidFill>
          <a:ln>
            <a:noFill/>
          </a:ln>
          <a:effectLst>
            <a:outerShdw blurRad="50800" dist="38100" dir="5400000" algn="t" rotWithShape="0">
              <a:prstClr val="black">
                <a:alpha val="40000"/>
              </a:prstClr>
            </a:outerShdw>
          </a:effectLst>
        </p:spPr>
        <p:txBody>
          <a:bodyPr lIns="121682" tIns="60841" rIns="121682" bIns="60841"/>
          <a:lstStyle/>
          <a:p>
            <a:pPr algn="ctr" defTabSz="1217295">
              <a:buFont typeface="Arial" panose="020B0604020202090204" pitchFamily="34" charset="0"/>
              <a:buNone/>
            </a:pPr>
            <a:endParaRPr lang="en-US" altLang="zh-CN" sz="3100">
              <a:solidFill>
                <a:srgbClr val="262626"/>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77" name="Freeform 64"/>
          <p:cNvSpPr>
            <a:spLocks noEditPoints="1"/>
          </p:cNvSpPr>
          <p:nvPr/>
        </p:nvSpPr>
        <p:spPr bwMode="auto">
          <a:xfrm>
            <a:off x="8613775" y="3480811"/>
            <a:ext cx="427038" cy="35560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latin typeface="思源黑体 CN Light" panose="020B0300000000000000" pitchFamily="34" charset="-122"/>
              <a:ea typeface="思源黑体 CN Light" panose="020B0300000000000000" pitchFamily="34" charset="-122"/>
            </a:endParaRPr>
          </a:p>
        </p:txBody>
      </p:sp>
      <p:grpSp>
        <p:nvGrpSpPr>
          <p:cNvPr id="2" name="组合 1"/>
          <p:cNvGrpSpPr/>
          <p:nvPr/>
        </p:nvGrpSpPr>
        <p:grpSpPr>
          <a:xfrm>
            <a:off x="2868613" y="702686"/>
            <a:ext cx="6618287" cy="3146425"/>
            <a:chOff x="2868613" y="702686"/>
            <a:chExt cx="6618287" cy="3146425"/>
          </a:xfrm>
          <a:effectLst>
            <a:outerShdw blurRad="50800" dist="38100" dir="5400000" algn="t" rotWithShape="0">
              <a:prstClr val="black">
                <a:alpha val="40000"/>
              </a:prstClr>
            </a:outerShdw>
          </a:effectLst>
        </p:grpSpPr>
        <p:sp>
          <p:nvSpPr>
            <p:cNvPr id="23558" name="Freeform 65"/>
            <p:cNvSpPr/>
            <p:nvPr/>
          </p:nvSpPr>
          <p:spPr bwMode="auto">
            <a:xfrm rot="-6872124">
              <a:off x="8147844" y="1211479"/>
              <a:ext cx="1030288" cy="164782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BE2327"/>
            </a:solidFill>
            <a:ln>
              <a:noFill/>
            </a:ln>
          </p:spPr>
          <p:txBody>
            <a:bodyPr lIns="121682" tIns="60841" rIns="121682" bIns="60841"/>
            <a:lstStyle/>
            <a:p>
              <a:endParaRPr lang="zh-CN" altLang="en-US"/>
            </a:p>
          </p:txBody>
        </p:sp>
        <p:sp>
          <p:nvSpPr>
            <p:cNvPr id="23559" name="Freeform 65_6"/>
            <p:cNvSpPr/>
            <p:nvPr/>
          </p:nvSpPr>
          <p:spPr bwMode="auto">
            <a:xfrm rot="-5331273">
              <a:off x="6973888" y="2166361"/>
              <a:ext cx="1031875" cy="164782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0D4D81"/>
            </a:solidFill>
            <a:ln>
              <a:noFill/>
            </a:ln>
          </p:spPr>
          <p:txBody>
            <a:bodyPr lIns="121682" tIns="60841" rIns="121682" bIns="60841"/>
            <a:lstStyle/>
            <a:p>
              <a:endParaRPr lang="zh-CN" altLang="en-US"/>
            </a:p>
          </p:txBody>
        </p:sp>
        <p:sp>
          <p:nvSpPr>
            <p:cNvPr id="23560" name="Freeform 65_7"/>
            <p:cNvSpPr/>
            <p:nvPr/>
          </p:nvSpPr>
          <p:spPr bwMode="auto">
            <a:xfrm rot="-3744668">
              <a:off x="5503069" y="2510054"/>
              <a:ext cx="1030288" cy="164782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BE2327"/>
            </a:solidFill>
            <a:ln>
              <a:noFill/>
            </a:ln>
          </p:spPr>
          <p:txBody>
            <a:bodyPr lIns="121682" tIns="60841" rIns="121682" bIns="60841"/>
            <a:lstStyle/>
            <a:p>
              <a:endParaRPr lang="zh-CN" altLang="en-US"/>
            </a:p>
          </p:txBody>
        </p:sp>
        <p:sp>
          <p:nvSpPr>
            <p:cNvPr id="23561" name="Freeform 65_8"/>
            <p:cNvSpPr/>
            <p:nvPr/>
          </p:nvSpPr>
          <p:spPr bwMode="auto">
            <a:xfrm rot="-2146088">
              <a:off x="4044950" y="2152073"/>
              <a:ext cx="1030288" cy="164782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0D4D81"/>
            </a:solidFill>
            <a:ln>
              <a:noFill/>
            </a:ln>
          </p:spPr>
          <p:txBody>
            <a:bodyPr lIns="121682" tIns="60841" rIns="121682" bIns="60841"/>
            <a:lstStyle/>
            <a:p>
              <a:endParaRPr lang="zh-CN" altLang="en-US"/>
            </a:p>
          </p:txBody>
        </p:sp>
        <p:sp>
          <p:nvSpPr>
            <p:cNvPr id="23562" name="Freeform 65_9"/>
            <p:cNvSpPr/>
            <p:nvPr/>
          </p:nvSpPr>
          <p:spPr bwMode="auto">
            <a:xfrm rot="-592321">
              <a:off x="2868613" y="1188461"/>
              <a:ext cx="1030287" cy="164782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BE2327"/>
            </a:solidFill>
            <a:ln>
              <a:noFill/>
            </a:ln>
          </p:spPr>
          <p:txBody>
            <a:bodyPr lIns="121682" tIns="60841" rIns="121682" bIns="60841"/>
            <a:lstStyle/>
            <a:p>
              <a:endParaRPr lang="zh-CN" altLang="en-US"/>
            </a:p>
          </p:txBody>
        </p:sp>
        <p:sp>
          <p:nvSpPr>
            <p:cNvPr id="23578" name="Freeform 130"/>
            <p:cNvSpPr>
              <a:spLocks noEditPoints="1"/>
            </p:cNvSpPr>
            <p:nvPr/>
          </p:nvSpPr>
          <p:spPr bwMode="auto">
            <a:xfrm>
              <a:off x="4968875" y="702686"/>
              <a:ext cx="2092325" cy="2014537"/>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BE2327"/>
            </a:solidFill>
            <a:ln>
              <a:noFill/>
            </a:ln>
          </p:spPr>
          <p:txBody>
            <a:bodyPr lIns="121682" tIns="60841" rIns="121682" bIns="60841"/>
            <a:lstStyle/>
            <a:p>
              <a:endParaRPr lang="zh-CN" altLang="en-US"/>
            </a:p>
          </p:txBody>
        </p:sp>
      </p:grpSp>
      <p:sp>
        <p:nvSpPr>
          <p:cNvPr id="23579" name="TextBox 13"/>
          <p:cNvSpPr txBox="1">
            <a:spLocks noChangeArrowheads="1"/>
          </p:cNvSpPr>
          <p:nvPr/>
        </p:nvSpPr>
        <p:spPr bwMode="auto">
          <a:xfrm>
            <a:off x="8283575" y="4150736"/>
            <a:ext cx="1087438"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80" name="TextBox 13"/>
          <p:cNvSpPr txBox="1">
            <a:spLocks noChangeArrowheads="1"/>
          </p:cNvSpPr>
          <p:nvPr/>
        </p:nvSpPr>
        <p:spPr bwMode="auto">
          <a:xfrm>
            <a:off x="7050088" y="5146098"/>
            <a:ext cx="108585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81" name="TextBox 13"/>
          <p:cNvSpPr txBox="1">
            <a:spLocks noChangeArrowheads="1"/>
          </p:cNvSpPr>
          <p:nvPr/>
        </p:nvSpPr>
        <p:spPr bwMode="auto">
          <a:xfrm>
            <a:off x="5472113" y="5427086"/>
            <a:ext cx="108585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82" name="TextBox 13"/>
          <p:cNvSpPr txBox="1">
            <a:spLocks noChangeArrowheads="1"/>
          </p:cNvSpPr>
          <p:nvPr/>
        </p:nvSpPr>
        <p:spPr bwMode="auto">
          <a:xfrm>
            <a:off x="3987800" y="5177848"/>
            <a:ext cx="108585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3583" name="TextBox 13"/>
          <p:cNvSpPr txBox="1">
            <a:spLocks noChangeArrowheads="1"/>
          </p:cNvSpPr>
          <p:nvPr/>
        </p:nvSpPr>
        <p:spPr bwMode="auto">
          <a:xfrm>
            <a:off x="2601913" y="4192011"/>
            <a:ext cx="108585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ct val="20000"/>
              </a:spcBef>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grpSp>
        <p:nvGrpSpPr>
          <p:cNvPr id="34" name="组合 33"/>
          <p:cNvGrpSpPr/>
          <p:nvPr/>
        </p:nvGrpSpPr>
        <p:grpSpPr>
          <a:xfrm>
            <a:off x="4950897" y="134060"/>
            <a:ext cx="2197945" cy="400110"/>
            <a:chOff x="4950897" y="134060"/>
            <a:chExt cx="2197945" cy="400110"/>
          </a:xfrm>
        </p:grpSpPr>
        <p:sp>
          <p:nvSpPr>
            <p:cNvPr id="40"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01</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41" name="组合 40"/>
            <p:cNvGrpSpPr/>
            <p:nvPr/>
          </p:nvGrpSpPr>
          <p:grpSpPr>
            <a:xfrm>
              <a:off x="5095783" y="533382"/>
              <a:ext cx="1913029" cy="509"/>
              <a:chOff x="5095783" y="594295"/>
              <a:chExt cx="1913029" cy="509"/>
            </a:xfrm>
          </p:grpSpPr>
          <p:cxnSp>
            <p:nvCxnSpPr>
              <p:cNvPr id="42" name="直接连接符 41"/>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5" name="图片 3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3563"/>
                                        </p:tgtEl>
                                        <p:attrNameLst>
                                          <p:attrName>style.visibility</p:attrName>
                                        </p:attrNameLst>
                                      </p:cBhvr>
                                      <p:to>
                                        <p:strVal val="visible"/>
                                      </p:to>
                                    </p:set>
                                    <p:animEffect transition="in" filter="fade">
                                      <p:cBhvr>
                                        <p:cTn id="13" dur="1000"/>
                                        <p:tgtEl>
                                          <p:spTgt spid="23563"/>
                                        </p:tgtEl>
                                      </p:cBhvr>
                                    </p:animEffect>
                                    <p:anim calcmode="lin" valueType="num">
                                      <p:cBhvr>
                                        <p:cTn id="14" dur="1000" fill="hold"/>
                                        <p:tgtEl>
                                          <p:spTgt spid="23563"/>
                                        </p:tgtEl>
                                        <p:attrNameLst>
                                          <p:attrName>ppt_x</p:attrName>
                                        </p:attrNameLst>
                                      </p:cBhvr>
                                      <p:tavLst>
                                        <p:tav tm="0">
                                          <p:val>
                                            <p:strVal val="#ppt_x"/>
                                          </p:val>
                                        </p:tav>
                                        <p:tav tm="100000">
                                          <p:val>
                                            <p:strVal val="#ppt_x"/>
                                          </p:val>
                                        </p:tav>
                                      </p:tavLst>
                                    </p:anim>
                                    <p:anim calcmode="lin" valueType="num">
                                      <p:cBhvr>
                                        <p:cTn id="15" dur="1000" fill="hold"/>
                                        <p:tgtEl>
                                          <p:spTgt spid="2356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3564"/>
                                        </p:tgtEl>
                                        <p:attrNameLst>
                                          <p:attrName>style.visibility</p:attrName>
                                        </p:attrNameLst>
                                      </p:cBhvr>
                                      <p:to>
                                        <p:strVal val="visible"/>
                                      </p:to>
                                    </p:set>
                                    <p:animEffect transition="in" filter="fade">
                                      <p:cBhvr>
                                        <p:cTn id="18" dur="1000"/>
                                        <p:tgtEl>
                                          <p:spTgt spid="23564"/>
                                        </p:tgtEl>
                                      </p:cBhvr>
                                    </p:animEffect>
                                    <p:anim calcmode="lin" valueType="num">
                                      <p:cBhvr>
                                        <p:cTn id="19" dur="1000" fill="hold"/>
                                        <p:tgtEl>
                                          <p:spTgt spid="23564"/>
                                        </p:tgtEl>
                                        <p:attrNameLst>
                                          <p:attrName>ppt_x</p:attrName>
                                        </p:attrNameLst>
                                      </p:cBhvr>
                                      <p:tavLst>
                                        <p:tav tm="0">
                                          <p:val>
                                            <p:strVal val="#ppt_x"/>
                                          </p:val>
                                        </p:tav>
                                        <p:tav tm="100000">
                                          <p:val>
                                            <p:strVal val="#ppt_x"/>
                                          </p:val>
                                        </p:tav>
                                      </p:tavLst>
                                    </p:anim>
                                    <p:anim calcmode="lin" valueType="num">
                                      <p:cBhvr>
                                        <p:cTn id="20" dur="1000" fill="hold"/>
                                        <p:tgtEl>
                                          <p:spTgt spid="2356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3565"/>
                                        </p:tgtEl>
                                        <p:attrNameLst>
                                          <p:attrName>style.visibility</p:attrName>
                                        </p:attrNameLst>
                                      </p:cBhvr>
                                      <p:to>
                                        <p:strVal val="visible"/>
                                      </p:to>
                                    </p:set>
                                    <p:animEffect transition="in" filter="fade">
                                      <p:cBhvr>
                                        <p:cTn id="23" dur="1000"/>
                                        <p:tgtEl>
                                          <p:spTgt spid="23565"/>
                                        </p:tgtEl>
                                      </p:cBhvr>
                                    </p:animEffect>
                                    <p:anim calcmode="lin" valueType="num">
                                      <p:cBhvr>
                                        <p:cTn id="24" dur="1000" fill="hold"/>
                                        <p:tgtEl>
                                          <p:spTgt spid="23565"/>
                                        </p:tgtEl>
                                        <p:attrNameLst>
                                          <p:attrName>ppt_x</p:attrName>
                                        </p:attrNameLst>
                                      </p:cBhvr>
                                      <p:tavLst>
                                        <p:tav tm="0">
                                          <p:val>
                                            <p:strVal val="#ppt_x"/>
                                          </p:val>
                                        </p:tav>
                                        <p:tav tm="100000">
                                          <p:val>
                                            <p:strVal val="#ppt_x"/>
                                          </p:val>
                                        </p:tav>
                                      </p:tavLst>
                                    </p:anim>
                                    <p:anim calcmode="lin" valueType="num">
                                      <p:cBhvr>
                                        <p:cTn id="25" dur="1000" fill="hold"/>
                                        <p:tgtEl>
                                          <p:spTgt spid="2356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3566"/>
                                        </p:tgtEl>
                                        <p:attrNameLst>
                                          <p:attrName>style.visibility</p:attrName>
                                        </p:attrNameLst>
                                      </p:cBhvr>
                                      <p:to>
                                        <p:strVal val="visible"/>
                                      </p:to>
                                    </p:set>
                                    <p:animEffect transition="in" filter="fade">
                                      <p:cBhvr>
                                        <p:cTn id="28" dur="1000"/>
                                        <p:tgtEl>
                                          <p:spTgt spid="23566"/>
                                        </p:tgtEl>
                                      </p:cBhvr>
                                    </p:animEffect>
                                    <p:anim calcmode="lin" valueType="num">
                                      <p:cBhvr>
                                        <p:cTn id="29" dur="1000" fill="hold"/>
                                        <p:tgtEl>
                                          <p:spTgt spid="23566"/>
                                        </p:tgtEl>
                                        <p:attrNameLst>
                                          <p:attrName>ppt_x</p:attrName>
                                        </p:attrNameLst>
                                      </p:cBhvr>
                                      <p:tavLst>
                                        <p:tav tm="0">
                                          <p:val>
                                            <p:strVal val="#ppt_x"/>
                                          </p:val>
                                        </p:tav>
                                        <p:tav tm="100000">
                                          <p:val>
                                            <p:strVal val="#ppt_x"/>
                                          </p:val>
                                        </p:tav>
                                      </p:tavLst>
                                    </p:anim>
                                    <p:anim calcmode="lin" valueType="num">
                                      <p:cBhvr>
                                        <p:cTn id="30" dur="1000" fill="hold"/>
                                        <p:tgtEl>
                                          <p:spTgt spid="2356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3567"/>
                                        </p:tgtEl>
                                        <p:attrNameLst>
                                          <p:attrName>style.visibility</p:attrName>
                                        </p:attrNameLst>
                                      </p:cBhvr>
                                      <p:to>
                                        <p:strVal val="visible"/>
                                      </p:to>
                                    </p:set>
                                    <p:animEffect transition="in" filter="fade">
                                      <p:cBhvr>
                                        <p:cTn id="33" dur="1000"/>
                                        <p:tgtEl>
                                          <p:spTgt spid="23567"/>
                                        </p:tgtEl>
                                      </p:cBhvr>
                                    </p:animEffect>
                                    <p:anim calcmode="lin" valueType="num">
                                      <p:cBhvr>
                                        <p:cTn id="34" dur="1000" fill="hold"/>
                                        <p:tgtEl>
                                          <p:spTgt spid="23567"/>
                                        </p:tgtEl>
                                        <p:attrNameLst>
                                          <p:attrName>ppt_x</p:attrName>
                                        </p:attrNameLst>
                                      </p:cBhvr>
                                      <p:tavLst>
                                        <p:tav tm="0">
                                          <p:val>
                                            <p:strVal val="#ppt_x"/>
                                          </p:val>
                                        </p:tav>
                                        <p:tav tm="100000">
                                          <p:val>
                                            <p:strVal val="#ppt_x"/>
                                          </p:val>
                                        </p:tav>
                                      </p:tavLst>
                                    </p:anim>
                                    <p:anim calcmode="lin" valueType="num">
                                      <p:cBhvr>
                                        <p:cTn id="35" dur="1000" fill="hold"/>
                                        <p:tgtEl>
                                          <p:spTgt spid="2356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3568"/>
                                        </p:tgtEl>
                                        <p:attrNameLst>
                                          <p:attrName>style.visibility</p:attrName>
                                        </p:attrNameLst>
                                      </p:cBhvr>
                                      <p:to>
                                        <p:strVal val="visible"/>
                                      </p:to>
                                    </p:set>
                                    <p:animEffect transition="in" filter="fade">
                                      <p:cBhvr>
                                        <p:cTn id="38" dur="1000"/>
                                        <p:tgtEl>
                                          <p:spTgt spid="23568"/>
                                        </p:tgtEl>
                                      </p:cBhvr>
                                    </p:animEffect>
                                    <p:anim calcmode="lin" valueType="num">
                                      <p:cBhvr>
                                        <p:cTn id="39" dur="1000" fill="hold"/>
                                        <p:tgtEl>
                                          <p:spTgt spid="23568"/>
                                        </p:tgtEl>
                                        <p:attrNameLst>
                                          <p:attrName>ppt_x</p:attrName>
                                        </p:attrNameLst>
                                      </p:cBhvr>
                                      <p:tavLst>
                                        <p:tav tm="0">
                                          <p:val>
                                            <p:strVal val="#ppt_x"/>
                                          </p:val>
                                        </p:tav>
                                        <p:tav tm="100000">
                                          <p:val>
                                            <p:strVal val="#ppt_x"/>
                                          </p:val>
                                        </p:tav>
                                      </p:tavLst>
                                    </p:anim>
                                    <p:anim calcmode="lin" valueType="num">
                                      <p:cBhvr>
                                        <p:cTn id="40" dur="1000" fill="hold"/>
                                        <p:tgtEl>
                                          <p:spTgt spid="2356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569"/>
                                        </p:tgtEl>
                                        <p:attrNameLst>
                                          <p:attrName>style.visibility</p:attrName>
                                        </p:attrNameLst>
                                      </p:cBhvr>
                                      <p:to>
                                        <p:strVal val="visible"/>
                                      </p:to>
                                    </p:set>
                                    <p:animEffect transition="in" filter="fade">
                                      <p:cBhvr>
                                        <p:cTn id="43" dur="1000"/>
                                        <p:tgtEl>
                                          <p:spTgt spid="23569"/>
                                        </p:tgtEl>
                                      </p:cBhvr>
                                    </p:animEffect>
                                    <p:anim calcmode="lin" valueType="num">
                                      <p:cBhvr>
                                        <p:cTn id="44" dur="1000" fill="hold"/>
                                        <p:tgtEl>
                                          <p:spTgt spid="23569"/>
                                        </p:tgtEl>
                                        <p:attrNameLst>
                                          <p:attrName>ppt_x</p:attrName>
                                        </p:attrNameLst>
                                      </p:cBhvr>
                                      <p:tavLst>
                                        <p:tav tm="0">
                                          <p:val>
                                            <p:strVal val="#ppt_x"/>
                                          </p:val>
                                        </p:tav>
                                        <p:tav tm="100000">
                                          <p:val>
                                            <p:strVal val="#ppt_x"/>
                                          </p:val>
                                        </p:tav>
                                      </p:tavLst>
                                    </p:anim>
                                    <p:anim calcmode="lin" valueType="num">
                                      <p:cBhvr>
                                        <p:cTn id="45" dur="1000" fill="hold"/>
                                        <p:tgtEl>
                                          <p:spTgt spid="2356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570"/>
                                        </p:tgtEl>
                                        <p:attrNameLst>
                                          <p:attrName>style.visibility</p:attrName>
                                        </p:attrNameLst>
                                      </p:cBhvr>
                                      <p:to>
                                        <p:strVal val="visible"/>
                                      </p:to>
                                    </p:set>
                                    <p:animEffect transition="in" filter="fade">
                                      <p:cBhvr>
                                        <p:cTn id="48" dur="1000"/>
                                        <p:tgtEl>
                                          <p:spTgt spid="23570"/>
                                        </p:tgtEl>
                                      </p:cBhvr>
                                    </p:animEffect>
                                    <p:anim calcmode="lin" valueType="num">
                                      <p:cBhvr>
                                        <p:cTn id="49" dur="1000" fill="hold"/>
                                        <p:tgtEl>
                                          <p:spTgt spid="23570"/>
                                        </p:tgtEl>
                                        <p:attrNameLst>
                                          <p:attrName>ppt_x</p:attrName>
                                        </p:attrNameLst>
                                      </p:cBhvr>
                                      <p:tavLst>
                                        <p:tav tm="0">
                                          <p:val>
                                            <p:strVal val="#ppt_x"/>
                                          </p:val>
                                        </p:tav>
                                        <p:tav tm="100000">
                                          <p:val>
                                            <p:strVal val="#ppt_x"/>
                                          </p:val>
                                        </p:tav>
                                      </p:tavLst>
                                    </p:anim>
                                    <p:anim calcmode="lin" valueType="num">
                                      <p:cBhvr>
                                        <p:cTn id="50" dur="1000" fill="hold"/>
                                        <p:tgtEl>
                                          <p:spTgt spid="2357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3571"/>
                                        </p:tgtEl>
                                        <p:attrNameLst>
                                          <p:attrName>style.visibility</p:attrName>
                                        </p:attrNameLst>
                                      </p:cBhvr>
                                      <p:to>
                                        <p:strVal val="visible"/>
                                      </p:to>
                                    </p:set>
                                    <p:animEffect transition="in" filter="fade">
                                      <p:cBhvr>
                                        <p:cTn id="53" dur="1000"/>
                                        <p:tgtEl>
                                          <p:spTgt spid="23571"/>
                                        </p:tgtEl>
                                      </p:cBhvr>
                                    </p:animEffect>
                                    <p:anim calcmode="lin" valueType="num">
                                      <p:cBhvr>
                                        <p:cTn id="54" dur="1000" fill="hold"/>
                                        <p:tgtEl>
                                          <p:spTgt spid="23571"/>
                                        </p:tgtEl>
                                        <p:attrNameLst>
                                          <p:attrName>ppt_x</p:attrName>
                                        </p:attrNameLst>
                                      </p:cBhvr>
                                      <p:tavLst>
                                        <p:tav tm="0">
                                          <p:val>
                                            <p:strVal val="#ppt_x"/>
                                          </p:val>
                                        </p:tav>
                                        <p:tav tm="100000">
                                          <p:val>
                                            <p:strVal val="#ppt_x"/>
                                          </p:val>
                                        </p:tav>
                                      </p:tavLst>
                                    </p:anim>
                                    <p:anim calcmode="lin" valueType="num">
                                      <p:cBhvr>
                                        <p:cTn id="55" dur="1000" fill="hold"/>
                                        <p:tgtEl>
                                          <p:spTgt spid="2357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3572"/>
                                        </p:tgtEl>
                                        <p:attrNameLst>
                                          <p:attrName>style.visibility</p:attrName>
                                        </p:attrNameLst>
                                      </p:cBhvr>
                                      <p:to>
                                        <p:strVal val="visible"/>
                                      </p:to>
                                    </p:set>
                                    <p:animEffect transition="in" filter="fade">
                                      <p:cBhvr>
                                        <p:cTn id="58" dur="1000"/>
                                        <p:tgtEl>
                                          <p:spTgt spid="23572"/>
                                        </p:tgtEl>
                                      </p:cBhvr>
                                    </p:animEffect>
                                    <p:anim calcmode="lin" valueType="num">
                                      <p:cBhvr>
                                        <p:cTn id="59" dur="1000" fill="hold"/>
                                        <p:tgtEl>
                                          <p:spTgt spid="23572"/>
                                        </p:tgtEl>
                                        <p:attrNameLst>
                                          <p:attrName>ppt_x</p:attrName>
                                        </p:attrNameLst>
                                      </p:cBhvr>
                                      <p:tavLst>
                                        <p:tav tm="0">
                                          <p:val>
                                            <p:strVal val="#ppt_x"/>
                                          </p:val>
                                        </p:tav>
                                        <p:tav tm="100000">
                                          <p:val>
                                            <p:strVal val="#ppt_x"/>
                                          </p:val>
                                        </p:tav>
                                      </p:tavLst>
                                    </p:anim>
                                    <p:anim calcmode="lin" valueType="num">
                                      <p:cBhvr>
                                        <p:cTn id="60" dur="1000" fill="hold"/>
                                        <p:tgtEl>
                                          <p:spTgt spid="2357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573"/>
                                        </p:tgtEl>
                                        <p:attrNameLst>
                                          <p:attrName>style.visibility</p:attrName>
                                        </p:attrNameLst>
                                      </p:cBhvr>
                                      <p:to>
                                        <p:strVal val="visible"/>
                                      </p:to>
                                    </p:set>
                                    <p:animEffect transition="in" filter="fade">
                                      <p:cBhvr>
                                        <p:cTn id="63" dur="1000"/>
                                        <p:tgtEl>
                                          <p:spTgt spid="23573"/>
                                        </p:tgtEl>
                                      </p:cBhvr>
                                    </p:animEffect>
                                    <p:anim calcmode="lin" valueType="num">
                                      <p:cBhvr>
                                        <p:cTn id="64" dur="1000" fill="hold"/>
                                        <p:tgtEl>
                                          <p:spTgt spid="23573"/>
                                        </p:tgtEl>
                                        <p:attrNameLst>
                                          <p:attrName>ppt_x</p:attrName>
                                        </p:attrNameLst>
                                      </p:cBhvr>
                                      <p:tavLst>
                                        <p:tav tm="0">
                                          <p:val>
                                            <p:strVal val="#ppt_x"/>
                                          </p:val>
                                        </p:tav>
                                        <p:tav tm="100000">
                                          <p:val>
                                            <p:strVal val="#ppt_x"/>
                                          </p:val>
                                        </p:tav>
                                      </p:tavLst>
                                    </p:anim>
                                    <p:anim calcmode="lin" valueType="num">
                                      <p:cBhvr>
                                        <p:cTn id="65" dur="1000" fill="hold"/>
                                        <p:tgtEl>
                                          <p:spTgt spid="2357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574"/>
                                        </p:tgtEl>
                                        <p:attrNameLst>
                                          <p:attrName>style.visibility</p:attrName>
                                        </p:attrNameLst>
                                      </p:cBhvr>
                                      <p:to>
                                        <p:strVal val="visible"/>
                                      </p:to>
                                    </p:set>
                                    <p:animEffect transition="in" filter="fade">
                                      <p:cBhvr>
                                        <p:cTn id="68" dur="1000"/>
                                        <p:tgtEl>
                                          <p:spTgt spid="23574"/>
                                        </p:tgtEl>
                                      </p:cBhvr>
                                    </p:animEffect>
                                    <p:anim calcmode="lin" valueType="num">
                                      <p:cBhvr>
                                        <p:cTn id="69" dur="1000" fill="hold"/>
                                        <p:tgtEl>
                                          <p:spTgt spid="23574"/>
                                        </p:tgtEl>
                                        <p:attrNameLst>
                                          <p:attrName>ppt_x</p:attrName>
                                        </p:attrNameLst>
                                      </p:cBhvr>
                                      <p:tavLst>
                                        <p:tav tm="0">
                                          <p:val>
                                            <p:strVal val="#ppt_x"/>
                                          </p:val>
                                        </p:tav>
                                        <p:tav tm="100000">
                                          <p:val>
                                            <p:strVal val="#ppt_x"/>
                                          </p:val>
                                        </p:tav>
                                      </p:tavLst>
                                    </p:anim>
                                    <p:anim calcmode="lin" valueType="num">
                                      <p:cBhvr>
                                        <p:cTn id="70" dur="1000" fill="hold"/>
                                        <p:tgtEl>
                                          <p:spTgt spid="2357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3575"/>
                                        </p:tgtEl>
                                        <p:attrNameLst>
                                          <p:attrName>style.visibility</p:attrName>
                                        </p:attrNameLst>
                                      </p:cBhvr>
                                      <p:to>
                                        <p:strVal val="visible"/>
                                      </p:to>
                                    </p:set>
                                    <p:animEffect transition="in" filter="fade">
                                      <p:cBhvr>
                                        <p:cTn id="73" dur="1000"/>
                                        <p:tgtEl>
                                          <p:spTgt spid="23575"/>
                                        </p:tgtEl>
                                      </p:cBhvr>
                                    </p:animEffect>
                                    <p:anim calcmode="lin" valueType="num">
                                      <p:cBhvr>
                                        <p:cTn id="74" dur="1000" fill="hold"/>
                                        <p:tgtEl>
                                          <p:spTgt spid="23575"/>
                                        </p:tgtEl>
                                        <p:attrNameLst>
                                          <p:attrName>ppt_x</p:attrName>
                                        </p:attrNameLst>
                                      </p:cBhvr>
                                      <p:tavLst>
                                        <p:tav tm="0">
                                          <p:val>
                                            <p:strVal val="#ppt_x"/>
                                          </p:val>
                                        </p:tav>
                                        <p:tav tm="100000">
                                          <p:val>
                                            <p:strVal val="#ppt_x"/>
                                          </p:val>
                                        </p:tav>
                                      </p:tavLst>
                                    </p:anim>
                                    <p:anim calcmode="lin" valueType="num">
                                      <p:cBhvr>
                                        <p:cTn id="75" dur="1000" fill="hold"/>
                                        <p:tgtEl>
                                          <p:spTgt spid="2357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576"/>
                                        </p:tgtEl>
                                        <p:attrNameLst>
                                          <p:attrName>style.visibility</p:attrName>
                                        </p:attrNameLst>
                                      </p:cBhvr>
                                      <p:to>
                                        <p:strVal val="visible"/>
                                      </p:to>
                                    </p:set>
                                    <p:animEffect transition="in" filter="fade">
                                      <p:cBhvr>
                                        <p:cTn id="78" dur="1000"/>
                                        <p:tgtEl>
                                          <p:spTgt spid="23576"/>
                                        </p:tgtEl>
                                      </p:cBhvr>
                                    </p:animEffect>
                                    <p:anim calcmode="lin" valueType="num">
                                      <p:cBhvr>
                                        <p:cTn id="79" dur="1000" fill="hold"/>
                                        <p:tgtEl>
                                          <p:spTgt spid="23576"/>
                                        </p:tgtEl>
                                        <p:attrNameLst>
                                          <p:attrName>ppt_x</p:attrName>
                                        </p:attrNameLst>
                                      </p:cBhvr>
                                      <p:tavLst>
                                        <p:tav tm="0">
                                          <p:val>
                                            <p:strVal val="#ppt_x"/>
                                          </p:val>
                                        </p:tav>
                                        <p:tav tm="100000">
                                          <p:val>
                                            <p:strVal val="#ppt_x"/>
                                          </p:val>
                                        </p:tav>
                                      </p:tavLst>
                                    </p:anim>
                                    <p:anim calcmode="lin" valueType="num">
                                      <p:cBhvr>
                                        <p:cTn id="80" dur="1000" fill="hold"/>
                                        <p:tgtEl>
                                          <p:spTgt spid="2357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3577"/>
                                        </p:tgtEl>
                                        <p:attrNameLst>
                                          <p:attrName>style.visibility</p:attrName>
                                        </p:attrNameLst>
                                      </p:cBhvr>
                                      <p:to>
                                        <p:strVal val="visible"/>
                                      </p:to>
                                    </p:set>
                                    <p:animEffect transition="in" filter="fade">
                                      <p:cBhvr>
                                        <p:cTn id="83" dur="1000"/>
                                        <p:tgtEl>
                                          <p:spTgt spid="23577"/>
                                        </p:tgtEl>
                                      </p:cBhvr>
                                    </p:animEffect>
                                    <p:anim calcmode="lin" valueType="num">
                                      <p:cBhvr>
                                        <p:cTn id="84" dur="1000" fill="hold"/>
                                        <p:tgtEl>
                                          <p:spTgt spid="23577"/>
                                        </p:tgtEl>
                                        <p:attrNameLst>
                                          <p:attrName>ppt_x</p:attrName>
                                        </p:attrNameLst>
                                      </p:cBhvr>
                                      <p:tavLst>
                                        <p:tav tm="0">
                                          <p:val>
                                            <p:strVal val="#ppt_x"/>
                                          </p:val>
                                        </p:tav>
                                        <p:tav tm="100000">
                                          <p:val>
                                            <p:strVal val="#ppt_x"/>
                                          </p:val>
                                        </p:tav>
                                      </p:tavLst>
                                    </p:anim>
                                    <p:anim calcmode="lin" valueType="num">
                                      <p:cBhvr>
                                        <p:cTn id="85" dur="1000" fill="hold"/>
                                        <p:tgtEl>
                                          <p:spTgt spid="2357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3579"/>
                                        </p:tgtEl>
                                        <p:attrNameLst>
                                          <p:attrName>style.visibility</p:attrName>
                                        </p:attrNameLst>
                                      </p:cBhvr>
                                      <p:to>
                                        <p:strVal val="visible"/>
                                      </p:to>
                                    </p:set>
                                    <p:animEffect transition="in" filter="fade">
                                      <p:cBhvr>
                                        <p:cTn id="88" dur="1000"/>
                                        <p:tgtEl>
                                          <p:spTgt spid="23579"/>
                                        </p:tgtEl>
                                      </p:cBhvr>
                                    </p:animEffect>
                                    <p:anim calcmode="lin" valueType="num">
                                      <p:cBhvr>
                                        <p:cTn id="89" dur="1000" fill="hold"/>
                                        <p:tgtEl>
                                          <p:spTgt spid="23579"/>
                                        </p:tgtEl>
                                        <p:attrNameLst>
                                          <p:attrName>ppt_x</p:attrName>
                                        </p:attrNameLst>
                                      </p:cBhvr>
                                      <p:tavLst>
                                        <p:tav tm="0">
                                          <p:val>
                                            <p:strVal val="#ppt_x"/>
                                          </p:val>
                                        </p:tav>
                                        <p:tav tm="100000">
                                          <p:val>
                                            <p:strVal val="#ppt_x"/>
                                          </p:val>
                                        </p:tav>
                                      </p:tavLst>
                                    </p:anim>
                                    <p:anim calcmode="lin" valueType="num">
                                      <p:cBhvr>
                                        <p:cTn id="90" dur="1000" fill="hold"/>
                                        <p:tgtEl>
                                          <p:spTgt spid="2357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3580"/>
                                        </p:tgtEl>
                                        <p:attrNameLst>
                                          <p:attrName>style.visibility</p:attrName>
                                        </p:attrNameLst>
                                      </p:cBhvr>
                                      <p:to>
                                        <p:strVal val="visible"/>
                                      </p:to>
                                    </p:set>
                                    <p:animEffect transition="in" filter="fade">
                                      <p:cBhvr>
                                        <p:cTn id="93" dur="1000"/>
                                        <p:tgtEl>
                                          <p:spTgt spid="23580"/>
                                        </p:tgtEl>
                                      </p:cBhvr>
                                    </p:animEffect>
                                    <p:anim calcmode="lin" valueType="num">
                                      <p:cBhvr>
                                        <p:cTn id="94" dur="1000" fill="hold"/>
                                        <p:tgtEl>
                                          <p:spTgt spid="23580"/>
                                        </p:tgtEl>
                                        <p:attrNameLst>
                                          <p:attrName>ppt_x</p:attrName>
                                        </p:attrNameLst>
                                      </p:cBhvr>
                                      <p:tavLst>
                                        <p:tav tm="0">
                                          <p:val>
                                            <p:strVal val="#ppt_x"/>
                                          </p:val>
                                        </p:tav>
                                        <p:tav tm="100000">
                                          <p:val>
                                            <p:strVal val="#ppt_x"/>
                                          </p:val>
                                        </p:tav>
                                      </p:tavLst>
                                    </p:anim>
                                    <p:anim calcmode="lin" valueType="num">
                                      <p:cBhvr>
                                        <p:cTn id="95" dur="1000" fill="hold"/>
                                        <p:tgtEl>
                                          <p:spTgt spid="23580"/>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3581"/>
                                        </p:tgtEl>
                                        <p:attrNameLst>
                                          <p:attrName>style.visibility</p:attrName>
                                        </p:attrNameLst>
                                      </p:cBhvr>
                                      <p:to>
                                        <p:strVal val="visible"/>
                                      </p:to>
                                    </p:set>
                                    <p:animEffect transition="in" filter="fade">
                                      <p:cBhvr>
                                        <p:cTn id="98" dur="1000"/>
                                        <p:tgtEl>
                                          <p:spTgt spid="23581"/>
                                        </p:tgtEl>
                                      </p:cBhvr>
                                    </p:animEffect>
                                    <p:anim calcmode="lin" valueType="num">
                                      <p:cBhvr>
                                        <p:cTn id="99" dur="1000" fill="hold"/>
                                        <p:tgtEl>
                                          <p:spTgt spid="23581"/>
                                        </p:tgtEl>
                                        <p:attrNameLst>
                                          <p:attrName>ppt_x</p:attrName>
                                        </p:attrNameLst>
                                      </p:cBhvr>
                                      <p:tavLst>
                                        <p:tav tm="0">
                                          <p:val>
                                            <p:strVal val="#ppt_x"/>
                                          </p:val>
                                        </p:tav>
                                        <p:tav tm="100000">
                                          <p:val>
                                            <p:strVal val="#ppt_x"/>
                                          </p:val>
                                        </p:tav>
                                      </p:tavLst>
                                    </p:anim>
                                    <p:anim calcmode="lin" valueType="num">
                                      <p:cBhvr>
                                        <p:cTn id="100" dur="1000" fill="hold"/>
                                        <p:tgtEl>
                                          <p:spTgt spid="2358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3582"/>
                                        </p:tgtEl>
                                        <p:attrNameLst>
                                          <p:attrName>style.visibility</p:attrName>
                                        </p:attrNameLst>
                                      </p:cBhvr>
                                      <p:to>
                                        <p:strVal val="visible"/>
                                      </p:to>
                                    </p:set>
                                    <p:animEffect transition="in" filter="fade">
                                      <p:cBhvr>
                                        <p:cTn id="103" dur="1000"/>
                                        <p:tgtEl>
                                          <p:spTgt spid="23582"/>
                                        </p:tgtEl>
                                      </p:cBhvr>
                                    </p:animEffect>
                                    <p:anim calcmode="lin" valueType="num">
                                      <p:cBhvr>
                                        <p:cTn id="104" dur="1000" fill="hold"/>
                                        <p:tgtEl>
                                          <p:spTgt spid="23582"/>
                                        </p:tgtEl>
                                        <p:attrNameLst>
                                          <p:attrName>ppt_x</p:attrName>
                                        </p:attrNameLst>
                                      </p:cBhvr>
                                      <p:tavLst>
                                        <p:tav tm="0">
                                          <p:val>
                                            <p:strVal val="#ppt_x"/>
                                          </p:val>
                                        </p:tav>
                                        <p:tav tm="100000">
                                          <p:val>
                                            <p:strVal val="#ppt_x"/>
                                          </p:val>
                                        </p:tav>
                                      </p:tavLst>
                                    </p:anim>
                                    <p:anim calcmode="lin" valueType="num">
                                      <p:cBhvr>
                                        <p:cTn id="105" dur="1000" fill="hold"/>
                                        <p:tgtEl>
                                          <p:spTgt spid="2358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3583"/>
                                        </p:tgtEl>
                                        <p:attrNameLst>
                                          <p:attrName>style.visibility</p:attrName>
                                        </p:attrNameLst>
                                      </p:cBhvr>
                                      <p:to>
                                        <p:strVal val="visible"/>
                                      </p:to>
                                    </p:set>
                                    <p:animEffect transition="in" filter="fade">
                                      <p:cBhvr>
                                        <p:cTn id="108" dur="1000"/>
                                        <p:tgtEl>
                                          <p:spTgt spid="23583"/>
                                        </p:tgtEl>
                                      </p:cBhvr>
                                    </p:animEffect>
                                    <p:anim calcmode="lin" valueType="num">
                                      <p:cBhvr>
                                        <p:cTn id="109" dur="1000" fill="hold"/>
                                        <p:tgtEl>
                                          <p:spTgt spid="23583"/>
                                        </p:tgtEl>
                                        <p:attrNameLst>
                                          <p:attrName>ppt_x</p:attrName>
                                        </p:attrNameLst>
                                      </p:cBhvr>
                                      <p:tavLst>
                                        <p:tav tm="0">
                                          <p:val>
                                            <p:strVal val="#ppt_x"/>
                                          </p:val>
                                        </p:tav>
                                        <p:tav tm="100000">
                                          <p:val>
                                            <p:strVal val="#ppt_x"/>
                                          </p:val>
                                        </p:tav>
                                      </p:tavLst>
                                    </p:anim>
                                    <p:anim calcmode="lin" valueType="num">
                                      <p:cBhvr>
                                        <p:cTn id="110" dur="1000" fill="hold"/>
                                        <p:tgtEl>
                                          <p:spTgt spid="23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8" grpId="0" animBg="1"/>
      <p:bldP spid="23569" grpId="0" animBg="1"/>
      <p:bldP spid="23570" grpId="0" animBg="1"/>
      <p:bldP spid="23571" grpId="0" animBg="1"/>
      <p:bldP spid="23572" grpId="0" animBg="1"/>
      <p:bldP spid="23573" grpId="0" animBg="1"/>
      <p:bldP spid="23574" grpId="0" animBg="1"/>
      <p:bldP spid="23575" grpId="0" animBg="1"/>
      <p:bldP spid="23576" grpId="0" animBg="1"/>
      <p:bldP spid="23577" grpId="0" animBg="1"/>
      <p:bldP spid="23579" grpId="0"/>
      <p:bldP spid="23580" grpId="0"/>
      <p:bldP spid="23581" grpId="0"/>
      <p:bldP spid="23582" grpId="0"/>
      <p:bldP spid="235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ChangeArrowheads="1"/>
          </p:cNvSpPr>
          <p:nvPr/>
        </p:nvSpPr>
        <p:spPr bwMode="auto">
          <a:xfrm>
            <a:off x="1230313" y="1906588"/>
            <a:ext cx="4918075" cy="1908175"/>
          </a:xfrm>
          <a:prstGeom prst="rect">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25607" name="Rectangle 3"/>
          <p:cNvSpPr>
            <a:spLocks noChangeArrowheads="1"/>
          </p:cNvSpPr>
          <p:nvPr/>
        </p:nvSpPr>
        <p:spPr bwMode="auto">
          <a:xfrm>
            <a:off x="1230313" y="3814763"/>
            <a:ext cx="4918075" cy="1906587"/>
          </a:xfrm>
          <a:prstGeom prst="rect">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25608" name="Rectangle 4"/>
          <p:cNvSpPr>
            <a:spLocks noChangeArrowheads="1"/>
          </p:cNvSpPr>
          <p:nvPr/>
        </p:nvSpPr>
        <p:spPr bwMode="auto">
          <a:xfrm>
            <a:off x="6148388" y="1906588"/>
            <a:ext cx="4918075" cy="1908175"/>
          </a:xfrm>
          <a:prstGeom prst="rect">
            <a:avLst/>
          </a:prstGeom>
          <a:solidFill>
            <a:srgbClr val="BE2327"/>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sp>
        <p:nvSpPr>
          <p:cNvPr id="25609" name="Rectangle 5"/>
          <p:cNvSpPr>
            <a:spLocks noChangeArrowheads="1"/>
          </p:cNvSpPr>
          <p:nvPr/>
        </p:nvSpPr>
        <p:spPr bwMode="auto">
          <a:xfrm>
            <a:off x="6148388" y="3814763"/>
            <a:ext cx="4918075" cy="1906587"/>
          </a:xfrm>
          <a:prstGeom prst="rect">
            <a:avLst/>
          </a:prstGeom>
          <a:solidFill>
            <a:srgbClr val="0D4D81"/>
          </a:solidFill>
          <a:ln>
            <a:noFill/>
          </a:ln>
          <a:effectLst>
            <a:outerShdw blurRad="50800" dist="38100" dir="5400000" algn="t" rotWithShape="0">
              <a:prstClr val="black">
                <a:alpha val="40000"/>
              </a:prstClr>
            </a:outerShdw>
          </a:effectLst>
        </p:spPr>
        <p:txBody>
          <a:bodyPr anchor="ctr"/>
          <a:lstStyle/>
          <a:p>
            <a:pPr algn="ctr">
              <a:buFont typeface="Arial" panose="020B0604020202090204" pitchFamily="34" charset="0"/>
              <a:buNone/>
            </a:pPr>
            <a:endParaRPr lang="en-US" altLang="zh-CN">
              <a:solidFill>
                <a:srgbClr val="FFFFFF"/>
              </a:solidFill>
              <a:latin typeface="Arial" panose="020B0604020202090204" pitchFamily="34" charset="0"/>
              <a:ea typeface="微软雅黑" pitchFamily="34" charset="-122"/>
              <a:sym typeface="Arial" panose="020B0604020202090204" pitchFamily="34" charset="0"/>
            </a:endParaRPr>
          </a:p>
        </p:txBody>
      </p:sp>
      <p:pic>
        <p:nvPicPr>
          <p:cNvPr id="25611" name="Group 13"/>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064750" y="2438400"/>
            <a:ext cx="700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5746750" y="3432175"/>
            <a:ext cx="758825" cy="763588"/>
            <a:chOff x="5746750" y="3432175"/>
            <a:chExt cx="758825" cy="763588"/>
          </a:xfrm>
        </p:grpSpPr>
        <p:sp>
          <p:nvSpPr>
            <p:cNvPr id="25610" name="Oval 6"/>
            <p:cNvSpPr>
              <a:spLocks noChangeArrowheads="1"/>
            </p:cNvSpPr>
            <p:nvPr/>
          </p:nvSpPr>
          <p:spPr bwMode="auto">
            <a:xfrm>
              <a:off x="5746750" y="3432175"/>
              <a:ext cx="758825" cy="763588"/>
            </a:xfrm>
            <a:prstGeom prst="ellipse">
              <a:avLst/>
            </a:prstGeom>
            <a:solidFill>
              <a:schemeClr val="bg1"/>
            </a:solidFill>
            <a:ln w="28575">
              <a:solidFill>
                <a:schemeClr val="bg1"/>
              </a:solidFill>
              <a:round/>
            </a:ln>
          </p:spPr>
          <p:txBody>
            <a:bodyPr anchor="ctr"/>
            <a:lstStyle/>
            <a:p>
              <a:pPr algn="ctr">
                <a:buFont typeface="Arial" panose="020B0604020202090204" pitchFamily="34" charset="0"/>
                <a:buNone/>
              </a:pPr>
              <a:endParaRPr lang="en-US" altLang="zh-CN" sz="8800">
                <a:solidFill>
                  <a:srgbClr val="FFFFFF"/>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5612" name="组合 24"/>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37250" y="3638550"/>
              <a:ext cx="354013"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5613" name="矩形 28"/>
          <p:cNvSpPr>
            <a:spLocks noChangeArrowheads="1"/>
          </p:cNvSpPr>
          <p:nvPr/>
        </p:nvSpPr>
        <p:spPr bwMode="auto">
          <a:xfrm>
            <a:off x="2743200" y="2660093"/>
            <a:ext cx="28448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4" name="TextBox 13"/>
          <p:cNvSpPr txBox="1">
            <a:spLocks noChangeArrowheads="1"/>
          </p:cNvSpPr>
          <p:nvPr/>
        </p:nvSpPr>
        <p:spPr bwMode="auto">
          <a:xfrm>
            <a:off x="2743200" y="2170113"/>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5" name="矩形 30"/>
          <p:cNvSpPr>
            <a:spLocks noChangeArrowheads="1"/>
          </p:cNvSpPr>
          <p:nvPr/>
        </p:nvSpPr>
        <p:spPr bwMode="auto">
          <a:xfrm>
            <a:off x="2743200" y="4511675"/>
            <a:ext cx="2844800"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6" name="TextBox 13"/>
          <p:cNvSpPr txBox="1">
            <a:spLocks noChangeArrowheads="1"/>
          </p:cNvSpPr>
          <p:nvPr/>
        </p:nvSpPr>
        <p:spPr bwMode="auto">
          <a:xfrm>
            <a:off x="2743200" y="4211638"/>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7" name="矩形 32"/>
          <p:cNvSpPr>
            <a:spLocks noChangeArrowheads="1"/>
          </p:cNvSpPr>
          <p:nvPr/>
        </p:nvSpPr>
        <p:spPr bwMode="auto">
          <a:xfrm>
            <a:off x="6900863" y="4511675"/>
            <a:ext cx="284321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8" name="TextBox 13"/>
          <p:cNvSpPr txBox="1">
            <a:spLocks noChangeArrowheads="1"/>
          </p:cNvSpPr>
          <p:nvPr/>
        </p:nvSpPr>
        <p:spPr bwMode="auto">
          <a:xfrm>
            <a:off x="8450263" y="4211638"/>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19" name="矩形 34"/>
          <p:cNvSpPr>
            <a:spLocks noChangeArrowheads="1"/>
          </p:cNvSpPr>
          <p:nvPr/>
        </p:nvSpPr>
        <p:spPr bwMode="auto">
          <a:xfrm>
            <a:off x="6900863" y="2668268"/>
            <a:ext cx="284321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eaLnBrk="1" hangingPunct="1">
              <a:lnSpc>
                <a:spcPct val="150000"/>
              </a:lnSpc>
              <a:spcBef>
                <a:spcPct val="20000"/>
              </a:spcBef>
            </a:pPr>
            <a:r>
              <a:rPr lang="zh-CN" altLang="en-US"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双击在此添加你的文本信息内双击在此添加你的文本信息内容双击在此添加你的文本信息</a:t>
            </a:r>
            <a:endParaRPr lang="en-US" altLang="zh-CN" sz="12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sp>
        <p:nvSpPr>
          <p:cNvPr id="25620" name="TextBox 13"/>
          <p:cNvSpPr txBox="1">
            <a:spLocks noChangeArrowheads="1"/>
          </p:cNvSpPr>
          <p:nvPr/>
        </p:nvSpPr>
        <p:spPr bwMode="auto">
          <a:xfrm>
            <a:off x="8507413" y="2243138"/>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anose="020B0604020202090204" pitchFamily="34" charset="0"/>
              <a:buNone/>
            </a:pPr>
            <a:r>
              <a:rPr lang="zh-CN" altLang="en-US"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rPr>
              <a:t>添加标题</a:t>
            </a:r>
            <a:endParaRPr lang="en-US" altLang="zh-CN" sz="1600" dirty="0">
              <a:solidFill>
                <a:schemeClr val="bg1"/>
              </a:solidFill>
              <a:latin typeface="思源黑体 CN Light" panose="020B0300000000000000" pitchFamily="34" charset="-122"/>
              <a:ea typeface="思源黑体 CN Light" panose="020B0300000000000000" pitchFamily="34" charset="-122"/>
              <a:sym typeface="Arial" panose="020B0604020202090204" pitchFamily="34" charset="0"/>
            </a:endParaRPr>
          </a:p>
        </p:txBody>
      </p:sp>
      <p:pic>
        <p:nvPicPr>
          <p:cNvPr id="25624" name="组合 57"/>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706563" y="4419600"/>
            <a:ext cx="8350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组合 25"/>
          <p:cNvGrpSpPr/>
          <p:nvPr/>
        </p:nvGrpSpPr>
        <p:grpSpPr>
          <a:xfrm>
            <a:off x="10145713" y="4583819"/>
            <a:ext cx="603682" cy="538302"/>
            <a:chOff x="3727043" y="856003"/>
            <a:chExt cx="434322" cy="387284"/>
          </a:xfrm>
          <a:solidFill>
            <a:schemeClr val="bg1"/>
          </a:solidFill>
        </p:grpSpPr>
        <p:sp>
          <p:nvSpPr>
            <p:cNvPr id="27" name="Freeform 41"/>
            <p:cNvSpPr/>
            <p:nvPr/>
          </p:nvSpPr>
          <p:spPr>
            <a:xfrm>
              <a:off x="3727043" y="856003"/>
              <a:ext cx="434322" cy="387284"/>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329"/>
                    <a:pt x="0" y="768"/>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768"/>
                    <a:pt x="21600" y="768"/>
                    <a:pt x="21600" y="768"/>
                  </a:cubicBezTo>
                  <a:cubicBezTo>
                    <a:pt x="21600" y="329"/>
                    <a:pt x="21307" y="0"/>
                    <a:pt x="20916" y="0"/>
                  </a:cubicBezTo>
                  <a:close/>
                  <a:moveTo>
                    <a:pt x="16615" y="1645"/>
                  </a:moveTo>
                  <a:cubicBezTo>
                    <a:pt x="17202" y="1645"/>
                    <a:pt x="17593" y="2083"/>
                    <a:pt x="17593" y="2741"/>
                  </a:cubicBezTo>
                  <a:cubicBezTo>
                    <a:pt x="17593" y="3289"/>
                    <a:pt x="17202" y="3728"/>
                    <a:pt x="16615" y="3728"/>
                  </a:cubicBezTo>
                  <a:cubicBezTo>
                    <a:pt x="16127" y="3728"/>
                    <a:pt x="15736" y="3289"/>
                    <a:pt x="15736" y="2741"/>
                  </a:cubicBezTo>
                  <a:cubicBezTo>
                    <a:pt x="15736" y="2083"/>
                    <a:pt x="16127" y="1645"/>
                    <a:pt x="16615" y="1645"/>
                  </a:cubicBezTo>
                  <a:close/>
                  <a:moveTo>
                    <a:pt x="13976" y="1645"/>
                  </a:moveTo>
                  <a:cubicBezTo>
                    <a:pt x="14465" y="1645"/>
                    <a:pt x="14856" y="2083"/>
                    <a:pt x="14856" y="2741"/>
                  </a:cubicBezTo>
                  <a:cubicBezTo>
                    <a:pt x="14856" y="3289"/>
                    <a:pt x="14465" y="3728"/>
                    <a:pt x="13976" y="3728"/>
                  </a:cubicBezTo>
                  <a:cubicBezTo>
                    <a:pt x="13488" y="3728"/>
                    <a:pt x="13097" y="3289"/>
                    <a:pt x="13097" y="2741"/>
                  </a:cubicBezTo>
                  <a:cubicBezTo>
                    <a:pt x="13097" y="2083"/>
                    <a:pt x="13488" y="1645"/>
                    <a:pt x="13976" y="1645"/>
                  </a:cubicBezTo>
                  <a:close/>
                  <a:moveTo>
                    <a:pt x="20232" y="20065"/>
                  </a:moveTo>
                  <a:cubicBezTo>
                    <a:pt x="1368" y="20065"/>
                    <a:pt x="1368" y="20065"/>
                    <a:pt x="1368" y="20065"/>
                  </a:cubicBezTo>
                  <a:cubicBezTo>
                    <a:pt x="1368" y="5373"/>
                    <a:pt x="1368" y="5373"/>
                    <a:pt x="1368" y="5373"/>
                  </a:cubicBezTo>
                  <a:cubicBezTo>
                    <a:pt x="20232" y="5373"/>
                    <a:pt x="20232" y="5373"/>
                    <a:pt x="20232" y="5373"/>
                  </a:cubicBezTo>
                  <a:lnTo>
                    <a:pt x="20232" y="20065"/>
                  </a:lnTo>
                  <a:close/>
                  <a:moveTo>
                    <a:pt x="19352" y="3728"/>
                  </a:moveTo>
                  <a:cubicBezTo>
                    <a:pt x="18863" y="3728"/>
                    <a:pt x="18472" y="3289"/>
                    <a:pt x="18472" y="2741"/>
                  </a:cubicBezTo>
                  <a:cubicBezTo>
                    <a:pt x="18472" y="2083"/>
                    <a:pt x="18863" y="1645"/>
                    <a:pt x="19352" y="1645"/>
                  </a:cubicBezTo>
                  <a:cubicBezTo>
                    <a:pt x="19841" y="1645"/>
                    <a:pt x="20232" y="208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3" name="Freeform 42"/>
            <p:cNvSpPr/>
            <p:nvPr/>
          </p:nvSpPr>
          <p:spPr>
            <a:xfrm>
              <a:off x="3789761" y="1021537"/>
              <a:ext cx="100573" cy="129240"/>
            </a:xfrm>
            <a:custGeom>
              <a:avLst/>
              <a:gdLst/>
              <a:ahLst/>
              <a:cxnLst>
                <a:cxn ang="0">
                  <a:pos x="wd2" y="hd2"/>
                </a:cxn>
                <a:cxn ang="5400000">
                  <a:pos x="wd2" y="hd2"/>
                </a:cxn>
                <a:cxn ang="10800000">
                  <a:pos x="wd2" y="hd2"/>
                </a:cxn>
                <a:cxn ang="16200000">
                  <a:pos x="wd2" y="hd2"/>
                </a:cxn>
              </a:cxnLst>
              <a:rect l="0" t="0" r="r" b="b"/>
              <a:pathLst>
                <a:path w="21315" h="21195" extrusionOk="0">
                  <a:moveTo>
                    <a:pt x="17862" y="21195"/>
                  </a:moveTo>
                  <a:cubicBezTo>
                    <a:pt x="17446" y="21195"/>
                    <a:pt x="16615" y="21195"/>
                    <a:pt x="16200" y="20873"/>
                  </a:cubicBezTo>
                  <a:cubicBezTo>
                    <a:pt x="1246" y="12813"/>
                    <a:pt x="1246" y="12813"/>
                    <a:pt x="1246" y="12813"/>
                  </a:cubicBezTo>
                  <a:cubicBezTo>
                    <a:pt x="415" y="12168"/>
                    <a:pt x="0" y="11523"/>
                    <a:pt x="0" y="10556"/>
                  </a:cubicBezTo>
                  <a:cubicBezTo>
                    <a:pt x="0" y="9911"/>
                    <a:pt x="415" y="8944"/>
                    <a:pt x="1246" y="8622"/>
                  </a:cubicBezTo>
                  <a:cubicBezTo>
                    <a:pt x="16200" y="562"/>
                    <a:pt x="16200" y="562"/>
                    <a:pt x="16200" y="562"/>
                  </a:cubicBezTo>
                  <a:cubicBezTo>
                    <a:pt x="17446" y="-405"/>
                    <a:pt x="19523" y="-83"/>
                    <a:pt x="20769" y="1207"/>
                  </a:cubicBezTo>
                  <a:cubicBezTo>
                    <a:pt x="21600" y="2174"/>
                    <a:pt x="21600" y="3786"/>
                    <a:pt x="19938" y="4753"/>
                  </a:cubicBezTo>
                  <a:cubicBezTo>
                    <a:pt x="9138" y="10556"/>
                    <a:pt x="9138" y="10556"/>
                    <a:pt x="9138" y="10556"/>
                  </a:cubicBezTo>
                  <a:cubicBezTo>
                    <a:pt x="19938" y="16682"/>
                    <a:pt x="19938" y="16682"/>
                    <a:pt x="19938" y="16682"/>
                  </a:cubicBezTo>
                  <a:cubicBezTo>
                    <a:pt x="21600" y="17326"/>
                    <a:pt x="21600" y="18938"/>
                    <a:pt x="20769" y="20228"/>
                  </a:cubicBezTo>
                  <a:cubicBezTo>
                    <a:pt x="19938" y="20873"/>
                    <a:pt x="19108" y="21195"/>
                    <a:pt x="17862" y="21195"/>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4" name="Freeform 43"/>
            <p:cNvSpPr/>
            <p:nvPr/>
          </p:nvSpPr>
          <p:spPr>
            <a:xfrm>
              <a:off x="3996083" y="1021537"/>
              <a:ext cx="102564" cy="129240"/>
            </a:xfrm>
            <a:custGeom>
              <a:avLst/>
              <a:gdLst/>
              <a:ahLst/>
              <a:cxnLst>
                <a:cxn ang="0">
                  <a:pos x="wd2" y="hd2"/>
                </a:cxn>
                <a:cxn ang="5400000">
                  <a:pos x="wd2" y="hd2"/>
                </a:cxn>
                <a:cxn ang="10800000">
                  <a:pos x="wd2" y="hd2"/>
                </a:cxn>
                <a:cxn ang="16200000">
                  <a:pos x="wd2" y="hd2"/>
                </a:cxn>
              </a:cxnLst>
              <a:rect l="0" t="0" r="r" b="b"/>
              <a:pathLst>
                <a:path w="21088" h="21195" extrusionOk="0">
                  <a:moveTo>
                    <a:pt x="3156" y="21195"/>
                  </a:moveTo>
                  <a:cubicBezTo>
                    <a:pt x="2341" y="21195"/>
                    <a:pt x="1118" y="20873"/>
                    <a:pt x="711" y="20228"/>
                  </a:cubicBezTo>
                  <a:cubicBezTo>
                    <a:pt x="-512" y="18938"/>
                    <a:pt x="-104" y="17326"/>
                    <a:pt x="1526" y="16682"/>
                  </a:cubicBezTo>
                  <a:cubicBezTo>
                    <a:pt x="12122" y="10556"/>
                    <a:pt x="12122" y="10556"/>
                    <a:pt x="12122" y="10556"/>
                  </a:cubicBezTo>
                  <a:cubicBezTo>
                    <a:pt x="1526" y="4753"/>
                    <a:pt x="1526" y="4753"/>
                    <a:pt x="1526" y="4753"/>
                  </a:cubicBezTo>
                  <a:cubicBezTo>
                    <a:pt x="-104" y="3786"/>
                    <a:pt x="-512" y="2174"/>
                    <a:pt x="711" y="1207"/>
                  </a:cubicBezTo>
                  <a:cubicBezTo>
                    <a:pt x="1526" y="-83"/>
                    <a:pt x="3563" y="-405"/>
                    <a:pt x="5194" y="562"/>
                  </a:cubicBezTo>
                  <a:cubicBezTo>
                    <a:pt x="19865" y="8622"/>
                    <a:pt x="19865" y="8622"/>
                    <a:pt x="19865" y="8622"/>
                  </a:cubicBezTo>
                  <a:cubicBezTo>
                    <a:pt x="20680" y="8944"/>
                    <a:pt x="21088" y="9911"/>
                    <a:pt x="21088" y="10556"/>
                  </a:cubicBezTo>
                  <a:cubicBezTo>
                    <a:pt x="21088" y="11523"/>
                    <a:pt x="20680" y="12168"/>
                    <a:pt x="19865" y="12813"/>
                  </a:cubicBezTo>
                  <a:cubicBezTo>
                    <a:pt x="5194" y="20873"/>
                    <a:pt x="5194" y="20873"/>
                    <a:pt x="5194" y="20873"/>
                  </a:cubicBezTo>
                  <a:cubicBezTo>
                    <a:pt x="4786" y="21195"/>
                    <a:pt x="3971" y="21195"/>
                    <a:pt x="3156" y="21195"/>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5" name="Freeform 44"/>
            <p:cNvSpPr/>
            <p:nvPr/>
          </p:nvSpPr>
          <p:spPr>
            <a:xfrm>
              <a:off x="3902552" y="1008913"/>
              <a:ext cx="81735" cy="152840"/>
            </a:xfrm>
            <a:custGeom>
              <a:avLst/>
              <a:gdLst/>
              <a:ahLst/>
              <a:cxnLst>
                <a:cxn ang="0">
                  <a:pos x="wd2" y="hd2"/>
                </a:cxn>
                <a:cxn ang="5400000">
                  <a:pos x="wd2" y="hd2"/>
                </a:cxn>
                <a:cxn ang="10800000">
                  <a:pos x="wd2" y="hd2"/>
                </a:cxn>
                <a:cxn ang="16200000">
                  <a:pos x="wd2" y="hd2"/>
                </a:cxn>
              </a:cxnLst>
              <a:rect l="0" t="0" r="r" b="b"/>
              <a:pathLst>
                <a:path w="20851" h="21268" extrusionOk="0">
                  <a:moveTo>
                    <a:pt x="4147" y="21268"/>
                  </a:moveTo>
                  <a:cubicBezTo>
                    <a:pt x="3645" y="21268"/>
                    <a:pt x="3142" y="21268"/>
                    <a:pt x="2640" y="21268"/>
                  </a:cubicBezTo>
                  <a:cubicBezTo>
                    <a:pt x="631" y="20721"/>
                    <a:pt x="-374" y="19354"/>
                    <a:pt x="128" y="18260"/>
                  </a:cubicBezTo>
                  <a:cubicBezTo>
                    <a:pt x="13189" y="1309"/>
                    <a:pt x="13189" y="1309"/>
                    <a:pt x="13189" y="1309"/>
                  </a:cubicBezTo>
                  <a:cubicBezTo>
                    <a:pt x="13691" y="215"/>
                    <a:pt x="16203" y="-332"/>
                    <a:pt x="18212" y="215"/>
                  </a:cubicBezTo>
                  <a:cubicBezTo>
                    <a:pt x="20221" y="762"/>
                    <a:pt x="21226" y="1855"/>
                    <a:pt x="20724" y="2949"/>
                  </a:cubicBezTo>
                  <a:cubicBezTo>
                    <a:pt x="7663" y="19901"/>
                    <a:pt x="7663" y="19901"/>
                    <a:pt x="7663" y="19901"/>
                  </a:cubicBezTo>
                  <a:cubicBezTo>
                    <a:pt x="7161" y="20721"/>
                    <a:pt x="5654" y="21268"/>
                    <a:pt x="4147" y="21268"/>
                  </a:cubicBez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36" name="组合 35"/>
          <p:cNvGrpSpPr/>
          <p:nvPr/>
        </p:nvGrpSpPr>
        <p:grpSpPr>
          <a:xfrm>
            <a:off x="1706563" y="2679700"/>
            <a:ext cx="603682" cy="538302"/>
            <a:chOff x="2646730" y="856003"/>
            <a:chExt cx="434322" cy="387284"/>
          </a:xfrm>
          <a:solidFill>
            <a:schemeClr val="bg1"/>
          </a:solidFill>
        </p:grpSpPr>
        <p:sp>
          <p:nvSpPr>
            <p:cNvPr id="37" name="Freeform 50"/>
            <p:cNvSpPr/>
            <p:nvPr/>
          </p:nvSpPr>
          <p:spPr>
            <a:xfrm>
              <a:off x="2646730" y="856003"/>
              <a:ext cx="434322" cy="387284"/>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329"/>
                    <a:pt x="0" y="768"/>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768"/>
                    <a:pt x="21600" y="768"/>
                    <a:pt x="21600" y="768"/>
                  </a:cubicBezTo>
                  <a:cubicBezTo>
                    <a:pt x="21600" y="329"/>
                    <a:pt x="21307" y="0"/>
                    <a:pt x="20916" y="0"/>
                  </a:cubicBezTo>
                  <a:close/>
                  <a:moveTo>
                    <a:pt x="16615" y="1645"/>
                  </a:moveTo>
                  <a:cubicBezTo>
                    <a:pt x="17202" y="1645"/>
                    <a:pt x="17593" y="2083"/>
                    <a:pt x="17593" y="2741"/>
                  </a:cubicBezTo>
                  <a:cubicBezTo>
                    <a:pt x="17593" y="3289"/>
                    <a:pt x="17202" y="3728"/>
                    <a:pt x="16615" y="3728"/>
                  </a:cubicBezTo>
                  <a:cubicBezTo>
                    <a:pt x="16127" y="3728"/>
                    <a:pt x="15736" y="3289"/>
                    <a:pt x="15736" y="2741"/>
                  </a:cubicBezTo>
                  <a:cubicBezTo>
                    <a:pt x="15736" y="2083"/>
                    <a:pt x="16127" y="1645"/>
                    <a:pt x="16615" y="1645"/>
                  </a:cubicBezTo>
                  <a:close/>
                  <a:moveTo>
                    <a:pt x="13976" y="1645"/>
                  </a:moveTo>
                  <a:cubicBezTo>
                    <a:pt x="14465" y="1645"/>
                    <a:pt x="14856" y="2083"/>
                    <a:pt x="14856" y="2741"/>
                  </a:cubicBezTo>
                  <a:cubicBezTo>
                    <a:pt x="14856" y="3289"/>
                    <a:pt x="14465" y="3728"/>
                    <a:pt x="13976" y="3728"/>
                  </a:cubicBezTo>
                  <a:cubicBezTo>
                    <a:pt x="13488" y="3728"/>
                    <a:pt x="13097" y="3289"/>
                    <a:pt x="13097" y="2741"/>
                  </a:cubicBezTo>
                  <a:cubicBezTo>
                    <a:pt x="13097" y="2083"/>
                    <a:pt x="13488" y="1645"/>
                    <a:pt x="13976" y="1645"/>
                  </a:cubicBezTo>
                  <a:close/>
                  <a:moveTo>
                    <a:pt x="20232" y="20065"/>
                  </a:moveTo>
                  <a:cubicBezTo>
                    <a:pt x="1368" y="20065"/>
                    <a:pt x="1368" y="20065"/>
                    <a:pt x="1368" y="20065"/>
                  </a:cubicBezTo>
                  <a:cubicBezTo>
                    <a:pt x="1368" y="5373"/>
                    <a:pt x="1368" y="5373"/>
                    <a:pt x="1368" y="5373"/>
                  </a:cubicBezTo>
                  <a:cubicBezTo>
                    <a:pt x="20232" y="5373"/>
                    <a:pt x="20232" y="5373"/>
                    <a:pt x="20232" y="5373"/>
                  </a:cubicBezTo>
                  <a:lnTo>
                    <a:pt x="20232" y="20065"/>
                  </a:lnTo>
                  <a:close/>
                  <a:moveTo>
                    <a:pt x="19352" y="3728"/>
                  </a:moveTo>
                  <a:cubicBezTo>
                    <a:pt x="18863" y="3728"/>
                    <a:pt x="18472" y="3289"/>
                    <a:pt x="18472" y="2741"/>
                  </a:cubicBezTo>
                  <a:cubicBezTo>
                    <a:pt x="18472" y="2083"/>
                    <a:pt x="18863" y="1645"/>
                    <a:pt x="19352" y="1645"/>
                  </a:cubicBezTo>
                  <a:cubicBezTo>
                    <a:pt x="19841" y="1645"/>
                    <a:pt x="20232" y="208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38" name="Freeform 51"/>
            <p:cNvSpPr/>
            <p:nvPr/>
          </p:nvSpPr>
          <p:spPr>
            <a:xfrm>
              <a:off x="2922687" y="972030"/>
              <a:ext cx="40767" cy="34495"/>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20571" y="21600"/>
                    <a:pt x="18514" y="21600"/>
                  </a:cubicBezTo>
                  <a:cubicBezTo>
                    <a:pt x="4114" y="21600"/>
                    <a:pt x="4114" y="21600"/>
                    <a:pt x="4114" y="21600"/>
                  </a:cubicBezTo>
                  <a:cubicBezTo>
                    <a:pt x="2057" y="21600"/>
                    <a:pt x="0" y="19200"/>
                    <a:pt x="0" y="16800"/>
                  </a:cubicBezTo>
                  <a:cubicBezTo>
                    <a:pt x="0" y="3600"/>
                    <a:pt x="0" y="3600"/>
                    <a:pt x="0" y="3600"/>
                  </a:cubicBezTo>
                  <a:cubicBezTo>
                    <a:pt x="0" y="2400"/>
                    <a:pt x="2057" y="0"/>
                    <a:pt x="4114" y="0"/>
                  </a:cubicBezTo>
                  <a:cubicBezTo>
                    <a:pt x="18514" y="0"/>
                    <a:pt x="18514" y="0"/>
                    <a:pt x="18514" y="0"/>
                  </a:cubicBezTo>
                  <a:cubicBezTo>
                    <a:pt x="20571"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p>
          </p:txBody>
        </p:sp>
        <p:sp>
          <p:nvSpPr>
            <p:cNvPr id="39" name="Freeform 52"/>
            <p:cNvSpPr/>
            <p:nvPr/>
          </p:nvSpPr>
          <p:spPr>
            <a:xfrm>
              <a:off x="2861117" y="1001463"/>
              <a:ext cx="45219" cy="49368"/>
            </a:xfrm>
            <a:custGeom>
              <a:avLst/>
              <a:gdLst/>
              <a:ahLst/>
              <a:cxnLst>
                <a:cxn ang="0">
                  <a:pos x="wd2" y="hd2"/>
                </a:cxn>
                <a:cxn ang="5400000">
                  <a:pos x="wd2" y="hd2"/>
                </a:cxn>
                <a:cxn ang="10800000">
                  <a:pos x="wd2" y="hd2"/>
                </a:cxn>
                <a:cxn ang="16200000">
                  <a:pos x="wd2" y="hd2"/>
                </a:cxn>
              </a:cxnLst>
              <a:rect l="0" t="0" r="r" b="b"/>
              <a:pathLst>
                <a:path w="20764" h="20608" extrusionOk="0">
                  <a:moveTo>
                    <a:pt x="19273" y="5310"/>
                  </a:moveTo>
                  <a:cubicBezTo>
                    <a:pt x="21073" y="6141"/>
                    <a:pt x="21073" y="7803"/>
                    <a:pt x="20173" y="8633"/>
                  </a:cubicBezTo>
                  <a:cubicBezTo>
                    <a:pt x="13873" y="19433"/>
                    <a:pt x="13873" y="19433"/>
                    <a:pt x="13873" y="19433"/>
                  </a:cubicBezTo>
                  <a:cubicBezTo>
                    <a:pt x="12973" y="20264"/>
                    <a:pt x="11173" y="21095"/>
                    <a:pt x="10273" y="20264"/>
                  </a:cubicBezTo>
                  <a:cubicBezTo>
                    <a:pt x="1273" y="15280"/>
                    <a:pt x="1273" y="15280"/>
                    <a:pt x="1273" y="15280"/>
                  </a:cubicBezTo>
                  <a:cubicBezTo>
                    <a:pt x="373" y="14449"/>
                    <a:pt x="-527" y="12787"/>
                    <a:pt x="373" y="11957"/>
                  </a:cubicBezTo>
                  <a:cubicBezTo>
                    <a:pt x="6673" y="1987"/>
                    <a:pt x="6673" y="1987"/>
                    <a:pt x="6673" y="1987"/>
                  </a:cubicBezTo>
                  <a:cubicBezTo>
                    <a:pt x="7573" y="326"/>
                    <a:pt x="9373" y="-505"/>
                    <a:pt x="11173" y="326"/>
                  </a:cubicBezTo>
                  <a:lnTo>
                    <a:pt x="19273" y="5310"/>
                  </a:lnTo>
                  <a:close/>
                </a:path>
              </a:pathLst>
            </a:custGeom>
            <a:grpFill/>
            <a:ln w="12700" cap="flat">
              <a:noFill/>
              <a:miter lim="400000"/>
            </a:ln>
            <a:effectLst/>
          </p:spPr>
          <p:txBody>
            <a:bodyPr wrap="square" lIns="91439" tIns="91439" rIns="91439" bIns="91439" numCol="1" anchor="t">
              <a:noAutofit/>
            </a:bodyPr>
            <a:lstStyle/>
            <a:p>
              <a:endParaRPr/>
            </a:p>
          </p:txBody>
        </p:sp>
        <p:sp>
          <p:nvSpPr>
            <p:cNvPr id="40" name="Freeform 53"/>
            <p:cNvSpPr/>
            <p:nvPr/>
          </p:nvSpPr>
          <p:spPr>
            <a:xfrm>
              <a:off x="2862686" y="1073947"/>
              <a:ext cx="45891" cy="47469"/>
            </a:xfrm>
            <a:custGeom>
              <a:avLst/>
              <a:gdLst/>
              <a:ahLst/>
              <a:cxnLst>
                <a:cxn ang="0">
                  <a:pos x="wd2" y="hd2"/>
                </a:cxn>
                <a:cxn ang="5400000">
                  <a:pos x="wd2" y="hd2"/>
                </a:cxn>
                <a:cxn ang="10800000">
                  <a:pos x="wd2" y="hd2"/>
                </a:cxn>
                <a:cxn ang="16200000">
                  <a:pos x="wd2" y="hd2"/>
                </a:cxn>
              </a:cxnLst>
              <a:rect l="0" t="0" r="r" b="b"/>
              <a:pathLst>
                <a:path w="21073" h="21094" extrusionOk="0">
                  <a:moveTo>
                    <a:pt x="10273" y="0"/>
                  </a:moveTo>
                  <a:cubicBezTo>
                    <a:pt x="11173" y="0"/>
                    <a:pt x="12973" y="0"/>
                    <a:pt x="13873" y="1728"/>
                  </a:cubicBezTo>
                  <a:cubicBezTo>
                    <a:pt x="21073" y="12096"/>
                    <a:pt x="21073" y="12096"/>
                    <a:pt x="21073" y="12096"/>
                  </a:cubicBezTo>
                  <a:cubicBezTo>
                    <a:pt x="21073" y="13824"/>
                    <a:pt x="21073" y="15552"/>
                    <a:pt x="19273" y="16416"/>
                  </a:cubicBezTo>
                  <a:cubicBezTo>
                    <a:pt x="11173" y="20736"/>
                    <a:pt x="11173" y="20736"/>
                    <a:pt x="11173" y="20736"/>
                  </a:cubicBezTo>
                  <a:cubicBezTo>
                    <a:pt x="9373" y="21600"/>
                    <a:pt x="7573" y="20736"/>
                    <a:pt x="6673" y="19872"/>
                  </a:cubicBezTo>
                  <a:cubicBezTo>
                    <a:pt x="373" y="8640"/>
                    <a:pt x="373" y="8640"/>
                    <a:pt x="373" y="8640"/>
                  </a:cubicBezTo>
                  <a:cubicBezTo>
                    <a:pt x="-527" y="7776"/>
                    <a:pt x="373" y="6048"/>
                    <a:pt x="1273" y="5184"/>
                  </a:cubicBezTo>
                  <a:lnTo>
                    <a:pt x="10273" y="0"/>
                  </a:lnTo>
                  <a:close/>
                </a:path>
              </a:pathLst>
            </a:custGeom>
            <a:grpFill/>
            <a:ln w="12700" cap="flat">
              <a:noFill/>
              <a:miter lim="400000"/>
            </a:ln>
            <a:effectLst/>
          </p:spPr>
          <p:txBody>
            <a:bodyPr wrap="square" lIns="91439" tIns="91439" rIns="91439" bIns="91439" numCol="1" anchor="t">
              <a:noAutofit/>
            </a:bodyPr>
            <a:lstStyle/>
            <a:p>
              <a:endParaRPr/>
            </a:p>
          </p:txBody>
        </p:sp>
        <p:sp>
          <p:nvSpPr>
            <p:cNvPr id="41" name="Freeform 54"/>
            <p:cNvSpPr/>
            <p:nvPr/>
          </p:nvSpPr>
          <p:spPr>
            <a:xfrm>
              <a:off x="2928959" y="1113145"/>
              <a:ext cx="40767" cy="34495"/>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29" y="0"/>
                    <a:pt x="3086" y="0"/>
                  </a:cubicBezTo>
                  <a:cubicBezTo>
                    <a:pt x="17486" y="0"/>
                    <a:pt x="17486" y="0"/>
                    <a:pt x="17486" y="0"/>
                  </a:cubicBezTo>
                  <a:cubicBezTo>
                    <a:pt x="19543" y="0"/>
                    <a:pt x="21600" y="2400"/>
                    <a:pt x="21600" y="4800"/>
                  </a:cubicBezTo>
                  <a:cubicBezTo>
                    <a:pt x="21600" y="18000"/>
                    <a:pt x="21600" y="18000"/>
                    <a:pt x="21600" y="18000"/>
                  </a:cubicBezTo>
                  <a:cubicBezTo>
                    <a:pt x="21600" y="19200"/>
                    <a:pt x="19543" y="21600"/>
                    <a:pt x="17486" y="21600"/>
                  </a:cubicBezTo>
                  <a:cubicBezTo>
                    <a:pt x="3086" y="21600"/>
                    <a:pt x="3086" y="21600"/>
                    <a:pt x="3086" y="21600"/>
                  </a:cubicBezTo>
                  <a:cubicBezTo>
                    <a:pt x="1029"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p>
          </p:txBody>
        </p:sp>
        <p:sp>
          <p:nvSpPr>
            <p:cNvPr id="42" name="Freeform 55"/>
            <p:cNvSpPr/>
            <p:nvPr/>
          </p:nvSpPr>
          <p:spPr>
            <a:xfrm>
              <a:off x="2986553" y="1068841"/>
              <a:ext cx="44743" cy="49368"/>
            </a:xfrm>
            <a:custGeom>
              <a:avLst/>
              <a:gdLst/>
              <a:ahLst/>
              <a:cxnLst>
                <a:cxn ang="0">
                  <a:pos x="wd2" y="hd2"/>
                </a:cxn>
                <a:cxn ang="5400000">
                  <a:pos x="wd2" y="hd2"/>
                </a:cxn>
                <a:cxn ang="10800000">
                  <a:pos x="wd2" y="hd2"/>
                </a:cxn>
                <a:cxn ang="16200000">
                  <a:pos x="wd2" y="hd2"/>
                </a:cxn>
              </a:cxnLst>
              <a:rect l="0" t="0" r="r" b="b"/>
              <a:pathLst>
                <a:path w="20546" h="20608" extrusionOk="0">
                  <a:moveTo>
                    <a:pt x="1273" y="15298"/>
                  </a:moveTo>
                  <a:cubicBezTo>
                    <a:pt x="373" y="14467"/>
                    <a:pt x="-527" y="12805"/>
                    <a:pt x="373" y="11975"/>
                  </a:cubicBezTo>
                  <a:cubicBezTo>
                    <a:pt x="6673" y="1175"/>
                    <a:pt x="6673" y="1175"/>
                    <a:pt x="6673" y="1175"/>
                  </a:cubicBezTo>
                  <a:cubicBezTo>
                    <a:pt x="7573" y="344"/>
                    <a:pt x="9373" y="-487"/>
                    <a:pt x="11173" y="344"/>
                  </a:cubicBezTo>
                  <a:cubicBezTo>
                    <a:pt x="19273" y="5328"/>
                    <a:pt x="19273" y="5328"/>
                    <a:pt x="19273" y="5328"/>
                  </a:cubicBezTo>
                  <a:cubicBezTo>
                    <a:pt x="20173" y="6159"/>
                    <a:pt x="21073" y="7821"/>
                    <a:pt x="20173" y="8651"/>
                  </a:cubicBezTo>
                  <a:cubicBezTo>
                    <a:pt x="13873" y="18621"/>
                    <a:pt x="13873" y="18621"/>
                    <a:pt x="13873" y="18621"/>
                  </a:cubicBezTo>
                  <a:cubicBezTo>
                    <a:pt x="12973" y="20282"/>
                    <a:pt x="11173" y="21113"/>
                    <a:pt x="9373" y="20282"/>
                  </a:cubicBezTo>
                  <a:lnTo>
                    <a:pt x="1273" y="15298"/>
                  </a:lnTo>
                  <a:close/>
                </a:path>
              </a:pathLst>
            </a:custGeom>
            <a:grpFill/>
            <a:ln w="12700" cap="flat">
              <a:noFill/>
              <a:miter lim="400000"/>
            </a:ln>
            <a:effectLst/>
          </p:spPr>
          <p:txBody>
            <a:bodyPr wrap="square" lIns="91439" tIns="91439" rIns="91439" bIns="91439" numCol="1" anchor="t">
              <a:noAutofit/>
            </a:bodyPr>
            <a:lstStyle/>
            <a:p>
              <a:endParaRPr/>
            </a:p>
          </p:txBody>
        </p:sp>
        <p:sp>
          <p:nvSpPr>
            <p:cNvPr id="43" name="Freeform 56"/>
            <p:cNvSpPr/>
            <p:nvPr/>
          </p:nvSpPr>
          <p:spPr>
            <a:xfrm>
              <a:off x="2984510" y="998256"/>
              <a:ext cx="45219" cy="47469"/>
            </a:xfrm>
            <a:custGeom>
              <a:avLst/>
              <a:gdLst/>
              <a:ahLst/>
              <a:cxnLst>
                <a:cxn ang="0">
                  <a:pos x="wd2" y="hd2"/>
                </a:cxn>
                <a:cxn ang="5400000">
                  <a:pos x="wd2" y="hd2"/>
                </a:cxn>
                <a:cxn ang="10800000">
                  <a:pos x="wd2" y="hd2"/>
                </a:cxn>
                <a:cxn ang="16200000">
                  <a:pos x="wd2" y="hd2"/>
                </a:cxn>
              </a:cxnLst>
              <a:rect l="0" t="0" r="r" b="b"/>
              <a:pathLst>
                <a:path w="20764" h="21094" extrusionOk="0">
                  <a:moveTo>
                    <a:pt x="10491" y="21094"/>
                  </a:moveTo>
                  <a:cubicBezTo>
                    <a:pt x="9591" y="21094"/>
                    <a:pt x="7791" y="21094"/>
                    <a:pt x="6891" y="19366"/>
                  </a:cubicBezTo>
                  <a:cubicBezTo>
                    <a:pt x="591" y="8998"/>
                    <a:pt x="591" y="8998"/>
                    <a:pt x="591" y="8998"/>
                  </a:cubicBezTo>
                  <a:cubicBezTo>
                    <a:pt x="-309" y="7270"/>
                    <a:pt x="-309" y="5542"/>
                    <a:pt x="1491" y="4678"/>
                  </a:cubicBezTo>
                  <a:cubicBezTo>
                    <a:pt x="9591" y="358"/>
                    <a:pt x="9591" y="358"/>
                    <a:pt x="9591" y="358"/>
                  </a:cubicBezTo>
                  <a:cubicBezTo>
                    <a:pt x="11391" y="-506"/>
                    <a:pt x="13191" y="358"/>
                    <a:pt x="14091" y="1222"/>
                  </a:cubicBezTo>
                  <a:cubicBezTo>
                    <a:pt x="20391" y="12454"/>
                    <a:pt x="20391" y="12454"/>
                    <a:pt x="20391" y="12454"/>
                  </a:cubicBezTo>
                  <a:cubicBezTo>
                    <a:pt x="21291" y="13318"/>
                    <a:pt x="20391" y="15046"/>
                    <a:pt x="19491" y="15910"/>
                  </a:cubicBezTo>
                  <a:lnTo>
                    <a:pt x="10491" y="21094"/>
                  </a:lnTo>
                  <a:close/>
                </a:path>
              </a:pathLst>
            </a:custGeom>
            <a:grpFill/>
            <a:ln w="12700" cap="flat">
              <a:noFill/>
              <a:miter lim="400000"/>
            </a:ln>
            <a:effectLst/>
          </p:spPr>
          <p:txBody>
            <a:bodyPr wrap="square" lIns="91439" tIns="91439" rIns="91439" bIns="91439" numCol="1" anchor="t">
              <a:noAutofit/>
            </a:bodyPr>
            <a:lstStyle/>
            <a:p>
              <a:endParaRPr/>
            </a:p>
          </p:txBody>
        </p:sp>
        <p:sp>
          <p:nvSpPr>
            <p:cNvPr id="44" name="Freeform 57"/>
            <p:cNvSpPr/>
            <p:nvPr/>
          </p:nvSpPr>
          <p:spPr>
            <a:xfrm>
              <a:off x="2883490" y="997117"/>
              <a:ext cx="125436" cy="12543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10800" y="16200"/>
                  </a:moveTo>
                  <a:cubicBezTo>
                    <a:pt x="7762" y="16200"/>
                    <a:pt x="5737" y="13837"/>
                    <a:pt x="5737" y="10800"/>
                  </a:cubicBezTo>
                  <a:cubicBezTo>
                    <a:pt x="5737" y="7762"/>
                    <a:pt x="7762" y="5738"/>
                    <a:pt x="10800" y="5738"/>
                  </a:cubicBezTo>
                  <a:cubicBezTo>
                    <a:pt x="13837" y="5738"/>
                    <a:pt x="16200" y="7762"/>
                    <a:pt x="16200" y="10800"/>
                  </a:cubicBezTo>
                  <a:cubicBezTo>
                    <a:pt x="16200" y="13837"/>
                    <a:pt x="13837" y="16200"/>
                    <a:pt x="10800" y="162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45" name="Freeform 58"/>
            <p:cNvSpPr/>
            <p:nvPr/>
          </p:nvSpPr>
          <p:spPr>
            <a:xfrm>
              <a:off x="2670249" y="984573"/>
              <a:ext cx="186587" cy="235193"/>
            </a:xfrm>
            <a:custGeom>
              <a:avLst/>
              <a:gdLst/>
              <a:ahLst/>
              <a:cxnLst>
                <a:cxn ang="0">
                  <a:pos x="wd2" y="hd2"/>
                </a:cxn>
                <a:cxn ang="5400000">
                  <a:pos x="wd2" y="hd2"/>
                </a:cxn>
                <a:cxn ang="10800000">
                  <a:pos x="wd2" y="hd2"/>
                </a:cxn>
                <a:cxn ang="16200000">
                  <a:pos x="wd2" y="hd2"/>
                </a:cxn>
              </a:cxnLst>
              <a:rect l="0" t="0" r="r" b="b"/>
              <a:pathLst>
                <a:path w="21600" h="21600" extrusionOk="0">
                  <a:moveTo>
                    <a:pt x="20691" y="13250"/>
                  </a:moveTo>
                  <a:cubicBezTo>
                    <a:pt x="18189" y="13250"/>
                    <a:pt x="18189" y="13250"/>
                    <a:pt x="18189" y="13250"/>
                  </a:cubicBezTo>
                  <a:cubicBezTo>
                    <a:pt x="18189" y="12524"/>
                    <a:pt x="17962" y="11798"/>
                    <a:pt x="17507" y="11254"/>
                  </a:cubicBezTo>
                  <a:cubicBezTo>
                    <a:pt x="19554" y="10346"/>
                    <a:pt x="19554" y="10346"/>
                    <a:pt x="19554" y="10346"/>
                  </a:cubicBezTo>
                  <a:cubicBezTo>
                    <a:pt x="20008" y="10165"/>
                    <a:pt x="20236" y="9620"/>
                    <a:pt x="20008" y="9257"/>
                  </a:cubicBezTo>
                  <a:cubicBezTo>
                    <a:pt x="17962" y="6353"/>
                    <a:pt x="17962" y="6353"/>
                    <a:pt x="17962" y="6353"/>
                  </a:cubicBezTo>
                  <a:cubicBezTo>
                    <a:pt x="17735" y="5990"/>
                    <a:pt x="17053" y="5808"/>
                    <a:pt x="16598" y="5990"/>
                  </a:cubicBezTo>
                  <a:cubicBezTo>
                    <a:pt x="14324" y="7079"/>
                    <a:pt x="14324" y="7079"/>
                    <a:pt x="14324" y="7079"/>
                  </a:cubicBezTo>
                  <a:cubicBezTo>
                    <a:pt x="13869" y="6534"/>
                    <a:pt x="13187" y="5990"/>
                    <a:pt x="12505" y="5627"/>
                  </a:cubicBezTo>
                  <a:cubicBezTo>
                    <a:pt x="13869" y="3993"/>
                    <a:pt x="13869" y="3993"/>
                    <a:pt x="13869" y="3993"/>
                  </a:cubicBezTo>
                  <a:cubicBezTo>
                    <a:pt x="14097" y="3630"/>
                    <a:pt x="13869" y="3086"/>
                    <a:pt x="13415" y="2904"/>
                  </a:cubicBezTo>
                  <a:cubicBezTo>
                    <a:pt x="9777" y="1271"/>
                    <a:pt x="9777" y="1271"/>
                    <a:pt x="9777" y="1271"/>
                  </a:cubicBezTo>
                  <a:cubicBezTo>
                    <a:pt x="9322" y="1089"/>
                    <a:pt x="8867" y="1089"/>
                    <a:pt x="8413" y="1634"/>
                  </a:cubicBezTo>
                  <a:cubicBezTo>
                    <a:pt x="7276" y="3267"/>
                    <a:pt x="7276" y="3267"/>
                    <a:pt x="7276" y="3267"/>
                  </a:cubicBezTo>
                  <a:cubicBezTo>
                    <a:pt x="6366" y="3086"/>
                    <a:pt x="5684" y="2904"/>
                    <a:pt x="4775" y="2723"/>
                  </a:cubicBezTo>
                  <a:cubicBezTo>
                    <a:pt x="4775" y="908"/>
                    <a:pt x="4775" y="908"/>
                    <a:pt x="4775" y="908"/>
                  </a:cubicBezTo>
                  <a:cubicBezTo>
                    <a:pt x="4775" y="363"/>
                    <a:pt x="4320" y="0"/>
                    <a:pt x="3638" y="0"/>
                  </a:cubicBezTo>
                  <a:cubicBezTo>
                    <a:pt x="0" y="0"/>
                    <a:pt x="0" y="0"/>
                    <a:pt x="0" y="0"/>
                  </a:cubicBezTo>
                  <a:cubicBezTo>
                    <a:pt x="0" y="5990"/>
                    <a:pt x="0" y="5990"/>
                    <a:pt x="0" y="5990"/>
                  </a:cubicBezTo>
                  <a:cubicBezTo>
                    <a:pt x="682" y="5808"/>
                    <a:pt x="1364" y="5808"/>
                    <a:pt x="1819" y="5808"/>
                  </a:cubicBezTo>
                  <a:cubicBezTo>
                    <a:pt x="8867" y="5808"/>
                    <a:pt x="14552" y="10346"/>
                    <a:pt x="14552" y="15792"/>
                  </a:cubicBezTo>
                  <a:cubicBezTo>
                    <a:pt x="14552" y="17970"/>
                    <a:pt x="13642" y="19966"/>
                    <a:pt x="12278" y="21600"/>
                  </a:cubicBezTo>
                  <a:cubicBezTo>
                    <a:pt x="20236" y="21600"/>
                    <a:pt x="20236" y="21600"/>
                    <a:pt x="20236" y="21600"/>
                  </a:cubicBezTo>
                  <a:cubicBezTo>
                    <a:pt x="20236" y="21418"/>
                    <a:pt x="20008" y="21237"/>
                    <a:pt x="19781" y="21055"/>
                  </a:cubicBezTo>
                  <a:cubicBezTo>
                    <a:pt x="17735" y="20148"/>
                    <a:pt x="17735" y="20148"/>
                    <a:pt x="17735" y="20148"/>
                  </a:cubicBezTo>
                  <a:cubicBezTo>
                    <a:pt x="17962" y="19422"/>
                    <a:pt x="18189" y="18696"/>
                    <a:pt x="18417" y="18151"/>
                  </a:cubicBezTo>
                  <a:cubicBezTo>
                    <a:pt x="20691" y="18151"/>
                    <a:pt x="20691" y="18151"/>
                    <a:pt x="20691" y="18151"/>
                  </a:cubicBezTo>
                  <a:cubicBezTo>
                    <a:pt x="21145" y="18151"/>
                    <a:pt x="21600" y="17788"/>
                    <a:pt x="21600" y="17244"/>
                  </a:cubicBezTo>
                  <a:cubicBezTo>
                    <a:pt x="21600" y="13976"/>
                    <a:pt x="21600" y="13976"/>
                    <a:pt x="21600" y="13976"/>
                  </a:cubicBezTo>
                  <a:cubicBezTo>
                    <a:pt x="21600" y="13613"/>
                    <a:pt x="21145" y="13250"/>
                    <a:pt x="20691" y="13250"/>
                  </a:cubicBez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46" name="组合 45"/>
          <p:cNvGrpSpPr/>
          <p:nvPr/>
        </p:nvGrpSpPr>
        <p:grpSpPr>
          <a:xfrm>
            <a:off x="4950897" y="134060"/>
            <a:ext cx="2197945" cy="400110"/>
            <a:chOff x="4950897" y="134060"/>
            <a:chExt cx="2197945" cy="400110"/>
          </a:xfrm>
        </p:grpSpPr>
        <p:sp>
          <p:nvSpPr>
            <p:cNvPr id="47" name="文本框 39"/>
            <p:cNvSpPr txBox="1">
              <a:spLocks noChangeArrowheads="1"/>
            </p:cNvSpPr>
            <p:nvPr/>
          </p:nvSpPr>
          <p:spPr bwMode="auto">
            <a:xfrm>
              <a:off x="4950897" y="134060"/>
              <a:ext cx="2197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01</a:t>
              </a:r>
              <a:r>
                <a:rPr lang="zh-CN" altLang="en-US" sz="20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工作内容概述</a:t>
              </a:r>
              <a:endParaRPr lang="zh-CN" sz="20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grpSp>
          <p:nvGrpSpPr>
            <p:cNvPr id="48" name="组合 47"/>
            <p:cNvGrpSpPr/>
            <p:nvPr/>
          </p:nvGrpSpPr>
          <p:grpSpPr>
            <a:xfrm>
              <a:off x="5095783" y="533382"/>
              <a:ext cx="1913029" cy="509"/>
              <a:chOff x="5095783" y="594295"/>
              <a:chExt cx="1913029" cy="509"/>
            </a:xfrm>
          </p:grpSpPr>
          <p:cxnSp>
            <p:nvCxnSpPr>
              <p:cNvPr id="49" name="直接连接符 48"/>
              <p:cNvCxnSpPr/>
              <p:nvPr/>
            </p:nvCxnSpPr>
            <p:spPr bwMode="auto">
              <a:xfrm>
                <a:off x="5095783" y="594804"/>
                <a:ext cx="958942" cy="0"/>
              </a:xfrm>
              <a:prstGeom prst="line">
                <a:avLst/>
              </a:prstGeom>
              <a:solidFill>
                <a:schemeClr val="accent1"/>
              </a:solidFill>
              <a:ln w="25400" cap="flat" cmpd="sng" algn="ctr">
                <a:solidFill>
                  <a:srgbClr val="BE232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6049870" y="594295"/>
                <a:ext cx="958942" cy="0"/>
              </a:xfrm>
              <a:prstGeom prst="line">
                <a:avLst/>
              </a:prstGeom>
              <a:solidFill>
                <a:schemeClr val="accent1"/>
              </a:solidFill>
              <a:ln w="25400" cap="flat" cmpd="sng" algn="ctr">
                <a:solidFill>
                  <a:srgbClr val="0D4D8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51" name="图片 5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5493378"/>
            <a:ext cx="1301274" cy="1294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fade">
                                      <p:cBhvr>
                                        <p:cTn id="7" dur="800" decel="100000"/>
                                        <p:tgtEl>
                                          <p:spTgt spid="25606"/>
                                        </p:tgtEl>
                                      </p:cBhvr>
                                    </p:animEffect>
                                    <p:anim calcmode="lin" valueType="num">
                                      <p:cBhvr>
                                        <p:cTn id="8" dur="800" decel="100000" fill="hold"/>
                                        <p:tgtEl>
                                          <p:spTgt spid="25606"/>
                                        </p:tgtEl>
                                        <p:attrNameLst>
                                          <p:attrName>style.rotation</p:attrName>
                                        </p:attrNameLst>
                                      </p:cBhvr>
                                      <p:tavLst>
                                        <p:tav tm="0">
                                          <p:val>
                                            <p:fltVal val="-90"/>
                                          </p:val>
                                        </p:tav>
                                        <p:tav tm="100000">
                                          <p:val>
                                            <p:fltVal val="0"/>
                                          </p:val>
                                        </p:tav>
                                      </p:tavLst>
                                    </p:anim>
                                    <p:anim calcmode="lin" valueType="num">
                                      <p:cBhvr>
                                        <p:cTn id="9" dur="800" decel="100000" fill="hold"/>
                                        <p:tgtEl>
                                          <p:spTgt spid="25606"/>
                                        </p:tgtEl>
                                        <p:attrNameLst>
                                          <p:attrName>ppt_x</p:attrName>
                                        </p:attrNameLst>
                                      </p:cBhvr>
                                      <p:tavLst>
                                        <p:tav tm="0">
                                          <p:val>
                                            <p:strVal val="#ppt_x+0.4"/>
                                          </p:val>
                                        </p:tav>
                                        <p:tav tm="100000">
                                          <p:val>
                                            <p:strVal val="#ppt_x-0.05"/>
                                          </p:val>
                                        </p:tav>
                                      </p:tavLst>
                                    </p:anim>
                                    <p:anim calcmode="lin" valueType="num">
                                      <p:cBhvr>
                                        <p:cTn id="10" dur="800" decel="100000" fill="hold"/>
                                        <p:tgtEl>
                                          <p:spTgt spid="2560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60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606"/>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5613"/>
                                        </p:tgtEl>
                                        <p:attrNameLst>
                                          <p:attrName>style.visibility</p:attrName>
                                        </p:attrNameLst>
                                      </p:cBhvr>
                                      <p:to>
                                        <p:strVal val="visible"/>
                                      </p:to>
                                    </p:set>
                                    <p:animEffect transition="in" filter="fade">
                                      <p:cBhvr>
                                        <p:cTn id="15" dur="800" decel="100000"/>
                                        <p:tgtEl>
                                          <p:spTgt spid="25613"/>
                                        </p:tgtEl>
                                      </p:cBhvr>
                                    </p:animEffect>
                                    <p:anim calcmode="lin" valueType="num">
                                      <p:cBhvr>
                                        <p:cTn id="16" dur="800" decel="100000" fill="hold"/>
                                        <p:tgtEl>
                                          <p:spTgt spid="25613"/>
                                        </p:tgtEl>
                                        <p:attrNameLst>
                                          <p:attrName>style.rotation</p:attrName>
                                        </p:attrNameLst>
                                      </p:cBhvr>
                                      <p:tavLst>
                                        <p:tav tm="0">
                                          <p:val>
                                            <p:fltVal val="-90"/>
                                          </p:val>
                                        </p:tav>
                                        <p:tav tm="100000">
                                          <p:val>
                                            <p:fltVal val="0"/>
                                          </p:val>
                                        </p:tav>
                                      </p:tavLst>
                                    </p:anim>
                                    <p:anim calcmode="lin" valueType="num">
                                      <p:cBhvr>
                                        <p:cTn id="17" dur="800" decel="100000" fill="hold"/>
                                        <p:tgtEl>
                                          <p:spTgt spid="25613"/>
                                        </p:tgtEl>
                                        <p:attrNameLst>
                                          <p:attrName>ppt_x</p:attrName>
                                        </p:attrNameLst>
                                      </p:cBhvr>
                                      <p:tavLst>
                                        <p:tav tm="0">
                                          <p:val>
                                            <p:strVal val="#ppt_x+0.4"/>
                                          </p:val>
                                        </p:tav>
                                        <p:tav tm="100000">
                                          <p:val>
                                            <p:strVal val="#ppt_x-0.05"/>
                                          </p:val>
                                        </p:tav>
                                      </p:tavLst>
                                    </p:anim>
                                    <p:anim calcmode="lin" valueType="num">
                                      <p:cBhvr>
                                        <p:cTn id="18" dur="800" decel="100000" fill="hold"/>
                                        <p:tgtEl>
                                          <p:spTgt spid="2561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561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5613"/>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25614"/>
                                        </p:tgtEl>
                                        <p:attrNameLst>
                                          <p:attrName>style.visibility</p:attrName>
                                        </p:attrNameLst>
                                      </p:cBhvr>
                                      <p:to>
                                        <p:strVal val="visible"/>
                                      </p:to>
                                    </p:set>
                                    <p:animEffect transition="in" filter="fade">
                                      <p:cBhvr>
                                        <p:cTn id="23" dur="800" decel="100000"/>
                                        <p:tgtEl>
                                          <p:spTgt spid="25614"/>
                                        </p:tgtEl>
                                      </p:cBhvr>
                                    </p:animEffect>
                                    <p:anim calcmode="lin" valueType="num">
                                      <p:cBhvr>
                                        <p:cTn id="24" dur="800" decel="100000" fill="hold"/>
                                        <p:tgtEl>
                                          <p:spTgt spid="25614"/>
                                        </p:tgtEl>
                                        <p:attrNameLst>
                                          <p:attrName>style.rotation</p:attrName>
                                        </p:attrNameLst>
                                      </p:cBhvr>
                                      <p:tavLst>
                                        <p:tav tm="0">
                                          <p:val>
                                            <p:fltVal val="-90"/>
                                          </p:val>
                                        </p:tav>
                                        <p:tav tm="100000">
                                          <p:val>
                                            <p:fltVal val="0"/>
                                          </p:val>
                                        </p:tav>
                                      </p:tavLst>
                                    </p:anim>
                                    <p:anim calcmode="lin" valueType="num">
                                      <p:cBhvr>
                                        <p:cTn id="25" dur="800" decel="100000" fill="hold"/>
                                        <p:tgtEl>
                                          <p:spTgt spid="25614"/>
                                        </p:tgtEl>
                                        <p:attrNameLst>
                                          <p:attrName>ppt_x</p:attrName>
                                        </p:attrNameLst>
                                      </p:cBhvr>
                                      <p:tavLst>
                                        <p:tav tm="0">
                                          <p:val>
                                            <p:strVal val="#ppt_x+0.4"/>
                                          </p:val>
                                        </p:tav>
                                        <p:tav tm="100000">
                                          <p:val>
                                            <p:strVal val="#ppt_x-0.05"/>
                                          </p:val>
                                        </p:tav>
                                      </p:tavLst>
                                    </p:anim>
                                    <p:anim calcmode="lin" valueType="num">
                                      <p:cBhvr>
                                        <p:cTn id="26" dur="800" decel="100000" fill="hold"/>
                                        <p:tgtEl>
                                          <p:spTgt spid="2561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561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5614"/>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25608"/>
                                        </p:tgtEl>
                                        <p:attrNameLst>
                                          <p:attrName>style.visibility</p:attrName>
                                        </p:attrNameLst>
                                      </p:cBhvr>
                                      <p:to>
                                        <p:strVal val="visible"/>
                                      </p:to>
                                    </p:set>
                                    <p:animEffect transition="in" filter="fade">
                                      <p:cBhvr>
                                        <p:cTn id="31" dur="800" decel="100000"/>
                                        <p:tgtEl>
                                          <p:spTgt spid="25608"/>
                                        </p:tgtEl>
                                      </p:cBhvr>
                                    </p:animEffect>
                                    <p:anim calcmode="lin" valueType="num">
                                      <p:cBhvr>
                                        <p:cTn id="32" dur="800" decel="100000" fill="hold"/>
                                        <p:tgtEl>
                                          <p:spTgt spid="25608"/>
                                        </p:tgtEl>
                                        <p:attrNameLst>
                                          <p:attrName>style.rotation</p:attrName>
                                        </p:attrNameLst>
                                      </p:cBhvr>
                                      <p:tavLst>
                                        <p:tav tm="0">
                                          <p:val>
                                            <p:fltVal val="-90"/>
                                          </p:val>
                                        </p:tav>
                                        <p:tav tm="100000">
                                          <p:val>
                                            <p:fltVal val="0"/>
                                          </p:val>
                                        </p:tav>
                                      </p:tavLst>
                                    </p:anim>
                                    <p:anim calcmode="lin" valueType="num">
                                      <p:cBhvr>
                                        <p:cTn id="33" dur="800" decel="100000" fill="hold"/>
                                        <p:tgtEl>
                                          <p:spTgt spid="25608"/>
                                        </p:tgtEl>
                                        <p:attrNameLst>
                                          <p:attrName>ppt_x</p:attrName>
                                        </p:attrNameLst>
                                      </p:cBhvr>
                                      <p:tavLst>
                                        <p:tav tm="0">
                                          <p:val>
                                            <p:strVal val="#ppt_x+0.4"/>
                                          </p:val>
                                        </p:tav>
                                        <p:tav tm="100000">
                                          <p:val>
                                            <p:strVal val="#ppt_x-0.05"/>
                                          </p:val>
                                        </p:tav>
                                      </p:tavLst>
                                    </p:anim>
                                    <p:anim calcmode="lin" valueType="num">
                                      <p:cBhvr>
                                        <p:cTn id="34" dur="800" decel="100000" fill="hold"/>
                                        <p:tgtEl>
                                          <p:spTgt spid="25608"/>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5608"/>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5608"/>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25611"/>
                                        </p:tgtEl>
                                        <p:attrNameLst>
                                          <p:attrName>style.visibility</p:attrName>
                                        </p:attrNameLst>
                                      </p:cBhvr>
                                      <p:to>
                                        <p:strVal val="visible"/>
                                      </p:to>
                                    </p:set>
                                    <p:animEffect transition="in" filter="fade">
                                      <p:cBhvr>
                                        <p:cTn id="39" dur="800" decel="100000"/>
                                        <p:tgtEl>
                                          <p:spTgt spid="25611"/>
                                        </p:tgtEl>
                                      </p:cBhvr>
                                    </p:animEffect>
                                    <p:anim calcmode="lin" valueType="num">
                                      <p:cBhvr>
                                        <p:cTn id="40" dur="800" decel="100000" fill="hold"/>
                                        <p:tgtEl>
                                          <p:spTgt spid="25611"/>
                                        </p:tgtEl>
                                        <p:attrNameLst>
                                          <p:attrName>style.rotation</p:attrName>
                                        </p:attrNameLst>
                                      </p:cBhvr>
                                      <p:tavLst>
                                        <p:tav tm="0">
                                          <p:val>
                                            <p:fltVal val="-90"/>
                                          </p:val>
                                        </p:tav>
                                        <p:tav tm="100000">
                                          <p:val>
                                            <p:fltVal val="0"/>
                                          </p:val>
                                        </p:tav>
                                      </p:tavLst>
                                    </p:anim>
                                    <p:anim calcmode="lin" valueType="num">
                                      <p:cBhvr>
                                        <p:cTn id="41" dur="800" decel="100000" fill="hold"/>
                                        <p:tgtEl>
                                          <p:spTgt spid="25611"/>
                                        </p:tgtEl>
                                        <p:attrNameLst>
                                          <p:attrName>ppt_x</p:attrName>
                                        </p:attrNameLst>
                                      </p:cBhvr>
                                      <p:tavLst>
                                        <p:tav tm="0">
                                          <p:val>
                                            <p:strVal val="#ppt_x+0.4"/>
                                          </p:val>
                                        </p:tav>
                                        <p:tav tm="100000">
                                          <p:val>
                                            <p:strVal val="#ppt_x-0.05"/>
                                          </p:val>
                                        </p:tav>
                                      </p:tavLst>
                                    </p:anim>
                                    <p:anim calcmode="lin" valueType="num">
                                      <p:cBhvr>
                                        <p:cTn id="42" dur="800" decel="100000" fill="hold"/>
                                        <p:tgtEl>
                                          <p:spTgt spid="25611"/>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25611"/>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25611"/>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25619"/>
                                        </p:tgtEl>
                                        <p:attrNameLst>
                                          <p:attrName>style.visibility</p:attrName>
                                        </p:attrNameLst>
                                      </p:cBhvr>
                                      <p:to>
                                        <p:strVal val="visible"/>
                                      </p:to>
                                    </p:set>
                                    <p:animEffect transition="in" filter="fade">
                                      <p:cBhvr>
                                        <p:cTn id="47" dur="800" decel="100000"/>
                                        <p:tgtEl>
                                          <p:spTgt spid="25619"/>
                                        </p:tgtEl>
                                      </p:cBhvr>
                                    </p:animEffect>
                                    <p:anim calcmode="lin" valueType="num">
                                      <p:cBhvr>
                                        <p:cTn id="48" dur="800" decel="100000" fill="hold"/>
                                        <p:tgtEl>
                                          <p:spTgt spid="25619"/>
                                        </p:tgtEl>
                                        <p:attrNameLst>
                                          <p:attrName>style.rotation</p:attrName>
                                        </p:attrNameLst>
                                      </p:cBhvr>
                                      <p:tavLst>
                                        <p:tav tm="0">
                                          <p:val>
                                            <p:fltVal val="-90"/>
                                          </p:val>
                                        </p:tav>
                                        <p:tav tm="100000">
                                          <p:val>
                                            <p:fltVal val="0"/>
                                          </p:val>
                                        </p:tav>
                                      </p:tavLst>
                                    </p:anim>
                                    <p:anim calcmode="lin" valueType="num">
                                      <p:cBhvr>
                                        <p:cTn id="49" dur="800" decel="100000" fill="hold"/>
                                        <p:tgtEl>
                                          <p:spTgt spid="25619"/>
                                        </p:tgtEl>
                                        <p:attrNameLst>
                                          <p:attrName>ppt_x</p:attrName>
                                        </p:attrNameLst>
                                      </p:cBhvr>
                                      <p:tavLst>
                                        <p:tav tm="0">
                                          <p:val>
                                            <p:strVal val="#ppt_x+0.4"/>
                                          </p:val>
                                        </p:tav>
                                        <p:tav tm="100000">
                                          <p:val>
                                            <p:strVal val="#ppt_x-0.05"/>
                                          </p:val>
                                        </p:tav>
                                      </p:tavLst>
                                    </p:anim>
                                    <p:anim calcmode="lin" valueType="num">
                                      <p:cBhvr>
                                        <p:cTn id="50" dur="800" decel="100000" fill="hold"/>
                                        <p:tgtEl>
                                          <p:spTgt spid="25619"/>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5619"/>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5619"/>
                                        </p:tgtEl>
                                        <p:attrNameLst>
                                          <p:attrName>ppt_y</p:attrName>
                                        </p:attrNameLst>
                                      </p:cBhvr>
                                      <p:tavLst>
                                        <p:tav tm="0">
                                          <p:val>
                                            <p:strVal val="#ppt_y+0.1"/>
                                          </p:val>
                                        </p:tav>
                                        <p:tav tm="100000">
                                          <p:val>
                                            <p:strVal val="#ppt_y"/>
                                          </p:val>
                                        </p:tav>
                                      </p:tavLst>
                                    </p:anim>
                                  </p:childTnLst>
                                </p:cTn>
                              </p:par>
                              <p:par>
                                <p:cTn id="53" presetID="30" presetClass="entr" presetSubtype="0" fill="hold" grpId="0" nodeType="withEffect">
                                  <p:stCondLst>
                                    <p:cond delay="0"/>
                                  </p:stCondLst>
                                  <p:childTnLst>
                                    <p:set>
                                      <p:cBhvr>
                                        <p:cTn id="54" dur="1" fill="hold">
                                          <p:stCondLst>
                                            <p:cond delay="0"/>
                                          </p:stCondLst>
                                        </p:cTn>
                                        <p:tgtEl>
                                          <p:spTgt spid="25620"/>
                                        </p:tgtEl>
                                        <p:attrNameLst>
                                          <p:attrName>style.visibility</p:attrName>
                                        </p:attrNameLst>
                                      </p:cBhvr>
                                      <p:to>
                                        <p:strVal val="visible"/>
                                      </p:to>
                                    </p:set>
                                    <p:animEffect transition="in" filter="fade">
                                      <p:cBhvr>
                                        <p:cTn id="55" dur="800" decel="100000"/>
                                        <p:tgtEl>
                                          <p:spTgt spid="25620"/>
                                        </p:tgtEl>
                                      </p:cBhvr>
                                    </p:animEffect>
                                    <p:anim calcmode="lin" valueType="num">
                                      <p:cBhvr>
                                        <p:cTn id="56" dur="800" decel="100000" fill="hold"/>
                                        <p:tgtEl>
                                          <p:spTgt spid="25620"/>
                                        </p:tgtEl>
                                        <p:attrNameLst>
                                          <p:attrName>style.rotation</p:attrName>
                                        </p:attrNameLst>
                                      </p:cBhvr>
                                      <p:tavLst>
                                        <p:tav tm="0">
                                          <p:val>
                                            <p:fltVal val="-90"/>
                                          </p:val>
                                        </p:tav>
                                        <p:tav tm="100000">
                                          <p:val>
                                            <p:fltVal val="0"/>
                                          </p:val>
                                        </p:tav>
                                      </p:tavLst>
                                    </p:anim>
                                    <p:anim calcmode="lin" valueType="num">
                                      <p:cBhvr>
                                        <p:cTn id="57" dur="800" decel="100000" fill="hold"/>
                                        <p:tgtEl>
                                          <p:spTgt spid="25620"/>
                                        </p:tgtEl>
                                        <p:attrNameLst>
                                          <p:attrName>ppt_x</p:attrName>
                                        </p:attrNameLst>
                                      </p:cBhvr>
                                      <p:tavLst>
                                        <p:tav tm="0">
                                          <p:val>
                                            <p:strVal val="#ppt_x+0.4"/>
                                          </p:val>
                                        </p:tav>
                                        <p:tav tm="100000">
                                          <p:val>
                                            <p:strVal val="#ppt_x-0.05"/>
                                          </p:val>
                                        </p:tav>
                                      </p:tavLst>
                                    </p:anim>
                                    <p:anim calcmode="lin" valueType="num">
                                      <p:cBhvr>
                                        <p:cTn id="58" dur="800" decel="100000" fill="hold"/>
                                        <p:tgtEl>
                                          <p:spTgt spid="25620"/>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25620"/>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25620"/>
                                        </p:tgtEl>
                                        <p:attrNameLst>
                                          <p:attrName>ppt_y</p:attrName>
                                        </p:attrNameLst>
                                      </p:cBhvr>
                                      <p:tavLst>
                                        <p:tav tm="0">
                                          <p:val>
                                            <p:strVal val="#ppt_y+0.1"/>
                                          </p:val>
                                        </p:tav>
                                        <p:tav tm="100000">
                                          <p:val>
                                            <p:strVal val="#ppt_y"/>
                                          </p:val>
                                        </p:tav>
                                      </p:tavLst>
                                    </p:anim>
                                  </p:childTnLst>
                                </p:cTn>
                              </p:par>
                              <p:par>
                                <p:cTn id="61" presetID="30" presetClass="entr" presetSubtype="0" fill="hold" grpId="0" nodeType="withEffect">
                                  <p:stCondLst>
                                    <p:cond delay="0"/>
                                  </p:stCondLst>
                                  <p:childTnLst>
                                    <p:set>
                                      <p:cBhvr>
                                        <p:cTn id="62" dur="1" fill="hold">
                                          <p:stCondLst>
                                            <p:cond delay="0"/>
                                          </p:stCondLst>
                                        </p:cTn>
                                        <p:tgtEl>
                                          <p:spTgt spid="25609"/>
                                        </p:tgtEl>
                                        <p:attrNameLst>
                                          <p:attrName>style.visibility</p:attrName>
                                        </p:attrNameLst>
                                      </p:cBhvr>
                                      <p:to>
                                        <p:strVal val="visible"/>
                                      </p:to>
                                    </p:set>
                                    <p:animEffect transition="in" filter="fade">
                                      <p:cBhvr>
                                        <p:cTn id="63" dur="800" decel="100000"/>
                                        <p:tgtEl>
                                          <p:spTgt spid="25609"/>
                                        </p:tgtEl>
                                      </p:cBhvr>
                                    </p:animEffect>
                                    <p:anim calcmode="lin" valueType="num">
                                      <p:cBhvr>
                                        <p:cTn id="64" dur="800" decel="100000" fill="hold"/>
                                        <p:tgtEl>
                                          <p:spTgt spid="25609"/>
                                        </p:tgtEl>
                                        <p:attrNameLst>
                                          <p:attrName>style.rotation</p:attrName>
                                        </p:attrNameLst>
                                      </p:cBhvr>
                                      <p:tavLst>
                                        <p:tav tm="0">
                                          <p:val>
                                            <p:fltVal val="-90"/>
                                          </p:val>
                                        </p:tav>
                                        <p:tav tm="100000">
                                          <p:val>
                                            <p:fltVal val="0"/>
                                          </p:val>
                                        </p:tav>
                                      </p:tavLst>
                                    </p:anim>
                                    <p:anim calcmode="lin" valueType="num">
                                      <p:cBhvr>
                                        <p:cTn id="65" dur="800" decel="100000" fill="hold"/>
                                        <p:tgtEl>
                                          <p:spTgt spid="25609"/>
                                        </p:tgtEl>
                                        <p:attrNameLst>
                                          <p:attrName>ppt_x</p:attrName>
                                        </p:attrNameLst>
                                      </p:cBhvr>
                                      <p:tavLst>
                                        <p:tav tm="0">
                                          <p:val>
                                            <p:strVal val="#ppt_x+0.4"/>
                                          </p:val>
                                        </p:tav>
                                        <p:tav tm="100000">
                                          <p:val>
                                            <p:strVal val="#ppt_x-0.05"/>
                                          </p:val>
                                        </p:tav>
                                      </p:tavLst>
                                    </p:anim>
                                    <p:anim calcmode="lin" valueType="num">
                                      <p:cBhvr>
                                        <p:cTn id="66" dur="800" decel="100000" fill="hold"/>
                                        <p:tgtEl>
                                          <p:spTgt spid="25609"/>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5609"/>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5609"/>
                                        </p:tgtEl>
                                        <p:attrNameLst>
                                          <p:attrName>ppt_y</p:attrName>
                                        </p:attrNameLst>
                                      </p:cBhvr>
                                      <p:tavLst>
                                        <p:tav tm="0">
                                          <p:val>
                                            <p:strVal val="#ppt_y+0.1"/>
                                          </p:val>
                                        </p:tav>
                                        <p:tav tm="100000">
                                          <p:val>
                                            <p:strVal val="#ppt_y"/>
                                          </p:val>
                                        </p:tav>
                                      </p:tavLst>
                                    </p:anim>
                                  </p:childTnLst>
                                </p:cTn>
                              </p:par>
                              <p:par>
                                <p:cTn id="69" presetID="30" presetClass="entr" presetSubtype="0" fill="hold" grpId="0" nodeType="withEffect">
                                  <p:stCondLst>
                                    <p:cond delay="0"/>
                                  </p:stCondLst>
                                  <p:childTnLst>
                                    <p:set>
                                      <p:cBhvr>
                                        <p:cTn id="70" dur="1" fill="hold">
                                          <p:stCondLst>
                                            <p:cond delay="0"/>
                                          </p:stCondLst>
                                        </p:cTn>
                                        <p:tgtEl>
                                          <p:spTgt spid="25617"/>
                                        </p:tgtEl>
                                        <p:attrNameLst>
                                          <p:attrName>style.visibility</p:attrName>
                                        </p:attrNameLst>
                                      </p:cBhvr>
                                      <p:to>
                                        <p:strVal val="visible"/>
                                      </p:to>
                                    </p:set>
                                    <p:animEffect transition="in" filter="fade">
                                      <p:cBhvr>
                                        <p:cTn id="71" dur="800" decel="100000"/>
                                        <p:tgtEl>
                                          <p:spTgt spid="25617"/>
                                        </p:tgtEl>
                                      </p:cBhvr>
                                    </p:animEffect>
                                    <p:anim calcmode="lin" valueType="num">
                                      <p:cBhvr>
                                        <p:cTn id="72" dur="800" decel="100000" fill="hold"/>
                                        <p:tgtEl>
                                          <p:spTgt spid="25617"/>
                                        </p:tgtEl>
                                        <p:attrNameLst>
                                          <p:attrName>style.rotation</p:attrName>
                                        </p:attrNameLst>
                                      </p:cBhvr>
                                      <p:tavLst>
                                        <p:tav tm="0">
                                          <p:val>
                                            <p:fltVal val="-90"/>
                                          </p:val>
                                        </p:tav>
                                        <p:tav tm="100000">
                                          <p:val>
                                            <p:fltVal val="0"/>
                                          </p:val>
                                        </p:tav>
                                      </p:tavLst>
                                    </p:anim>
                                    <p:anim calcmode="lin" valueType="num">
                                      <p:cBhvr>
                                        <p:cTn id="73" dur="800" decel="100000" fill="hold"/>
                                        <p:tgtEl>
                                          <p:spTgt spid="25617"/>
                                        </p:tgtEl>
                                        <p:attrNameLst>
                                          <p:attrName>ppt_x</p:attrName>
                                        </p:attrNameLst>
                                      </p:cBhvr>
                                      <p:tavLst>
                                        <p:tav tm="0">
                                          <p:val>
                                            <p:strVal val="#ppt_x+0.4"/>
                                          </p:val>
                                        </p:tav>
                                        <p:tav tm="100000">
                                          <p:val>
                                            <p:strVal val="#ppt_x-0.05"/>
                                          </p:val>
                                        </p:tav>
                                      </p:tavLst>
                                    </p:anim>
                                    <p:anim calcmode="lin" valueType="num">
                                      <p:cBhvr>
                                        <p:cTn id="74" dur="800" decel="100000" fill="hold"/>
                                        <p:tgtEl>
                                          <p:spTgt spid="25617"/>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25617"/>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25617"/>
                                        </p:tgtEl>
                                        <p:attrNameLst>
                                          <p:attrName>ppt_y</p:attrName>
                                        </p:attrNameLst>
                                      </p:cBhvr>
                                      <p:tavLst>
                                        <p:tav tm="0">
                                          <p:val>
                                            <p:strVal val="#ppt_y+0.1"/>
                                          </p:val>
                                        </p:tav>
                                        <p:tav tm="100000">
                                          <p:val>
                                            <p:strVal val="#ppt_y"/>
                                          </p:val>
                                        </p:tav>
                                      </p:tavLst>
                                    </p:anim>
                                  </p:childTnLst>
                                </p:cTn>
                              </p:par>
                              <p:par>
                                <p:cTn id="77" presetID="30" presetClass="entr" presetSubtype="0" fill="hold" grpId="0" nodeType="withEffect">
                                  <p:stCondLst>
                                    <p:cond delay="0"/>
                                  </p:stCondLst>
                                  <p:childTnLst>
                                    <p:set>
                                      <p:cBhvr>
                                        <p:cTn id="78" dur="1" fill="hold">
                                          <p:stCondLst>
                                            <p:cond delay="0"/>
                                          </p:stCondLst>
                                        </p:cTn>
                                        <p:tgtEl>
                                          <p:spTgt spid="25618"/>
                                        </p:tgtEl>
                                        <p:attrNameLst>
                                          <p:attrName>style.visibility</p:attrName>
                                        </p:attrNameLst>
                                      </p:cBhvr>
                                      <p:to>
                                        <p:strVal val="visible"/>
                                      </p:to>
                                    </p:set>
                                    <p:animEffect transition="in" filter="fade">
                                      <p:cBhvr>
                                        <p:cTn id="79" dur="800" decel="100000"/>
                                        <p:tgtEl>
                                          <p:spTgt spid="25618"/>
                                        </p:tgtEl>
                                      </p:cBhvr>
                                    </p:animEffect>
                                    <p:anim calcmode="lin" valueType="num">
                                      <p:cBhvr>
                                        <p:cTn id="80" dur="800" decel="100000" fill="hold"/>
                                        <p:tgtEl>
                                          <p:spTgt spid="25618"/>
                                        </p:tgtEl>
                                        <p:attrNameLst>
                                          <p:attrName>style.rotation</p:attrName>
                                        </p:attrNameLst>
                                      </p:cBhvr>
                                      <p:tavLst>
                                        <p:tav tm="0">
                                          <p:val>
                                            <p:fltVal val="-90"/>
                                          </p:val>
                                        </p:tav>
                                        <p:tav tm="100000">
                                          <p:val>
                                            <p:fltVal val="0"/>
                                          </p:val>
                                        </p:tav>
                                      </p:tavLst>
                                    </p:anim>
                                    <p:anim calcmode="lin" valueType="num">
                                      <p:cBhvr>
                                        <p:cTn id="81" dur="800" decel="100000" fill="hold"/>
                                        <p:tgtEl>
                                          <p:spTgt spid="25618"/>
                                        </p:tgtEl>
                                        <p:attrNameLst>
                                          <p:attrName>ppt_x</p:attrName>
                                        </p:attrNameLst>
                                      </p:cBhvr>
                                      <p:tavLst>
                                        <p:tav tm="0">
                                          <p:val>
                                            <p:strVal val="#ppt_x+0.4"/>
                                          </p:val>
                                        </p:tav>
                                        <p:tav tm="100000">
                                          <p:val>
                                            <p:strVal val="#ppt_x-0.05"/>
                                          </p:val>
                                        </p:tav>
                                      </p:tavLst>
                                    </p:anim>
                                    <p:anim calcmode="lin" valueType="num">
                                      <p:cBhvr>
                                        <p:cTn id="82" dur="800" decel="100000" fill="hold"/>
                                        <p:tgtEl>
                                          <p:spTgt spid="25618"/>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25618"/>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25618"/>
                                        </p:tgtEl>
                                        <p:attrNameLst>
                                          <p:attrName>ppt_y</p:attrName>
                                        </p:attrNameLst>
                                      </p:cBhvr>
                                      <p:tavLst>
                                        <p:tav tm="0">
                                          <p:val>
                                            <p:strVal val="#ppt_y+0.1"/>
                                          </p:val>
                                        </p:tav>
                                        <p:tav tm="100000">
                                          <p:val>
                                            <p:strVal val="#ppt_y"/>
                                          </p:val>
                                        </p:tav>
                                      </p:tavLst>
                                    </p:anim>
                                  </p:childTnLst>
                                </p:cTn>
                              </p:par>
                              <p:par>
                                <p:cTn id="85" presetID="30" presetClass="entr" presetSubtype="0" fill="hold" grpId="0" nodeType="withEffect">
                                  <p:stCondLst>
                                    <p:cond delay="0"/>
                                  </p:stCondLst>
                                  <p:childTnLst>
                                    <p:set>
                                      <p:cBhvr>
                                        <p:cTn id="86" dur="1" fill="hold">
                                          <p:stCondLst>
                                            <p:cond delay="0"/>
                                          </p:stCondLst>
                                        </p:cTn>
                                        <p:tgtEl>
                                          <p:spTgt spid="25607"/>
                                        </p:tgtEl>
                                        <p:attrNameLst>
                                          <p:attrName>style.visibility</p:attrName>
                                        </p:attrNameLst>
                                      </p:cBhvr>
                                      <p:to>
                                        <p:strVal val="visible"/>
                                      </p:to>
                                    </p:set>
                                    <p:animEffect transition="in" filter="fade">
                                      <p:cBhvr>
                                        <p:cTn id="87" dur="800" decel="100000"/>
                                        <p:tgtEl>
                                          <p:spTgt spid="25607"/>
                                        </p:tgtEl>
                                      </p:cBhvr>
                                    </p:animEffect>
                                    <p:anim calcmode="lin" valueType="num">
                                      <p:cBhvr>
                                        <p:cTn id="88" dur="800" decel="100000" fill="hold"/>
                                        <p:tgtEl>
                                          <p:spTgt spid="25607"/>
                                        </p:tgtEl>
                                        <p:attrNameLst>
                                          <p:attrName>style.rotation</p:attrName>
                                        </p:attrNameLst>
                                      </p:cBhvr>
                                      <p:tavLst>
                                        <p:tav tm="0">
                                          <p:val>
                                            <p:fltVal val="-90"/>
                                          </p:val>
                                        </p:tav>
                                        <p:tav tm="100000">
                                          <p:val>
                                            <p:fltVal val="0"/>
                                          </p:val>
                                        </p:tav>
                                      </p:tavLst>
                                    </p:anim>
                                    <p:anim calcmode="lin" valueType="num">
                                      <p:cBhvr>
                                        <p:cTn id="89" dur="800" decel="100000" fill="hold"/>
                                        <p:tgtEl>
                                          <p:spTgt spid="25607"/>
                                        </p:tgtEl>
                                        <p:attrNameLst>
                                          <p:attrName>ppt_x</p:attrName>
                                        </p:attrNameLst>
                                      </p:cBhvr>
                                      <p:tavLst>
                                        <p:tav tm="0">
                                          <p:val>
                                            <p:strVal val="#ppt_x+0.4"/>
                                          </p:val>
                                        </p:tav>
                                        <p:tav tm="100000">
                                          <p:val>
                                            <p:strVal val="#ppt_x-0.05"/>
                                          </p:val>
                                        </p:tav>
                                      </p:tavLst>
                                    </p:anim>
                                    <p:anim calcmode="lin" valueType="num">
                                      <p:cBhvr>
                                        <p:cTn id="90" dur="800" decel="100000" fill="hold"/>
                                        <p:tgtEl>
                                          <p:spTgt spid="25607"/>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25607"/>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25607"/>
                                        </p:tgtEl>
                                        <p:attrNameLst>
                                          <p:attrName>ppt_y</p:attrName>
                                        </p:attrNameLst>
                                      </p:cBhvr>
                                      <p:tavLst>
                                        <p:tav tm="0">
                                          <p:val>
                                            <p:strVal val="#ppt_y+0.1"/>
                                          </p:val>
                                        </p:tav>
                                        <p:tav tm="100000">
                                          <p:val>
                                            <p:strVal val="#ppt_y"/>
                                          </p:val>
                                        </p:tav>
                                      </p:tavLst>
                                    </p:anim>
                                  </p:childTnLst>
                                </p:cTn>
                              </p:par>
                              <p:par>
                                <p:cTn id="93" presetID="30" presetClass="entr" presetSubtype="0" fill="hold" grpId="0" nodeType="withEffect">
                                  <p:stCondLst>
                                    <p:cond delay="0"/>
                                  </p:stCondLst>
                                  <p:childTnLst>
                                    <p:set>
                                      <p:cBhvr>
                                        <p:cTn id="94" dur="1" fill="hold">
                                          <p:stCondLst>
                                            <p:cond delay="0"/>
                                          </p:stCondLst>
                                        </p:cTn>
                                        <p:tgtEl>
                                          <p:spTgt spid="25615"/>
                                        </p:tgtEl>
                                        <p:attrNameLst>
                                          <p:attrName>style.visibility</p:attrName>
                                        </p:attrNameLst>
                                      </p:cBhvr>
                                      <p:to>
                                        <p:strVal val="visible"/>
                                      </p:to>
                                    </p:set>
                                    <p:animEffect transition="in" filter="fade">
                                      <p:cBhvr>
                                        <p:cTn id="95" dur="800" decel="100000"/>
                                        <p:tgtEl>
                                          <p:spTgt spid="25615"/>
                                        </p:tgtEl>
                                      </p:cBhvr>
                                    </p:animEffect>
                                    <p:anim calcmode="lin" valueType="num">
                                      <p:cBhvr>
                                        <p:cTn id="96" dur="800" decel="100000" fill="hold"/>
                                        <p:tgtEl>
                                          <p:spTgt spid="25615"/>
                                        </p:tgtEl>
                                        <p:attrNameLst>
                                          <p:attrName>style.rotation</p:attrName>
                                        </p:attrNameLst>
                                      </p:cBhvr>
                                      <p:tavLst>
                                        <p:tav tm="0">
                                          <p:val>
                                            <p:fltVal val="-90"/>
                                          </p:val>
                                        </p:tav>
                                        <p:tav tm="100000">
                                          <p:val>
                                            <p:fltVal val="0"/>
                                          </p:val>
                                        </p:tav>
                                      </p:tavLst>
                                    </p:anim>
                                    <p:anim calcmode="lin" valueType="num">
                                      <p:cBhvr>
                                        <p:cTn id="97" dur="800" decel="100000" fill="hold"/>
                                        <p:tgtEl>
                                          <p:spTgt spid="25615"/>
                                        </p:tgtEl>
                                        <p:attrNameLst>
                                          <p:attrName>ppt_x</p:attrName>
                                        </p:attrNameLst>
                                      </p:cBhvr>
                                      <p:tavLst>
                                        <p:tav tm="0">
                                          <p:val>
                                            <p:strVal val="#ppt_x+0.4"/>
                                          </p:val>
                                        </p:tav>
                                        <p:tav tm="100000">
                                          <p:val>
                                            <p:strVal val="#ppt_x-0.05"/>
                                          </p:val>
                                        </p:tav>
                                      </p:tavLst>
                                    </p:anim>
                                    <p:anim calcmode="lin" valueType="num">
                                      <p:cBhvr>
                                        <p:cTn id="98" dur="800" decel="100000" fill="hold"/>
                                        <p:tgtEl>
                                          <p:spTgt spid="25615"/>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25615"/>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25615"/>
                                        </p:tgtEl>
                                        <p:attrNameLst>
                                          <p:attrName>ppt_y</p:attrName>
                                        </p:attrNameLst>
                                      </p:cBhvr>
                                      <p:tavLst>
                                        <p:tav tm="0">
                                          <p:val>
                                            <p:strVal val="#ppt_y+0.1"/>
                                          </p:val>
                                        </p:tav>
                                        <p:tav tm="100000">
                                          <p:val>
                                            <p:strVal val="#ppt_y"/>
                                          </p:val>
                                        </p:tav>
                                      </p:tavLst>
                                    </p:anim>
                                  </p:childTnLst>
                                </p:cTn>
                              </p:par>
                              <p:par>
                                <p:cTn id="101" presetID="30" presetClass="entr" presetSubtype="0" fill="hold" grpId="0" nodeType="withEffect">
                                  <p:stCondLst>
                                    <p:cond delay="0"/>
                                  </p:stCondLst>
                                  <p:childTnLst>
                                    <p:set>
                                      <p:cBhvr>
                                        <p:cTn id="102" dur="1" fill="hold">
                                          <p:stCondLst>
                                            <p:cond delay="0"/>
                                          </p:stCondLst>
                                        </p:cTn>
                                        <p:tgtEl>
                                          <p:spTgt spid="25616"/>
                                        </p:tgtEl>
                                        <p:attrNameLst>
                                          <p:attrName>style.visibility</p:attrName>
                                        </p:attrNameLst>
                                      </p:cBhvr>
                                      <p:to>
                                        <p:strVal val="visible"/>
                                      </p:to>
                                    </p:set>
                                    <p:animEffect transition="in" filter="fade">
                                      <p:cBhvr>
                                        <p:cTn id="103" dur="800" decel="100000"/>
                                        <p:tgtEl>
                                          <p:spTgt spid="25616"/>
                                        </p:tgtEl>
                                      </p:cBhvr>
                                    </p:animEffect>
                                    <p:anim calcmode="lin" valueType="num">
                                      <p:cBhvr>
                                        <p:cTn id="104" dur="800" decel="100000" fill="hold"/>
                                        <p:tgtEl>
                                          <p:spTgt spid="25616"/>
                                        </p:tgtEl>
                                        <p:attrNameLst>
                                          <p:attrName>style.rotation</p:attrName>
                                        </p:attrNameLst>
                                      </p:cBhvr>
                                      <p:tavLst>
                                        <p:tav tm="0">
                                          <p:val>
                                            <p:fltVal val="-90"/>
                                          </p:val>
                                        </p:tav>
                                        <p:tav tm="100000">
                                          <p:val>
                                            <p:fltVal val="0"/>
                                          </p:val>
                                        </p:tav>
                                      </p:tavLst>
                                    </p:anim>
                                    <p:anim calcmode="lin" valueType="num">
                                      <p:cBhvr>
                                        <p:cTn id="105" dur="800" decel="100000" fill="hold"/>
                                        <p:tgtEl>
                                          <p:spTgt spid="25616"/>
                                        </p:tgtEl>
                                        <p:attrNameLst>
                                          <p:attrName>ppt_x</p:attrName>
                                        </p:attrNameLst>
                                      </p:cBhvr>
                                      <p:tavLst>
                                        <p:tav tm="0">
                                          <p:val>
                                            <p:strVal val="#ppt_x+0.4"/>
                                          </p:val>
                                        </p:tav>
                                        <p:tav tm="100000">
                                          <p:val>
                                            <p:strVal val="#ppt_x-0.05"/>
                                          </p:val>
                                        </p:tav>
                                      </p:tavLst>
                                    </p:anim>
                                    <p:anim calcmode="lin" valueType="num">
                                      <p:cBhvr>
                                        <p:cTn id="106" dur="800" decel="100000" fill="hold"/>
                                        <p:tgtEl>
                                          <p:spTgt spid="25616"/>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25616"/>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25616"/>
                                        </p:tgtEl>
                                        <p:attrNameLst>
                                          <p:attrName>ppt_y</p:attrName>
                                        </p:attrNameLst>
                                      </p:cBhvr>
                                      <p:tavLst>
                                        <p:tav tm="0">
                                          <p:val>
                                            <p:strVal val="#ppt_y+0.1"/>
                                          </p:val>
                                        </p:tav>
                                        <p:tav tm="100000">
                                          <p:val>
                                            <p:strVal val="#ppt_y"/>
                                          </p:val>
                                        </p:tav>
                                      </p:tavLst>
                                    </p:anim>
                                  </p:childTnLst>
                                </p:cTn>
                              </p:par>
                              <p:par>
                                <p:cTn id="109" presetID="30" presetClass="entr" presetSubtype="0" fill="hold" nodeType="withEffect">
                                  <p:stCondLst>
                                    <p:cond delay="0"/>
                                  </p:stCondLst>
                                  <p:childTnLst>
                                    <p:set>
                                      <p:cBhvr>
                                        <p:cTn id="110" dur="1" fill="hold">
                                          <p:stCondLst>
                                            <p:cond delay="0"/>
                                          </p:stCondLst>
                                        </p:cTn>
                                        <p:tgtEl>
                                          <p:spTgt spid="25624"/>
                                        </p:tgtEl>
                                        <p:attrNameLst>
                                          <p:attrName>style.visibility</p:attrName>
                                        </p:attrNameLst>
                                      </p:cBhvr>
                                      <p:to>
                                        <p:strVal val="visible"/>
                                      </p:to>
                                    </p:set>
                                    <p:animEffect transition="in" filter="fade">
                                      <p:cBhvr>
                                        <p:cTn id="111" dur="800" decel="100000"/>
                                        <p:tgtEl>
                                          <p:spTgt spid="25624"/>
                                        </p:tgtEl>
                                      </p:cBhvr>
                                    </p:animEffect>
                                    <p:anim calcmode="lin" valueType="num">
                                      <p:cBhvr>
                                        <p:cTn id="112" dur="800" decel="100000" fill="hold"/>
                                        <p:tgtEl>
                                          <p:spTgt spid="25624"/>
                                        </p:tgtEl>
                                        <p:attrNameLst>
                                          <p:attrName>style.rotation</p:attrName>
                                        </p:attrNameLst>
                                      </p:cBhvr>
                                      <p:tavLst>
                                        <p:tav tm="0">
                                          <p:val>
                                            <p:fltVal val="-90"/>
                                          </p:val>
                                        </p:tav>
                                        <p:tav tm="100000">
                                          <p:val>
                                            <p:fltVal val="0"/>
                                          </p:val>
                                        </p:tav>
                                      </p:tavLst>
                                    </p:anim>
                                    <p:anim calcmode="lin" valueType="num">
                                      <p:cBhvr>
                                        <p:cTn id="113" dur="800" decel="100000" fill="hold"/>
                                        <p:tgtEl>
                                          <p:spTgt spid="25624"/>
                                        </p:tgtEl>
                                        <p:attrNameLst>
                                          <p:attrName>ppt_x</p:attrName>
                                        </p:attrNameLst>
                                      </p:cBhvr>
                                      <p:tavLst>
                                        <p:tav tm="0">
                                          <p:val>
                                            <p:strVal val="#ppt_x+0.4"/>
                                          </p:val>
                                        </p:tav>
                                        <p:tav tm="100000">
                                          <p:val>
                                            <p:strVal val="#ppt_x-0.05"/>
                                          </p:val>
                                        </p:tav>
                                      </p:tavLst>
                                    </p:anim>
                                    <p:anim calcmode="lin" valueType="num">
                                      <p:cBhvr>
                                        <p:cTn id="114" dur="800" decel="100000" fill="hold"/>
                                        <p:tgtEl>
                                          <p:spTgt spid="25624"/>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25624"/>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25624"/>
                                        </p:tgtEl>
                                        <p:attrNameLst>
                                          <p:attrName>ppt_y</p:attrName>
                                        </p:attrNameLst>
                                      </p:cBhvr>
                                      <p:tavLst>
                                        <p:tav tm="0">
                                          <p:val>
                                            <p:strVal val="#ppt_y+0.1"/>
                                          </p:val>
                                        </p:tav>
                                        <p:tav tm="100000">
                                          <p:val>
                                            <p:strVal val="#ppt_y"/>
                                          </p:val>
                                        </p:tav>
                                      </p:tavLst>
                                    </p:anim>
                                  </p:childTnLst>
                                </p:cTn>
                              </p:par>
                            </p:childTnLst>
                          </p:cTn>
                        </p:par>
                        <p:par>
                          <p:cTn id="117" fill="hold">
                            <p:stCondLst>
                              <p:cond delay="1000"/>
                            </p:stCondLst>
                            <p:childTnLst>
                              <p:par>
                                <p:cTn id="118" presetID="9" presetClass="entr" presetSubtype="0" fill="hold" nodeType="afterEffect">
                                  <p:stCondLst>
                                    <p:cond delay="0"/>
                                  </p:stCondLst>
                                  <p:childTnLst>
                                    <p:set>
                                      <p:cBhvr>
                                        <p:cTn id="119" dur="1" fill="hold">
                                          <p:stCondLst>
                                            <p:cond delay="0"/>
                                          </p:stCondLst>
                                        </p:cTn>
                                        <p:tgtEl>
                                          <p:spTgt spid="3"/>
                                        </p:tgtEl>
                                        <p:attrNameLst>
                                          <p:attrName>style.visibility</p:attrName>
                                        </p:attrNameLst>
                                      </p:cBhvr>
                                      <p:to>
                                        <p:strVal val="visible"/>
                                      </p:to>
                                    </p:set>
                                    <p:animEffect transition="in" filter="dissolve">
                                      <p:cBhvr>
                                        <p:cTn id="1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P spid="25608" grpId="0" animBg="1"/>
      <p:bldP spid="25609" grpId="0" animBg="1"/>
      <p:bldP spid="25613" grpId="0"/>
      <p:bldP spid="25614" grpId="0"/>
      <p:bldP spid="25615" grpId="0"/>
      <p:bldP spid="25616" grpId="0"/>
      <p:bldP spid="25617" grpId="0"/>
      <p:bldP spid="25618" grpId="0"/>
      <p:bldP spid="25619" grpId="0"/>
      <p:bldP spid="25620"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BE2327"/>
        </a:solidFill>
        <a:effectLst/>
      </p:bgPr>
    </p:bg>
    <p:spTree>
      <p:nvGrpSpPr>
        <p:cNvPr id="1" name=""/>
        <p:cNvGrpSpPr/>
        <p:nvPr/>
      </p:nvGrpSpPr>
      <p:grpSpPr>
        <a:xfrm>
          <a:off x="0" y="0"/>
          <a:ext cx="0" cy="0"/>
          <a:chOff x="0" y="0"/>
          <a:chExt cx="0" cy="0"/>
        </a:xfrm>
      </p:grpSpPr>
      <p:sp>
        <p:nvSpPr>
          <p:cNvPr id="11" name="矩形 10"/>
          <p:cNvSpPr/>
          <p:nvPr/>
        </p:nvSpPr>
        <p:spPr bwMode="auto">
          <a:xfrm>
            <a:off x="0" y="4410075"/>
            <a:ext cx="12192000" cy="2447925"/>
          </a:xfrm>
          <a:prstGeom prst="rect">
            <a:avLst/>
          </a:prstGeom>
          <a:solidFill>
            <a:srgbClr val="0D4D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8" name="矩形 27"/>
          <p:cNvSpPr/>
          <p:nvPr/>
        </p:nvSpPr>
        <p:spPr bwMode="auto">
          <a:xfrm>
            <a:off x="0" y="1962150"/>
            <a:ext cx="12192000" cy="2447925"/>
          </a:xfrm>
          <a:prstGeom prst="rect">
            <a:avLst/>
          </a:prstGeom>
          <a:solidFill>
            <a:srgbClr val="DADDD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矩形 22"/>
          <p:cNvSpPr/>
          <p:nvPr/>
        </p:nvSpPr>
        <p:spPr bwMode="auto">
          <a:xfrm>
            <a:off x="409575" y="428625"/>
            <a:ext cx="11372850" cy="6000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6" name="8d24aacf-efdf-482f-be20-0f984dda3e1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14434" y="2343164"/>
            <a:ext cx="4667441" cy="4090448"/>
            <a:chOff x="3503613" y="1177925"/>
            <a:chExt cx="5181600" cy="4541045"/>
          </a:xfrm>
        </p:grpSpPr>
        <p:sp>
          <p:nvSpPr>
            <p:cNvPr id="17" name="iśḷíḋè"/>
            <p:cNvSpPr/>
            <p:nvPr/>
          </p:nvSpPr>
          <p:spPr bwMode="auto">
            <a:xfrm>
              <a:off x="3743325" y="5250657"/>
              <a:ext cx="4727575" cy="468313"/>
            </a:xfrm>
            <a:custGeom>
              <a:avLst/>
              <a:gdLst>
                <a:gd name="T0" fmla="*/ 716 w 1432"/>
                <a:gd name="T1" fmla="*/ 0 h 142"/>
                <a:gd name="T2" fmla="*/ 0 w 1432"/>
                <a:gd name="T3" fmla="*/ 71 h 142"/>
                <a:gd name="T4" fmla="*/ 716 w 1432"/>
                <a:gd name="T5" fmla="*/ 142 h 142"/>
                <a:gd name="T6" fmla="*/ 1432 w 1432"/>
                <a:gd name="T7" fmla="*/ 71 h 142"/>
                <a:gd name="T8" fmla="*/ 1177 w 1432"/>
                <a:gd name="T9" fmla="*/ 17 h 142"/>
                <a:gd name="T10" fmla="*/ 1177 w 1432"/>
                <a:gd name="T11" fmla="*/ 41 h 142"/>
                <a:gd name="T12" fmla="*/ 1200 w 1432"/>
                <a:gd name="T13" fmla="*/ 45 h 142"/>
                <a:gd name="T14" fmla="*/ 1308 w 1432"/>
                <a:gd name="T15" fmla="*/ 62 h 142"/>
                <a:gd name="T16" fmla="*/ 1312 w 1432"/>
                <a:gd name="T17" fmla="*/ 67 h 142"/>
                <a:gd name="T18" fmla="*/ 1307 w 1432"/>
                <a:gd name="T19" fmla="*/ 72 h 142"/>
                <a:gd name="T20" fmla="*/ 1020 w 1432"/>
                <a:gd name="T21" fmla="*/ 72 h 142"/>
                <a:gd name="T22" fmla="*/ 1016 w 1432"/>
                <a:gd name="T23" fmla="*/ 67 h 142"/>
                <a:gd name="T24" fmla="*/ 1016 w 1432"/>
                <a:gd name="T25" fmla="*/ 67 h 142"/>
                <a:gd name="T26" fmla="*/ 1016 w 1432"/>
                <a:gd name="T27" fmla="*/ 67 h 142"/>
                <a:gd name="T28" fmla="*/ 1020 w 1432"/>
                <a:gd name="T29" fmla="*/ 62 h 142"/>
                <a:gd name="T30" fmla="*/ 1151 w 1432"/>
                <a:gd name="T31" fmla="*/ 41 h 142"/>
                <a:gd name="T32" fmla="*/ 1151 w 1432"/>
                <a:gd name="T33" fmla="*/ 15 h 142"/>
                <a:gd name="T34" fmla="*/ 965 w 1432"/>
                <a:gd name="T35" fmla="*/ 5 h 142"/>
                <a:gd name="T36" fmla="*/ 968 w 1432"/>
                <a:gd name="T37" fmla="*/ 11 h 142"/>
                <a:gd name="T38" fmla="*/ 976 w 1432"/>
                <a:gd name="T39" fmla="*/ 32 h 142"/>
                <a:gd name="T40" fmla="*/ 976 w 1432"/>
                <a:gd name="T41" fmla="*/ 44 h 142"/>
                <a:gd name="T42" fmla="*/ 947 w 1432"/>
                <a:gd name="T43" fmla="*/ 49 h 142"/>
                <a:gd name="T44" fmla="*/ 933 w 1432"/>
                <a:gd name="T45" fmla="*/ 48 h 142"/>
                <a:gd name="T46" fmla="*/ 920 w 1432"/>
                <a:gd name="T47" fmla="*/ 40 h 142"/>
                <a:gd name="T48" fmla="*/ 926 w 1432"/>
                <a:gd name="T49" fmla="*/ 11 h 142"/>
                <a:gd name="T50" fmla="*/ 928 w 1432"/>
                <a:gd name="T51" fmla="*/ 3 h 142"/>
                <a:gd name="T52" fmla="*/ 910 w 1432"/>
                <a:gd name="T53" fmla="*/ 3 h 142"/>
                <a:gd name="T54" fmla="*/ 910 w 1432"/>
                <a:gd name="T55" fmla="*/ 13 h 142"/>
                <a:gd name="T56" fmla="*/ 910 w 1432"/>
                <a:gd name="T57" fmla="*/ 13 h 142"/>
                <a:gd name="T58" fmla="*/ 910 w 1432"/>
                <a:gd name="T59" fmla="*/ 13 h 142"/>
                <a:gd name="T60" fmla="*/ 899 w 1432"/>
                <a:gd name="T61" fmla="*/ 16 h 142"/>
                <a:gd name="T62" fmla="*/ 893 w 1432"/>
                <a:gd name="T63" fmla="*/ 16 h 142"/>
                <a:gd name="T64" fmla="*/ 874 w 1432"/>
                <a:gd name="T65" fmla="*/ 15 h 142"/>
                <a:gd name="T66" fmla="*/ 871 w 1432"/>
                <a:gd name="T67" fmla="*/ 2 h 142"/>
                <a:gd name="T68" fmla="*/ 716 w 1432"/>
                <a:gd name="T6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2" h="142">
                  <a:moveTo>
                    <a:pt x="716" y="0"/>
                  </a:moveTo>
                  <a:cubicBezTo>
                    <a:pt x="321" y="0"/>
                    <a:pt x="0" y="32"/>
                    <a:pt x="0" y="71"/>
                  </a:cubicBezTo>
                  <a:cubicBezTo>
                    <a:pt x="0" y="111"/>
                    <a:pt x="321" y="142"/>
                    <a:pt x="716" y="142"/>
                  </a:cubicBezTo>
                  <a:cubicBezTo>
                    <a:pt x="1112" y="142"/>
                    <a:pt x="1432" y="111"/>
                    <a:pt x="1432" y="71"/>
                  </a:cubicBezTo>
                  <a:cubicBezTo>
                    <a:pt x="1432" y="49"/>
                    <a:pt x="1333" y="30"/>
                    <a:pt x="1177" y="17"/>
                  </a:cubicBezTo>
                  <a:cubicBezTo>
                    <a:pt x="1177" y="41"/>
                    <a:pt x="1177" y="41"/>
                    <a:pt x="1177" y="41"/>
                  </a:cubicBezTo>
                  <a:cubicBezTo>
                    <a:pt x="1200" y="45"/>
                    <a:pt x="1200" y="45"/>
                    <a:pt x="1200" y="45"/>
                  </a:cubicBezTo>
                  <a:cubicBezTo>
                    <a:pt x="1308" y="62"/>
                    <a:pt x="1308" y="62"/>
                    <a:pt x="1308" y="62"/>
                  </a:cubicBezTo>
                  <a:cubicBezTo>
                    <a:pt x="1310" y="63"/>
                    <a:pt x="1312" y="65"/>
                    <a:pt x="1312" y="67"/>
                  </a:cubicBezTo>
                  <a:cubicBezTo>
                    <a:pt x="1312" y="69"/>
                    <a:pt x="1310" y="72"/>
                    <a:pt x="1307" y="72"/>
                  </a:cubicBezTo>
                  <a:cubicBezTo>
                    <a:pt x="1020" y="72"/>
                    <a:pt x="1020" y="72"/>
                    <a:pt x="1020" y="72"/>
                  </a:cubicBezTo>
                  <a:cubicBezTo>
                    <a:pt x="1018" y="72"/>
                    <a:pt x="1016" y="69"/>
                    <a:pt x="1016" y="67"/>
                  </a:cubicBezTo>
                  <a:cubicBezTo>
                    <a:pt x="1016" y="67"/>
                    <a:pt x="1016" y="67"/>
                    <a:pt x="1016" y="67"/>
                  </a:cubicBezTo>
                  <a:cubicBezTo>
                    <a:pt x="1016" y="67"/>
                    <a:pt x="1016" y="67"/>
                    <a:pt x="1016" y="67"/>
                  </a:cubicBezTo>
                  <a:cubicBezTo>
                    <a:pt x="1016" y="65"/>
                    <a:pt x="1017" y="63"/>
                    <a:pt x="1020" y="62"/>
                  </a:cubicBezTo>
                  <a:cubicBezTo>
                    <a:pt x="1151" y="41"/>
                    <a:pt x="1151" y="41"/>
                    <a:pt x="1151" y="41"/>
                  </a:cubicBezTo>
                  <a:cubicBezTo>
                    <a:pt x="1151" y="15"/>
                    <a:pt x="1151" y="15"/>
                    <a:pt x="1151" y="15"/>
                  </a:cubicBezTo>
                  <a:cubicBezTo>
                    <a:pt x="1095" y="11"/>
                    <a:pt x="1033" y="7"/>
                    <a:pt x="965" y="5"/>
                  </a:cubicBezTo>
                  <a:cubicBezTo>
                    <a:pt x="966" y="7"/>
                    <a:pt x="967" y="9"/>
                    <a:pt x="968" y="11"/>
                  </a:cubicBezTo>
                  <a:cubicBezTo>
                    <a:pt x="972" y="19"/>
                    <a:pt x="974" y="23"/>
                    <a:pt x="976" y="32"/>
                  </a:cubicBezTo>
                  <a:cubicBezTo>
                    <a:pt x="976" y="35"/>
                    <a:pt x="976" y="37"/>
                    <a:pt x="976" y="44"/>
                  </a:cubicBezTo>
                  <a:cubicBezTo>
                    <a:pt x="967" y="47"/>
                    <a:pt x="956" y="49"/>
                    <a:pt x="947" y="49"/>
                  </a:cubicBezTo>
                  <a:cubicBezTo>
                    <a:pt x="941" y="49"/>
                    <a:pt x="937" y="49"/>
                    <a:pt x="933" y="48"/>
                  </a:cubicBezTo>
                  <a:cubicBezTo>
                    <a:pt x="927" y="46"/>
                    <a:pt x="923" y="44"/>
                    <a:pt x="920" y="40"/>
                  </a:cubicBezTo>
                  <a:cubicBezTo>
                    <a:pt x="922" y="29"/>
                    <a:pt x="925" y="16"/>
                    <a:pt x="926" y="11"/>
                  </a:cubicBezTo>
                  <a:cubicBezTo>
                    <a:pt x="927" y="8"/>
                    <a:pt x="928" y="5"/>
                    <a:pt x="928" y="3"/>
                  </a:cubicBezTo>
                  <a:cubicBezTo>
                    <a:pt x="922" y="3"/>
                    <a:pt x="916" y="3"/>
                    <a:pt x="910" y="3"/>
                  </a:cubicBezTo>
                  <a:cubicBezTo>
                    <a:pt x="910" y="9"/>
                    <a:pt x="910" y="13"/>
                    <a:pt x="910" y="13"/>
                  </a:cubicBezTo>
                  <a:cubicBezTo>
                    <a:pt x="910" y="13"/>
                    <a:pt x="910" y="13"/>
                    <a:pt x="910" y="13"/>
                  </a:cubicBezTo>
                  <a:cubicBezTo>
                    <a:pt x="910" y="13"/>
                    <a:pt x="910" y="13"/>
                    <a:pt x="910" y="13"/>
                  </a:cubicBezTo>
                  <a:cubicBezTo>
                    <a:pt x="910" y="13"/>
                    <a:pt x="905" y="15"/>
                    <a:pt x="899" y="16"/>
                  </a:cubicBezTo>
                  <a:cubicBezTo>
                    <a:pt x="897" y="16"/>
                    <a:pt x="895" y="16"/>
                    <a:pt x="893" y="16"/>
                  </a:cubicBezTo>
                  <a:cubicBezTo>
                    <a:pt x="885" y="16"/>
                    <a:pt x="874" y="15"/>
                    <a:pt x="874" y="15"/>
                  </a:cubicBezTo>
                  <a:cubicBezTo>
                    <a:pt x="874" y="15"/>
                    <a:pt x="873" y="10"/>
                    <a:pt x="871" y="2"/>
                  </a:cubicBezTo>
                  <a:cubicBezTo>
                    <a:pt x="821" y="1"/>
                    <a:pt x="770" y="0"/>
                    <a:pt x="716" y="0"/>
                  </a:cubicBezTo>
                </a:path>
              </a:pathLst>
            </a:custGeom>
            <a:solidFill>
              <a:srgbClr val="D8E1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ṡļidé"/>
            <p:cNvSpPr/>
            <p:nvPr/>
          </p:nvSpPr>
          <p:spPr bwMode="auto">
            <a:xfrm>
              <a:off x="6269038" y="1368425"/>
              <a:ext cx="762000" cy="850900"/>
            </a:xfrm>
            <a:custGeom>
              <a:avLst/>
              <a:gdLst>
                <a:gd name="T0" fmla="*/ 51 w 231"/>
                <a:gd name="T1" fmla="*/ 44 h 258"/>
                <a:gd name="T2" fmla="*/ 133 w 231"/>
                <a:gd name="T3" fmla="*/ 14 h 258"/>
                <a:gd name="T4" fmla="*/ 205 w 231"/>
                <a:gd name="T5" fmla="*/ 149 h 258"/>
                <a:gd name="T6" fmla="*/ 230 w 231"/>
                <a:gd name="T7" fmla="*/ 211 h 258"/>
                <a:gd name="T8" fmla="*/ 227 w 231"/>
                <a:gd name="T9" fmla="*/ 218 h 258"/>
                <a:gd name="T10" fmla="*/ 20 w 231"/>
                <a:gd name="T11" fmla="*/ 214 h 258"/>
                <a:gd name="T12" fmla="*/ 5 w 231"/>
                <a:gd name="T13" fmla="*/ 197 h 258"/>
                <a:gd name="T14" fmla="*/ 3 w 231"/>
                <a:gd name="T15" fmla="*/ 187 h 258"/>
                <a:gd name="T16" fmla="*/ 5 w 231"/>
                <a:gd name="T17" fmla="*/ 128 h 258"/>
                <a:gd name="T18" fmla="*/ 51 w 231"/>
                <a:gd name="T19" fmla="*/ 4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58">
                  <a:moveTo>
                    <a:pt x="51" y="44"/>
                  </a:moveTo>
                  <a:cubicBezTo>
                    <a:pt x="51" y="44"/>
                    <a:pt x="61" y="0"/>
                    <a:pt x="133" y="14"/>
                  </a:cubicBezTo>
                  <a:cubicBezTo>
                    <a:pt x="201" y="27"/>
                    <a:pt x="197" y="123"/>
                    <a:pt x="205" y="149"/>
                  </a:cubicBezTo>
                  <a:cubicBezTo>
                    <a:pt x="211" y="170"/>
                    <a:pt x="224" y="199"/>
                    <a:pt x="230" y="211"/>
                  </a:cubicBezTo>
                  <a:cubicBezTo>
                    <a:pt x="231" y="214"/>
                    <a:pt x="230" y="217"/>
                    <a:pt x="227" y="218"/>
                  </a:cubicBezTo>
                  <a:cubicBezTo>
                    <a:pt x="201" y="226"/>
                    <a:pt x="93" y="258"/>
                    <a:pt x="20" y="214"/>
                  </a:cubicBezTo>
                  <a:cubicBezTo>
                    <a:pt x="13" y="210"/>
                    <a:pt x="8" y="204"/>
                    <a:pt x="5" y="197"/>
                  </a:cubicBezTo>
                  <a:cubicBezTo>
                    <a:pt x="4" y="194"/>
                    <a:pt x="3" y="191"/>
                    <a:pt x="3" y="187"/>
                  </a:cubicBezTo>
                  <a:cubicBezTo>
                    <a:pt x="4" y="176"/>
                    <a:pt x="10" y="162"/>
                    <a:pt x="5" y="128"/>
                  </a:cubicBezTo>
                  <a:cubicBezTo>
                    <a:pt x="0" y="95"/>
                    <a:pt x="6" y="43"/>
                    <a:pt x="51" y="44"/>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ḻïḋe"/>
            <p:cNvSpPr/>
            <p:nvPr/>
          </p:nvSpPr>
          <p:spPr bwMode="auto">
            <a:xfrm>
              <a:off x="6335713" y="1806575"/>
              <a:ext cx="85725" cy="176213"/>
            </a:xfrm>
            <a:custGeom>
              <a:avLst/>
              <a:gdLst>
                <a:gd name="T0" fmla="*/ 9 w 26"/>
                <a:gd name="T1" fmla="*/ 3 h 53"/>
                <a:gd name="T2" fmla="*/ 4 w 26"/>
                <a:gd name="T3" fmla="*/ 34 h 53"/>
                <a:gd name="T4" fmla="*/ 24 w 26"/>
                <a:gd name="T5" fmla="*/ 52 h 53"/>
                <a:gd name="T6" fmla="*/ 26 w 26"/>
                <a:gd name="T7" fmla="*/ 33 h 53"/>
                <a:gd name="T8" fmla="*/ 21 w 26"/>
                <a:gd name="T9" fmla="*/ 0 h 53"/>
                <a:gd name="T10" fmla="*/ 9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9" y="3"/>
                  </a:moveTo>
                  <a:cubicBezTo>
                    <a:pt x="9" y="3"/>
                    <a:pt x="0" y="15"/>
                    <a:pt x="4" y="34"/>
                  </a:cubicBezTo>
                  <a:cubicBezTo>
                    <a:pt x="7" y="53"/>
                    <a:pt x="24" y="52"/>
                    <a:pt x="24" y="52"/>
                  </a:cubicBezTo>
                  <a:cubicBezTo>
                    <a:pt x="26" y="33"/>
                    <a:pt x="26" y="33"/>
                    <a:pt x="26" y="33"/>
                  </a:cubicBezTo>
                  <a:cubicBezTo>
                    <a:pt x="21" y="0"/>
                    <a:pt x="21" y="0"/>
                    <a:pt x="21" y="0"/>
                  </a:cubicBezTo>
                  <a:lnTo>
                    <a:pt x="9"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ľidê"/>
            <p:cNvSpPr/>
            <p:nvPr/>
          </p:nvSpPr>
          <p:spPr bwMode="auto">
            <a:xfrm>
              <a:off x="6843713" y="1806575"/>
              <a:ext cx="85725" cy="176213"/>
            </a:xfrm>
            <a:custGeom>
              <a:avLst/>
              <a:gdLst>
                <a:gd name="T0" fmla="*/ 16 w 26"/>
                <a:gd name="T1" fmla="*/ 3 h 53"/>
                <a:gd name="T2" fmla="*/ 22 w 26"/>
                <a:gd name="T3" fmla="*/ 34 h 53"/>
                <a:gd name="T4" fmla="*/ 2 w 26"/>
                <a:gd name="T5" fmla="*/ 52 h 53"/>
                <a:gd name="T6" fmla="*/ 0 w 26"/>
                <a:gd name="T7" fmla="*/ 33 h 53"/>
                <a:gd name="T8" fmla="*/ 5 w 26"/>
                <a:gd name="T9" fmla="*/ 0 h 53"/>
                <a:gd name="T10" fmla="*/ 16 w 26"/>
                <a:gd name="T11" fmla="*/ 3 h 53"/>
              </a:gdLst>
              <a:ahLst/>
              <a:cxnLst>
                <a:cxn ang="0">
                  <a:pos x="T0" y="T1"/>
                </a:cxn>
                <a:cxn ang="0">
                  <a:pos x="T2" y="T3"/>
                </a:cxn>
                <a:cxn ang="0">
                  <a:pos x="T4" y="T5"/>
                </a:cxn>
                <a:cxn ang="0">
                  <a:pos x="T6" y="T7"/>
                </a:cxn>
                <a:cxn ang="0">
                  <a:pos x="T8" y="T9"/>
                </a:cxn>
                <a:cxn ang="0">
                  <a:pos x="T10" y="T11"/>
                </a:cxn>
              </a:cxnLst>
              <a:rect l="0" t="0" r="r" b="b"/>
              <a:pathLst>
                <a:path w="26" h="53">
                  <a:moveTo>
                    <a:pt x="16" y="3"/>
                  </a:moveTo>
                  <a:cubicBezTo>
                    <a:pt x="16" y="3"/>
                    <a:pt x="26" y="15"/>
                    <a:pt x="22" y="34"/>
                  </a:cubicBezTo>
                  <a:cubicBezTo>
                    <a:pt x="19" y="53"/>
                    <a:pt x="2" y="52"/>
                    <a:pt x="2" y="52"/>
                  </a:cubicBezTo>
                  <a:cubicBezTo>
                    <a:pt x="0" y="33"/>
                    <a:pt x="0" y="33"/>
                    <a:pt x="0" y="33"/>
                  </a:cubicBezTo>
                  <a:cubicBezTo>
                    <a:pt x="5" y="0"/>
                    <a:pt x="5" y="0"/>
                    <a:pt x="5" y="0"/>
                  </a:cubicBezTo>
                  <a:lnTo>
                    <a:pt x="16"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ḷïḋè"/>
            <p:cNvSpPr/>
            <p:nvPr/>
          </p:nvSpPr>
          <p:spPr bwMode="auto">
            <a:xfrm>
              <a:off x="6669088" y="3903663"/>
              <a:ext cx="322263" cy="1476375"/>
            </a:xfrm>
            <a:custGeom>
              <a:avLst/>
              <a:gdLst>
                <a:gd name="T0" fmla="*/ 86 w 98"/>
                <a:gd name="T1" fmla="*/ 429 h 448"/>
                <a:gd name="T2" fmla="*/ 86 w 98"/>
                <a:gd name="T3" fmla="*/ 441 h 448"/>
                <a:gd name="T4" fmla="*/ 43 w 98"/>
                <a:gd name="T5" fmla="*/ 445 h 448"/>
                <a:gd name="T6" fmla="*/ 30 w 98"/>
                <a:gd name="T7" fmla="*/ 437 h 448"/>
                <a:gd name="T8" fmla="*/ 36 w 98"/>
                <a:gd name="T9" fmla="*/ 408 h 448"/>
                <a:gd name="T10" fmla="*/ 38 w 98"/>
                <a:gd name="T11" fmla="*/ 396 h 448"/>
                <a:gd name="T12" fmla="*/ 19 w 98"/>
                <a:gd name="T13" fmla="*/ 282 h 448"/>
                <a:gd name="T14" fmla="*/ 4 w 98"/>
                <a:gd name="T15" fmla="*/ 157 h 448"/>
                <a:gd name="T16" fmla="*/ 0 w 98"/>
                <a:gd name="T17" fmla="*/ 124 h 448"/>
                <a:gd name="T18" fmla="*/ 9 w 98"/>
                <a:gd name="T19" fmla="*/ 8 h 448"/>
                <a:gd name="T20" fmla="*/ 96 w 98"/>
                <a:gd name="T21" fmla="*/ 22 h 448"/>
                <a:gd name="T22" fmla="*/ 71 w 98"/>
                <a:gd name="T23" fmla="*/ 125 h 448"/>
                <a:gd name="T24" fmla="*/ 65 w 98"/>
                <a:gd name="T25" fmla="*/ 172 h 448"/>
                <a:gd name="T26" fmla="*/ 70 w 98"/>
                <a:gd name="T27" fmla="*/ 273 h 448"/>
                <a:gd name="T28" fmla="*/ 71 w 98"/>
                <a:gd name="T29" fmla="*/ 385 h 448"/>
                <a:gd name="T30" fmla="*/ 78 w 98"/>
                <a:gd name="T31" fmla="*/ 408 h 448"/>
                <a:gd name="T32" fmla="*/ 86 w 98"/>
                <a:gd name="T33" fmla="*/ 429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48">
                  <a:moveTo>
                    <a:pt x="86" y="429"/>
                  </a:moveTo>
                  <a:cubicBezTo>
                    <a:pt x="86" y="432"/>
                    <a:pt x="86" y="434"/>
                    <a:pt x="86" y="441"/>
                  </a:cubicBezTo>
                  <a:cubicBezTo>
                    <a:pt x="73" y="447"/>
                    <a:pt x="53" y="448"/>
                    <a:pt x="43" y="445"/>
                  </a:cubicBezTo>
                  <a:cubicBezTo>
                    <a:pt x="37" y="443"/>
                    <a:pt x="33" y="441"/>
                    <a:pt x="30" y="437"/>
                  </a:cubicBezTo>
                  <a:cubicBezTo>
                    <a:pt x="32" y="426"/>
                    <a:pt x="35" y="413"/>
                    <a:pt x="36" y="408"/>
                  </a:cubicBezTo>
                  <a:cubicBezTo>
                    <a:pt x="38" y="402"/>
                    <a:pt x="38" y="399"/>
                    <a:pt x="38" y="396"/>
                  </a:cubicBezTo>
                  <a:cubicBezTo>
                    <a:pt x="34" y="367"/>
                    <a:pt x="24" y="314"/>
                    <a:pt x="19" y="282"/>
                  </a:cubicBezTo>
                  <a:cubicBezTo>
                    <a:pt x="15" y="249"/>
                    <a:pt x="5" y="168"/>
                    <a:pt x="4" y="157"/>
                  </a:cubicBezTo>
                  <a:cubicBezTo>
                    <a:pt x="3" y="150"/>
                    <a:pt x="0" y="140"/>
                    <a:pt x="0" y="124"/>
                  </a:cubicBezTo>
                  <a:cubicBezTo>
                    <a:pt x="2" y="80"/>
                    <a:pt x="9" y="8"/>
                    <a:pt x="9" y="8"/>
                  </a:cubicBezTo>
                  <a:cubicBezTo>
                    <a:pt x="9" y="8"/>
                    <a:pt x="94" y="0"/>
                    <a:pt x="96" y="22"/>
                  </a:cubicBezTo>
                  <a:cubicBezTo>
                    <a:pt x="98" y="45"/>
                    <a:pt x="71" y="125"/>
                    <a:pt x="71" y="125"/>
                  </a:cubicBezTo>
                  <a:cubicBezTo>
                    <a:pt x="71" y="125"/>
                    <a:pt x="69" y="145"/>
                    <a:pt x="65" y="172"/>
                  </a:cubicBezTo>
                  <a:cubicBezTo>
                    <a:pt x="65" y="190"/>
                    <a:pt x="69" y="241"/>
                    <a:pt x="70" y="273"/>
                  </a:cubicBezTo>
                  <a:cubicBezTo>
                    <a:pt x="71" y="304"/>
                    <a:pt x="69" y="367"/>
                    <a:pt x="71" y="385"/>
                  </a:cubicBezTo>
                  <a:cubicBezTo>
                    <a:pt x="72" y="393"/>
                    <a:pt x="75" y="401"/>
                    <a:pt x="78" y="408"/>
                  </a:cubicBezTo>
                  <a:cubicBezTo>
                    <a:pt x="82" y="416"/>
                    <a:pt x="84" y="420"/>
                    <a:pt x="86" y="4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s1îďe"/>
            <p:cNvSpPr/>
            <p:nvPr/>
          </p:nvSpPr>
          <p:spPr bwMode="auto">
            <a:xfrm>
              <a:off x="6357938" y="4206875"/>
              <a:ext cx="339725" cy="1222375"/>
            </a:xfrm>
            <a:custGeom>
              <a:avLst/>
              <a:gdLst>
                <a:gd name="T0" fmla="*/ 18 w 103"/>
                <a:gd name="T1" fmla="*/ 27 h 371"/>
                <a:gd name="T2" fmla="*/ 24 w 103"/>
                <a:gd name="T3" fmla="*/ 75 h 371"/>
                <a:gd name="T4" fmla="*/ 58 w 103"/>
                <a:gd name="T5" fmla="*/ 277 h 371"/>
                <a:gd name="T6" fmla="*/ 59 w 103"/>
                <a:gd name="T7" fmla="*/ 304 h 371"/>
                <a:gd name="T8" fmla="*/ 32 w 103"/>
                <a:gd name="T9" fmla="*/ 347 h 371"/>
                <a:gd name="T10" fmla="*/ 5 w 103"/>
                <a:gd name="T11" fmla="*/ 371 h 371"/>
                <a:gd name="T12" fmla="*/ 36 w 103"/>
                <a:gd name="T13" fmla="*/ 363 h 371"/>
                <a:gd name="T14" fmla="*/ 63 w 103"/>
                <a:gd name="T15" fmla="*/ 353 h 371"/>
                <a:gd name="T16" fmla="*/ 102 w 103"/>
                <a:gd name="T17" fmla="*/ 339 h 371"/>
                <a:gd name="T18" fmla="*/ 92 w 103"/>
                <a:gd name="T19" fmla="*/ 293 h 371"/>
                <a:gd name="T20" fmla="*/ 83 w 103"/>
                <a:gd name="T21" fmla="*/ 87 h 371"/>
                <a:gd name="T22" fmla="*/ 80 w 103"/>
                <a:gd name="T23" fmla="*/ 69 h 371"/>
                <a:gd name="T24" fmla="*/ 80 w 103"/>
                <a:gd name="T25" fmla="*/ 68 h 371"/>
                <a:gd name="T26" fmla="*/ 89 w 103"/>
                <a:gd name="T27" fmla="*/ 18 h 371"/>
                <a:gd name="T28" fmla="*/ 18 w 103"/>
                <a:gd name="T29" fmla="*/ 2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371">
                  <a:moveTo>
                    <a:pt x="18" y="27"/>
                  </a:moveTo>
                  <a:cubicBezTo>
                    <a:pt x="20" y="48"/>
                    <a:pt x="22" y="53"/>
                    <a:pt x="24" y="75"/>
                  </a:cubicBezTo>
                  <a:cubicBezTo>
                    <a:pt x="28" y="148"/>
                    <a:pt x="55" y="252"/>
                    <a:pt x="58" y="277"/>
                  </a:cubicBezTo>
                  <a:cubicBezTo>
                    <a:pt x="59" y="288"/>
                    <a:pt x="59" y="297"/>
                    <a:pt x="59" y="304"/>
                  </a:cubicBezTo>
                  <a:cubicBezTo>
                    <a:pt x="58" y="320"/>
                    <a:pt x="46" y="338"/>
                    <a:pt x="32" y="347"/>
                  </a:cubicBezTo>
                  <a:cubicBezTo>
                    <a:pt x="16" y="359"/>
                    <a:pt x="0" y="367"/>
                    <a:pt x="5" y="371"/>
                  </a:cubicBezTo>
                  <a:cubicBezTo>
                    <a:pt x="36" y="363"/>
                    <a:pt x="36" y="363"/>
                    <a:pt x="36" y="363"/>
                  </a:cubicBezTo>
                  <a:cubicBezTo>
                    <a:pt x="46" y="361"/>
                    <a:pt x="55" y="358"/>
                    <a:pt x="63" y="353"/>
                  </a:cubicBezTo>
                  <a:cubicBezTo>
                    <a:pt x="74" y="346"/>
                    <a:pt x="94" y="347"/>
                    <a:pt x="102" y="339"/>
                  </a:cubicBezTo>
                  <a:cubicBezTo>
                    <a:pt x="103" y="310"/>
                    <a:pt x="93" y="311"/>
                    <a:pt x="92" y="293"/>
                  </a:cubicBezTo>
                  <a:cubicBezTo>
                    <a:pt x="91" y="275"/>
                    <a:pt x="87" y="113"/>
                    <a:pt x="83" y="87"/>
                  </a:cubicBezTo>
                  <a:cubicBezTo>
                    <a:pt x="82" y="78"/>
                    <a:pt x="82" y="79"/>
                    <a:pt x="80" y="69"/>
                  </a:cubicBezTo>
                  <a:cubicBezTo>
                    <a:pt x="80" y="69"/>
                    <a:pt x="80" y="68"/>
                    <a:pt x="80" y="68"/>
                  </a:cubicBezTo>
                  <a:cubicBezTo>
                    <a:pt x="81" y="45"/>
                    <a:pt x="88" y="36"/>
                    <a:pt x="89" y="18"/>
                  </a:cubicBezTo>
                  <a:cubicBezTo>
                    <a:pt x="90" y="0"/>
                    <a:pt x="27" y="19"/>
                    <a:pt x="18"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ṥľíďe"/>
            <p:cNvSpPr/>
            <p:nvPr/>
          </p:nvSpPr>
          <p:spPr bwMode="auto">
            <a:xfrm>
              <a:off x="6275388" y="3382963"/>
              <a:ext cx="779463" cy="965200"/>
            </a:xfrm>
            <a:custGeom>
              <a:avLst/>
              <a:gdLst>
                <a:gd name="T0" fmla="*/ 216 w 236"/>
                <a:gd name="T1" fmla="*/ 204 h 293"/>
                <a:gd name="T2" fmla="*/ 189 w 236"/>
                <a:gd name="T3" fmla="*/ 285 h 293"/>
                <a:gd name="T4" fmla="*/ 175 w 236"/>
                <a:gd name="T5" fmla="*/ 287 h 293"/>
                <a:gd name="T6" fmla="*/ 114 w 236"/>
                <a:gd name="T7" fmla="*/ 293 h 293"/>
                <a:gd name="T8" fmla="*/ 41 w 236"/>
                <a:gd name="T9" fmla="*/ 285 h 293"/>
                <a:gd name="T10" fmla="*/ 25 w 236"/>
                <a:gd name="T11" fmla="*/ 234 h 293"/>
                <a:gd name="T12" fmla="*/ 0 w 236"/>
                <a:gd name="T13" fmla="*/ 113 h 293"/>
                <a:gd name="T14" fmla="*/ 12 w 236"/>
                <a:gd name="T15" fmla="*/ 8 h 293"/>
                <a:gd name="T16" fmla="*/ 14 w 236"/>
                <a:gd name="T17" fmla="*/ 0 h 293"/>
                <a:gd name="T18" fmla="*/ 213 w 236"/>
                <a:gd name="T19" fmla="*/ 0 h 293"/>
                <a:gd name="T20" fmla="*/ 233 w 236"/>
                <a:gd name="T21" fmla="*/ 95 h 293"/>
                <a:gd name="T22" fmla="*/ 216 w 236"/>
                <a:gd name="T23" fmla="*/ 20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3">
                  <a:moveTo>
                    <a:pt x="216" y="204"/>
                  </a:moveTo>
                  <a:cubicBezTo>
                    <a:pt x="211" y="221"/>
                    <a:pt x="189" y="285"/>
                    <a:pt x="189" y="285"/>
                  </a:cubicBezTo>
                  <a:cubicBezTo>
                    <a:pt x="189" y="285"/>
                    <a:pt x="184" y="286"/>
                    <a:pt x="175" y="287"/>
                  </a:cubicBezTo>
                  <a:cubicBezTo>
                    <a:pt x="160" y="290"/>
                    <a:pt x="135" y="293"/>
                    <a:pt x="114" y="293"/>
                  </a:cubicBezTo>
                  <a:cubicBezTo>
                    <a:pt x="80" y="293"/>
                    <a:pt x="41" y="285"/>
                    <a:pt x="41" y="285"/>
                  </a:cubicBezTo>
                  <a:cubicBezTo>
                    <a:pt x="41" y="285"/>
                    <a:pt x="29" y="249"/>
                    <a:pt x="25" y="234"/>
                  </a:cubicBezTo>
                  <a:cubicBezTo>
                    <a:pt x="20" y="218"/>
                    <a:pt x="1" y="150"/>
                    <a:pt x="0" y="113"/>
                  </a:cubicBezTo>
                  <a:cubicBezTo>
                    <a:pt x="0" y="84"/>
                    <a:pt x="9" y="29"/>
                    <a:pt x="12" y="8"/>
                  </a:cubicBezTo>
                  <a:cubicBezTo>
                    <a:pt x="13" y="3"/>
                    <a:pt x="14" y="0"/>
                    <a:pt x="14" y="0"/>
                  </a:cubicBezTo>
                  <a:cubicBezTo>
                    <a:pt x="213" y="0"/>
                    <a:pt x="213" y="0"/>
                    <a:pt x="213" y="0"/>
                  </a:cubicBezTo>
                  <a:cubicBezTo>
                    <a:pt x="213" y="0"/>
                    <a:pt x="229" y="46"/>
                    <a:pt x="233" y="95"/>
                  </a:cubicBezTo>
                  <a:cubicBezTo>
                    <a:pt x="236" y="125"/>
                    <a:pt x="229" y="157"/>
                    <a:pt x="216" y="204"/>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ṣ1îḍè"/>
            <p:cNvSpPr/>
            <p:nvPr/>
          </p:nvSpPr>
          <p:spPr bwMode="auto">
            <a:xfrm>
              <a:off x="6315076" y="3382963"/>
              <a:ext cx="739775" cy="946150"/>
            </a:xfrm>
            <a:custGeom>
              <a:avLst/>
              <a:gdLst>
                <a:gd name="T0" fmla="*/ 204 w 224"/>
                <a:gd name="T1" fmla="*/ 204 h 287"/>
                <a:gd name="T2" fmla="*/ 177 w 224"/>
                <a:gd name="T3" fmla="*/ 285 h 287"/>
                <a:gd name="T4" fmla="*/ 163 w 224"/>
                <a:gd name="T5" fmla="*/ 287 h 287"/>
                <a:gd name="T6" fmla="*/ 177 w 224"/>
                <a:gd name="T7" fmla="*/ 129 h 287"/>
                <a:gd name="T8" fmla="*/ 159 w 224"/>
                <a:gd name="T9" fmla="*/ 26 h 287"/>
                <a:gd name="T10" fmla="*/ 0 w 224"/>
                <a:gd name="T11" fmla="*/ 8 h 287"/>
                <a:gd name="T12" fmla="*/ 2 w 224"/>
                <a:gd name="T13" fmla="*/ 0 h 287"/>
                <a:gd name="T14" fmla="*/ 201 w 224"/>
                <a:gd name="T15" fmla="*/ 0 h 287"/>
                <a:gd name="T16" fmla="*/ 221 w 224"/>
                <a:gd name="T17" fmla="*/ 95 h 287"/>
                <a:gd name="T18" fmla="*/ 204 w 224"/>
                <a:gd name="T19" fmla="*/ 20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87">
                  <a:moveTo>
                    <a:pt x="204" y="204"/>
                  </a:moveTo>
                  <a:cubicBezTo>
                    <a:pt x="199" y="221"/>
                    <a:pt x="177" y="285"/>
                    <a:pt x="177" y="285"/>
                  </a:cubicBezTo>
                  <a:cubicBezTo>
                    <a:pt x="177" y="285"/>
                    <a:pt x="172" y="286"/>
                    <a:pt x="163" y="287"/>
                  </a:cubicBezTo>
                  <a:cubicBezTo>
                    <a:pt x="167" y="261"/>
                    <a:pt x="177" y="182"/>
                    <a:pt x="177" y="129"/>
                  </a:cubicBezTo>
                  <a:cubicBezTo>
                    <a:pt x="178" y="64"/>
                    <a:pt x="159" y="26"/>
                    <a:pt x="159" y="26"/>
                  </a:cubicBezTo>
                  <a:cubicBezTo>
                    <a:pt x="57" y="31"/>
                    <a:pt x="13" y="14"/>
                    <a:pt x="0" y="8"/>
                  </a:cubicBezTo>
                  <a:cubicBezTo>
                    <a:pt x="1" y="3"/>
                    <a:pt x="2" y="0"/>
                    <a:pt x="2" y="0"/>
                  </a:cubicBezTo>
                  <a:cubicBezTo>
                    <a:pt x="201" y="0"/>
                    <a:pt x="201" y="0"/>
                    <a:pt x="201" y="0"/>
                  </a:cubicBezTo>
                  <a:cubicBezTo>
                    <a:pt x="201" y="0"/>
                    <a:pt x="217" y="46"/>
                    <a:pt x="221" y="95"/>
                  </a:cubicBezTo>
                  <a:cubicBezTo>
                    <a:pt x="224" y="125"/>
                    <a:pt x="217" y="157"/>
                    <a:pt x="204" y="204"/>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sḷíḓé"/>
            <p:cNvSpPr/>
            <p:nvPr/>
          </p:nvSpPr>
          <p:spPr bwMode="auto">
            <a:xfrm>
              <a:off x="6269038" y="2228850"/>
              <a:ext cx="765175" cy="1236663"/>
            </a:xfrm>
            <a:custGeom>
              <a:avLst/>
              <a:gdLst>
                <a:gd name="T0" fmla="*/ 202 w 232"/>
                <a:gd name="T1" fmla="*/ 242 h 375"/>
                <a:gd name="T2" fmla="*/ 203 w 232"/>
                <a:gd name="T3" fmla="*/ 294 h 375"/>
                <a:gd name="T4" fmla="*/ 218 w 232"/>
                <a:gd name="T5" fmla="*/ 351 h 375"/>
                <a:gd name="T6" fmla="*/ 173 w 232"/>
                <a:gd name="T7" fmla="*/ 363 h 375"/>
                <a:gd name="T8" fmla="*/ 13 w 232"/>
                <a:gd name="T9" fmla="*/ 354 h 375"/>
                <a:gd name="T10" fmla="*/ 23 w 232"/>
                <a:gd name="T11" fmla="*/ 273 h 375"/>
                <a:gd name="T12" fmla="*/ 23 w 232"/>
                <a:gd name="T13" fmla="*/ 254 h 375"/>
                <a:gd name="T14" fmla="*/ 16 w 232"/>
                <a:gd name="T15" fmla="*/ 212 h 375"/>
                <a:gd name="T16" fmla="*/ 14 w 232"/>
                <a:gd name="T17" fmla="*/ 201 h 375"/>
                <a:gd name="T18" fmla="*/ 8 w 232"/>
                <a:gd name="T19" fmla="*/ 158 h 375"/>
                <a:gd name="T20" fmla="*/ 6 w 232"/>
                <a:gd name="T21" fmla="*/ 113 h 375"/>
                <a:gd name="T22" fmla="*/ 13 w 232"/>
                <a:gd name="T23" fmla="*/ 33 h 375"/>
                <a:gd name="T24" fmla="*/ 85 w 232"/>
                <a:gd name="T25" fmla="*/ 9 h 375"/>
                <a:gd name="T26" fmla="*/ 150 w 232"/>
                <a:gd name="T27" fmla="*/ 9 h 375"/>
                <a:gd name="T28" fmla="*/ 220 w 232"/>
                <a:gd name="T29" fmla="*/ 36 h 375"/>
                <a:gd name="T30" fmla="*/ 227 w 232"/>
                <a:gd name="T31" fmla="*/ 93 h 375"/>
                <a:gd name="T32" fmla="*/ 206 w 232"/>
                <a:gd name="T33" fmla="*/ 216 h 375"/>
                <a:gd name="T34" fmla="*/ 202 w 232"/>
                <a:gd name="T35" fmla="*/ 2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75">
                  <a:moveTo>
                    <a:pt x="202" y="242"/>
                  </a:moveTo>
                  <a:cubicBezTo>
                    <a:pt x="201" y="262"/>
                    <a:pt x="201" y="270"/>
                    <a:pt x="203" y="294"/>
                  </a:cubicBezTo>
                  <a:cubicBezTo>
                    <a:pt x="205" y="316"/>
                    <a:pt x="218" y="351"/>
                    <a:pt x="218" y="351"/>
                  </a:cubicBezTo>
                  <a:cubicBezTo>
                    <a:pt x="218" y="351"/>
                    <a:pt x="201" y="358"/>
                    <a:pt x="173" y="363"/>
                  </a:cubicBezTo>
                  <a:cubicBezTo>
                    <a:pt x="134" y="370"/>
                    <a:pt x="75" y="375"/>
                    <a:pt x="13" y="354"/>
                  </a:cubicBezTo>
                  <a:cubicBezTo>
                    <a:pt x="13" y="354"/>
                    <a:pt x="23" y="319"/>
                    <a:pt x="23" y="273"/>
                  </a:cubicBezTo>
                  <a:cubicBezTo>
                    <a:pt x="23" y="267"/>
                    <a:pt x="23" y="261"/>
                    <a:pt x="23" y="254"/>
                  </a:cubicBezTo>
                  <a:cubicBezTo>
                    <a:pt x="23" y="246"/>
                    <a:pt x="20" y="231"/>
                    <a:pt x="16" y="212"/>
                  </a:cubicBezTo>
                  <a:cubicBezTo>
                    <a:pt x="16" y="209"/>
                    <a:pt x="15" y="205"/>
                    <a:pt x="14" y="201"/>
                  </a:cubicBezTo>
                  <a:cubicBezTo>
                    <a:pt x="12" y="188"/>
                    <a:pt x="10" y="173"/>
                    <a:pt x="8" y="158"/>
                  </a:cubicBezTo>
                  <a:cubicBezTo>
                    <a:pt x="7" y="143"/>
                    <a:pt x="6" y="128"/>
                    <a:pt x="6" y="113"/>
                  </a:cubicBezTo>
                  <a:cubicBezTo>
                    <a:pt x="0" y="73"/>
                    <a:pt x="13" y="33"/>
                    <a:pt x="13" y="33"/>
                  </a:cubicBezTo>
                  <a:cubicBezTo>
                    <a:pt x="13" y="33"/>
                    <a:pt x="63" y="12"/>
                    <a:pt x="85" y="9"/>
                  </a:cubicBezTo>
                  <a:cubicBezTo>
                    <a:pt x="85" y="9"/>
                    <a:pt x="123" y="0"/>
                    <a:pt x="150" y="9"/>
                  </a:cubicBezTo>
                  <a:cubicBezTo>
                    <a:pt x="185" y="21"/>
                    <a:pt x="204" y="28"/>
                    <a:pt x="220" y="36"/>
                  </a:cubicBezTo>
                  <a:cubicBezTo>
                    <a:pt x="221" y="37"/>
                    <a:pt x="232" y="67"/>
                    <a:pt x="227" y="93"/>
                  </a:cubicBezTo>
                  <a:cubicBezTo>
                    <a:pt x="221" y="132"/>
                    <a:pt x="211" y="185"/>
                    <a:pt x="206" y="216"/>
                  </a:cubicBezTo>
                  <a:cubicBezTo>
                    <a:pt x="204" y="229"/>
                    <a:pt x="202" y="238"/>
                    <a:pt x="202" y="242"/>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Slïḓe"/>
            <p:cNvSpPr/>
            <p:nvPr/>
          </p:nvSpPr>
          <p:spPr bwMode="auto">
            <a:xfrm>
              <a:off x="6321426" y="2895600"/>
              <a:ext cx="666750" cy="530225"/>
            </a:xfrm>
            <a:custGeom>
              <a:avLst/>
              <a:gdLst>
                <a:gd name="T0" fmla="*/ 202 w 202"/>
                <a:gd name="T1" fmla="*/ 149 h 161"/>
                <a:gd name="T2" fmla="*/ 157 w 202"/>
                <a:gd name="T3" fmla="*/ 161 h 161"/>
                <a:gd name="T4" fmla="*/ 144 w 202"/>
                <a:gd name="T5" fmla="*/ 78 h 161"/>
                <a:gd name="T6" fmla="*/ 68 w 202"/>
                <a:gd name="T7" fmla="*/ 55 h 161"/>
                <a:gd name="T8" fmla="*/ 7 w 202"/>
                <a:gd name="T9" fmla="*/ 71 h 161"/>
                <a:gd name="T10" fmla="*/ 7 w 202"/>
                <a:gd name="T11" fmla="*/ 52 h 161"/>
                <a:gd name="T12" fmla="*/ 0 w 202"/>
                <a:gd name="T13" fmla="*/ 10 h 161"/>
                <a:gd name="T14" fmla="*/ 40 w 202"/>
                <a:gd name="T15" fmla="*/ 22 h 161"/>
                <a:gd name="T16" fmla="*/ 172 w 202"/>
                <a:gd name="T17" fmla="*/ 1 h 161"/>
                <a:gd name="T18" fmla="*/ 190 w 202"/>
                <a:gd name="T19" fmla="*/ 14 h 161"/>
                <a:gd name="T20" fmla="*/ 186 w 202"/>
                <a:gd name="T21" fmla="*/ 40 h 161"/>
                <a:gd name="T22" fmla="*/ 187 w 202"/>
                <a:gd name="T23" fmla="*/ 92 h 161"/>
                <a:gd name="T24" fmla="*/ 202 w 202"/>
                <a:gd name="T25"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61">
                  <a:moveTo>
                    <a:pt x="202" y="149"/>
                  </a:moveTo>
                  <a:cubicBezTo>
                    <a:pt x="202" y="149"/>
                    <a:pt x="185" y="156"/>
                    <a:pt x="157" y="161"/>
                  </a:cubicBezTo>
                  <a:cubicBezTo>
                    <a:pt x="146" y="133"/>
                    <a:pt x="144" y="78"/>
                    <a:pt x="144" y="78"/>
                  </a:cubicBezTo>
                  <a:cubicBezTo>
                    <a:pt x="114" y="73"/>
                    <a:pt x="68" y="55"/>
                    <a:pt x="68" y="55"/>
                  </a:cubicBezTo>
                  <a:cubicBezTo>
                    <a:pt x="56" y="61"/>
                    <a:pt x="19" y="69"/>
                    <a:pt x="7" y="71"/>
                  </a:cubicBezTo>
                  <a:cubicBezTo>
                    <a:pt x="7" y="65"/>
                    <a:pt x="7" y="59"/>
                    <a:pt x="7" y="52"/>
                  </a:cubicBezTo>
                  <a:cubicBezTo>
                    <a:pt x="7" y="44"/>
                    <a:pt x="4" y="29"/>
                    <a:pt x="0" y="10"/>
                  </a:cubicBezTo>
                  <a:cubicBezTo>
                    <a:pt x="14" y="0"/>
                    <a:pt x="40" y="22"/>
                    <a:pt x="40" y="22"/>
                  </a:cubicBezTo>
                  <a:cubicBezTo>
                    <a:pt x="172" y="1"/>
                    <a:pt x="172" y="1"/>
                    <a:pt x="172" y="1"/>
                  </a:cubicBezTo>
                  <a:cubicBezTo>
                    <a:pt x="172" y="1"/>
                    <a:pt x="182" y="7"/>
                    <a:pt x="190" y="14"/>
                  </a:cubicBezTo>
                  <a:cubicBezTo>
                    <a:pt x="188" y="27"/>
                    <a:pt x="186" y="36"/>
                    <a:pt x="186" y="40"/>
                  </a:cubicBezTo>
                  <a:cubicBezTo>
                    <a:pt x="185" y="60"/>
                    <a:pt x="185" y="68"/>
                    <a:pt x="187" y="92"/>
                  </a:cubicBezTo>
                  <a:cubicBezTo>
                    <a:pt x="189" y="114"/>
                    <a:pt x="202" y="149"/>
                    <a:pt x="202" y="149"/>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şliḍe"/>
            <p:cNvSpPr/>
            <p:nvPr/>
          </p:nvSpPr>
          <p:spPr bwMode="auto">
            <a:xfrm>
              <a:off x="6391276" y="1504950"/>
              <a:ext cx="488950" cy="947738"/>
            </a:xfrm>
            <a:custGeom>
              <a:avLst/>
              <a:gdLst>
                <a:gd name="T0" fmla="*/ 148 w 148"/>
                <a:gd name="T1" fmla="*/ 74 h 288"/>
                <a:gd name="T2" fmla="*/ 132 w 148"/>
                <a:gd name="T3" fmla="*/ 168 h 288"/>
                <a:gd name="T4" fmla="*/ 98 w 148"/>
                <a:gd name="T5" fmla="*/ 208 h 288"/>
                <a:gd name="T6" fmla="*/ 103 w 148"/>
                <a:gd name="T7" fmla="*/ 227 h 288"/>
                <a:gd name="T8" fmla="*/ 105 w 148"/>
                <a:gd name="T9" fmla="*/ 237 h 288"/>
                <a:gd name="T10" fmla="*/ 74 w 148"/>
                <a:gd name="T11" fmla="*/ 282 h 288"/>
                <a:gd name="T12" fmla="*/ 65 w 148"/>
                <a:gd name="T13" fmla="*/ 282 h 288"/>
                <a:gd name="T14" fmla="*/ 48 w 148"/>
                <a:gd name="T15" fmla="*/ 258 h 288"/>
                <a:gd name="T16" fmla="*/ 42 w 148"/>
                <a:gd name="T17" fmla="*/ 245 h 288"/>
                <a:gd name="T18" fmla="*/ 44 w 148"/>
                <a:gd name="T19" fmla="*/ 230 h 288"/>
                <a:gd name="T20" fmla="*/ 47 w 148"/>
                <a:gd name="T21" fmla="*/ 210 h 288"/>
                <a:gd name="T22" fmla="*/ 17 w 148"/>
                <a:gd name="T23" fmla="*/ 171 h 288"/>
                <a:gd name="T24" fmla="*/ 0 w 148"/>
                <a:gd name="T25" fmla="*/ 74 h 288"/>
                <a:gd name="T26" fmla="*/ 74 w 148"/>
                <a:gd name="T27" fmla="*/ 0 h 288"/>
                <a:gd name="T28" fmla="*/ 148 w 148"/>
                <a:gd name="T29" fmla="*/ 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288">
                  <a:moveTo>
                    <a:pt x="148" y="74"/>
                  </a:moveTo>
                  <a:cubicBezTo>
                    <a:pt x="148" y="93"/>
                    <a:pt x="144" y="138"/>
                    <a:pt x="132" y="168"/>
                  </a:cubicBezTo>
                  <a:cubicBezTo>
                    <a:pt x="124" y="187"/>
                    <a:pt x="111" y="200"/>
                    <a:pt x="98" y="208"/>
                  </a:cubicBezTo>
                  <a:cubicBezTo>
                    <a:pt x="97" y="216"/>
                    <a:pt x="97" y="226"/>
                    <a:pt x="103" y="227"/>
                  </a:cubicBezTo>
                  <a:cubicBezTo>
                    <a:pt x="104" y="230"/>
                    <a:pt x="106" y="231"/>
                    <a:pt x="105" y="237"/>
                  </a:cubicBezTo>
                  <a:cubicBezTo>
                    <a:pt x="101" y="256"/>
                    <a:pt x="79" y="277"/>
                    <a:pt x="74" y="282"/>
                  </a:cubicBezTo>
                  <a:cubicBezTo>
                    <a:pt x="68" y="288"/>
                    <a:pt x="65" y="282"/>
                    <a:pt x="65" y="282"/>
                  </a:cubicBezTo>
                  <a:cubicBezTo>
                    <a:pt x="58" y="275"/>
                    <a:pt x="53" y="266"/>
                    <a:pt x="48" y="258"/>
                  </a:cubicBezTo>
                  <a:cubicBezTo>
                    <a:pt x="46" y="253"/>
                    <a:pt x="43" y="248"/>
                    <a:pt x="42" y="245"/>
                  </a:cubicBezTo>
                  <a:cubicBezTo>
                    <a:pt x="39" y="237"/>
                    <a:pt x="44" y="230"/>
                    <a:pt x="44" y="230"/>
                  </a:cubicBezTo>
                  <a:cubicBezTo>
                    <a:pt x="50" y="229"/>
                    <a:pt x="47" y="216"/>
                    <a:pt x="47" y="210"/>
                  </a:cubicBezTo>
                  <a:cubicBezTo>
                    <a:pt x="35" y="201"/>
                    <a:pt x="25" y="187"/>
                    <a:pt x="17" y="171"/>
                  </a:cubicBezTo>
                  <a:cubicBezTo>
                    <a:pt x="1" y="138"/>
                    <a:pt x="0" y="96"/>
                    <a:pt x="0" y="74"/>
                  </a:cubicBezTo>
                  <a:cubicBezTo>
                    <a:pt x="0" y="33"/>
                    <a:pt x="33" y="0"/>
                    <a:pt x="74" y="0"/>
                  </a:cubicBezTo>
                  <a:cubicBezTo>
                    <a:pt x="115" y="0"/>
                    <a:pt x="148" y="33"/>
                    <a:pt x="148" y="74"/>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ṥlîḑê"/>
            <p:cNvSpPr/>
            <p:nvPr/>
          </p:nvSpPr>
          <p:spPr bwMode="auto">
            <a:xfrm>
              <a:off x="6519863" y="2192338"/>
              <a:ext cx="192088" cy="161925"/>
            </a:xfrm>
            <a:custGeom>
              <a:avLst/>
              <a:gdLst>
                <a:gd name="T0" fmla="*/ 58 w 58"/>
                <a:gd name="T1" fmla="*/ 0 h 49"/>
                <a:gd name="T2" fmla="*/ 32 w 58"/>
                <a:gd name="T3" fmla="*/ 16 h 49"/>
                <a:gd name="T4" fmla="*/ 22 w 58"/>
                <a:gd name="T5" fmla="*/ 42 h 49"/>
                <a:gd name="T6" fmla="*/ 9 w 58"/>
                <a:gd name="T7" fmla="*/ 49 h 49"/>
                <a:gd name="T8" fmla="*/ 3 w 58"/>
                <a:gd name="T9" fmla="*/ 36 h 49"/>
                <a:gd name="T10" fmla="*/ 5 w 58"/>
                <a:gd name="T11" fmla="*/ 21 h 49"/>
                <a:gd name="T12" fmla="*/ 8 w 58"/>
                <a:gd name="T13" fmla="*/ 1 h 49"/>
                <a:gd name="T14" fmla="*/ 31 w 58"/>
                <a:gd name="T15" fmla="*/ 5 h 49"/>
                <a:gd name="T16" fmla="*/ 58 w 58"/>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9">
                  <a:moveTo>
                    <a:pt x="58" y="0"/>
                  </a:moveTo>
                  <a:cubicBezTo>
                    <a:pt x="53" y="1"/>
                    <a:pt x="35" y="8"/>
                    <a:pt x="32" y="16"/>
                  </a:cubicBezTo>
                  <a:cubicBezTo>
                    <a:pt x="28" y="24"/>
                    <a:pt x="26" y="38"/>
                    <a:pt x="22" y="42"/>
                  </a:cubicBezTo>
                  <a:cubicBezTo>
                    <a:pt x="19" y="45"/>
                    <a:pt x="12" y="48"/>
                    <a:pt x="9" y="49"/>
                  </a:cubicBezTo>
                  <a:cubicBezTo>
                    <a:pt x="7" y="44"/>
                    <a:pt x="4" y="39"/>
                    <a:pt x="3" y="36"/>
                  </a:cubicBezTo>
                  <a:cubicBezTo>
                    <a:pt x="0" y="28"/>
                    <a:pt x="5" y="21"/>
                    <a:pt x="5" y="21"/>
                  </a:cubicBezTo>
                  <a:cubicBezTo>
                    <a:pt x="11" y="20"/>
                    <a:pt x="8" y="7"/>
                    <a:pt x="8" y="1"/>
                  </a:cubicBezTo>
                  <a:cubicBezTo>
                    <a:pt x="8" y="1"/>
                    <a:pt x="20" y="6"/>
                    <a:pt x="31" y="5"/>
                  </a:cubicBezTo>
                  <a:cubicBezTo>
                    <a:pt x="41" y="4"/>
                    <a:pt x="53" y="1"/>
                    <a:pt x="58"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ṩḻiďè"/>
            <p:cNvSpPr/>
            <p:nvPr/>
          </p:nvSpPr>
          <p:spPr bwMode="auto">
            <a:xfrm>
              <a:off x="6783388" y="2828925"/>
              <a:ext cx="79375" cy="112713"/>
            </a:xfrm>
            <a:custGeom>
              <a:avLst/>
              <a:gdLst>
                <a:gd name="T0" fmla="*/ 5 w 24"/>
                <a:gd name="T1" fmla="*/ 2 h 34"/>
                <a:gd name="T2" fmla="*/ 20 w 24"/>
                <a:gd name="T3" fmla="*/ 0 h 34"/>
                <a:gd name="T4" fmla="*/ 13 w 24"/>
                <a:gd name="T5" fmla="*/ 34 h 34"/>
                <a:gd name="T6" fmla="*/ 5 w 24"/>
                <a:gd name="T7" fmla="*/ 29 h 34"/>
                <a:gd name="T8" fmla="*/ 2 w 24"/>
                <a:gd name="T9" fmla="*/ 3 h 34"/>
                <a:gd name="T10" fmla="*/ 5 w 24"/>
                <a:gd name="T11" fmla="*/ 2 h 34"/>
              </a:gdLst>
              <a:ahLst/>
              <a:cxnLst>
                <a:cxn ang="0">
                  <a:pos x="T0" y="T1"/>
                </a:cxn>
                <a:cxn ang="0">
                  <a:pos x="T2" y="T3"/>
                </a:cxn>
                <a:cxn ang="0">
                  <a:pos x="T4" y="T5"/>
                </a:cxn>
                <a:cxn ang="0">
                  <a:pos x="T6" y="T7"/>
                </a:cxn>
                <a:cxn ang="0">
                  <a:pos x="T8" y="T9"/>
                </a:cxn>
                <a:cxn ang="0">
                  <a:pos x="T10" y="T11"/>
                </a:cxn>
              </a:cxnLst>
              <a:rect l="0" t="0" r="r" b="b"/>
              <a:pathLst>
                <a:path w="24" h="34">
                  <a:moveTo>
                    <a:pt x="5" y="2"/>
                  </a:moveTo>
                  <a:cubicBezTo>
                    <a:pt x="5" y="2"/>
                    <a:pt x="16" y="0"/>
                    <a:pt x="20" y="0"/>
                  </a:cubicBezTo>
                  <a:cubicBezTo>
                    <a:pt x="24" y="0"/>
                    <a:pt x="13" y="34"/>
                    <a:pt x="13" y="34"/>
                  </a:cubicBezTo>
                  <a:cubicBezTo>
                    <a:pt x="13" y="34"/>
                    <a:pt x="9" y="30"/>
                    <a:pt x="5" y="29"/>
                  </a:cubicBezTo>
                  <a:cubicBezTo>
                    <a:pt x="0" y="28"/>
                    <a:pt x="2" y="3"/>
                    <a:pt x="2" y="3"/>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şḷiḍe"/>
            <p:cNvSpPr/>
            <p:nvPr/>
          </p:nvSpPr>
          <p:spPr bwMode="auto">
            <a:xfrm>
              <a:off x="6354763" y="2347913"/>
              <a:ext cx="749300" cy="820738"/>
            </a:xfrm>
            <a:custGeom>
              <a:avLst/>
              <a:gdLst>
                <a:gd name="T0" fmla="*/ 194 w 227"/>
                <a:gd name="T1" fmla="*/ 0 h 249"/>
                <a:gd name="T2" fmla="*/ 225 w 227"/>
                <a:gd name="T3" fmla="*/ 44 h 249"/>
                <a:gd name="T4" fmla="*/ 177 w 227"/>
                <a:gd name="T5" fmla="*/ 230 h 249"/>
                <a:gd name="T6" fmla="*/ 0 w 227"/>
                <a:gd name="T7" fmla="*/ 192 h 249"/>
                <a:gd name="T8" fmla="*/ 10 w 227"/>
                <a:gd name="T9" fmla="*/ 163 h 249"/>
                <a:gd name="T10" fmla="*/ 142 w 227"/>
                <a:gd name="T11" fmla="*/ 182 h 249"/>
                <a:gd name="T12" fmla="*/ 173 w 227"/>
                <a:gd name="T13" fmla="*/ 49 h 249"/>
                <a:gd name="T14" fmla="*/ 194 w 227"/>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49">
                  <a:moveTo>
                    <a:pt x="194" y="0"/>
                  </a:moveTo>
                  <a:cubicBezTo>
                    <a:pt x="194" y="0"/>
                    <a:pt x="227" y="18"/>
                    <a:pt x="225" y="44"/>
                  </a:cubicBezTo>
                  <a:cubicBezTo>
                    <a:pt x="223" y="70"/>
                    <a:pt x="184" y="212"/>
                    <a:pt x="177" y="230"/>
                  </a:cubicBezTo>
                  <a:cubicBezTo>
                    <a:pt x="170" y="249"/>
                    <a:pt x="0" y="192"/>
                    <a:pt x="0" y="192"/>
                  </a:cubicBezTo>
                  <a:cubicBezTo>
                    <a:pt x="0" y="192"/>
                    <a:pt x="5" y="169"/>
                    <a:pt x="10" y="163"/>
                  </a:cubicBezTo>
                  <a:cubicBezTo>
                    <a:pt x="10" y="163"/>
                    <a:pt x="126" y="176"/>
                    <a:pt x="142" y="182"/>
                  </a:cubicBezTo>
                  <a:cubicBezTo>
                    <a:pt x="142" y="182"/>
                    <a:pt x="165" y="69"/>
                    <a:pt x="173" y="49"/>
                  </a:cubicBezTo>
                  <a:cubicBezTo>
                    <a:pt x="180" y="29"/>
                    <a:pt x="194" y="0"/>
                    <a:pt x="194" y="0"/>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ṩľíḓê"/>
            <p:cNvSpPr/>
            <p:nvPr/>
          </p:nvSpPr>
          <p:spPr bwMode="auto">
            <a:xfrm>
              <a:off x="6161088" y="2338388"/>
              <a:ext cx="655638" cy="809625"/>
            </a:xfrm>
            <a:custGeom>
              <a:avLst/>
              <a:gdLst>
                <a:gd name="T0" fmla="*/ 196 w 199"/>
                <a:gd name="T1" fmla="*/ 180 h 246"/>
                <a:gd name="T2" fmla="*/ 31 w 199"/>
                <a:gd name="T3" fmla="*/ 243 h 246"/>
                <a:gd name="T4" fmla="*/ 1 w 199"/>
                <a:gd name="T5" fmla="*/ 195 h 246"/>
                <a:gd name="T6" fmla="*/ 21 w 199"/>
                <a:gd name="T7" fmla="*/ 24 h 246"/>
                <a:gd name="T8" fmla="*/ 26 w 199"/>
                <a:gd name="T9" fmla="*/ 12 h 246"/>
                <a:gd name="T10" fmla="*/ 28 w 199"/>
                <a:gd name="T11" fmla="*/ 10 h 246"/>
                <a:gd name="T12" fmla="*/ 46 w 199"/>
                <a:gd name="T13" fmla="*/ 0 h 246"/>
                <a:gd name="T14" fmla="*/ 49 w 199"/>
                <a:gd name="T15" fmla="*/ 47 h 246"/>
                <a:gd name="T16" fmla="*/ 48 w 199"/>
                <a:gd name="T17" fmla="*/ 56 h 246"/>
                <a:gd name="T18" fmla="*/ 41 w 199"/>
                <a:gd name="T19" fmla="*/ 104 h 246"/>
                <a:gd name="T20" fmla="*/ 41 w 199"/>
                <a:gd name="T21" fmla="*/ 106 h 246"/>
                <a:gd name="T22" fmla="*/ 51 w 199"/>
                <a:gd name="T23" fmla="*/ 149 h 246"/>
                <a:gd name="T24" fmla="*/ 51 w 199"/>
                <a:gd name="T25" fmla="*/ 174 h 246"/>
                <a:gd name="T26" fmla="*/ 94 w 199"/>
                <a:gd name="T27" fmla="*/ 167 h 246"/>
                <a:gd name="T28" fmla="*/ 194 w 199"/>
                <a:gd name="T29" fmla="*/ 149 h 246"/>
                <a:gd name="T30" fmla="*/ 196 w 199"/>
                <a:gd name="T31" fmla="*/ 1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46">
                  <a:moveTo>
                    <a:pt x="196" y="180"/>
                  </a:moveTo>
                  <a:cubicBezTo>
                    <a:pt x="178" y="190"/>
                    <a:pt x="43" y="246"/>
                    <a:pt x="31" y="243"/>
                  </a:cubicBezTo>
                  <a:cubicBezTo>
                    <a:pt x="18" y="239"/>
                    <a:pt x="3" y="228"/>
                    <a:pt x="1" y="195"/>
                  </a:cubicBezTo>
                  <a:cubicBezTo>
                    <a:pt x="0" y="166"/>
                    <a:pt x="17" y="51"/>
                    <a:pt x="21" y="24"/>
                  </a:cubicBezTo>
                  <a:cubicBezTo>
                    <a:pt x="21" y="20"/>
                    <a:pt x="23" y="15"/>
                    <a:pt x="26" y="12"/>
                  </a:cubicBezTo>
                  <a:cubicBezTo>
                    <a:pt x="27" y="11"/>
                    <a:pt x="27" y="10"/>
                    <a:pt x="28" y="10"/>
                  </a:cubicBezTo>
                  <a:cubicBezTo>
                    <a:pt x="37" y="3"/>
                    <a:pt x="46" y="0"/>
                    <a:pt x="46" y="0"/>
                  </a:cubicBezTo>
                  <a:cubicBezTo>
                    <a:pt x="47" y="4"/>
                    <a:pt x="47" y="20"/>
                    <a:pt x="49" y="47"/>
                  </a:cubicBezTo>
                  <a:cubicBezTo>
                    <a:pt x="49" y="50"/>
                    <a:pt x="49" y="53"/>
                    <a:pt x="48" y="56"/>
                  </a:cubicBezTo>
                  <a:cubicBezTo>
                    <a:pt x="45" y="72"/>
                    <a:pt x="41" y="93"/>
                    <a:pt x="41" y="104"/>
                  </a:cubicBezTo>
                  <a:cubicBezTo>
                    <a:pt x="41" y="105"/>
                    <a:pt x="41" y="105"/>
                    <a:pt x="41" y="106"/>
                  </a:cubicBezTo>
                  <a:cubicBezTo>
                    <a:pt x="42" y="118"/>
                    <a:pt x="51" y="140"/>
                    <a:pt x="51" y="149"/>
                  </a:cubicBezTo>
                  <a:cubicBezTo>
                    <a:pt x="51" y="171"/>
                    <a:pt x="51" y="174"/>
                    <a:pt x="51" y="174"/>
                  </a:cubicBezTo>
                  <a:cubicBezTo>
                    <a:pt x="56" y="174"/>
                    <a:pt x="73" y="171"/>
                    <a:pt x="94" y="167"/>
                  </a:cubicBezTo>
                  <a:cubicBezTo>
                    <a:pt x="136" y="159"/>
                    <a:pt x="194" y="149"/>
                    <a:pt x="194" y="149"/>
                  </a:cubicBezTo>
                  <a:cubicBezTo>
                    <a:pt x="199" y="160"/>
                    <a:pt x="196" y="180"/>
                    <a:pt x="196" y="18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ṩḷíḑê"/>
            <p:cNvSpPr/>
            <p:nvPr/>
          </p:nvSpPr>
          <p:spPr bwMode="auto">
            <a:xfrm>
              <a:off x="6342063" y="1411288"/>
              <a:ext cx="581025" cy="431800"/>
            </a:xfrm>
            <a:custGeom>
              <a:avLst/>
              <a:gdLst>
                <a:gd name="T0" fmla="*/ 0 w 176"/>
                <a:gd name="T1" fmla="*/ 131 h 131"/>
                <a:gd name="T2" fmla="*/ 37 w 176"/>
                <a:gd name="T3" fmla="*/ 109 h 131"/>
                <a:gd name="T4" fmla="*/ 53 w 176"/>
                <a:gd name="T5" fmla="*/ 76 h 131"/>
                <a:gd name="T6" fmla="*/ 89 w 176"/>
                <a:gd name="T7" fmla="*/ 107 h 131"/>
                <a:gd name="T8" fmla="*/ 174 w 176"/>
                <a:gd name="T9" fmla="*/ 131 h 131"/>
                <a:gd name="T10" fmla="*/ 155 w 176"/>
                <a:gd name="T11" fmla="*/ 41 h 131"/>
                <a:gd name="T12" fmla="*/ 42 w 176"/>
                <a:gd name="T13" fmla="*/ 22 h 131"/>
                <a:gd name="T14" fmla="*/ 0 w 176"/>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31">
                  <a:moveTo>
                    <a:pt x="0" y="131"/>
                  </a:moveTo>
                  <a:cubicBezTo>
                    <a:pt x="0" y="131"/>
                    <a:pt x="23" y="127"/>
                    <a:pt x="37" y="109"/>
                  </a:cubicBezTo>
                  <a:cubicBezTo>
                    <a:pt x="47" y="96"/>
                    <a:pt x="53" y="76"/>
                    <a:pt x="53" y="76"/>
                  </a:cubicBezTo>
                  <a:cubicBezTo>
                    <a:pt x="53" y="76"/>
                    <a:pt x="61" y="94"/>
                    <a:pt x="89" y="107"/>
                  </a:cubicBezTo>
                  <a:cubicBezTo>
                    <a:pt x="116" y="119"/>
                    <a:pt x="146" y="128"/>
                    <a:pt x="174" y="131"/>
                  </a:cubicBezTo>
                  <a:cubicBezTo>
                    <a:pt x="174" y="131"/>
                    <a:pt x="176" y="67"/>
                    <a:pt x="155" y="41"/>
                  </a:cubicBezTo>
                  <a:cubicBezTo>
                    <a:pt x="134" y="15"/>
                    <a:pt x="79" y="0"/>
                    <a:pt x="42" y="22"/>
                  </a:cubicBezTo>
                  <a:cubicBezTo>
                    <a:pt x="5" y="45"/>
                    <a:pt x="0" y="131"/>
                    <a:pt x="0" y="131"/>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sliďê"/>
            <p:cNvSpPr/>
            <p:nvPr/>
          </p:nvSpPr>
          <p:spPr bwMode="auto">
            <a:xfrm>
              <a:off x="6335713" y="5248275"/>
              <a:ext cx="376238" cy="196850"/>
            </a:xfrm>
            <a:custGeom>
              <a:avLst/>
              <a:gdLst>
                <a:gd name="T0" fmla="*/ 107 w 114"/>
                <a:gd name="T1" fmla="*/ 0 h 60"/>
                <a:gd name="T2" fmla="*/ 42 w 114"/>
                <a:gd name="T3" fmla="*/ 29 h 60"/>
                <a:gd name="T4" fmla="*/ 9 w 114"/>
                <a:gd name="T5" fmla="*/ 51 h 60"/>
                <a:gd name="T6" fmla="*/ 7 w 114"/>
                <a:gd name="T7" fmla="*/ 60 h 60"/>
                <a:gd name="T8" fmla="*/ 45 w 114"/>
                <a:gd name="T9" fmla="*/ 60 h 60"/>
                <a:gd name="T10" fmla="*/ 53 w 114"/>
                <a:gd name="T11" fmla="*/ 58 h 60"/>
                <a:gd name="T12" fmla="*/ 72 w 114"/>
                <a:gd name="T13" fmla="*/ 46 h 60"/>
                <a:gd name="T14" fmla="*/ 90 w 114"/>
                <a:gd name="T15" fmla="*/ 38 h 60"/>
                <a:gd name="T16" fmla="*/ 94 w 114"/>
                <a:gd name="T17" fmla="*/ 40 h 60"/>
                <a:gd name="T18" fmla="*/ 96 w 114"/>
                <a:gd name="T19" fmla="*/ 60 h 60"/>
                <a:gd name="T20" fmla="*/ 107 w 114"/>
                <a:gd name="T21" fmla="*/ 60 h 60"/>
                <a:gd name="T22" fmla="*/ 110 w 114"/>
                <a:gd name="T23" fmla="*/ 29 h 60"/>
                <a:gd name="T24" fmla="*/ 107 w 114"/>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60">
                  <a:moveTo>
                    <a:pt x="107" y="0"/>
                  </a:moveTo>
                  <a:cubicBezTo>
                    <a:pt x="107" y="0"/>
                    <a:pt x="90" y="33"/>
                    <a:pt x="42" y="29"/>
                  </a:cubicBezTo>
                  <a:cubicBezTo>
                    <a:pt x="42" y="29"/>
                    <a:pt x="17" y="44"/>
                    <a:pt x="9" y="51"/>
                  </a:cubicBezTo>
                  <a:cubicBezTo>
                    <a:pt x="0" y="58"/>
                    <a:pt x="6" y="60"/>
                    <a:pt x="7" y="60"/>
                  </a:cubicBezTo>
                  <a:cubicBezTo>
                    <a:pt x="45" y="60"/>
                    <a:pt x="45" y="60"/>
                    <a:pt x="45" y="60"/>
                  </a:cubicBezTo>
                  <a:cubicBezTo>
                    <a:pt x="48" y="60"/>
                    <a:pt x="51" y="59"/>
                    <a:pt x="53" y="58"/>
                  </a:cubicBezTo>
                  <a:cubicBezTo>
                    <a:pt x="56" y="55"/>
                    <a:pt x="63" y="51"/>
                    <a:pt x="72" y="46"/>
                  </a:cubicBezTo>
                  <a:cubicBezTo>
                    <a:pt x="80" y="42"/>
                    <a:pt x="85" y="40"/>
                    <a:pt x="90" y="38"/>
                  </a:cubicBezTo>
                  <a:cubicBezTo>
                    <a:pt x="92" y="38"/>
                    <a:pt x="94" y="39"/>
                    <a:pt x="94" y="40"/>
                  </a:cubicBezTo>
                  <a:cubicBezTo>
                    <a:pt x="96" y="60"/>
                    <a:pt x="96" y="60"/>
                    <a:pt x="96" y="60"/>
                  </a:cubicBezTo>
                  <a:cubicBezTo>
                    <a:pt x="107" y="60"/>
                    <a:pt x="107" y="60"/>
                    <a:pt x="107" y="60"/>
                  </a:cubicBezTo>
                  <a:cubicBezTo>
                    <a:pt x="107" y="60"/>
                    <a:pt x="109" y="46"/>
                    <a:pt x="110" y="29"/>
                  </a:cubicBezTo>
                  <a:cubicBezTo>
                    <a:pt x="112" y="17"/>
                    <a:pt x="114" y="10"/>
                    <a:pt x="107" y="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ṧļiḑe"/>
            <p:cNvSpPr/>
            <p:nvPr/>
          </p:nvSpPr>
          <p:spPr bwMode="auto">
            <a:xfrm>
              <a:off x="6791326" y="5407025"/>
              <a:ext cx="117475" cy="38100"/>
            </a:xfrm>
            <a:custGeom>
              <a:avLst/>
              <a:gdLst>
                <a:gd name="T0" fmla="*/ 0 w 74"/>
                <a:gd name="T1" fmla="*/ 0 h 24"/>
                <a:gd name="T2" fmla="*/ 10 w 74"/>
                <a:gd name="T3" fmla="*/ 24 h 24"/>
                <a:gd name="T4" fmla="*/ 70 w 74"/>
                <a:gd name="T5" fmla="*/ 24 h 24"/>
                <a:gd name="T6" fmla="*/ 74 w 74"/>
                <a:gd name="T7" fmla="*/ 0 h 24"/>
                <a:gd name="T8" fmla="*/ 0 w 74"/>
                <a:gd name="T9" fmla="*/ 0 h 24"/>
              </a:gdLst>
              <a:ahLst/>
              <a:cxnLst>
                <a:cxn ang="0">
                  <a:pos x="T0" y="T1"/>
                </a:cxn>
                <a:cxn ang="0">
                  <a:pos x="T2" y="T3"/>
                </a:cxn>
                <a:cxn ang="0">
                  <a:pos x="T4" y="T5"/>
                </a:cxn>
                <a:cxn ang="0">
                  <a:pos x="T6" y="T7"/>
                </a:cxn>
                <a:cxn ang="0">
                  <a:pos x="T8" y="T9"/>
                </a:cxn>
              </a:cxnLst>
              <a:rect l="0" t="0" r="r" b="b"/>
              <a:pathLst>
                <a:path w="74" h="24">
                  <a:moveTo>
                    <a:pt x="0" y="0"/>
                  </a:moveTo>
                  <a:lnTo>
                    <a:pt x="10" y="24"/>
                  </a:lnTo>
                  <a:lnTo>
                    <a:pt x="70" y="24"/>
                  </a:lnTo>
                  <a:lnTo>
                    <a:pt x="74" y="0"/>
                  </a:lnTo>
                  <a:lnTo>
                    <a:pt x="0"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ŝlîḋê"/>
            <p:cNvSpPr/>
            <p:nvPr/>
          </p:nvSpPr>
          <p:spPr bwMode="auto">
            <a:xfrm>
              <a:off x="6761163" y="5284788"/>
              <a:ext cx="198438" cy="160338"/>
            </a:xfrm>
            <a:custGeom>
              <a:avLst/>
              <a:gdLst>
                <a:gd name="T0" fmla="*/ 58 w 60"/>
                <a:gd name="T1" fmla="*/ 31 h 49"/>
                <a:gd name="T2" fmla="*/ 44 w 60"/>
                <a:gd name="T3" fmla="*/ 49 h 49"/>
                <a:gd name="T4" fmla="*/ 14 w 60"/>
                <a:gd name="T5" fmla="*/ 49 h 49"/>
                <a:gd name="T6" fmla="*/ 1 w 60"/>
                <a:gd name="T7" fmla="*/ 32 h 49"/>
                <a:gd name="T8" fmla="*/ 1 w 60"/>
                <a:gd name="T9" fmla="*/ 18 h 49"/>
                <a:gd name="T10" fmla="*/ 5 w 60"/>
                <a:gd name="T11" fmla="*/ 6 h 49"/>
                <a:gd name="T12" fmla="*/ 55 w 60"/>
                <a:gd name="T13" fmla="*/ 0 h 49"/>
                <a:gd name="T14" fmla="*/ 58 w 60"/>
                <a:gd name="T15" fmla="*/ 9 h 49"/>
                <a:gd name="T16" fmla="*/ 58 w 60"/>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58" y="31"/>
                  </a:moveTo>
                  <a:cubicBezTo>
                    <a:pt x="56" y="39"/>
                    <a:pt x="50" y="47"/>
                    <a:pt x="44" y="49"/>
                  </a:cubicBezTo>
                  <a:cubicBezTo>
                    <a:pt x="14" y="49"/>
                    <a:pt x="14" y="49"/>
                    <a:pt x="14" y="49"/>
                  </a:cubicBezTo>
                  <a:cubicBezTo>
                    <a:pt x="9" y="47"/>
                    <a:pt x="3" y="40"/>
                    <a:pt x="1" y="32"/>
                  </a:cubicBezTo>
                  <a:cubicBezTo>
                    <a:pt x="0" y="27"/>
                    <a:pt x="0" y="22"/>
                    <a:pt x="1" y="18"/>
                  </a:cubicBezTo>
                  <a:cubicBezTo>
                    <a:pt x="2" y="11"/>
                    <a:pt x="5" y="6"/>
                    <a:pt x="5" y="6"/>
                  </a:cubicBezTo>
                  <a:cubicBezTo>
                    <a:pt x="38" y="31"/>
                    <a:pt x="55" y="0"/>
                    <a:pt x="55" y="0"/>
                  </a:cubicBezTo>
                  <a:cubicBezTo>
                    <a:pt x="55" y="0"/>
                    <a:pt x="57" y="4"/>
                    <a:pt x="58" y="9"/>
                  </a:cubicBezTo>
                  <a:cubicBezTo>
                    <a:pt x="59" y="15"/>
                    <a:pt x="60" y="22"/>
                    <a:pt x="58" y="31"/>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ṥļiḓê"/>
            <p:cNvSpPr/>
            <p:nvPr/>
          </p:nvSpPr>
          <p:spPr bwMode="auto">
            <a:xfrm>
              <a:off x="6761163" y="5313363"/>
              <a:ext cx="198438" cy="131763"/>
            </a:xfrm>
            <a:custGeom>
              <a:avLst/>
              <a:gdLst>
                <a:gd name="T0" fmla="*/ 58 w 60"/>
                <a:gd name="T1" fmla="*/ 22 h 40"/>
                <a:gd name="T2" fmla="*/ 44 w 60"/>
                <a:gd name="T3" fmla="*/ 40 h 40"/>
                <a:gd name="T4" fmla="*/ 14 w 60"/>
                <a:gd name="T5" fmla="*/ 40 h 40"/>
                <a:gd name="T6" fmla="*/ 1 w 60"/>
                <a:gd name="T7" fmla="*/ 23 h 40"/>
                <a:gd name="T8" fmla="*/ 1 w 60"/>
                <a:gd name="T9" fmla="*/ 9 h 40"/>
                <a:gd name="T10" fmla="*/ 1 w 60"/>
                <a:gd name="T11" fmla="*/ 9 h 40"/>
                <a:gd name="T12" fmla="*/ 5 w 60"/>
                <a:gd name="T13" fmla="*/ 20 h 40"/>
                <a:gd name="T14" fmla="*/ 15 w 60"/>
                <a:gd name="T15" fmla="*/ 23 h 40"/>
                <a:gd name="T16" fmla="*/ 40 w 60"/>
                <a:gd name="T17" fmla="*/ 24 h 40"/>
                <a:gd name="T18" fmla="*/ 48 w 60"/>
                <a:gd name="T19" fmla="*/ 23 h 40"/>
                <a:gd name="T20" fmla="*/ 52 w 60"/>
                <a:gd name="T21" fmla="*/ 18 h 40"/>
                <a:gd name="T22" fmla="*/ 58 w 60"/>
                <a:gd name="T23" fmla="*/ 2 h 40"/>
                <a:gd name="T24" fmla="*/ 58 w 60"/>
                <a:gd name="T25" fmla="*/ 0 h 40"/>
                <a:gd name="T26" fmla="*/ 58 w 60"/>
                <a:gd name="T2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0">
                  <a:moveTo>
                    <a:pt x="58" y="22"/>
                  </a:moveTo>
                  <a:cubicBezTo>
                    <a:pt x="56" y="30"/>
                    <a:pt x="50" y="38"/>
                    <a:pt x="44" y="40"/>
                  </a:cubicBezTo>
                  <a:cubicBezTo>
                    <a:pt x="14" y="40"/>
                    <a:pt x="14" y="40"/>
                    <a:pt x="14" y="40"/>
                  </a:cubicBezTo>
                  <a:cubicBezTo>
                    <a:pt x="9" y="38"/>
                    <a:pt x="3" y="31"/>
                    <a:pt x="1" y="23"/>
                  </a:cubicBezTo>
                  <a:cubicBezTo>
                    <a:pt x="0" y="18"/>
                    <a:pt x="0" y="13"/>
                    <a:pt x="1" y="9"/>
                  </a:cubicBezTo>
                  <a:cubicBezTo>
                    <a:pt x="1" y="9"/>
                    <a:pt x="1" y="9"/>
                    <a:pt x="1" y="9"/>
                  </a:cubicBezTo>
                  <a:cubicBezTo>
                    <a:pt x="1" y="9"/>
                    <a:pt x="2" y="15"/>
                    <a:pt x="5" y="20"/>
                  </a:cubicBezTo>
                  <a:cubicBezTo>
                    <a:pt x="7" y="23"/>
                    <a:pt x="11" y="24"/>
                    <a:pt x="15" y="23"/>
                  </a:cubicBezTo>
                  <a:cubicBezTo>
                    <a:pt x="22" y="22"/>
                    <a:pt x="32" y="22"/>
                    <a:pt x="40" y="24"/>
                  </a:cubicBezTo>
                  <a:cubicBezTo>
                    <a:pt x="43" y="25"/>
                    <a:pt x="46" y="25"/>
                    <a:pt x="48" y="23"/>
                  </a:cubicBezTo>
                  <a:cubicBezTo>
                    <a:pt x="49" y="22"/>
                    <a:pt x="51" y="20"/>
                    <a:pt x="52" y="18"/>
                  </a:cubicBezTo>
                  <a:cubicBezTo>
                    <a:pt x="54" y="15"/>
                    <a:pt x="58" y="10"/>
                    <a:pt x="58" y="2"/>
                  </a:cubicBezTo>
                  <a:cubicBezTo>
                    <a:pt x="58" y="0"/>
                    <a:pt x="58" y="0"/>
                    <a:pt x="58" y="0"/>
                  </a:cubicBezTo>
                  <a:cubicBezTo>
                    <a:pt x="59" y="6"/>
                    <a:pt x="60" y="13"/>
                    <a:pt x="58" y="22"/>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îṡḻiḑe"/>
            <p:cNvSpPr/>
            <p:nvPr/>
          </p:nvSpPr>
          <p:spPr bwMode="auto">
            <a:xfrm>
              <a:off x="6489701" y="2255838"/>
              <a:ext cx="115888" cy="220663"/>
            </a:xfrm>
            <a:custGeom>
              <a:avLst/>
              <a:gdLst>
                <a:gd name="T0" fmla="*/ 14 w 35"/>
                <a:gd name="T1" fmla="*/ 1 h 67"/>
                <a:gd name="T2" fmla="*/ 35 w 35"/>
                <a:gd name="T3" fmla="*/ 54 h 67"/>
                <a:gd name="T4" fmla="*/ 19 w 35"/>
                <a:gd name="T5" fmla="*/ 65 h 67"/>
                <a:gd name="T6" fmla="*/ 14 w 35"/>
                <a:gd name="T7" fmla="*/ 64 h 67"/>
                <a:gd name="T8" fmla="*/ 6 w 35"/>
                <a:gd name="T9" fmla="*/ 4 h 67"/>
                <a:gd name="T10" fmla="*/ 14 w 35"/>
                <a:gd name="T11" fmla="*/ 1 h 67"/>
              </a:gdLst>
              <a:ahLst/>
              <a:cxnLst>
                <a:cxn ang="0">
                  <a:pos x="T0" y="T1"/>
                </a:cxn>
                <a:cxn ang="0">
                  <a:pos x="T2" y="T3"/>
                </a:cxn>
                <a:cxn ang="0">
                  <a:pos x="T4" y="T5"/>
                </a:cxn>
                <a:cxn ang="0">
                  <a:pos x="T6" y="T7"/>
                </a:cxn>
                <a:cxn ang="0">
                  <a:pos x="T8" y="T9"/>
                </a:cxn>
                <a:cxn ang="0">
                  <a:pos x="T10" y="T11"/>
                </a:cxn>
              </a:cxnLst>
              <a:rect l="0" t="0" r="r" b="b"/>
              <a:pathLst>
                <a:path w="35" h="67">
                  <a:moveTo>
                    <a:pt x="14" y="1"/>
                  </a:moveTo>
                  <a:cubicBezTo>
                    <a:pt x="14" y="1"/>
                    <a:pt x="18" y="36"/>
                    <a:pt x="35" y="54"/>
                  </a:cubicBezTo>
                  <a:cubicBezTo>
                    <a:pt x="35" y="54"/>
                    <a:pt x="29" y="53"/>
                    <a:pt x="19" y="65"/>
                  </a:cubicBezTo>
                  <a:cubicBezTo>
                    <a:pt x="17" y="67"/>
                    <a:pt x="14" y="66"/>
                    <a:pt x="14" y="64"/>
                  </a:cubicBezTo>
                  <a:cubicBezTo>
                    <a:pt x="11" y="50"/>
                    <a:pt x="0" y="16"/>
                    <a:pt x="6" y="4"/>
                  </a:cubicBezTo>
                  <a:cubicBezTo>
                    <a:pt x="6" y="4"/>
                    <a:pt x="9" y="0"/>
                    <a:pt x="14" y="1"/>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iṩḷiḋê"/>
            <p:cNvSpPr/>
            <p:nvPr/>
          </p:nvSpPr>
          <p:spPr bwMode="auto">
            <a:xfrm>
              <a:off x="6632576" y="2246313"/>
              <a:ext cx="125413" cy="233363"/>
            </a:xfrm>
            <a:custGeom>
              <a:avLst/>
              <a:gdLst>
                <a:gd name="T0" fmla="*/ 29 w 38"/>
                <a:gd name="T1" fmla="*/ 2 h 71"/>
                <a:gd name="T2" fmla="*/ 19 w 38"/>
                <a:gd name="T3" fmla="*/ 31 h 71"/>
                <a:gd name="T4" fmla="*/ 0 w 38"/>
                <a:gd name="T5" fmla="*/ 58 h 71"/>
                <a:gd name="T6" fmla="*/ 19 w 38"/>
                <a:gd name="T7" fmla="*/ 69 h 71"/>
                <a:gd name="T8" fmla="*/ 23 w 38"/>
                <a:gd name="T9" fmla="*/ 69 h 71"/>
                <a:gd name="T10" fmla="*/ 33 w 38"/>
                <a:gd name="T11" fmla="*/ 39 h 71"/>
                <a:gd name="T12" fmla="*/ 38 w 38"/>
                <a:gd name="T13" fmla="*/ 4 h 71"/>
                <a:gd name="T14" fmla="*/ 29 w 38"/>
                <a:gd name="T15" fmla="*/ 2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1">
                  <a:moveTo>
                    <a:pt x="29" y="2"/>
                  </a:moveTo>
                  <a:cubicBezTo>
                    <a:pt x="29" y="2"/>
                    <a:pt x="24" y="19"/>
                    <a:pt x="19" y="31"/>
                  </a:cubicBezTo>
                  <a:cubicBezTo>
                    <a:pt x="12" y="47"/>
                    <a:pt x="0" y="58"/>
                    <a:pt x="0" y="58"/>
                  </a:cubicBezTo>
                  <a:cubicBezTo>
                    <a:pt x="0" y="58"/>
                    <a:pt x="13" y="61"/>
                    <a:pt x="19" y="69"/>
                  </a:cubicBezTo>
                  <a:cubicBezTo>
                    <a:pt x="20" y="71"/>
                    <a:pt x="22" y="70"/>
                    <a:pt x="23" y="69"/>
                  </a:cubicBezTo>
                  <a:cubicBezTo>
                    <a:pt x="27" y="61"/>
                    <a:pt x="29" y="54"/>
                    <a:pt x="33" y="39"/>
                  </a:cubicBezTo>
                  <a:cubicBezTo>
                    <a:pt x="38" y="21"/>
                    <a:pt x="38" y="11"/>
                    <a:pt x="38" y="4"/>
                  </a:cubicBezTo>
                  <a:cubicBezTo>
                    <a:pt x="38" y="4"/>
                    <a:pt x="34" y="0"/>
                    <a:pt x="29" y="2"/>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ṣ1ïďé"/>
            <p:cNvSpPr/>
            <p:nvPr/>
          </p:nvSpPr>
          <p:spPr bwMode="auto">
            <a:xfrm>
              <a:off x="6253163" y="2687638"/>
              <a:ext cx="327025" cy="282575"/>
            </a:xfrm>
            <a:custGeom>
              <a:avLst/>
              <a:gdLst>
                <a:gd name="T0" fmla="*/ 14 w 99"/>
                <a:gd name="T1" fmla="*/ 78 h 86"/>
                <a:gd name="T2" fmla="*/ 15 w 99"/>
                <a:gd name="T3" fmla="*/ 36 h 86"/>
                <a:gd name="T4" fmla="*/ 13 w 99"/>
                <a:gd name="T5" fmla="*/ 19 h 86"/>
                <a:gd name="T6" fmla="*/ 13 w 99"/>
                <a:gd name="T7" fmla="*/ 0 h 86"/>
                <a:gd name="T8" fmla="*/ 23 w 99"/>
                <a:gd name="T9" fmla="*/ 43 h 86"/>
                <a:gd name="T10" fmla="*/ 23 w 99"/>
                <a:gd name="T11" fmla="*/ 68 h 86"/>
                <a:gd name="T12" fmla="*/ 94 w 99"/>
                <a:gd name="T13" fmla="*/ 56 h 86"/>
                <a:gd name="T14" fmla="*/ 14 w 99"/>
                <a:gd name="T15" fmla="*/ 78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86">
                  <a:moveTo>
                    <a:pt x="14" y="78"/>
                  </a:moveTo>
                  <a:cubicBezTo>
                    <a:pt x="0" y="66"/>
                    <a:pt x="16" y="44"/>
                    <a:pt x="15" y="36"/>
                  </a:cubicBezTo>
                  <a:cubicBezTo>
                    <a:pt x="14" y="28"/>
                    <a:pt x="14" y="27"/>
                    <a:pt x="13" y="19"/>
                  </a:cubicBezTo>
                  <a:cubicBezTo>
                    <a:pt x="13" y="15"/>
                    <a:pt x="12" y="6"/>
                    <a:pt x="13" y="0"/>
                  </a:cubicBezTo>
                  <a:cubicBezTo>
                    <a:pt x="14" y="12"/>
                    <a:pt x="23" y="34"/>
                    <a:pt x="23" y="43"/>
                  </a:cubicBezTo>
                  <a:cubicBezTo>
                    <a:pt x="23" y="65"/>
                    <a:pt x="23" y="68"/>
                    <a:pt x="23" y="68"/>
                  </a:cubicBezTo>
                  <a:cubicBezTo>
                    <a:pt x="28" y="68"/>
                    <a:pt x="73" y="60"/>
                    <a:pt x="94" y="56"/>
                  </a:cubicBezTo>
                  <a:cubicBezTo>
                    <a:pt x="99" y="58"/>
                    <a:pt x="23" y="86"/>
                    <a:pt x="14" y="78"/>
                  </a:cubicBezTo>
                  <a:close/>
                </a:path>
              </a:pathLst>
            </a:custGeom>
            <a:solidFill>
              <a:srgbClr val="AD34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ṩḷiḍê"/>
            <p:cNvSpPr/>
            <p:nvPr/>
          </p:nvSpPr>
          <p:spPr bwMode="auto">
            <a:xfrm>
              <a:off x="6153151" y="2806700"/>
              <a:ext cx="234950" cy="120650"/>
            </a:xfrm>
            <a:custGeom>
              <a:avLst/>
              <a:gdLst>
                <a:gd name="T0" fmla="*/ 68 w 71"/>
                <a:gd name="T1" fmla="*/ 30 h 37"/>
                <a:gd name="T2" fmla="*/ 53 w 71"/>
                <a:gd name="T3" fmla="*/ 32 h 37"/>
                <a:gd name="T4" fmla="*/ 26 w 71"/>
                <a:gd name="T5" fmla="*/ 32 h 37"/>
                <a:gd name="T6" fmla="*/ 6 w 71"/>
                <a:gd name="T7" fmla="*/ 36 h 37"/>
                <a:gd name="T8" fmla="*/ 2 w 71"/>
                <a:gd name="T9" fmla="*/ 34 h 37"/>
                <a:gd name="T10" fmla="*/ 0 w 71"/>
                <a:gd name="T11" fmla="*/ 19 h 37"/>
                <a:gd name="T12" fmla="*/ 4 w 71"/>
                <a:gd name="T13" fmla="*/ 5 h 37"/>
                <a:gd name="T14" fmla="*/ 8 w 71"/>
                <a:gd name="T15" fmla="*/ 2 h 37"/>
                <a:gd name="T16" fmla="*/ 29 w 71"/>
                <a:gd name="T17" fmla="*/ 1 h 37"/>
                <a:gd name="T18" fmla="*/ 50 w 71"/>
                <a:gd name="T19" fmla="*/ 12 h 37"/>
                <a:gd name="T20" fmla="*/ 56 w 71"/>
                <a:gd name="T21" fmla="*/ 19 h 37"/>
                <a:gd name="T22" fmla="*/ 63 w 71"/>
                <a:gd name="T23" fmla="*/ 23 h 37"/>
                <a:gd name="T24" fmla="*/ 71 w 71"/>
                <a:gd name="T25" fmla="*/ 25 h 37"/>
                <a:gd name="T26" fmla="*/ 69 w 71"/>
                <a:gd name="T27" fmla="*/ 27 h 37"/>
                <a:gd name="T28" fmla="*/ 68 w 71"/>
                <a:gd name="T2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7">
                  <a:moveTo>
                    <a:pt x="68" y="30"/>
                  </a:moveTo>
                  <a:cubicBezTo>
                    <a:pt x="53" y="32"/>
                    <a:pt x="53" y="32"/>
                    <a:pt x="53" y="32"/>
                  </a:cubicBezTo>
                  <a:cubicBezTo>
                    <a:pt x="53" y="32"/>
                    <a:pt x="37" y="31"/>
                    <a:pt x="26" y="32"/>
                  </a:cubicBezTo>
                  <a:cubicBezTo>
                    <a:pt x="19" y="32"/>
                    <a:pt x="10" y="35"/>
                    <a:pt x="6" y="36"/>
                  </a:cubicBezTo>
                  <a:cubicBezTo>
                    <a:pt x="4" y="37"/>
                    <a:pt x="3" y="35"/>
                    <a:pt x="2" y="34"/>
                  </a:cubicBezTo>
                  <a:cubicBezTo>
                    <a:pt x="1" y="31"/>
                    <a:pt x="0" y="24"/>
                    <a:pt x="0" y="19"/>
                  </a:cubicBezTo>
                  <a:cubicBezTo>
                    <a:pt x="1" y="14"/>
                    <a:pt x="3" y="8"/>
                    <a:pt x="4" y="5"/>
                  </a:cubicBezTo>
                  <a:cubicBezTo>
                    <a:pt x="5" y="3"/>
                    <a:pt x="6" y="2"/>
                    <a:pt x="8" y="2"/>
                  </a:cubicBezTo>
                  <a:cubicBezTo>
                    <a:pt x="13" y="0"/>
                    <a:pt x="19" y="0"/>
                    <a:pt x="29" y="1"/>
                  </a:cubicBezTo>
                  <a:cubicBezTo>
                    <a:pt x="40" y="2"/>
                    <a:pt x="45" y="5"/>
                    <a:pt x="50" y="12"/>
                  </a:cubicBezTo>
                  <a:cubicBezTo>
                    <a:pt x="56" y="19"/>
                    <a:pt x="56" y="19"/>
                    <a:pt x="56" y="19"/>
                  </a:cubicBezTo>
                  <a:cubicBezTo>
                    <a:pt x="58" y="21"/>
                    <a:pt x="60" y="22"/>
                    <a:pt x="63" y="23"/>
                  </a:cubicBezTo>
                  <a:cubicBezTo>
                    <a:pt x="71" y="25"/>
                    <a:pt x="71" y="25"/>
                    <a:pt x="71" y="25"/>
                  </a:cubicBezTo>
                  <a:cubicBezTo>
                    <a:pt x="71" y="25"/>
                    <a:pt x="70" y="26"/>
                    <a:pt x="69" y="27"/>
                  </a:cubicBezTo>
                  <a:cubicBezTo>
                    <a:pt x="68" y="29"/>
                    <a:pt x="68" y="30"/>
                    <a:pt x="68" y="30"/>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ïṡlïde"/>
            <p:cNvSpPr/>
            <p:nvPr/>
          </p:nvSpPr>
          <p:spPr bwMode="auto">
            <a:xfrm>
              <a:off x="6497638" y="1873250"/>
              <a:ext cx="19050"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ŝľíḍé"/>
            <p:cNvSpPr/>
            <p:nvPr/>
          </p:nvSpPr>
          <p:spPr bwMode="auto">
            <a:xfrm>
              <a:off x="6694488" y="1873250"/>
              <a:ext cx="20638" cy="3016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Slîďe"/>
            <p:cNvSpPr/>
            <p:nvPr/>
          </p:nvSpPr>
          <p:spPr bwMode="auto">
            <a:xfrm>
              <a:off x="6483351" y="1830388"/>
              <a:ext cx="88900" cy="26988"/>
            </a:xfrm>
            <a:custGeom>
              <a:avLst/>
              <a:gdLst>
                <a:gd name="T0" fmla="*/ 3 w 27"/>
                <a:gd name="T1" fmla="*/ 6 h 8"/>
                <a:gd name="T2" fmla="*/ 3 w 27"/>
                <a:gd name="T3" fmla="*/ 6 h 8"/>
                <a:gd name="T4" fmla="*/ 12 w 27"/>
                <a:gd name="T5" fmla="*/ 4 h 8"/>
                <a:gd name="T6" fmla="*/ 24 w 27"/>
                <a:gd name="T7" fmla="*/ 7 h 8"/>
                <a:gd name="T8" fmla="*/ 26 w 27"/>
                <a:gd name="T9" fmla="*/ 6 h 8"/>
                <a:gd name="T10" fmla="*/ 26 w 27"/>
                <a:gd name="T11" fmla="*/ 4 h 8"/>
                <a:gd name="T12" fmla="*/ 12 w 27"/>
                <a:gd name="T13" fmla="*/ 0 h 8"/>
                <a:gd name="T14" fmla="*/ 1 w 27"/>
                <a:gd name="T15" fmla="*/ 3 h 8"/>
                <a:gd name="T16" fmla="*/ 0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3" y="6"/>
                    <a:pt x="7" y="4"/>
                    <a:pt x="12" y="4"/>
                  </a:cubicBezTo>
                  <a:cubicBezTo>
                    <a:pt x="15" y="4"/>
                    <a:pt x="19" y="4"/>
                    <a:pt x="24" y="7"/>
                  </a:cubicBezTo>
                  <a:cubicBezTo>
                    <a:pt x="25" y="8"/>
                    <a:pt x="26" y="7"/>
                    <a:pt x="26" y="6"/>
                  </a:cubicBezTo>
                  <a:cubicBezTo>
                    <a:pt x="27" y="6"/>
                    <a:pt x="27" y="4"/>
                    <a:pt x="26" y="4"/>
                  </a:cubicBezTo>
                  <a:cubicBezTo>
                    <a:pt x="21" y="1"/>
                    <a:pt x="16" y="0"/>
                    <a:pt x="12" y="0"/>
                  </a:cubicBezTo>
                  <a:cubicBezTo>
                    <a:pt x="5" y="0"/>
                    <a:pt x="1" y="3"/>
                    <a:pt x="1" y="3"/>
                  </a:cubicBezTo>
                  <a:cubicBezTo>
                    <a:pt x="0" y="4"/>
                    <a:pt x="0" y="5"/>
                    <a:pt x="0" y="6"/>
                  </a:cubicBezTo>
                  <a:cubicBezTo>
                    <a:pt x="1" y="7"/>
                    <a:pt x="2"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ṧľíḑé"/>
            <p:cNvSpPr/>
            <p:nvPr/>
          </p:nvSpPr>
          <p:spPr bwMode="auto">
            <a:xfrm>
              <a:off x="6678613" y="1830388"/>
              <a:ext cx="88900" cy="26988"/>
            </a:xfrm>
            <a:custGeom>
              <a:avLst/>
              <a:gdLst>
                <a:gd name="T0" fmla="*/ 3 w 27"/>
                <a:gd name="T1" fmla="*/ 6 h 8"/>
                <a:gd name="T2" fmla="*/ 3 w 27"/>
                <a:gd name="T3" fmla="*/ 6 h 8"/>
                <a:gd name="T4" fmla="*/ 13 w 27"/>
                <a:gd name="T5" fmla="*/ 4 h 8"/>
                <a:gd name="T6" fmla="*/ 24 w 27"/>
                <a:gd name="T7" fmla="*/ 7 h 8"/>
                <a:gd name="T8" fmla="*/ 27 w 27"/>
                <a:gd name="T9" fmla="*/ 6 h 8"/>
                <a:gd name="T10" fmla="*/ 26 w 27"/>
                <a:gd name="T11" fmla="*/ 4 h 8"/>
                <a:gd name="T12" fmla="*/ 13 w 27"/>
                <a:gd name="T13" fmla="*/ 0 h 8"/>
                <a:gd name="T14" fmla="*/ 1 w 27"/>
                <a:gd name="T15" fmla="*/ 3 h 8"/>
                <a:gd name="T16" fmla="*/ 1 w 27"/>
                <a:gd name="T17" fmla="*/ 6 h 8"/>
                <a:gd name="T18" fmla="*/ 3 w 2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8">
                  <a:moveTo>
                    <a:pt x="3" y="6"/>
                  </a:moveTo>
                  <a:cubicBezTo>
                    <a:pt x="3" y="6"/>
                    <a:pt x="3" y="6"/>
                    <a:pt x="3" y="6"/>
                  </a:cubicBezTo>
                  <a:cubicBezTo>
                    <a:pt x="4" y="6"/>
                    <a:pt x="7" y="4"/>
                    <a:pt x="13" y="4"/>
                  </a:cubicBezTo>
                  <a:cubicBezTo>
                    <a:pt x="16" y="4"/>
                    <a:pt x="19" y="4"/>
                    <a:pt x="24" y="7"/>
                  </a:cubicBezTo>
                  <a:cubicBezTo>
                    <a:pt x="25" y="8"/>
                    <a:pt x="26" y="7"/>
                    <a:pt x="27" y="6"/>
                  </a:cubicBezTo>
                  <a:cubicBezTo>
                    <a:pt x="27" y="6"/>
                    <a:pt x="27" y="4"/>
                    <a:pt x="26" y="4"/>
                  </a:cubicBezTo>
                  <a:cubicBezTo>
                    <a:pt x="21" y="1"/>
                    <a:pt x="16" y="0"/>
                    <a:pt x="13" y="0"/>
                  </a:cubicBezTo>
                  <a:cubicBezTo>
                    <a:pt x="5" y="0"/>
                    <a:pt x="1" y="3"/>
                    <a:pt x="1" y="3"/>
                  </a:cubicBezTo>
                  <a:cubicBezTo>
                    <a:pt x="0" y="4"/>
                    <a:pt x="0" y="5"/>
                    <a:pt x="1" y="6"/>
                  </a:cubicBezTo>
                  <a:cubicBezTo>
                    <a:pt x="1" y="7"/>
                    <a:pt x="3" y="7"/>
                    <a:pt x="3" y="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ṡļiḓe"/>
            <p:cNvSpPr/>
            <p:nvPr/>
          </p:nvSpPr>
          <p:spPr bwMode="auto">
            <a:xfrm>
              <a:off x="6556376" y="2081213"/>
              <a:ext cx="131763" cy="25400"/>
            </a:xfrm>
            <a:custGeom>
              <a:avLst/>
              <a:gdLst>
                <a:gd name="T0" fmla="*/ 1 w 40"/>
                <a:gd name="T1" fmla="*/ 4 h 8"/>
                <a:gd name="T2" fmla="*/ 20 w 40"/>
                <a:gd name="T3" fmla="*/ 8 h 8"/>
                <a:gd name="T4" fmla="*/ 39 w 40"/>
                <a:gd name="T5" fmla="*/ 6 h 8"/>
                <a:gd name="T6" fmla="*/ 40 w 40"/>
                <a:gd name="T7" fmla="*/ 3 h 8"/>
                <a:gd name="T8" fmla="*/ 38 w 40"/>
                <a:gd name="T9" fmla="*/ 2 h 8"/>
                <a:gd name="T10" fmla="*/ 20 w 40"/>
                <a:gd name="T11" fmla="*/ 4 h 8"/>
                <a:gd name="T12" fmla="*/ 7 w 40"/>
                <a:gd name="T13" fmla="*/ 2 h 8"/>
                <a:gd name="T14" fmla="*/ 4 w 40"/>
                <a:gd name="T15" fmla="*/ 1 h 8"/>
                <a:gd name="T16" fmla="*/ 4 w 40"/>
                <a:gd name="T17" fmla="*/ 1 h 8"/>
                <a:gd name="T18" fmla="*/ 4 w 40"/>
                <a:gd name="T19" fmla="*/ 1 h 8"/>
                <a:gd name="T20" fmla="*/ 4 w 40"/>
                <a:gd name="T21" fmla="*/ 1 h 8"/>
                <a:gd name="T22" fmla="*/ 3 w 40"/>
                <a:gd name="T23" fmla="*/ 1 h 8"/>
                <a:gd name="T24" fmla="*/ 4 w 40"/>
                <a:gd name="T25" fmla="*/ 1 h 8"/>
                <a:gd name="T26" fmla="*/ 4 w 40"/>
                <a:gd name="T27" fmla="*/ 1 h 8"/>
                <a:gd name="T28" fmla="*/ 3 w 40"/>
                <a:gd name="T29" fmla="*/ 1 h 8"/>
                <a:gd name="T30" fmla="*/ 4 w 40"/>
                <a:gd name="T31" fmla="*/ 1 h 8"/>
                <a:gd name="T32" fmla="*/ 1 w 40"/>
                <a:gd name="T33" fmla="*/ 1 h 8"/>
                <a:gd name="T34" fmla="*/ 1 w 4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8">
                  <a:moveTo>
                    <a:pt x="1" y="4"/>
                  </a:moveTo>
                  <a:cubicBezTo>
                    <a:pt x="2" y="4"/>
                    <a:pt x="8" y="8"/>
                    <a:pt x="20" y="8"/>
                  </a:cubicBezTo>
                  <a:cubicBezTo>
                    <a:pt x="25" y="8"/>
                    <a:pt x="31" y="7"/>
                    <a:pt x="39" y="6"/>
                  </a:cubicBezTo>
                  <a:cubicBezTo>
                    <a:pt x="40" y="6"/>
                    <a:pt x="40" y="4"/>
                    <a:pt x="40" y="3"/>
                  </a:cubicBezTo>
                  <a:cubicBezTo>
                    <a:pt x="40" y="2"/>
                    <a:pt x="39" y="2"/>
                    <a:pt x="38" y="2"/>
                  </a:cubicBezTo>
                  <a:cubicBezTo>
                    <a:pt x="31" y="4"/>
                    <a:pt x="25" y="4"/>
                    <a:pt x="20" y="4"/>
                  </a:cubicBezTo>
                  <a:cubicBezTo>
                    <a:pt x="14" y="4"/>
                    <a:pt x="10" y="3"/>
                    <a:pt x="7" y="2"/>
                  </a:cubicBezTo>
                  <a:cubicBezTo>
                    <a:pt x="6" y="2"/>
                    <a:pt x="5" y="2"/>
                    <a:pt x="4" y="1"/>
                  </a:cubicBezTo>
                  <a:cubicBezTo>
                    <a:pt x="4" y="1"/>
                    <a:pt x="4" y="1"/>
                    <a:pt x="4" y="1"/>
                  </a:cubicBezTo>
                  <a:cubicBezTo>
                    <a:pt x="4" y="1"/>
                    <a:pt x="4" y="1"/>
                    <a:pt x="4" y="1"/>
                  </a:cubicBezTo>
                  <a:cubicBezTo>
                    <a:pt x="4" y="1"/>
                    <a:pt x="4" y="1"/>
                    <a:pt x="4" y="1"/>
                  </a:cubicBezTo>
                  <a:cubicBezTo>
                    <a:pt x="3" y="1"/>
                    <a:pt x="3" y="1"/>
                    <a:pt x="3" y="1"/>
                  </a:cubicBezTo>
                  <a:cubicBezTo>
                    <a:pt x="4" y="1"/>
                    <a:pt x="4" y="1"/>
                    <a:pt x="4" y="1"/>
                  </a:cubicBezTo>
                  <a:cubicBezTo>
                    <a:pt x="4" y="1"/>
                    <a:pt x="4" y="1"/>
                    <a:pt x="4" y="1"/>
                  </a:cubicBezTo>
                  <a:cubicBezTo>
                    <a:pt x="3" y="1"/>
                    <a:pt x="3" y="1"/>
                    <a:pt x="3" y="1"/>
                  </a:cubicBezTo>
                  <a:cubicBezTo>
                    <a:pt x="4" y="1"/>
                    <a:pt x="4" y="1"/>
                    <a:pt x="4" y="1"/>
                  </a:cubicBezTo>
                  <a:cubicBezTo>
                    <a:pt x="3" y="0"/>
                    <a:pt x="1" y="1"/>
                    <a:pt x="1" y="1"/>
                  </a:cubicBezTo>
                  <a:cubicBezTo>
                    <a:pt x="0" y="2"/>
                    <a:pt x="0" y="4"/>
                    <a:pt x="1" y="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iṡḻïḍe"/>
            <p:cNvSpPr/>
            <p:nvPr/>
          </p:nvSpPr>
          <p:spPr bwMode="auto">
            <a:xfrm>
              <a:off x="6586538" y="1943100"/>
              <a:ext cx="31750" cy="77788"/>
            </a:xfrm>
            <a:custGeom>
              <a:avLst/>
              <a:gdLst>
                <a:gd name="T0" fmla="*/ 7 w 10"/>
                <a:gd name="T1" fmla="*/ 1 h 24"/>
                <a:gd name="T2" fmla="*/ 4 w 10"/>
                <a:gd name="T3" fmla="*/ 4 h 24"/>
                <a:gd name="T4" fmla="*/ 0 w 10"/>
                <a:gd name="T5" fmla="*/ 13 h 24"/>
                <a:gd name="T6" fmla="*/ 7 w 10"/>
                <a:gd name="T7" fmla="*/ 23 h 24"/>
                <a:gd name="T8" fmla="*/ 9 w 10"/>
                <a:gd name="T9" fmla="*/ 23 h 24"/>
                <a:gd name="T10" fmla="*/ 9 w 10"/>
                <a:gd name="T11" fmla="*/ 20 h 24"/>
                <a:gd name="T12" fmla="*/ 4 w 10"/>
                <a:gd name="T13" fmla="*/ 13 h 24"/>
                <a:gd name="T14" fmla="*/ 7 w 10"/>
                <a:gd name="T15" fmla="*/ 7 h 24"/>
                <a:gd name="T16" fmla="*/ 8 w 10"/>
                <a:gd name="T17" fmla="*/ 5 h 24"/>
                <a:gd name="T18" fmla="*/ 9 w 10"/>
                <a:gd name="T19" fmla="*/ 4 h 24"/>
                <a:gd name="T20" fmla="*/ 9 w 10"/>
                <a:gd name="T21" fmla="*/ 4 h 24"/>
                <a:gd name="T22" fmla="*/ 9 w 10"/>
                <a:gd name="T23" fmla="*/ 4 h 24"/>
                <a:gd name="T24" fmla="*/ 9 w 10"/>
                <a:gd name="T25" fmla="*/ 1 h 24"/>
                <a:gd name="T26" fmla="*/ 7 w 1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4">
                  <a:moveTo>
                    <a:pt x="7" y="1"/>
                  </a:moveTo>
                  <a:cubicBezTo>
                    <a:pt x="6" y="1"/>
                    <a:pt x="5" y="2"/>
                    <a:pt x="4" y="4"/>
                  </a:cubicBezTo>
                  <a:cubicBezTo>
                    <a:pt x="2" y="6"/>
                    <a:pt x="1" y="9"/>
                    <a:pt x="0" y="13"/>
                  </a:cubicBezTo>
                  <a:cubicBezTo>
                    <a:pt x="0" y="16"/>
                    <a:pt x="2" y="20"/>
                    <a:pt x="7" y="23"/>
                  </a:cubicBezTo>
                  <a:cubicBezTo>
                    <a:pt x="8" y="24"/>
                    <a:pt x="9" y="24"/>
                    <a:pt x="9" y="23"/>
                  </a:cubicBezTo>
                  <a:cubicBezTo>
                    <a:pt x="10" y="22"/>
                    <a:pt x="10" y="21"/>
                    <a:pt x="9" y="20"/>
                  </a:cubicBezTo>
                  <a:cubicBezTo>
                    <a:pt x="5" y="17"/>
                    <a:pt x="5" y="15"/>
                    <a:pt x="4" y="13"/>
                  </a:cubicBezTo>
                  <a:cubicBezTo>
                    <a:pt x="4" y="10"/>
                    <a:pt x="6" y="8"/>
                    <a:pt x="7" y="7"/>
                  </a:cubicBezTo>
                  <a:cubicBezTo>
                    <a:pt x="7" y="6"/>
                    <a:pt x="8" y="5"/>
                    <a:pt x="8" y="5"/>
                  </a:cubicBezTo>
                  <a:cubicBezTo>
                    <a:pt x="9" y="4"/>
                    <a:pt x="9" y="4"/>
                    <a:pt x="9" y="4"/>
                  </a:cubicBezTo>
                  <a:cubicBezTo>
                    <a:pt x="9" y="4"/>
                    <a:pt x="9" y="4"/>
                    <a:pt x="9" y="4"/>
                  </a:cubicBezTo>
                  <a:cubicBezTo>
                    <a:pt x="9" y="4"/>
                    <a:pt x="9" y="4"/>
                    <a:pt x="9" y="4"/>
                  </a:cubicBezTo>
                  <a:cubicBezTo>
                    <a:pt x="10" y="3"/>
                    <a:pt x="10" y="2"/>
                    <a:pt x="9" y="1"/>
                  </a:cubicBezTo>
                  <a:cubicBezTo>
                    <a:pt x="9" y="0"/>
                    <a:pt x="7" y="0"/>
                    <a:pt x="7" y="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ľîḓé"/>
            <p:cNvSpPr/>
            <p:nvPr/>
          </p:nvSpPr>
          <p:spPr bwMode="auto">
            <a:xfrm>
              <a:off x="3952876" y="3976688"/>
              <a:ext cx="46038" cy="1468438"/>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íṧ1îďê"/>
            <p:cNvSpPr/>
            <p:nvPr/>
          </p:nvSpPr>
          <p:spPr bwMode="auto">
            <a:xfrm>
              <a:off x="3935413" y="5407025"/>
              <a:ext cx="79375" cy="42863"/>
            </a:xfrm>
            <a:custGeom>
              <a:avLst/>
              <a:gdLst>
                <a:gd name="T0" fmla="*/ 19 w 24"/>
                <a:gd name="T1" fmla="*/ 13 h 13"/>
                <a:gd name="T2" fmla="*/ 4 w 24"/>
                <a:gd name="T3" fmla="*/ 13 h 13"/>
                <a:gd name="T4" fmla="*/ 0 w 24"/>
                <a:gd name="T5" fmla="*/ 8 h 13"/>
                <a:gd name="T6" fmla="*/ 0 w 24"/>
                <a:gd name="T7" fmla="*/ 5 h 13"/>
                <a:gd name="T8" fmla="*/ 4 w 24"/>
                <a:gd name="T9" fmla="*/ 0 h 13"/>
                <a:gd name="T10" fmla="*/ 19 w 24"/>
                <a:gd name="T11" fmla="*/ 0 h 13"/>
                <a:gd name="T12" fmla="*/ 24 w 24"/>
                <a:gd name="T13" fmla="*/ 5 h 13"/>
                <a:gd name="T14" fmla="*/ 24 w 24"/>
                <a:gd name="T15" fmla="*/ 8 h 13"/>
                <a:gd name="T16" fmla="*/ 19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19" y="13"/>
                  </a:moveTo>
                  <a:cubicBezTo>
                    <a:pt x="4" y="13"/>
                    <a:pt x="4" y="13"/>
                    <a:pt x="4" y="13"/>
                  </a:cubicBezTo>
                  <a:cubicBezTo>
                    <a:pt x="2" y="13"/>
                    <a:pt x="0" y="11"/>
                    <a:pt x="0" y="8"/>
                  </a:cubicBezTo>
                  <a:cubicBezTo>
                    <a:pt x="0" y="5"/>
                    <a:pt x="0" y="5"/>
                    <a:pt x="0" y="5"/>
                  </a:cubicBezTo>
                  <a:cubicBezTo>
                    <a:pt x="0" y="2"/>
                    <a:pt x="2" y="0"/>
                    <a:pt x="4" y="0"/>
                  </a:cubicBezTo>
                  <a:cubicBezTo>
                    <a:pt x="19" y="0"/>
                    <a:pt x="19" y="0"/>
                    <a:pt x="19" y="0"/>
                  </a:cubicBezTo>
                  <a:cubicBezTo>
                    <a:pt x="22" y="0"/>
                    <a:pt x="24" y="2"/>
                    <a:pt x="24" y="5"/>
                  </a:cubicBezTo>
                  <a:cubicBezTo>
                    <a:pt x="24" y="8"/>
                    <a:pt x="24" y="8"/>
                    <a:pt x="24" y="8"/>
                  </a:cubicBezTo>
                  <a:cubicBezTo>
                    <a:pt x="24" y="11"/>
                    <a:pt x="22" y="13"/>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ṧļîďé"/>
            <p:cNvSpPr/>
            <p:nvPr/>
          </p:nvSpPr>
          <p:spPr bwMode="auto">
            <a:xfrm>
              <a:off x="8235951" y="3976688"/>
              <a:ext cx="46038" cy="145256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îśḷîḋé"/>
            <p:cNvSpPr/>
            <p:nvPr/>
          </p:nvSpPr>
          <p:spPr bwMode="auto">
            <a:xfrm>
              <a:off x="8220076" y="5407025"/>
              <a:ext cx="79375" cy="42863"/>
            </a:xfrm>
            <a:custGeom>
              <a:avLst/>
              <a:gdLst>
                <a:gd name="T0" fmla="*/ 20 w 24"/>
                <a:gd name="T1" fmla="*/ 13 h 13"/>
                <a:gd name="T2" fmla="*/ 5 w 24"/>
                <a:gd name="T3" fmla="*/ 13 h 13"/>
                <a:gd name="T4" fmla="*/ 0 w 24"/>
                <a:gd name="T5" fmla="*/ 8 h 13"/>
                <a:gd name="T6" fmla="*/ 0 w 24"/>
                <a:gd name="T7" fmla="*/ 5 h 13"/>
                <a:gd name="T8" fmla="*/ 5 w 24"/>
                <a:gd name="T9" fmla="*/ 0 h 13"/>
                <a:gd name="T10" fmla="*/ 20 w 24"/>
                <a:gd name="T11" fmla="*/ 0 h 13"/>
                <a:gd name="T12" fmla="*/ 24 w 24"/>
                <a:gd name="T13" fmla="*/ 5 h 13"/>
                <a:gd name="T14" fmla="*/ 24 w 24"/>
                <a:gd name="T15" fmla="*/ 8 h 13"/>
                <a:gd name="T16" fmla="*/ 20 w 2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0" y="13"/>
                  </a:moveTo>
                  <a:cubicBezTo>
                    <a:pt x="5" y="13"/>
                    <a:pt x="5" y="13"/>
                    <a:pt x="5" y="13"/>
                  </a:cubicBezTo>
                  <a:cubicBezTo>
                    <a:pt x="2" y="13"/>
                    <a:pt x="0" y="11"/>
                    <a:pt x="0" y="8"/>
                  </a:cubicBezTo>
                  <a:cubicBezTo>
                    <a:pt x="0" y="5"/>
                    <a:pt x="0" y="5"/>
                    <a:pt x="0" y="5"/>
                  </a:cubicBezTo>
                  <a:cubicBezTo>
                    <a:pt x="0" y="2"/>
                    <a:pt x="2" y="0"/>
                    <a:pt x="5" y="0"/>
                  </a:cubicBezTo>
                  <a:cubicBezTo>
                    <a:pt x="20" y="0"/>
                    <a:pt x="20" y="0"/>
                    <a:pt x="20" y="0"/>
                  </a:cubicBezTo>
                  <a:cubicBezTo>
                    <a:pt x="22" y="0"/>
                    <a:pt x="24" y="2"/>
                    <a:pt x="24" y="5"/>
                  </a:cubicBezTo>
                  <a:cubicBezTo>
                    <a:pt x="24" y="8"/>
                    <a:pt x="24" y="8"/>
                    <a:pt x="24" y="8"/>
                  </a:cubicBezTo>
                  <a:cubicBezTo>
                    <a:pt x="24" y="11"/>
                    <a:pt x="22"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îsḻiḋe"/>
            <p:cNvSpPr/>
            <p:nvPr/>
          </p:nvSpPr>
          <p:spPr bwMode="auto">
            <a:xfrm>
              <a:off x="3503613" y="3903663"/>
              <a:ext cx="5181600" cy="85725"/>
            </a:xfrm>
            <a:custGeom>
              <a:avLst/>
              <a:gdLst>
                <a:gd name="T0" fmla="*/ 1557 w 1570"/>
                <a:gd name="T1" fmla="*/ 26 h 26"/>
                <a:gd name="T2" fmla="*/ 14 w 1570"/>
                <a:gd name="T3" fmla="*/ 26 h 26"/>
                <a:gd name="T4" fmla="*/ 0 w 1570"/>
                <a:gd name="T5" fmla="*/ 13 h 26"/>
                <a:gd name="T6" fmla="*/ 14 w 1570"/>
                <a:gd name="T7" fmla="*/ 0 h 26"/>
                <a:gd name="T8" fmla="*/ 1557 w 1570"/>
                <a:gd name="T9" fmla="*/ 0 h 26"/>
                <a:gd name="T10" fmla="*/ 1570 w 1570"/>
                <a:gd name="T11" fmla="*/ 13 h 26"/>
                <a:gd name="T12" fmla="*/ 1557 w 157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570" h="26">
                  <a:moveTo>
                    <a:pt x="1557" y="26"/>
                  </a:moveTo>
                  <a:cubicBezTo>
                    <a:pt x="14" y="26"/>
                    <a:pt x="14" y="26"/>
                    <a:pt x="14" y="26"/>
                  </a:cubicBezTo>
                  <a:cubicBezTo>
                    <a:pt x="6" y="26"/>
                    <a:pt x="0" y="20"/>
                    <a:pt x="0" y="13"/>
                  </a:cubicBezTo>
                  <a:cubicBezTo>
                    <a:pt x="0" y="6"/>
                    <a:pt x="6" y="0"/>
                    <a:pt x="14" y="0"/>
                  </a:cubicBezTo>
                  <a:cubicBezTo>
                    <a:pt x="1557" y="0"/>
                    <a:pt x="1557" y="0"/>
                    <a:pt x="1557" y="0"/>
                  </a:cubicBezTo>
                  <a:cubicBezTo>
                    <a:pt x="1565" y="0"/>
                    <a:pt x="1570" y="6"/>
                    <a:pt x="1570" y="13"/>
                  </a:cubicBezTo>
                  <a:cubicBezTo>
                    <a:pt x="1570" y="20"/>
                    <a:pt x="1565" y="26"/>
                    <a:pt x="1557" y="26"/>
                  </a:cubicBezTo>
                </a:path>
              </a:pathLst>
            </a:custGeom>
            <a:solidFill>
              <a:srgbClr val="D19F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sļiḑé"/>
            <p:cNvSpPr/>
            <p:nvPr/>
          </p:nvSpPr>
          <p:spPr bwMode="auto">
            <a:xfrm>
              <a:off x="5338763" y="1870075"/>
              <a:ext cx="373063" cy="349250"/>
            </a:xfrm>
            <a:custGeom>
              <a:avLst/>
              <a:gdLst>
                <a:gd name="T0" fmla="*/ 86 w 113"/>
                <a:gd name="T1" fmla="*/ 73 h 106"/>
                <a:gd name="T2" fmla="*/ 60 w 113"/>
                <a:gd name="T3" fmla="*/ 54 h 106"/>
                <a:gd name="T4" fmla="*/ 85 w 113"/>
                <a:gd name="T5" fmla="*/ 35 h 106"/>
                <a:gd name="T6" fmla="*/ 92 w 113"/>
                <a:gd name="T7" fmla="*/ 54 h 106"/>
                <a:gd name="T8" fmla="*/ 86 w 113"/>
                <a:gd name="T9" fmla="*/ 73 h 106"/>
                <a:gd name="T10" fmla="*/ 53 w 113"/>
                <a:gd name="T11" fmla="*/ 86 h 106"/>
                <a:gd name="T12" fmla="*/ 21 w 113"/>
                <a:gd name="T13" fmla="*/ 53 h 106"/>
                <a:gd name="T14" fmla="*/ 53 w 113"/>
                <a:gd name="T15" fmla="*/ 23 h 106"/>
                <a:gd name="T16" fmla="*/ 53 w 113"/>
                <a:gd name="T17" fmla="*/ 23 h 106"/>
                <a:gd name="T18" fmla="*/ 78 w 113"/>
                <a:gd name="T19" fmla="*/ 35 h 106"/>
                <a:gd name="T20" fmla="*/ 53 w 113"/>
                <a:gd name="T21" fmla="*/ 54 h 106"/>
                <a:gd name="T22" fmla="*/ 79 w 113"/>
                <a:gd name="T23" fmla="*/ 73 h 106"/>
                <a:gd name="T24" fmla="*/ 53 w 113"/>
                <a:gd name="T25" fmla="*/ 86 h 106"/>
                <a:gd name="T26" fmla="*/ 79 w 113"/>
                <a:gd name="T27" fmla="*/ 0 h 106"/>
                <a:gd name="T28" fmla="*/ 34 w 113"/>
                <a:gd name="T29" fmla="*/ 0 h 106"/>
                <a:gd name="T30" fmla="*/ 0 w 113"/>
                <a:gd name="T31" fmla="*/ 34 h 106"/>
                <a:gd name="T32" fmla="*/ 0 w 113"/>
                <a:gd name="T33" fmla="*/ 72 h 106"/>
                <a:gd name="T34" fmla="*/ 34 w 113"/>
                <a:gd name="T35" fmla="*/ 106 h 106"/>
                <a:gd name="T36" fmla="*/ 79 w 113"/>
                <a:gd name="T37" fmla="*/ 106 h 106"/>
                <a:gd name="T38" fmla="*/ 84 w 113"/>
                <a:gd name="T39" fmla="*/ 105 h 106"/>
                <a:gd name="T40" fmla="*/ 101 w 113"/>
                <a:gd name="T41" fmla="*/ 97 h 106"/>
                <a:gd name="T42" fmla="*/ 103 w 113"/>
                <a:gd name="T43" fmla="*/ 95 h 106"/>
                <a:gd name="T44" fmla="*/ 113 w 113"/>
                <a:gd name="T45" fmla="*/ 72 h 106"/>
                <a:gd name="T46" fmla="*/ 113 w 113"/>
                <a:gd name="T47" fmla="*/ 72 h 106"/>
                <a:gd name="T48" fmla="*/ 113 w 113"/>
                <a:gd name="T49" fmla="*/ 34 h 106"/>
                <a:gd name="T50" fmla="*/ 79 w 113"/>
                <a:gd name="T5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106">
                  <a:moveTo>
                    <a:pt x="86" y="73"/>
                  </a:moveTo>
                  <a:cubicBezTo>
                    <a:pt x="60" y="54"/>
                    <a:pt x="60" y="54"/>
                    <a:pt x="60" y="54"/>
                  </a:cubicBezTo>
                  <a:cubicBezTo>
                    <a:pt x="85" y="35"/>
                    <a:pt x="85" y="35"/>
                    <a:pt x="85" y="35"/>
                  </a:cubicBezTo>
                  <a:cubicBezTo>
                    <a:pt x="90" y="41"/>
                    <a:pt x="92" y="47"/>
                    <a:pt x="92" y="54"/>
                  </a:cubicBezTo>
                  <a:cubicBezTo>
                    <a:pt x="92" y="61"/>
                    <a:pt x="90" y="67"/>
                    <a:pt x="86" y="73"/>
                  </a:cubicBezTo>
                  <a:moveTo>
                    <a:pt x="53" y="86"/>
                  </a:moveTo>
                  <a:cubicBezTo>
                    <a:pt x="35" y="86"/>
                    <a:pt x="20" y="71"/>
                    <a:pt x="21" y="53"/>
                  </a:cubicBezTo>
                  <a:cubicBezTo>
                    <a:pt x="22" y="36"/>
                    <a:pt x="36" y="23"/>
                    <a:pt x="53" y="23"/>
                  </a:cubicBezTo>
                  <a:cubicBezTo>
                    <a:pt x="53" y="23"/>
                    <a:pt x="53" y="23"/>
                    <a:pt x="53" y="23"/>
                  </a:cubicBezTo>
                  <a:cubicBezTo>
                    <a:pt x="63" y="23"/>
                    <a:pt x="72" y="28"/>
                    <a:pt x="78" y="35"/>
                  </a:cubicBezTo>
                  <a:cubicBezTo>
                    <a:pt x="53" y="54"/>
                    <a:pt x="53" y="54"/>
                    <a:pt x="53" y="54"/>
                  </a:cubicBezTo>
                  <a:cubicBezTo>
                    <a:pt x="79" y="73"/>
                    <a:pt x="79" y="73"/>
                    <a:pt x="79" y="73"/>
                  </a:cubicBezTo>
                  <a:cubicBezTo>
                    <a:pt x="73" y="81"/>
                    <a:pt x="64" y="86"/>
                    <a:pt x="53" y="86"/>
                  </a:cubicBezTo>
                  <a:moveTo>
                    <a:pt x="79" y="0"/>
                  </a:moveTo>
                  <a:cubicBezTo>
                    <a:pt x="34" y="0"/>
                    <a:pt x="34" y="0"/>
                    <a:pt x="34" y="0"/>
                  </a:cubicBezTo>
                  <a:cubicBezTo>
                    <a:pt x="15" y="0"/>
                    <a:pt x="0" y="15"/>
                    <a:pt x="0" y="34"/>
                  </a:cubicBezTo>
                  <a:cubicBezTo>
                    <a:pt x="0" y="72"/>
                    <a:pt x="0" y="72"/>
                    <a:pt x="0" y="72"/>
                  </a:cubicBezTo>
                  <a:cubicBezTo>
                    <a:pt x="0" y="91"/>
                    <a:pt x="15" y="106"/>
                    <a:pt x="34" y="106"/>
                  </a:cubicBezTo>
                  <a:cubicBezTo>
                    <a:pt x="79" y="106"/>
                    <a:pt x="79" y="106"/>
                    <a:pt x="79" y="106"/>
                  </a:cubicBezTo>
                  <a:cubicBezTo>
                    <a:pt x="80" y="106"/>
                    <a:pt x="82" y="106"/>
                    <a:pt x="84" y="105"/>
                  </a:cubicBezTo>
                  <a:cubicBezTo>
                    <a:pt x="90" y="104"/>
                    <a:pt x="96" y="101"/>
                    <a:pt x="101" y="97"/>
                  </a:cubicBezTo>
                  <a:cubicBezTo>
                    <a:pt x="103" y="95"/>
                    <a:pt x="103" y="95"/>
                    <a:pt x="103" y="95"/>
                  </a:cubicBezTo>
                  <a:cubicBezTo>
                    <a:pt x="109" y="89"/>
                    <a:pt x="113" y="81"/>
                    <a:pt x="113" y="72"/>
                  </a:cubicBezTo>
                  <a:cubicBezTo>
                    <a:pt x="113" y="72"/>
                    <a:pt x="113" y="72"/>
                    <a:pt x="113" y="72"/>
                  </a:cubicBezTo>
                  <a:cubicBezTo>
                    <a:pt x="113" y="34"/>
                    <a:pt x="113" y="34"/>
                    <a:pt x="113" y="34"/>
                  </a:cubicBezTo>
                  <a:cubicBezTo>
                    <a:pt x="113" y="15"/>
                    <a:pt x="97" y="0"/>
                    <a:pt x="79" y="0"/>
                  </a:cubicBezTo>
                </a:path>
              </a:pathLst>
            </a:custGeom>
            <a:solidFill>
              <a:schemeClr val="bg1">
                <a:lumMod val="85000"/>
              </a:schemeClr>
            </a:solidFill>
            <a:ln>
              <a:noFill/>
            </a:ln>
          </p:spPr>
          <p:txBody>
            <a:bodyPr anchor="ctr"/>
            <a:lstStyle/>
            <a:p>
              <a:pPr algn="ctr"/>
              <a:endParaRPr/>
            </a:p>
          </p:txBody>
        </p:sp>
        <p:sp>
          <p:nvSpPr>
            <p:cNvPr id="65" name="ïŝ1ïdê"/>
            <p:cNvSpPr/>
            <p:nvPr/>
          </p:nvSpPr>
          <p:spPr bwMode="auto">
            <a:xfrm>
              <a:off x="5403851" y="1946275"/>
              <a:ext cx="195263" cy="206375"/>
            </a:xfrm>
            <a:custGeom>
              <a:avLst/>
              <a:gdLst>
                <a:gd name="T0" fmla="*/ 33 w 59"/>
                <a:gd name="T1" fmla="*/ 0 h 63"/>
                <a:gd name="T2" fmla="*/ 33 w 59"/>
                <a:gd name="T3" fmla="*/ 0 h 63"/>
                <a:gd name="T4" fmla="*/ 1 w 59"/>
                <a:gd name="T5" fmla="*/ 30 h 63"/>
                <a:gd name="T6" fmla="*/ 33 w 59"/>
                <a:gd name="T7" fmla="*/ 63 h 63"/>
                <a:gd name="T8" fmla="*/ 59 w 59"/>
                <a:gd name="T9" fmla="*/ 50 h 63"/>
                <a:gd name="T10" fmla="*/ 33 w 59"/>
                <a:gd name="T11" fmla="*/ 31 h 63"/>
                <a:gd name="T12" fmla="*/ 58 w 59"/>
                <a:gd name="T13" fmla="*/ 12 h 63"/>
                <a:gd name="T14" fmla="*/ 33 w 5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3">
                  <a:moveTo>
                    <a:pt x="33" y="0"/>
                  </a:moveTo>
                  <a:cubicBezTo>
                    <a:pt x="33" y="0"/>
                    <a:pt x="33" y="0"/>
                    <a:pt x="33" y="0"/>
                  </a:cubicBezTo>
                  <a:cubicBezTo>
                    <a:pt x="16" y="0"/>
                    <a:pt x="2" y="13"/>
                    <a:pt x="1" y="30"/>
                  </a:cubicBezTo>
                  <a:cubicBezTo>
                    <a:pt x="0" y="48"/>
                    <a:pt x="15" y="63"/>
                    <a:pt x="33" y="63"/>
                  </a:cubicBezTo>
                  <a:cubicBezTo>
                    <a:pt x="44" y="63"/>
                    <a:pt x="53" y="58"/>
                    <a:pt x="59" y="50"/>
                  </a:cubicBezTo>
                  <a:cubicBezTo>
                    <a:pt x="33" y="31"/>
                    <a:pt x="33" y="31"/>
                    <a:pt x="33" y="31"/>
                  </a:cubicBezTo>
                  <a:cubicBezTo>
                    <a:pt x="58" y="12"/>
                    <a:pt x="58" y="12"/>
                    <a:pt x="58" y="12"/>
                  </a:cubicBezTo>
                  <a:cubicBezTo>
                    <a:pt x="52" y="5"/>
                    <a:pt x="43" y="0"/>
                    <a:pt x="33" y="0"/>
                  </a:cubicBezTo>
                </a:path>
              </a:pathLst>
            </a:custGeom>
            <a:solidFill>
              <a:srgbClr val="C4C4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sļîḓê"/>
            <p:cNvSpPr/>
            <p:nvPr/>
          </p:nvSpPr>
          <p:spPr bwMode="auto">
            <a:xfrm>
              <a:off x="5537201" y="1985963"/>
              <a:ext cx="104775" cy="123825"/>
            </a:xfrm>
            <a:custGeom>
              <a:avLst/>
              <a:gdLst>
                <a:gd name="T0" fmla="*/ 25 w 32"/>
                <a:gd name="T1" fmla="*/ 0 h 38"/>
                <a:gd name="T2" fmla="*/ 0 w 32"/>
                <a:gd name="T3" fmla="*/ 19 h 38"/>
                <a:gd name="T4" fmla="*/ 26 w 32"/>
                <a:gd name="T5" fmla="*/ 38 h 38"/>
                <a:gd name="T6" fmla="*/ 32 w 32"/>
                <a:gd name="T7" fmla="*/ 19 h 38"/>
                <a:gd name="T8" fmla="*/ 25 w 32"/>
                <a:gd name="T9" fmla="*/ 0 h 38"/>
              </a:gdLst>
              <a:ahLst/>
              <a:cxnLst>
                <a:cxn ang="0">
                  <a:pos x="T0" y="T1"/>
                </a:cxn>
                <a:cxn ang="0">
                  <a:pos x="T2" y="T3"/>
                </a:cxn>
                <a:cxn ang="0">
                  <a:pos x="T4" y="T5"/>
                </a:cxn>
                <a:cxn ang="0">
                  <a:pos x="T6" y="T7"/>
                </a:cxn>
                <a:cxn ang="0">
                  <a:pos x="T8" y="T9"/>
                </a:cxn>
              </a:cxnLst>
              <a:rect l="0" t="0" r="r" b="b"/>
              <a:pathLst>
                <a:path w="32" h="38">
                  <a:moveTo>
                    <a:pt x="25" y="0"/>
                  </a:moveTo>
                  <a:cubicBezTo>
                    <a:pt x="0" y="19"/>
                    <a:pt x="0" y="19"/>
                    <a:pt x="0" y="19"/>
                  </a:cubicBezTo>
                  <a:cubicBezTo>
                    <a:pt x="26" y="38"/>
                    <a:pt x="26" y="38"/>
                    <a:pt x="26" y="38"/>
                  </a:cubicBezTo>
                  <a:cubicBezTo>
                    <a:pt x="30" y="32"/>
                    <a:pt x="32" y="26"/>
                    <a:pt x="32" y="19"/>
                  </a:cubicBezTo>
                  <a:cubicBezTo>
                    <a:pt x="32" y="12"/>
                    <a:pt x="30" y="6"/>
                    <a:pt x="25" y="0"/>
                  </a:cubicBezTo>
                </a:path>
              </a:pathLst>
            </a:custGeom>
            <a:solidFill>
              <a:srgbClr val="F3C4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ṩļíḋe"/>
            <p:cNvSpPr/>
            <p:nvPr/>
          </p:nvSpPr>
          <p:spPr bwMode="auto">
            <a:xfrm>
              <a:off x="7226301" y="1208088"/>
              <a:ext cx="898525" cy="606425"/>
            </a:xfrm>
            <a:custGeom>
              <a:avLst/>
              <a:gdLst>
                <a:gd name="T0" fmla="*/ 219 w 272"/>
                <a:gd name="T1" fmla="*/ 0 h 184"/>
                <a:gd name="T2" fmla="*/ 68 w 272"/>
                <a:gd name="T3" fmla="*/ 0 h 184"/>
                <a:gd name="T4" fmla="*/ 15 w 272"/>
                <a:gd name="T5" fmla="*/ 53 h 184"/>
                <a:gd name="T6" fmla="*/ 15 w 272"/>
                <a:gd name="T7" fmla="*/ 113 h 184"/>
                <a:gd name="T8" fmla="*/ 24 w 272"/>
                <a:gd name="T9" fmla="*/ 143 h 184"/>
                <a:gd name="T10" fmla="*/ 0 w 272"/>
                <a:gd name="T11" fmla="*/ 184 h 184"/>
                <a:gd name="T12" fmla="*/ 39 w 272"/>
                <a:gd name="T13" fmla="*/ 158 h 184"/>
                <a:gd name="T14" fmla="*/ 68 w 272"/>
                <a:gd name="T15" fmla="*/ 166 h 184"/>
                <a:gd name="T16" fmla="*/ 219 w 272"/>
                <a:gd name="T17" fmla="*/ 166 h 184"/>
                <a:gd name="T18" fmla="*/ 272 w 272"/>
                <a:gd name="T19" fmla="*/ 113 h 184"/>
                <a:gd name="T20" fmla="*/ 272 w 272"/>
                <a:gd name="T21" fmla="*/ 53 h 184"/>
                <a:gd name="T22" fmla="*/ 219 w 27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184">
                  <a:moveTo>
                    <a:pt x="219" y="0"/>
                  </a:moveTo>
                  <a:cubicBezTo>
                    <a:pt x="68" y="0"/>
                    <a:pt x="68" y="0"/>
                    <a:pt x="68" y="0"/>
                  </a:cubicBezTo>
                  <a:cubicBezTo>
                    <a:pt x="39" y="0"/>
                    <a:pt x="15" y="24"/>
                    <a:pt x="15" y="53"/>
                  </a:cubicBezTo>
                  <a:cubicBezTo>
                    <a:pt x="15" y="113"/>
                    <a:pt x="15" y="113"/>
                    <a:pt x="15" y="113"/>
                  </a:cubicBezTo>
                  <a:cubicBezTo>
                    <a:pt x="15" y="124"/>
                    <a:pt x="18" y="134"/>
                    <a:pt x="24" y="143"/>
                  </a:cubicBezTo>
                  <a:cubicBezTo>
                    <a:pt x="0" y="184"/>
                    <a:pt x="0" y="184"/>
                    <a:pt x="0" y="184"/>
                  </a:cubicBezTo>
                  <a:cubicBezTo>
                    <a:pt x="39" y="158"/>
                    <a:pt x="39" y="158"/>
                    <a:pt x="39" y="158"/>
                  </a:cubicBezTo>
                  <a:cubicBezTo>
                    <a:pt x="48" y="163"/>
                    <a:pt x="57" y="166"/>
                    <a:pt x="68" y="166"/>
                  </a:cubicBezTo>
                  <a:cubicBezTo>
                    <a:pt x="219" y="166"/>
                    <a:pt x="219" y="166"/>
                    <a:pt x="219" y="166"/>
                  </a:cubicBezTo>
                  <a:cubicBezTo>
                    <a:pt x="249" y="166"/>
                    <a:pt x="272" y="142"/>
                    <a:pt x="272" y="113"/>
                  </a:cubicBezTo>
                  <a:cubicBezTo>
                    <a:pt x="272" y="53"/>
                    <a:pt x="272" y="53"/>
                    <a:pt x="272" y="53"/>
                  </a:cubicBezTo>
                  <a:cubicBezTo>
                    <a:pt x="272" y="24"/>
                    <a:pt x="249" y="0"/>
                    <a:pt x="219" y="0"/>
                  </a:cubicBezTo>
                  <a:close/>
                </a:path>
              </a:pathLst>
            </a:custGeom>
            <a:solidFill>
              <a:schemeClr val="bg1">
                <a:lumMod val="85000"/>
              </a:schemeClr>
            </a:solidFill>
            <a:ln>
              <a:noFill/>
            </a:ln>
          </p:spPr>
          <p:txBody>
            <a:bodyPr anchor="ctr"/>
            <a:lstStyle/>
            <a:p>
              <a:pPr algn="ctr"/>
              <a:endParaRPr/>
            </a:p>
          </p:txBody>
        </p:sp>
        <p:sp>
          <p:nvSpPr>
            <p:cNvPr id="68" name="íṡḻîdé"/>
            <p:cNvSpPr/>
            <p:nvPr/>
          </p:nvSpPr>
          <p:spPr bwMode="auto">
            <a:xfrm>
              <a:off x="7473951" y="1358900"/>
              <a:ext cx="88900" cy="260350"/>
            </a:xfrm>
            <a:custGeom>
              <a:avLst/>
              <a:gdLst>
                <a:gd name="T0" fmla="*/ 24 w 27"/>
                <a:gd name="T1" fmla="*/ 79 h 79"/>
                <a:gd name="T2" fmla="*/ 4 w 27"/>
                <a:gd name="T3" fmla="*/ 79 h 79"/>
                <a:gd name="T4" fmla="*/ 0 w 27"/>
                <a:gd name="T5" fmla="*/ 75 h 79"/>
                <a:gd name="T6" fmla="*/ 0 w 27"/>
                <a:gd name="T7" fmla="*/ 3 h 79"/>
                <a:gd name="T8" fmla="*/ 4 w 27"/>
                <a:gd name="T9" fmla="*/ 0 h 79"/>
                <a:gd name="T10" fmla="*/ 24 w 27"/>
                <a:gd name="T11" fmla="*/ 0 h 79"/>
                <a:gd name="T12" fmla="*/ 27 w 27"/>
                <a:gd name="T13" fmla="*/ 3 h 79"/>
                <a:gd name="T14" fmla="*/ 27 w 27"/>
                <a:gd name="T15" fmla="*/ 75 h 79"/>
                <a:gd name="T16" fmla="*/ 24 w 27"/>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9">
                  <a:moveTo>
                    <a:pt x="24" y="79"/>
                  </a:moveTo>
                  <a:cubicBezTo>
                    <a:pt x="4" y="79"/>
                    <a:pt x="4" y="79"/>
                    <a:pt x="4" y="79"/>
                  </a:cubicBezTo>
                  <a:cubicBezTo>
                    <a:pt x="2" y="79"/>
                    <a:pt x="0" y="77"/>
                    <a:pt x="0" y="75"/>
                  </a:cubicBezTo>
                  <a:cubicBezTo>
                    <a:pt x="0" y="3"/>
                    <a:pt x="0" y="3"/>
                    <a:pt x="0" y="3"/>
                  </a:cubicBezTo>
                  <a:cubicBezTo>
                    <a:pt x="0" y="1"/>
                    <a:pt x="2" y="0"/>
                    <a:pt x="4" y="0"/>
                  </a:cubicBezTo>
                  <a:cubicBezTo>
                    <a:pt x="24" y="0"/>
                    <a:pt x="24" y="0"/>
                    <a:pt x="24" y="0"/>
                  </a:cubicBezTo>
                  <a:cubicBezTo>
                    <a:pt x="25" y="0"/>
                    <a:pt x="27" y="1"/>
                    <a:pt x="27" y="3"/>
                  </a:cubicBezTo>
                  <a:cubicBezTo>
                    <a:pt x="27" y="75"/>
                    <a:pt x="27" y="75"/>
                    <a:pt x="27" y="75"/>
                  </a:cubicBezTo>
                  <a:cubicBezTo>
                    <a:pt x="27" y="77"/>
                    <a:pt x="25" y="79"/>
                    <a:pt x="24" y="7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sľïďê"/>
            <p:cNvSpPr/>
            <p:nvPr/>
          </p:nvSpPr>
          <p:spPr bwMode="auto">
            <a:xfrm>
              <a:off x="7596188" y="1425575"/>
              <a:ext cx="88900" cy="193675"/>
            </a:xfrm>
            <a:custGeom>
              <a:avLst/>
              <a:gdLst>
                <a:gd name="T0" fmla="*/ 23 w 27"/>
                <a:gd name="T1" fmla="*/ 59 h 59"/>
                <a:gd name="T2" fmla="*/ 3 w 27"/>
                <a:gd name="T3" fmla="*/ 59 h 59"/>
                <a:gd name="T4" fmla="*/ 0 w 27"/>
                <a:gd name="T5" fmla="*/ 55 h 59"/>
                <a:gd name="T6" fmla="*/ 0 w 27"/>
                <a:gd name="T7" fmla="*/ 3 h 59"/>
                <a:gd name="T8" fmla="*/ 3 w 27"/>
                <a:gd name="T9" fmla="*/ 0 h 59"/>
                <a:gd name="T10" fmla="*/ 23 w 27"/>
                <a:gd name="T11" fmla="*/ 0 h 59"/>
                <a:gd name="T12" fmla="*/ 27 w 27"/>
                <a:gd name="T13" fmla="*/ 3 h 59"/>
                <a:gd name="T14" fmla="*/ 27 w 27"/>
                <a:gd name="T15" fmla="*/ 55 h 59"/>
                <a:gd name="T16" fmla="*/ 23 w 27"/>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9">
                  <a:moveTo>
                    <a:pt x="23" y="59"/>
                  </a:moveTo>
                  <a:cubicBezTo>
                    <a:pt x="3" y="59"/>
                    <a:pt x="3" y="59"/>
                    <a:pt x="3" y="59"/>
                  </a:cubicBezTo>
                  <a:cubicBezTo>
                    <a:pt x="1" y="59"/>
                    <a:pt x="0" y="57"/>
                    <a:pt x="0" y="55"/>
                  </a:cubicBezTo>
                  <a:cubicBezTo>
                    <a:pt x="0" y="3"/>
                    <a:pt x="0" y="3"/>
                    <a:pt x="0" y="3"/>
                  </a:cubicBezTo>
                  <a:cubicBezTo>
                    <a:pt x="0" y="1"/>
                    <a:pt x="1" y="0"/>
                    <a:pt x="3" y="0"/>
                  </a:cubicBezTo>
                  <a:cubicBezTo>
                    <a:pt x="23" y="0"/>
                    <a:pt x="23" y="0"/>
                    <a:pt x="23" y="0"/>
                  </a:cubicBezTo>
                  <a:cubicBezTo>
                    <a:pt x="25" y="0"/>
                    <a:pt x="27" y="1"/>
                    <a:pt x="27" y="3"/>
                  </a:cubicBezTo>
                  <a:cubicBezTo>
                    <a:pt x="27" y="55"/>
                    <a:pt x="27" y="55"/>
                    <a:pt x="27" y="55"/>
                  </a:cubicBezTo>
                  <a:cubicBezTo>
                    <a:pt x="27" y="57"/>
                    <a:pt x="25" y="59"/>
                    <a:pt x="23" y="5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íślïḓe"/>
            <p:cNvSpPr/>
            <p:nvPr/>
          </p:nvSpPr>
          <p:spPr bwMode="auto">
            <a:xfrm>
              <a:off x="7718426" y="1309688"/>
              <a:ext cx="85725" cy="309563"/>
            </a:xfrm>
            <a:custGeom>
              <a:avLst/>
              <a:gdLst>
                <a:gd name="T0" fmla="*/ 23 w 26"/>
                <a:gd name="T1" fmla="*/ 94 h 94"/>
                <a:gd name="T2" fmla="*/ 3 w 26"/>
                <a:gd name="T3" fmla="*/ 94 h 94"/>
                <a:gd name="T4" fmla="*/ 0 w 26"/>
                <a:gd name="T5" fmla="*/ 90 h 94"/>
                <a:gd name="T6" fmla="*/ 0 w 26"/>
                <a:gd name="T7" fmla="*/ 3 h 94"/>
                <a:gd name="T8" fmla="*/ 3 w 26"/>
                <a:gd name="T9" fmla="*/ 0 h 94"/>
                <a:gd name="T10" fmla="*/ 23 w 26"/>
                <a:gd name="T11" fmla="*/ 0 h 94"/>
                <a:gd name="T12" fmla="*/ 26 w 26"/>
                <a:gd name="T13" fmla="*/ 3 h 94"/>
                <a:gd name="T14" fmla="*/ 26 w 26"/>
                <a:gd name="T15" fmla="*/ 90 h 94"/>
                <a:gd name="T16" fmla="*/ 23 w 26"/>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3" y="94"/>
                  </a:moveTo>
                  <a:cubicBezTo>
                    <a:pt x="3" y="94"/>
                    <a:pt x="3" y="94"/>
                    <a:pt x="3" y="94"/>
                  </a:cubicBezTo>
                  <a:cubicBezTo>
                    <a:pt x="1" y="94"/>
                    <a:pt x="0" y="92"/>
                    <a:pt x="0" y="90"/>
                  </a:cubicBezTo>
                  <a:cubicBezTo>
                    <a:pt x="0" y="3"/>
                    <a:pt x="0" y="3"/>
                    <a:pt x="0" y="3"/>
                  </a:cubicBezTo>
                  <a:cubicBezTo>
                    <a:pt x="0" y="1"/>
                    <a:pt x="1" y="0"/>
                    <a:pt x="3" y="0"/>
                  </a:cubicBezTo>
                  <a:cubicBezTo>
                    <a:pt x="23" y="0"/>
                    <a:pt x="23" y="0"/>
                    <a:pt x="23" y="0"/>
                  </a:cubicBezTo>
                  <a:cubicBezTo>
                    <a:pt x="25" y="0"/>
                    <a:pt x="26" y="1"/>
                    <a:pt x="26" y="3"/>
                  </a:cubicBezTo>
                  <a:cubicBezTo>
                    <a:pt x="26" y="90"/>
                    <a:pt x="26" y="90"/>
                    <a:pt x="26" y="90"/>
                  </a:cubicBezTo>
                  <a:cubicBezTo>
                    <a:pt x="26" y="92"/>
                    <a:pt x="25" y="94"/>
                    <a:pt x="23" y="94"/>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îṧlide"/>
            <p:cNvSpPr/>
            <p:nvPr/>
          </p:nvSpPr>
          <p:spPr bwMode="auto">
            <a:xfrm>
              <a:off x="7837488" y="1392238"/>
              <a:ext cx="88900" cy="227013"/>
            </a:xfrm>
            <a:custGeom>
              <a:avLst/>
              <a:gdLst>
                <a:gd name="T0" fmla="*/ 24 w 27"/>
                <a:gd name="T1" fmla="*/ 69 h 69"/>
                <a:gd name="T2" fmla="*/ 4 w 27"/>
                <a:gd name="T3" fmla="*/ 69 h 69"/>
                <a:gd name="T4" fmla="*/ 0 w 27"/>
                <a:gd name="T5" fmla="*/ 65 h 69"/>
                <a:gd name="T6" fmla="*/ 0 w 27"/>
                <a:gd name="T7" fmla="*/ 3 h 69"/>
                <a:gd name="T8" fmla="*/ 4 w 27"/>
                <a:gd name="T9" fmla="*/ 0 h 69"/>
                <a:gd name="T10" fmla="*/ 24 w 27"/>
                <a:gd name="T11" fmla="*/ 0 h 69"/>
                <a:gd name="T12" fmla="*/ 27 w 27"/>
                <a:gd name="T13" fmla="*/ 3 h 69"/>
                <a:gd name="T14" fmla="*/ 27 w 27"/>
                <a:gd name="T15" fmla="*/ 65 h 69"/>
                <a:gd name="T16" fmla="*/ 24 w 27"/>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9">
                  <a:moveTo>
                    <a:pt x="24" y="69"/>
                  </a:moveTo>
                  <a:cubicBezTo>
                    <a:pt x="4" y="69"/>
                    <a:pt x="4" y="69"/>
                    <a:pt x="4" y="69"/>
                  </a:cubicBezTo>
                  <a:cubicBezTo>
                    <a:pt x="2" y="69"/>
                    <a:pt x="0" y="67"/>
                    <a:pt x="0" y="65"/>
                  </a:cubicBezTo>
                  <a:cubicBezTo>
                    <a:pt x="0" y="3"/>
                    <a:pt x="0" y="3"/>
                    <a:pt x="0" y="3"/>
                  </a:cubicBezTo>
                  <a:cubicBezTo>
                    <a:pt x="0" y="1"/>
                    <a:pt x="2" y="0"/>
                    <a:pt x="4" y="0"/>
                  </a:cubicBezTo>
                  <a:cubicBezTo>
                    <a:pt x="24" y="0"/>
                    <a:pt x="24" y="0"/>
                    <a:pt x="24" y="0"/>
                  </a:cubicBezTo>
                  <a:cubicBezTo>
                    <a:pt x="25" y="0"/>
                    <a:pt x="27" y="1"/>
                    <a:pt x="27" y="3"/>
                  </a:cubicBezTo>
                  <a:cubicBezTo>
                    <a:pt x="27" y="65"/>
                    <a:pt x="27" y="65"/>
                    <a:pt x="27" y="65"/>
                  </a:cubicBezTo>
                  <a:cubicBezTo>
                    <a:pt x="27" y="67"/>
                    <a:pt x="25" y="69"/>
                    <a:pt x="24" y="69"/>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işlïḑê"/>
            <p:cNvSpPr/>
            <p:nvPr/>
          </p:nvSpPr>
          <p:spPr bwMode="auto">
            <a:xfrm>
              <a:off x="3721101" y="1247775"/>
              <a:ext cx="676275" cy="395288"/>
            </a:xfrm>
            <a:custGeom>
              <a:avLst/>
              <a:gdLst>
                <a:gd name="T0" fmla="*/ 34 w 205"/>
                <a:gd name="T1" fmla="*/ 0 h 120"/>
                <a:gd name="T2" fmla="*/ 160 w 205"/>
                <a:gd name="T3" fmla="*/ 0 h 120"/>
                <a:gd name="T4" fmla="*/ 195 w 205"/>
                <a:gd name="T5" fmla="*/ 35 h 120"/>
                <a:gd name="T6" fmla="*/ 195 w 205"/>
                <a:gd name="T7" fmla="*/ 74 h 120"/>
                <a:gd name="T8" fmla="*/ 189 w 205"/>
                <a:gd name="T9" fmla="*/ 94 h 120"/>
                <a:gd name="T10" fmla="*/ 205 w 205"/>
                <a:gd name="T11" fmla="*/ 120 h 120"/>
                <a:gd name="T12" fmla="*/ 178 w 205"/>
                <a:gd name="T13" fmla="*/ 103 h 120"/>
                <a:gd name="T14" fmla="*/ 160 w 205"/>
                <a:gd name="T15" fmla="*/ 109 h 120"/>
                <a:gd name="T16" fmla="*/ 34 w 205"/>
                <a:gd name="T17" fmla="*/ 109 h 120"/>
                <a:gd name="T18" fmla="*/ 0 w 205"/>
                <a:gd name="T19" fmla="*/ 74 h 120"/>
                <a:gd name="T20" fmla="*/ 0 w 205"/>
                <a:gd name="T21" fmla="*/ 35 h 120"/>
                <a:gd name="T22" fmla="*/ 34 w 205"/>
                <a:gd name="T2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 h="120">
                  <a:moveTo>
                    <a:pt x="34" y="0"/>
                  </a:moveTo>
                  <a:cubicBezTo>
                    <a:pt x="160" y="0"/>
                    <a:pt x="160" y="0"/>
                    <a:pt x="160" y="0"/>
                  </a:cubicBezTo>
                  <a:cubicBezTo>
                    <a:pt x="179" y="0"/>
                    <a:pt x="195" y="15"/>
                    <a:pt x="195" y="35"/>
                  </a:cubicBezTo>
                  <a:cubicBezTo>
                    <a:pt x="195" y="74"/>
                    <a:pt x="195" y="74"/>
                    <a:pt x="195" y="74"/>
                  </a:cubicBezTo>
                  <a:cubicBezTo>
                    <a:pt x="195" y="81"/>
                    <a:pt x="192" y="88"/>
                    <a:pt x="189" y="94"/>
                  </a:cubicBezTo>
                  <a:cubicBezTo>
                    <a:pt x="205" y="120"/>
                    <a:pt x="205" y="120"/>
                    <a:pt x="205" y="120"/>
                  </a:cubicBezTo>
                  <a:cubicBezTo>
                    <a:pt x="178" y="103"/>
                    <a:pt x="178" y="103"/>
                    <a:pt x="178" y="103"/>
                  </a:cubicBezTo>
                  <a:cubicBezTo>
                    <a:pt x="173" y="107"/>
                    <a:pt x="167" y="109"/>
                    <a:pt x="160" y="109"/>
                  </a:cubicBezTo>
                  <a:cubicBezTo>
                    <a:pt x="34" y="109"/>
                    <a:pt x="34" y="109"/>
                    <a:pt x="34" y="109"/>
                  </a:cubicBezTo>
                  <a:cubicBezTo>
                    <a:pt x="15" y="109"/>
                    <a:pt x="0" y="93"/>
                    <a:pt x="0" y="74"/>
                  </a:cubicBezTo>
                  <a:cubicBezTo>
                    <a:pt x="0" y="35"/>
                    <a:pt x="0" y="35"/>
                    <a:pt x="0" y="35"/>
                  </a:cubicBezTo>
                  <a:cubicBezTo>
                    <a:pt x="0" y="15"/>
                    <a:pt x="15" y="0"/>
                    <a:pt x="34" y="0"/>
                  </a:cubicBezTo>
                  <a:close/>
                </a:path>
              </a:pathLst>
            </a:custGeom>
            <a:solidFill>
              <a:schemeClr val="bg1">
                <a:lumMod val="85000"/>
              </a:schemeClr>
            </a:solidFill>
            <a:ln>
              <a:noFill/>
            </a:ln>
          </p:spPr>
          <p:txBody>
            <a:bodyPr anchor="ctr"/>
            <a:lstStyle/>
            <a:p>
              <a:pPr algn="ctr"/>
              <a:endParaRPr/>
            </a:p>
          </p:txBody>
        </p:sp>
        <p:sp>
          <p:nvSpPr>
            <p:cNvPr id="73" name="îśḷíḑè"/>
            <p:cNvSpPr/>
            <p:nvPr/>
          </p:nvSpPr>
          <p:spPr bwMode="auto">
            <a:xfrm>
              <a:off x="3813176" y="1395413"/>
              <a:ext cx="455613" cy="134938"/>
            </a:xfrm>
            <a:custGeom>
              <a:avLst/>
              <a:gdLst>
                <a:gd name="T0" fmla="*/ 96 w 138"/>
                <a:gd name="T1" fmla="*/ 41 h 41"/>
                <a:gd name="T2" fmla="*/ 3 w 138"/>
                <a:gd name="T3" fmla="*/ 41 h 41"/>
                <a:gd name="T4" fmla="*/ 0 w 138"/>
                <a:gd name="T5" fmla="*/ 38 h 41"/>
                <a:gd name="T6" fmla="*/ 3 w 138"/>
                <a:gd name="T7" fmla="*/ 36 h 41"/>
                <a:gd name="T8" fmla="*/ 94 w 138"/>
                <a:gd name="T9" fmla="*/ 36 h 41"/>
                <a:gd name="T10" fmla="*/ 133 w 138"/>
                <a:gd name="T11" fmla="*/ 1 h 41"/>
                <a:gd name="T12" fmla="*/ 137 w 138"/>
                <a:gd name="T13" fmla="*/ 1 h 41"/>
                <a:gd name="T14" fmla="*/ 137 w 138"/>
                <a:gd name="T15" fmla="*/ 5 h 41"/>
                <a:gd name="T16" fmla="*/ 96 w 13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1">
                  <a:moveTo>
                    <a:pt x="96" y="41"/>
                  </a:moveTo>
                  <a:cubicBezTo>
                    <a:pt x="3" y="41"/>
                    <a:pt x="3" y="41"/>
                    <a:pt x="3" y="41"/>
                  </a:cubicBezTo>
                  <a:cubicBezTo>
                    <a:pt x="1" y="41"/>
                    <a:pt x="0" y="40"/>
                    <a:pt x="0" y="38"/>
                  </a:cubicBezTo>
                  <a:cubicBezTo>
                    <a:pt x="0" y="37"/>
                    <a:pt x="1" y="36"/>
                    <a:pt x="3" y="36"/>
                  </a:cubicBezTo>
                  <a:cubicBezTo>
                    <a:pt x="94" y="36"/>
                    <a:pt x="94" y="36"/>
                    <a:pt x="94" y="36"/>
                  </a:cubicBezTo>
                  <a:cubicBezTo>
                    <a:pt x="133" y="1"/>
                    <a:pt x="133" y="1"/>
                    <a:pt x="133" y="1"/>
                  </a:cubicBezTo>
                  <a:cubicBezTo>
                    <a:pt x="134" y="0"/>
                    <a:pt x="136" y="0"/>
                    <a:pt x="137" y="1"/>
                  </a:cubicBezTo>
                  <a:cubicBezTo>
                    <a:pt x="138" y="2"/>
                    <a:pt x="138" y="4"/>
                    <a:pt x="137" y="5"/>
                  </a:cubicBezTo>
                  <a:lnTo>
                    <a:pt x="96" y="41"/>
                  </a:ln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sļídê"/>
            <p:cNvSpPr/>
            <p:nvPr/>
          </p:nvSpPr>
          <p:spPr bwMode="auto">
            <a:xfrm>
              <a:off x="4192588" y="1392238"/>
              <a:ext cx="76200" cy="76200"/>
            </a:xfrm>
            <a:custGeom>
              <a:avLst/>
              <a:gdLst>
                <a:gd name="T0" fmla="*/ 20 w 23"/>
                <a:gd name="T1" fmla="*/ 23 h 23"/>
                <a:gd name="T2" fmla="*/ 20 w 23"/>
                <a:gd name="T3" fmla="*/ 23 h 23"/>
                <a:gd name="T4" fmla="*/ 18 w 23"/>
                <a:gd name="T5" fmla="*/ 21 h 23"/>
                <a:gd name="T6" fmla="*/ 18 w 23"/>
                <a:gd name="T7" fmla="*/ 6 h 23"/>
                <a:gd name="T8" fmla="*/ 3 w 23"/>
                <a:gd name="T9" fmla="*/ 6 h 23"/>
                <a:gd name="T10" fmla="*/ 0 w 23"/>
                <a:gd name="T11" fmla="*/ 3 h 23"/>
                <a:gd name="T12" fmla="*/ 3 w 23"/>
                <a:gd name="T13" fmla="*/ 0 h 23"/>
                <a:gd name="T14" fmla="*/ 3 w 23"/>
                <a:gd name="T15" fmla="*/ 0 h 23"/>
                <a:gd name="T16" fmla="*/ 23 w 23"/>
                <a:gd name="T17" fmla="*/ 0 h 23"/>
                <a:gd name="T18" fmla="*/ 23 w 23"/>
                <a:gd name="T19" fmla="*/ 21 h 23"/>
                <a:gd name="T20" fmla="*/ 20 w 23"/>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20" y="23"/>
                  </a:moveTo>
                  <a:cubicBezTo>
                    <a:pt x="20" y="23"/>
                    <a:pt x="20" y="23"/>
                    <a:pt x="20" y="23"/>
                  </a:cubicBezTo>
                  <a:cubicBezTo>
                    <a:pt x="19" y="23"/>
                    <a:pt x="18" y="22"/>
                    <a:pt x="18" y="21"/>
                  </a:cubicBezTo>
                  <a:cubicBezTo>
                    <a:pt x="18" y="6"/>
                    <a:pt x="18" y="6"/>
                    <a:pt x="18" y="6"/>
                  </a:cubicBezTo>
                  <a:cubicBezTo>
                    <a:pt x="3" y="6"/>
                    <a:pt x="3" y="6"/>
                    <a:pt x="3" y="6"/>
                  </a:cubicBezTo>
                  <a:cubicBezTo>
                    <a:pt x="1" y="6"/>
                    <a:pt x="0" y="5"/>
                    <a:pt x="0" y="3"/>
                  </a:cubicBezTo>
                  <a:cubicBezTo>
                    <a:pt x="0" y="2"/>
                    <a:pt x="1" y="0"/>
                    <a:pt x="3" y="0"/>
                  </a:cubicBezTo>
                  <a:cubicBezTo>
                    <a:pt x="3" y="0"/>
                    <a:pt x="3" y="0"/>
                    <a:pt x="3" y="0"/>
                  </a:cubicBezTo>
                  <a:cubicBezTo>
                    <a:pt x="23" y="0"/>
                    <a:pt x="23" y="0"/>
                    <a:pt x="23" y="0"/>
                  </a:cubicBezTo>
                  <a:cubicBezTo>
                    <a:pt x="23" y="21"/>
                    <a:pt x="23" y="21"/>
                    <a:pt x="23" y="21"/>
                  </a:cubicBezTo>
                  <a:cubicBezTo>
                    <a:pt x="23" y="22"/>
                    <a:pt x="22" y="23"/>
                    <a:pt x="20" y="23"/>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íṥlîḋé"/>
            <p:cNvSpPr/>
            <p:nvPr/>
          </p:nvSpPr>
          <p:spPr bwMode="auto">
            <a:xfrm>
              <a:off x="4121151" y="1290638"/>
              <a:ext cx="61913" cy="98425"/>
            </a:xfrm>
            <a:custGeom>
              <a:avLst/>
              <a:gdLst>
                <a:gd name="T0" fmla="*/ 3 w 19"/>
                <a:gd name="T1" fmla="*/ 30 h 30"/>
                <a:gd name="T2" fmla="*/ 1 w 19"/>
                <a:gd name="T3" fmla="*/ 29 h 30"/>
                <a:gd name="T4" fmla="*/ 1 w 19"/>
                <a:gd name="T5" fmla="*/ 26 h 30"/>
                <a:gd name="T6" fmla="*/ 12 w 19"/>
                <a:gd name="T7" fmla="*/ 15 h 30"/>
                <a:gd name="T8" fmla="*/ 1 w 19"/>
                <a:gd name="T9" fmla="*/ 4 h 30"/>
                <a:gd name="T10" fmla="*/ 1 w 19"/>
                <a:gd name="T11" fmla="*/ 1 h 30"/>
                <a:gd name="T12" fmla="*/ 5 w 19"/>
                <a:gd name="T13" fmla="*/ 1 h 30"/>
                <a:gd name="T14" fmla="*/ 19 w 19"/>
                <a:gd name="T15" fmla="*/ 15 h 30"/>
                <a:gd name="T16" fmla="*/ 5 w 19"/>
                <a:gd name="T17" fmla="*/ 29 h 30"/>
                <a:gd name="T18" fmla="*/ 3 w 19"/>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0">
                  <a:moveTo>
                    <a:pt x="3" y="30"/>
                  </a:moveTo>
                  <a:cubicBezTo>
                    <a:pt x="2" y="30"/>
                    <a:pt x="2" y="30"/>
                    <a:pt x="1" y="29"/>
                  </a:cubicBezTo>
                  <a:cubicBezTo>
                    <a:pt x="0" y="28"/>
                    <a:pt x="0" y="27"/>
                    <a:pt x="1" y="26"/>
                  </a:cubicBezTo>
                  <a:cubicBezTo>
                    <a:pt x="12" y="15"/>
                    <a:pt x="12" y="15"/>
                    <a:pt x="12" y="15"/>
                  </a:cubicBezTo>
                  <a:cubicBezTo>
                    <a:pt x="1" y="4"/>
                    <a:pt x="1" y="4"/>
                    <a:pt x="1" y="4"/>
                  </a:cubicBezTo>
                  <a:cubicBezTo>
                    <a:pt x="0" y="3"/>
                    <a:pt x="0" y="2"/>
                    <a:pt x="1" y="1"/>
                  </a:cubicBezTo>
                  <a:cubicBezTo>
                    <a:pt x="2" y="0"/>
                    <a:pt x="4" y="0"/>
                    <a:pt x="5" y="1"/>
                  </a:cubicBezTo>
                  <a:cubicBezTo>
                    <a:pt x="19" y="15"/>
                    <a:pt x="19" y="15"/>
                    <a:pt x="19" y="15"/>
                  </a:cubicBezTo>
                  <a:cubicBezTo>
                    <a:pt x="5" y="29"/>
                    <a:pt x="5" y="29"/>
                    <a:pt x="5" y="29"/>
                  </a:cubicBezTo>
                  <a:cubicBezTo>
                    <a:pt x="5" y="30"/>
                    <a:pt x="4" y="30"/>
                    <a:pt x="3" y="30"/>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ïŝḷíḓé"/>
            <p:cNvSpPr/>
            <p:nvPr/>
          </p:nvSpPr>
          <p:spPr bwMode="auto">
            <a:xfrm>
              <a:off x="3813176" y="1328738"/>
              <a:ext cx="357188" cy="201613"/>
            </a:xfrm>
            <a:custGeom>
              <a:avLst/>
              <a:gdLst>
                <a:gd name="T0" fmla="*/ 3 w 108"/>
                <a:gd name="T1" fmla="*/ 61 h 61"/>
                <a:gd name="T2" fmla="*/ 1 w 108"/>
                <a:gd name="T3" fmla="*/ 61 h 61"/>
                <a:gd name="T4" fmla="*/ 0 w 108"/>
                <a:gd name="T5" fmla="*/ 57 h 61"/>
                <a:gd name="T6" fmla="*/ 23 w 108"/>
                <a:gd name="T7" fmla="*/ 23 h 61"/>
                <a:gd name="T8" fmla="*/ 48 w 108"/>
                <a:gd name="T9" fmla="*/ 34 h 61"/>
                <a:gd name="T10" fmla="*/ 62 w 108"/>
                <a:gd name="T11" fmla="*/ 0 h 61"/>
                <a:gd name="T12" fmla="*/ 105 w 108"/>
                <a:gd name="T13" fmla="*/ 0 h 61"/>
                <a:gd name="T14" fmla="*/ 108 w 108"/>
                <a:gd name="T15" fmla="*/ 3 h 61"/>
                <a:gd name="T16" fmla="*/ 105 w 108"/>
                <a:gd name="T17" fmla="*/ 6 h 61"/>
                <a:gd name="T18" fmla="*/ 65 w 108"/>
                <a:gd name="T19" fmla="*/ 6 h 61"/>
                <a:gd name="T20" fmla="*/ 51 w 108"/>
                <a:gd name="T21" fmla="*/ 41 h 61"/>
                <a:gd name="T22" fmla="*/ 25 w 108"/>
                <a:gd name="T23" fmla="*/ 30 h 61"/>
                <a:gd name="T24" fmla="*/ 5 w 108"/>
                <a:gd name="T25" fmla="*/ 60 h 61"/>
                <a:gd name="T26" fmla="*/ 3 w 108"/>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1">
                  <a:moveTo>
                    <a:pt x="3" y="61"/>
                  </a:moveTo>
                  <a:cubicBezTo>
                    <a:pt x="2" y="61"/>
                    <a:pt x="2" y="61"/>
                    <a:pt x="1" y="61"/>
                  </a:cubicBezTo>
                  <a:cubicBezTo>
                    <a:pt x="0" y="60"/>
                    <a:pt x="0" y="58"/>
                    <a:pt x="0" y="57"/>
                  </a:cubicBezTo>
                  <a:cubicBezTo>
                    <a:pt x="23" y="23"/>
                    <a:pt x="23" y="23"/>
                    <a:pt x="23" y="23"/>
                  </a:cubicBezTo>
                  <a:cubicBezTo>
                    <a:pt x="48" y="34"/>
                    <a:pt x="48" y="34"/>
                    <a:pt x="48" y="34"/>
                  </a:cubicBezTo>
                  <a:cubicBezTo>
                    <a:pt x="62" y="0"/>
                    <a:pt x="62" y="0"/>
                    <a:pt x="62" y="0"/>
                  </a:cubicBezTo>
                  <a:cubicBezTo>
                    <a:pt x="105" y="0"/>
                    <a:pt x="105" y="0"/>
                    <a:pt x="105" y="0"/>
                  </a:cubicBezTo>
                  <a:cubicBezTo>
                    <a:pt x="107" y="0"/>
                    <a:pt x="108" y="2"/>
                    <a:pt x="108" y="3"/>
                  </a:cubicBezTo>
                  <a:cubicBezTo>
                    <a:pt x="108" y="4"/>
                    <a:pt x="107" y="6"/>
                    <a:pt x="105" y="6"/>
                  </a:cubicBezTo>
                  <a:cubicBezTo>
                    <a:pt x="65" y="6"/>
                    <a:pt x="65" y="6"/>
                    <a:pt x="65" y="6"/>
                  </a:cubicBezTo>
                  <a:cubicBezTo>
                    <a:pt x="51" y="41"/>
                    <a:pt x="51" y="41"/>
                    <a:pt x="51" y="41"/>
                  </a:cubicBezTo>
                  <a:cubicBezTo>
                    <a:pt x="25" y="30"/>
                    <a:pt x="25" y="30"/>
                    <a:pt x="25" y="30"/>
                  </a:cubicBezTo>
                  <a:cubicBezTo>
                    <a:pt x="5" y="60"/>
                    <a:pt x="5" y="60"/>
                    <a:pt x="5" y="60"/>
                  </a:cubicBezTo>
                  <a:cubicBezTo>
                    <a:pt x="4" y="61"/>
                    <a:pt x="3" y="61"/>
                    <a:pt x="3" y="61"/>
                  </a:cubicBezTo>
                  <a:close/>
                </a:path>
              </a:pathLst>
            </a:custGeom>
            <a:solidFill>
              <a:srgbClr val="D7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ïṡľïḑe"/>
            <p:cNvSpPr/>
            <p:nvPr/>
          </p:nvSpPr>
          <p:spPr bwMode="auto">
            <a:xfrm>
              <a:off x="7893051" y="2403475"/>
              <a:ext cx="785813" cy="603250"/>
            </a:xfrm>
            <a:custGeom>
              <a:avLst/>
              <a:gdLst>
                <a:gd name="T0" fmla="*/ 185 w 238"/>
                <a:gd name="T1" fmla="*/ 0 h 183"/>
                <a:gd name="T2" fmla="*/ 68 w 238"/>
                <a:gd name="T3" fmla="*/ 0 h 183"/>
                <a:gd name="T4" fmla="*/ 15 w 238"/>
                <a:gd name="T5" fmla="*/ 53 h 183"/>
                <a:gd name="T6" fmla="*/ 15 w 238"/>
                <a:gd name="T7" fmla="*/ 113 h 183"/>
                <a:gd name="T8" fmla="*/ 24 w 238"/>
                <a:gd name="T9" fmla="*/ 142 h 183"/>
                <a:gd name="T10" fmla="*/ 0 w 238"/>
                <a:gd name="T11" fmla="*/ 183 h 183"/>
                <a:gd name="T12" fmla="*/ 40 w 238"/>
                <a:gd name="T13" fmla="*/ 157 h 183"/>
                <a:gd name="T14" fmla="*/ 68 w 238"/>
                <a:gd name="T15" fmla="*/ 166 h 183"/>
                <a:gd name="T16" fmla="*/ 185 w 238"/>
                <a:gd name="T17" fmla="*/ 166 h 183"/>
                <a:gd name="T18" fmla="*/ 238 w 238"/>
                <a:gd name="T19" fmla="*/ 113 h 183"/>
                <a:gd name="T20" fmla="*/ 238 w 238"/>
                <a:gd name="T21" fmla="*/ 53 h 183"/>
                <a:gd name="T22" fmla="*/ 185 w 238"/>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83">
                  <a:moveTo>
                    <a:pt x="185" y="0"/>
                  </a:moveTo>
                  <a:cubicBezTo>
                    <a:pt x="68" y="0"/>
                    <a:pt x="68" y="0"/>
                    <a:pt x="68" y="0"/>
                  </a:cubicBezTo>
                  <a:cubicBezTo>
                    <a:pt x="39" y="0"/>
                    <a:pt x="15" y="23"/>
                    <a:pt x="15" y="53"/>
                  </a:cubicBezTo>
                  <a:cubicBezTo>
                    <a:pt x="15" y="113"/>
                    <a:pt x="15" y="113"/>
                    <a:pt x="15" y="113"/>
                  </a:cubicBezTo>
                  <a:cubicBezTo>
                    <a:pt x="15" y="124"/>
                    <a:pt x="19" y="134"/>
                    <a:pt x="24" y="142"/>
                  </a:cubicBezTo>
                  <a:cubicBezTo>
                    <a:pt x="0" y="183"/>
                    <a:pt x="0" y="183"/>
                    <a:pt x="0" y="183"/>
                  </a:cubicBezTo>
                  <a:cubicBezTo>
                    <a:pt x="40" y="157"/>
                    <a:pt x="40" y="157"/>
                    <a:pt x="40" y="157"/>
                  </a:cubicBezTo>
                  <a:cubicBezTo>
                    <a:pt x="48" y="163"/>
                    <a:pt x="58" y="166"/>
                    <a:pt x="68" y="166"/>
                  </a:cubicBezTo>
                  <a:cubicBezTo>
                    <a:pt x="185" y="166"/>
                    <a:pt x="185" y="166"/>
                    <a:pt x="185" y="166"/>
                  </a:cubicBezTo>
                  <a:cubicBezTo>
                    <a:pt x="215" y="166"/>
                    <a:pt x="238" y="142"/>
                    <a:pt x="238" y="113"/>
                  </a:cubicBezTo>
                  <a:cubicBezTo>
                    <a:pt x="238" y="53"/>
                    <a:pt x="238" y="53"/>
                    <a:pt x="238" y="53"/>
                  </a:cubicBezTo>
                  <a:cubicBezTo>
                    <a:pt x="238" y="23"/>
                    <a:pt x="215" y="0"/>
                    <a:pt x="185" y="0"/>
                  </a:cubicBezTo>
                  <a:close/>
                </a:path>
              </a:pathLst>
            </a:custGeom>
            <a:solidFill>
              <a:schemeClr val="bg1">
                <a:lumMod val="85000"/>
              </a:schemeClr>
            </a:solidFill>
            <a:ln>
              <a:noFill/>
            </a:ln>
          </p:spPr>
          <p:txBody>
            <a:bodyPr anchor="ctr"/>
            <a:lstStyle/>
            <a:p>
              <a:pPr algn="ctr"/>
              <a:endParaRPr/>
            </a:p>
          </p:txBody>
        </p:sp>
        <p:sp>
          <p:nvSpPr>
            <p:cNvPr id="78" name="íšļîḍé"/>
            <p:cNvSpPr/>
            <p:nvPr/>
          </p:nvSpPr>
          <p:spPr bwMode="auto">
            <a:xfrm>
              <a:off x="8034338" y="2522538"/>
              <a:ext cx="155575" cy="193675"/>
            </a:xfrm>
            <a:custGeom>
              <a:avLst/>
              <a:gdLst>
                <a:gd name="T0" fmla="*/ 12 w 47"/>
                <a:gd name="T1" fmla="*/ 57 h 59"/>
                <a:gd name="T2" fmla="*/ 3 w 47"/>
                <a:gd name="T3" fmla="*/ 51 h 59"/>
                <a:gd name="T4" fmla="*/ 1 w 47"/>
                <a:gd name="T5" fmla="*/ 45 h 59"/>
                <a:gd name="T6" fmla="*/ 29 w 47"/>
                <a:gd name="T7" fmla="*/ 2 h 59"/>
                <a:gd name="T8" fmla="*/ 35 w 47"/>
                <a:gd name="T9" fmla="*/ 1 h 59"/>
                <a:gd name="T10" fmla="*/ 45 w 47"/>
                <a:gd name="T11" fmla="*/ 7 h 59"/>
                <a:gd name="T12" fmla="*/ 46 w 47"/>
                <a:gd name="T13" fmla="*/ 13 h 59"/>
                <a:gd name="T14" fmla="*/ 18 w 47"/>
                <a:gd name="T15" fmla="*/ 56 h 59"/>
                <a:gd name="T16" fmla="*/ 12 w 47"/>
                <a:gd name="T17"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12" y="57"/>
                  </a:moveTo>
                  <a:cubicBezTo>
                    <a:pt x="3" y="51"/>
                    <a:pt x="3" y="51"/>
                    <a:pt x="3" y="51"/>
                  </a:cubicBezTo>
                  <a:cubicBezTo>
                    <a:pt x="1" y="50"/>
                    <a:pt x="0" y="47"/>
                    <a:pt x="1" y="45"/>
                  </a:cubicBezTo>
                  <a:cubicBezTo>
                    <a:pt x="29" y="2"/>
                    <a:pt x="29" y="2"/>
                    <a:pt x="29" y="2"/>
                  </a:cubicBezTo>
                  <a:cubicBezTo>
                    <a:pt x="31" y="1"/>
                    <a:pt x="33" y="0"/>
                    <a:pt x="35" y="1"/>
                  </a:cubicBezTo>
                  <a:cubicBezTo>
                    <a:pt x="45" y="7"/>
                    <a:pt x="45" y="7"/>
                    <a:pt x="45" y="7"/>
                  </a:cubicBezTo>
                  <a:cubicBezTo>
                    <a:pt x="47" y="9"/>
                    <a:pt x="47" y="11"/>
                    <a:pt x="46" y="13"/>
                  </a:cubicBezTo>
                  <a:cubicBezTo>
                    <a:pt x="18" y="56"/>
                    <a:pt x="18" y="56"/>
                    <a:pt x="18" y="56"/>
                  </a:cubicBezTo>
                  <a:cubicBezTo>
                    <a:pt x="17" y="58"/>
                    <a:pt x="14" y="59"/>
                    <a:pt x="12" y="57"/>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ïdé"/>
            <p:cNvSpPr/>
            <p:nvPr/>
          </p:nvSpPr>
          <p:spPr bwMode="auto">
            <a:xfrm>
              <a:off x="8480426" y="2519363"/>
              <a:ext cx="155575" cy="193675"/>
            </a:xfrm>
            <a:custGeom>
              <a:avLst/>
              <a:gdLst>
                <a:gd name="T0" fmla="*/ 35 w 47"/>
                <a:gd name="T1" fmla="*/ 58 h 59"/>
                <a:gd name="T2" fmla="*/ 45 w 47"/>
                <a:gd name="T3" fmla="*/ 51 h 59"/>
                <a:gd name="T4" fmla="*/ 46 w 47"/>
                <a:gd name="T5" fmla="*/ 46 h 59"/>
                <a:gd name="T6" fmla="*/ 18 w 47"/>
                <a:gd name="T7" fmla="*/ 3 h 59"/>
                <a:gd name="T8" fmla="*/ 12 w 47"/>
                <a:gd name="T9" fmla="*/ 2 h 59"/>
                <a:gd name="T10" fmla="*/ 3 w 47"/>
                <a:gd name="T11" fmla="*/ 8 h 59"/>
                <a:gd name="T12" fmla="*/ 2 w 47"/>
                <a:gd name="T13" fmla="*/ 14 h 59"/>
                <a:gd name="T14" fmla="*/ 30 w 47"/>
                <a:gd name="T15" fmla="*/ 56 h 59"/>
                <a:gd name="T16" fmla="*/ 35 w 47"/>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35" y="58"/>
                  </a:moveTo>
                  <a:cubicBezTo>
                    <a:pt x="45" y="51"/>
                    <a:pt x="45" y="51"/>
                    <a:pt x="45" y="51"/>
                  </a:cubicBezTo>
                  <a:cubicBezTo>
                    <a:pt x="47" y="50"/>
                    <a:pt x="47" y="48"/>
                    <a:pt x="46" y="46"/>
                  </a:cubicBezTo>
                  <a:cubicBezTo>
                    <a:pt x="18" y="3"/>
                    <a:pt x="18" y="3"/>
                    <a:pt x="18" y="3"/>
                  </a:cubicBezTo>
                  <a:cubicBezTo>
                    <a:pt x="17" y="1"/>
                    <a:pt x="14" y="0"/>
                    <a:pt x="12" y="2"/>
                  </a:cubicBezTo>
                  <a:cubicBezTo>
                    <a:pt x="3" y="8"/>
                    <a:pt x="3" y="8"/>
                    <a:pt x="3" y="8"/>
                  </a:cubicBezTo>
                  <a:cubicBezTo>
                    <a:pt x="1" y="9"/>
                    <a:pt x="0" y="12"/>
                    <a:pt x="2" y="14"/>
                  </a:cubicBezTo>
                  <a:cubicBezTo>
                    <a:pt x="30" y="56"/>
                    <a:pt x="30" y="56"/>
                    <a:pt x="30" y="56"/>
                  </a:cubicBezTo>
                  <a:cubicBezTo>
                    <a:pt x="31" y="58"/>
                    <a:pt x="34" y="59"/>
                    <a:pt x="35" y="58"/>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î$ḷíḓé"/>
            <p:cNvSpPr/>
            <p:nvPr/>
          </p:nvSpPr>
          <p:spPr bwMode="auto">
            <a:xfrm>
              <a:off x="8107363" y="2571750"/>
              <a:ext cx="354013" cy="293688"/>
            </a:xfrm>
            <a:custGeom>
              <a:avLst/>
              <a:gdLst>
                <a:gd name="T0" fmla="*/ 26 w 107"/>
                <a:gd name="T1" fmla="*/ 1 h 89"/>
                <a:gd name="T2" fmla="*/ 0 w 107"/>
                <a:gd name="T3" fmla="*/ 40 h 89"/>
                <a:gd name="T4" fmla="*/ 0 w 107"/>
                <a:gd name="T5" fmla="*/ 43 h 89"/>
                <a:gd name="T6" fmla="*/ 64 w 107"/>
                <a:gd name="T7" fmla="*/ 89 h 89"/>
                <a:gd name="T8" fmla="*/ 105 w 107"/>
                <a:gd name="T9" fmla="*/ 58 h 89"/>
                <a:gd name="T10" fmla="*/ 106 w 107"/>
                <a:gd name="T11" fmla="*/ 54 h 89"/>
                <a:gd name="T12" fmla="*/ 106 w 107"/>
                <a:gd name="T13" fmla="*/ 52 h 89"/>
                <a:gd name="T14" fmla="*/ 62 w 107"/>
                <a:gd name="T15" fmla="*/ 8 h 89"/>
                <a:gd name="T16" fmla="*/ 40 w 107"/>
                <a:gd name="T17" fmla="*/ 10 h 89"/>
                <a:gd name="T18" fmla="*/ 27 w 107"/>
                <a:gd name="T19" fmla="*/ 1 h 89"/>
                <a:gd name="T20" fmla="*/ 26 w 107"/>
                <a:gd name="T21"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9">
                  <a:moveTo>
                    <a:pt x="26" y="1"/>
                  </a:moveTo>
                  <a:cubicBezTo>
                    <a:pt x="0" y="40"/>
                    <a:pt x="0" y="40"/>
                    <a:pt x="0" y="40"/>
                  </a:cubicBezTo>
                  <a:cubicBezTo>
                    <a:pt x="0" y="41"/>
                    <a:pt x="0" y="42"/>
                    <a:pt x="0" y="43"/>
                  </a:cubicBezTo>
                  <a:cubicBezTo>
                    <a:pt x="8" y="50"/>
                    <a:pt x="46" y="87"/>
                    <a:pt x="64" y="89"/>
                  </a:cubicBezTo>
                  <a:cubicBezTo>
                    <a:pt x="64" y="89"/>
                    <a:pt x="85" y="86"/>
                    <a:pt x="105" y="58"/>
                  </a:cubicBezTo>
                  <a:cubicBezTo>
                    <a:pt x="106" y="57"/>
                    <a:pt x="107" y="56"/>
                    <a:pt x="106" y="54"/>
                  </a:cubicBezTo>
                  <a:cubicBezTo>
                    <a:pt x="106" y="53"/>
                    <a:pt x="106" y="53"/>
                    <a:pt x="106" y="52"/>
                  </a:cubicBezTo>
                  <a:cubicBezTo>
                    <a:pt x="105" y="49"/>
                    <a:pt x="62" y="8"/>
                    <a:pt x="62" y="8"/>
                  </a:cubicBezTo>
                  <a:cubicBezTo>
                    <a:pt x="62" y="8"/>
                    <a:pt x="46" y="10"/>
                    <a:pt x="40" y="10"/>
                  </a:cubicBezTo>
                  <a:cubicBezTo>
                    <a:pt x="35" y="9"/>
                    <a:pt x="30" y="3"/>
                    <a:pt x="27" y="1"/>
                  </a:cubicBezTo>
                  <a:cubicBezTo>
                    <a:pt x="27" y="0"/>
                    <a:pt x="26" y="0"/>
                    <a:pt x="26" y="1"/>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ṩḷïdê"/>
            <p:cNvSpPr/>
            <p:nvPr/>
          </p:nvSpPr>
          <p:spPr bwMode="auto">
            <a:xfrm>
              <a:off x="8235951" y="2571750"/>
              <a:ext cx="333375" cy="171450"/>
            </a:xfrm>
            <a:custGeom>
              <a:avLst/>
              <a:gdLst>
                <a:gd name="T0" fmla="*/ 75 w 101"/>
                <a:gd name="T1" fmla="*/ 1 h 52"/>
                <a:gd name="T2" fmla="*/ 100 w 101"/>
                <a:gd name="T3" fmla="*/ 40 h 52"/>
                <a:gd name="T4" fmla="*/ 99 w 101"/>
                <a:gd name="T5" fmla="*/ 42 h 52"/>
                <a:gd name="T6" fmla="*/ 67 w 101"/>
                <a:gd name="T7" fmla="*/ 52 h 52"/>
                <a:gd name="T8" fmla="*/ 29 w 101"/>
                <a:gd name="T9" fmla="*/ 26 h 52"/>
                <a:gd name="T10" fmla="*/ 1 w 101"/>
                <a:gd name="T11" fmla="*/ 33 h 52"/>
                <a:gd name="T12" fmla="*/ 1 w 101"/>
                <a:gd name="T13" fmla="*/ 30 h 52"/>
                <a:gd name="T14" fmla="*/ 26 w 101"/>
                <a:gd name="T15" fmla="*/ 6 h 52"/>
                <a:gd name="T16" fmla="*/ 54 w 101"/>
                <a:gd name="T17" fmla="*/ 9 h 52"/>
                <a:gd name="T18" fmla="*/ 57 w 101"/>
                <a:gd name="T19" fmla="*/ 9 h 52"/>
                <a:gd name="T20" fmla="*/ 73 w 101"/>
                <a:gd name="T21" fmla="*/ 0 h 52"/>
                <a:gd name="T22" fmla="*/ 75 w 101"/>
                <a:gd name="T23"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52">
                  <a:moveTo>
                    <a:pt x="75" y="1"/>
                  </a:moveTo>
                  <a:cubicBezTo>
                    <a:pt x="100" y="40"/>
                    <a:pt x="100" y="40"/>
                    <a:pt x="100" y="40"/>
                  </a:cubicBezTo>
                  <a:cubicBezTo>
                    <a:pt x="101" y="40"/>
                    <a:pt x="100" y="41"/>
                    <a:pt x="99" y="42"/>
                  </a:cubicBezTo>
                  <a:cubicBezTo>
                    <a:pt x="94" y="44"/>
                    <a:pt x="77" y="50"/>
                    <a:pt x="67" y="52"/>
                  </a:cubicBezTo>
                  <a:cubicBezTo>
                    <a:pt x="29" y="26"/>
                    <a:pt x="29" y="26"/>
                    <a:pt x="29" y="26"/>
                  </a:cubicBezTo>
                  <a:cubicBezTo>
                    <a:pt x="29" y="26"/>
                    <a:pt x="16" y="42"/>
                    <a:pt x="1" y="33"/>
                  </a:cubicBezTo>
                  <a:cubicBezTo>
                    <a:pt x="0" y="32"/>
                    <a:pt x="0" y="31"/>
                    <a:pt x="1" y="30"/>
                  </a:cubicBezTo>
                  <a:cubicBezTo>
                    <a:pt x="6" y="24"/>
                    <a:pt x="21" y="9"/>
                    <a:pt x="26" y="6"/>
                  </a:cubicBezTo>
                  <a:cubicBezTo>
                    <a:pt x="31" y="2"/>
                    <a:pt x="47" y="8"/>
                    <a:pt x="54" y="9"/>
                  </a:cubicBezTo>
                  <a:cubicBezTo>
                    <a:pt x="55" y="10"/>
                    <a:pt x="56" y="10"/>
                    <a:pt x="57" y="9"/>
                  </a:cubicBezTo>
                  <a:cubicBezTo>
                    <a:pt x="62" y="7"/>
                    <a:pt x="70" y="2"/>
                    <a:pt x="73" y="0"/>
                  </a:cubicBezTo>
                  <a:cubicBezTo>
                    <a:pt x="74" y="0"/>
                    <a:pt x="75" y="0"/>
                    <a:pt x="75" y="1"/>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ļíḍe"/>
            <p:cNvSpPr/>
            <p:nvPr/>
          </p:nvSpPr>
          <p:spPr bwMode="auto">
            <a:xfrm>
              <a:off x="8170863" y="2713038"/>
              <a:ext cx="177800" cy="168275"/>
            </a:xfrm>
            <a:custGeom>
              <a:avLst/>
              <a:gdLst>
                <a:gd name="T0" fmla="*/ 2 w 54"/>
                <a:gd name="T1" fmla="*/ 25 h 51"/>
                <a:gd name="T2" fmla="*/ 1 w 54"/>
                <a:gd name="T3" fmla="*/ 20 h 51"/>
                <a:gd name="T4" fmla="*/ 10 w 54"/>
                <a:gd name="T5" fmla="*/ 7 h 51"/>
                <a:gd name="T6" fmla="*/ 53 w 54"/>
                <a:gd name="T7" fmla="*/ 33 h 51"/>
                <a:gd name="T8" fmla="*/ 41 w 54"/>
                <a:gd name="T9" fmla="*/ 49 h 51"/>
                <a:gd name="T10" fmla="*/ 2 w 54"/>
                <a:gd name="T11" fmla="*/ 25 h 51"/>
              </a:gdLst>
              <a:ahLst/>
              <a:cxnLst>
                <a:cxn ang="0">
                  <a:pos x="T0" y="T1"/>
                </a:cxn>
                <a:cxn ang="0">
                  <a:pos x="T2" y="T3"/>
                </a:cxn>
                <a:cxn ang="0">
                  <a:pos x="T4" y="T5"/>
                </a:cxn>
                <a:cxn ang="0">
                  <a:pos x="T6" y="T7"/>
                </a:cxn>
                <a:cxn ang="0">
                  <a:pos x="T8" y="T9"/>
                </a:cxn>
                <a:cxn ang="0">
                  <a:pos x="T10" y="T11"/>
                </a:cxn>
              </a:cxnLst>
              <a:rect l="0" t="0" r="r" b="b"/>
              <a:pathLst>
                <a:path w="54" h="51">
                  <a:moveTo>
                    <a:pt x="2" y="25"/>
                  </a:moveTo>
                  <a:cubicBezTo>
                    <a:pt x="1" y="24"/>
                    <a:pt x="0" y="22"/>
                    <a:pt x="1" y="20"/>
                  </a:cubicBezTo>
                  <a:cubicBezTo>
                    <a:pt x="3" y="17"/>
                    <a:pt x="6" y="12"/>
                    <a:pt x="10" y="7"/>
                  </a:cubicBezTo>
                  <a:cubicBezTo>
                    <a:pt x="17" y="0"/>
                    <a:pt x="54" y="29"/>
                    <a:pt x="53" y="33"/>
                  </a:cubicBezTo>
                  <a:cubicBezTo>
                    <a:pt x="52" y="37"/>
                    <a:pt x="45" y="48"/>
                    <a:pt x="41" y="49"/>
                  </a:cubicBezTo>
                  <a:cubicBezTo>
                    <a:pt x="38" y="51"/>
                    <a:pt x="14" y="35"/>
                    <a:pt x="2" y="25"/>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ṧļíde"/>
            <p:cNvSpPr/>
            <p:nvPr/>
          </p:nvSpPr>
          <p:spPr bwMode="auto">
            <a:xfrm>
              <a:off x="5351463" y="1177925"/>
              <a:ext cx="742950" cy="434975"/>
            </a:xfrm>
            <a:custGeom>
              <a:avLst/>
              <a:gdLst>
                <a:gd name="T0" fmla="*/ 41 w 225"/>
                <a:gd name="T1" fmla="*/ 98 h 132"/>
                <a:gd name="T2" fmla="*/ 37 w 225"/>
                <a:gd name="T3" fmla="*/ 95 h 132"/>
                <a:gd name="T4" fmla="*/ 41 w 225"/>
                <a:gd name="T5" fmla="*/ 91 h 132"/>
                <a:gd name="T6" fmla="*/ 173 w 225"/>
                <a:gd name="T7" fmla="*/ 91 h 132"/>
                <a:gd name="T8" fmla="*/ 176 w 225"/>
                <a:gd name="T9" fmla="*/ 95 h 132"/>
                <a:gd name="T10" fmla="*/ 173 w 225"/>
                <a:gd name="T11" fmla="*/ 98 h 132"/>
                <a:gd name="T12" fmla="*/ 41 w 225"/>
                <a:gd name="T13" fmla="*/ 98 h 132"/>
                <a:gd name="T14" fmla="*/ 41 w 225"/>
                <a:gd name="T15" fmla="*/ 80 h 132"/>
                <a:gd name="T16" fmla="*/ 37 w 225"/>
                <a:gd name="T17" fmla="*/ 77 h 132"/>
                <a:gd name="T18" fmla="*/ 41 w 225"/>
                <a:gd name="T19" fmla="*/ 74 h 132"/>
                <a:gd name="T20" fmla="*/ 110 w 225"/>
                <a:gd name="T21" fmla="*/ 74 h 132"/>
                <a:gd name="T22" fmla="*/ 114 w 225"/>
                <a:gd name="T23" fmla="*/ 77 h 132"/>
                <a:gd name="T24" fmla="*/ 110 w 225"/>
                <a:gd name="T25" fmla="*/ 80 h 132"/>
                <a:gd name="T26" fmla="*/ 41 w 225"/>
                <a:gd name="T27" fmla="*/ 80 h 132"/>
                <a:gd name="T28" fmla="*/ 41 w 225"/>
                <a:gd name="T29" fmla="*/ 63 h 132"/>
                <a:gd name="T30" fmla="*/ 37 w 225"/>
                <a:gd name="T31" fmla="*/ 59 h 132"/>
                <a:gd name="T32" fmla="*/ 41 w 225"/>
                <a:gd name="T33" fmla="*/ 56 h 132"/>
                <a:gd name="T34" fmla="*/ 173 w 225"/>
                <a:gd name="T35" fmla="*/ 56 h 132"/>
                <a:gd name="T36" fmla="*/ 176 w 225"/>
                <a:gd name="T37" fmla="*/ 59 h 132"/>
                <a:gd name="T38" fmla="*/ 173 w 225"/>
                <a:gd name="T39" fmla="*/ 63 h 132"/>
                <a:gd name="T40" fmla="*/ 41 w 225"/>
                <a:gd name="T41" fmla="*/ 63 h 132"/>
                <a:gd name="T42" fmla="*/ 41 w 225"/>
                <a:gd name="T43" fmla="*/ 45 h 132"/>
                <a:gd name="T44" fmla="*/ 37 w 225"/>
                <a:gd name="T45" fmla="*/ 41 h 132"/>
                <a:gd name="T46" fmla="*/ 41 w 225"/>
                <a:gd name="T47" fmla="*/ 38 h 132"/>
                <a:gd name="T48" fmla="*/ 138 w 225"/>
                <a:gd name="T49" fmla="*/ 38 h 132"/>
                <a:gd name="T50" fmla="*/ 141 w 225"/>
                <a:gd name="T51" fmla="*/ 41 h 132"/>
                <a:gd name="T52" fmla="*/ 138 w 225"/>
                <a:gd name="T53" fmla="*/ 45 h 132"/>
                <a:gd name="T54" fmla="*/ 41 w 225"/>
                <a:gd name="T55" fmla="*/ 45 h 132"/>
                <a:gd name="T56" fmla="*/ 41 w 225"/>
                <a:gd name="T57" fmla="*/ 27 h 132"/>
                <a:gd name="T58" fmla="*/ 37 w 225"/>
                <a:gd name="T59" fmla="*/ 24 h 132"/>
                <a:gd name="T60" fmla="*/ 41 w 225"/>
                <a:gd name="T61" fmla="*/ 20 h 132"/>
                <a:gd name="T62" fmla="*/ 173 w 225"/>
                <a:gd name="T63" fmla="*/ 20 h 132"/>
                <a:gd name="T64" fmla="*/ 176 w 225"/>
                <a:gd name="T65" fmla="*/ 24 h 132"/>
                <a:gd name="T66" fmla="*/ 173 w 225"/>
                <a:gd name="T67" fmla="*/ 27 h 132"/>
                <a:gd name="T68" fmla="*/ 41 w 225"/>
                <a:gd name="T69" fmla="*/ 27 h 132"/>
                <a:gd name="T70" fmla="*/ 176 w 225"/>
                <a:gd name="T71" fmla="*/ 0 h 132"/>
                <a:gd name="T72" fmla="*/ 39 w 225"/>
                <a:gd name="T73" fmla="*/ 0 h 132"/>
                <a:gd name="T74" fmla="*/ 0 w 225"/>
                <a:gd name="T75" fmla="*/ 38 h 132"/>
                <a:gd name="T76" fmla="*/ 0 w 225"/>
                <a:gd name="T77" fmla="*/ 81 h 132"/>
                <a:gd name="T78" fmla="*/ 39 w 225"/>
                <a:gd name="T79" fmla="*/ 119 h 132"/>
                <a:gd name="T80" fmla="*/ 176 w 225"/>
                <a:gd name="T81" fmla="*/ 119 h 132"/>
                <a:gd name="T82" fmla="*/ 196 w 225"/>
                <a:gd name="T83" fmla="*/ 113 h 132"/>
                <a:gd name="T84" fmla="*/ 225 w 225"/>
                <a:gd name="T85" fmla="*/ 132 h 132"/>
                <a:gd name="T86" fmla="*/ 208 w 225"/>
                <a:gd name="T87" fmla="*/ 103 h 132"/>
                <a:gd name="T88" fmla="*/ 214 w 225"/>
                <a:gd name="T89" fmla="*/ 81 h 132"/>
                <a:gd name="T90" fmla="*/ 214 w 225"/>
                <a:gd name="T91" fmla="*/ 38 h 132"/>
                <a:gd name="T92" fmla="*/ 176 w 225"/>
                <a:gd name="T9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32">
                  <a:moveTo>
                    <a:pt x="41" y="98"/>
                  </a:moveTo>
                  <a:cubicBezTo>
                    <a:pt x="39" y="98"/>
                    <a:pt x="37" y="97"/>
                    <a:pt x="37" y="95"/>
                  </a:cubicBezTo>
                  <a:cubicBezTo>
                    <a:pt x="37" y="93"/>
                    <a:pt x="39" y="91"/>
                    <a:pt x="41" y="91"/>
                  </a:cubicBezTo>
                  <a:cubicBezTo>
                    <a:pt x="173" y="91"/>
                    <a:pt x="173" y="91"/>
                    <a:pt x="173" y="91"/>
                  </a:cubicBezTo>
                  <a:cubicBezTo>
                    <a:pt x="175" y="91"/>
                    <a:pt x="176" y="93"/>
                    <a:pt x="176" y="95"/>
                  </a:cubicBezTo>
                  <a:cubicBezTo>
                    <a:pt x="176" y="97"/>
                    <a:pt x="175" y="98"/>
                    <a:pt x="173" y="98"/>
                  </a:cubicBezTo>
                  <a:cubicBezTo>
                    <a:pt x="41" y="98"/>
                    <a:pt x="41" y="98"/>
                    <a:pt x="41" y="98"/>
                  </a:cubicBezTo>
                  <a:moveTo>
                    <a:pt x="41" y="80"/>
                  </a:moveTo>
                  <a:cubicBezTo>
                    <a:pt x="39" y="80"/>
                    <a:pt x="37" y="79"/>
                    <a:pt x="37" y="77"/>
                  </a:cubicBezTo>
                  <a:cubicBezTo>
                    <a:pt x="37" y="75"/>
                    <a:pt x="39" y="74"/>
                    <a:pt x="41" y="74"/>
                  </a:cubicBezTo>
                  <a:cubicBezTo>
                    <a:pt x="110" y="74"/>
                    <a:pt x="110" y="74"/>
                    <a:pt x="110" y="74"/>
                  </a:cubicBezTo>
                  <a:cubicBezTo>
                    <a:pt x="112" y="74"/>
                    <a:pt x="114" y="75"/>
                    <a:pt x="114" y="77"/>
                  </a:cubicBezTo>
                  <a:cubicBezTo>
                    <a:pt x="114" y="79"/>
                    <a:pt x="112" y="80"/>
                    <a:pt x="110" y="80"/>
                  </a:cubicBezTo>
                  <a:cubicBezTo>
                    <a:pt x="41" y="80"/>
                    <a:pt x="41" y="80"/>
                    <a:pt x="41" y="80"/>
                  </a:cubicBezTo>
                  <a:moveTo>
                    <a:pt x="41" y="63"/>
                  </a:moveTo>
                  <a:cubicBezTo>
                    <a:pt x="39" y="63"/>
                    <a:pt x="37" y="61"/>
                    <a:pt x="37" y="59"/>
                  </a:cubicBezTo>
                  <a:cubicBezTo>
                    <a:pt x="37" y="57"/>
                    <a:pt x="39" y="56"/>
                    <a:pt x="41" y="56"/>
                  </a:cubicBezTo>
                  <a:cubicBezTo>
                    <a:pt x="173" y="56"/>
                    <a:pt x="173" y="56"/>
                    <a:pt x="173" y="56"/>
                  </a:cubicBezTo>
                  <a:cubicBezTo>
                    <a:pt x="175" y="56"/>
                    <a:pt x="176" y="57"/>
                    <a:pt x="176" y="59"/>
                  </a:cubicBezTo>
                  <a:cubicBezTo>
                    <a:pt x="176" y="61"/>
                    <a:pt x="175" y="63"/>
                    <a:pt x="173" y="63"/>
                  </a:cubicBezTo>
                  <a:cubicBezTo>
                    <a:pt x="41" y="63"/>
                    <a:pt x="41" y="63"/>
                    <a:pt x="41" y="63"/>
                  </a:cubicBezTo>
                  <a:moveTo>
                    <a:pt x="41" y="45"/>
                  </a:moveTo>
                  <a:cubicBezTo>
                    <a:pt x="39" y="45"/>
                    <a:pt x="37" y="43"/>
                    <a:pt x="37" y="41"/>
                  </a:cubicBezTo>
                  <a:cubicBezTo>
                    <a:pt x="37" y="39"/>
                    <a:pt x="39" y="38"/>
                    <a:pt x="41" y="38"/>
                  </a:cubicBezTo>
                  <a:cubicBezTo>
                    <a:pt x="138" y="38"/>
                    <a:pt x="138" y="38"/>
                    <a:pt x="138" y="38"/>
                  </a:cubicBezTo>
                  <a:cubicBezTo>
                    <a:pt x="140" y="38"/>
                    <a:pt x="141" y="39"/>
                    <a:pt x="141" y="41"/>
                  </a:cubicBezTo>
                  <a:cubicBezTo>
                    <a:pt x="141" y="43"/>
                    <a:pt x="140" y="45"/>
                    <a:pt x="138" y="45"/>
                  </a:cubicBezTo>
                  <a:cubicBezTo>
                    <a:pt x="41" y="45"/>
                    <a:pt x="41" y="45"/>
                    <a:pt x="41" y="45"/>
                  </a:cubicBezTo>
                  <a:moveTo>
                    <a:pt x="41" y="27"/>
                  </a:moveTo>
                  <a:cubicBezTo>
                    <a:pt x="39" y="27"/>
                    <a:pt x="37" y="25"/>
                    <a:pt x="37" y="24"/>
                  </a:cubicBezTo>
                  <a:cubicBezTo>
                    <a:pt x="37" y="22"/>
                    <a:pt x="39" y="20"/>
                    <a:pt x="41" y="20"/>
                  </a:cubicBezTo>
                  <a:cubicBezTo>
                    <a:pt x="173" y="20"/>
                    <a:pt x="173" y="20"/>
                    <a:pt x="173" y="20"/>
                  </a:cubicBezTo>
                  <a:cubicBezTo>
                    <a:pt x="175" y="20"/>
                    <a:pt x="176" y="22"/>
                    <a:pt x="176" y="24"/>
                  </a:cubicBezTo>
                  <a:cubicBezTo>
                    <a:pt x="176" y="25"/>
                    <a:pt x="175" y="27"/>
                    <a:pt x="173" y="27"/>
                  </a:cubicBezTo>
                  <a:cubicBezTo>
                    <a:pt x="41" y="27"/>
                    <a:pt x="41" y="27"/>
                    <a:pt x="41" y="27"/>
                  </a:cubicBezTo>
                  <a:moveTo>
                    <a:pt x="176" y="0"/>
                  </a:moveTo>
                  <a:cubicBezTo>
                    <a:pt x="39" y="0"/>
                    <a:pt x="39" y="0"/>
                    <a:pt x="39" y="0"/>
                  </a:cubicBezTo>
                  <a:cubicBezTo>
                    <a:pt x="18" y="0"/>
                    <a:pt x="0" y="17"/>
                    <a:pt x="0" y="38"/>
                  </a:cubicBezTo>
                  <a:cubicBezTo>
                    <a:pt x="0" y="81"/>
                    <a:pt x="0" y="81"/>
                    <a:pt x="0" y="81"/>
                  </a:cubicBezTo>
                  <a:cubicBezTo>
                    <a:pt x="0" y="102"/>
                    <a:pt x="18" y="119"/>
                    <a:pt x="39" y="119"/>
                  </a:cubicBezTo>
                  <a:cubicBezTo>
                    <a:pt x="176" y="119"/>
                    <a:pt x="176" y="119"/>
                    <a:pt x="176" y="119"/>
                  </a:cubicBezTo>
                  <a:cubicBezTo>
                    <a:pt x="184" y="119"/>
                    <a:pt x="191" y="117"/>
                    <a:pt x="196" y="113"/>
                  </a:cubicBezTo>
                  <a:cubicBezTo>
                    <a:pt x="225" y="132"/>
                    <a:pt x="225" y="132"/>
                    <a:pt x="225" y="132"/>
                  </a:cubicBezTo>
                  <a:cubicBezTo>
                    <a:pt x="208" y="103"/>
                    <a:pt x="208" y="103"/>
                    <a:pt x="208" y="103"/>
                  </a:cubicBezTo>
                  <a:cubicBezTo>
                    <a:pt x="212" y="97"/>
                    <a:pt x="214" y="89"/>
                    <a:pt x="214" y="81"/>
                  </a:cubicBezTo>
                  <a:cubicBezTo>
                    <a:pt x="214" y="38"/>
                    <a:pt x="214" y="38"/>
                    <a:pt x="214" y="38"/>
                  </a:cubicBezTo>
                  <a:cubicBezTo>
                    <a:pt x="214" y="17"/>
                    <a:pt x="197" y="0"/>
                    <a:pt x="176" y="0"/>
                  </a:cubicBezTo>
                </a:path>
              </a:pathLst>
            </a:custGeom>
            <a:solidFill>
              <a:schemeClr val="bg1">
                <a:lumMod val="85000"/>
              </a:schemeClr>
            </a:solidFill>
            <a:ln>
              <a:noFill/>
            </a:ln>
          </p:spPr>
          <p:txBody>
            <a:bodyPr anchor="ctr"/>
            <a:lstStyle/>
            <a:p>
              <a:pPr algn="ctr"/>
              <a:endParaRPr/>
            </a:p>
          </p:txBody>
        </p:sp>
        <p:sp>
          <p:nvSpPr>
            <p:cNvPr id="84" name="íṣ1îḓe"/>
            <p:cNvSpPr/>
            <p:nvPr/>
          </p:nvSpPr>
          <p:spPr bwMode="auto">
            <a:xfrm>
              <a:off x="3629026" y="2400300"/>
              <a:ext cx="571500" cy="550863"/>
            </a:xfrm>
            <a:custGeom>
              <a:avLst/>
              <a:gdLst>
                <a:gd name="T0" fmla="*/ 83 w 173"/>
                <a:gd name="T1" fmla="*/ 95 h 167"/>
                <a:gd name="T2" fmla="*/ 83 w 173"/>
                <a:gd name="T3" fmla="*/ 90 h 167"/>
                <a:gd name="T4" fmla="*/ 83 w 173"/>
                <a:gd name="T5" fmla="*/ 119 h 167"/>
                <a:gd name="T6" fmla="*/ 83 w 173"/>
                <a:gd name="T7" fmla="*/ 90 h 167"/>
                <a:gd name="T8" fmla="*/ 108 w 173"/>
                <a:gd name="T9" fmla="*/ 54 h 167"/>
                <a:gd name="T10" fmla="*/ 108 w 173"/>
                <a:gd name="T11" fmla="*/ 50 h 167"/>
                <a:gd name="T12" fmla="*/ 108 w 173"/>
                <a:gd name="T13" fmla="*/ 80 h 167"/>
                <a:gd name="T14" fmla="*/ 108 w 173"/>
                <a:gd name="T15" fmla="*/ 50 h 167"/>
                <a:gd name="T16" fmla="*/ 54 w 173"/>
                <a:gd name="T17" fmla="*/ 41 h 167"/>
                <a:gd name="T18" fmla="*/ 54 w 173"/>
                <a:gd name="T19" fmla="*/ 34 h 167"/>
                <a:gd name="T20" fmla="*/ 54 w 173"/>
                <a:gd name="T21" fmla="*/ 77 h 167"/>
                <a:gd name="T22" fmla="*/ 54 w 173"/>
                <a:gd name="T23" fmla="*/ 34 h 167"/>
                <a:gd name="T24" fmla="*/ 81 w 173"/>
                <a:gd name="T25" fmla="*/ 83 h 167"/>
                <a:gd name="T26" fmla="*/ 95 w 173"/>
                <a:gd name="T27" fmla="*/ 89 h 167"/>
                <a:gd name="T28" fmla="*/ 99 w 173"/>
                <a:gd name="T29" fmla="*/ 93 h 167"/>
                <a:gd name="T30" fmla="*/ 105 w 173"/>
                <a:gd name="T31" fmla="*/ 107 h 167"/>
                <a:gd name="T32" fmla="*/ 100 w 173"/>
                <a:gd name="T33" fmla="*/ 117 h 167"/>
                <a:gd name="T34" fmla="*/ 86 w 173"/>
                <a:gd name="T35" fmla="*/ 123 h 167"/>
                <a:gd name="T36" fmla="*/ 81 w 173"/>
                <a:gd name="T37" fmla="*/ 123 h 167"/>
                <a:gd name="T38" fmla="*/ 67 w 173"/>
                <a:gd name="T39" fmla="*/ 117 h 167"/>
                <a:gd name="T40" fmla="*/ 62 w 173"/>
                <a:gd name="T41" fmla="*/ 107 h 167"/>
                <a:gd name="T42" fmla="*/ 68 w 173"/>
                <a:gd name="T43" fmla="*/ 93 h 167"/>
                <a:gd name="T44" fmla="*/ 72 w 173"/>
                <a:gd name="T45" fmla="*/ 89 h 167"/>
                <a:gd name="T46" fmla="*/ 105 w 173"/>
                <a:gd name="T47" fmla="*/ 43 h 167"/>
                <a:gd name="T48" fmla="*/ 120 w 173"/>
                <a:gd name="T49" fmla="*/ 49 h 167"/>
                <a:gd name="T50" fmla="*/ 124 w 173"/>
                <a:gd name="T51" fmla="*/ 53 h 167"/>
                <a:gd name="T52" fmla="*/ 130 w 173"/>
                <a:gd name="T53" fmla="*/ 68 h 167"/>
                <a:gd name="T54" fmla="*/ 126 w 173"/>
                <a:gd name="T55" fmla="*/ 78 h 167"/>
                <a:gd name="T56" fmla="*/ 111 w 173"/>
                <a:gd name="T57" fmla="*/ 84 h 167"/>
                <a:gd name="T58" fmla="*/ 105 w 173"/>
                <a:gd name="T59" fmla="*/ 84 h 167"/>
                <a:gd name="T60" fmla="*/ 91 w 173"/>
                <a:gd name="T61" fmla="*/ 78 h 167"/>
                <a:gd name="T62" fmla="*/ 86 w 173"/>
                <a:gd name="T63" fmla="*/ 68 h 167"/>
                <a:gd name="T64" fmla="*/ 92 w 173"/>
                <a:gd name="T65" fmla="*/ 53 h 167"/>
                <a:gd name="T66" fmla="*/ 97 w 173"/>
                <a:gd name="T67" fmla="*/ 49 h 167"/>
                <a:gd name="T68" fmla="*/ 50 w 173"/>
                <a:gd name="T69" fmla="*/ 24 h 167"/>
                <a:gd name="T70" fmla="*/ 71 w 173"/>
                <a:gd name="T71" fmla="*/ 33 h 167"/>
                <a:gd name="T72" fmla="*/ 77 w 173"/>
                <a:gd name="T73" fmla="*/ 39 h 167"/>
                <a:gd name="T74" fmla="*/ 86 w 173"/>
                <a:gd name="T75" fmla="*/ 60 h 167"/>
                <a:gd name="T76" fmla="*/ 80 w 173"/>
                <a:gd name="T77" fmla="*/ 75 h 167"/>
                <a:gd name="T78" fmla="*/ 59 w 173"/>
                <a:gd name="T79" fmla="*/ 84 h 167"/>
                <a:gd name="T80" fmla="*/ 50 w 173"/>
                <a:gd name="T81" fmla="*/ 84 h 167"/>
                <a:gd name="T82" fmla="*/ 29 w 173"/>
                <a:gd name="T83" fmla="*/ 75 h 167"/>
                <a:gd name="T84" fmla="*/ 22 w 173"/>
                <a:gd name="T85" fmla="*/ 60 h 167"/>
                <a:gd name="T86" fmla="*/ 31 w 173"/>
                <a:gd name="T87" fmla="*/ 39 h 167"/>
                <a:gd name="T88" fmla="*/ 37 w 173"/>
                <a:gd name="T89" fmla="*/ 33 h 167"/>
                <a:gd name="T90" fmla="*/ 0 w 173"/>
                <a:gd name="T91" fmla="*/ 48 h 167"/>
                <a:gd name="T92" fmla="*/ 111 w 173"/>
                <a:gd name="T93" fmla="*/ 151 h 167"/>
                <a:gd name="T94" fmla="*/ 151 w 173"/>
                <a:gd name="T95" fmla="*/ 129 h 167"/>
                <a:gd name="T96" fmla="*/ 111 w 173"/>
                <a:gd name="T9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3" y="114"/>
                  </a:moveTo>
                  <a:cubicBezTo>
                    <a:pt x="78" y="114"/>
                    <a:pt x="74" y="110"/>
                    <a:pt x="74" y="105"/>
                  </a:cubicBezTo>
                  <a:cubicBezTo>
                    <a:pt x="74" y="99"/>
                    <a:pt x="78" y="95"/>
                    <a:pt x="83" y="95"/>
                  </a:cubicBezTo>
                  <a:cubicBezTo>
                    <a:pt x="89" y="95"/>
                    <a:pt x="93" y="99"/>
                    <a:pt x="93" y="105"/>
                  </a:cubicBezTo>
                  <a:cubicBezTo>
                    <a:pt x="93" y="110"/>
                    <a:pt x="89" y="114"/>
                    <a:pt x="83" y="114"/>
                  </a:cubicBezTo>
                  <a:moveTo>
                    <a:pt x="83" y="90"/>
                  </a:moveTo>
                  <a:cubicBezTo>
                    <a:pt x="83" y="90"/>
                    <a:pt x="82" y="90"/>
                    <a:pt x="82" y="90"/>
                  </a:cubicBezTo>
                  <a:cubicBezTo>
                    <a:pt x="75" y="91"/>
                    <a:pt x="70" y="97"/>
                    <a:pt x="69" y="103"/>
                  </a:cubicBezTo>
                  <a:cubicBezTo>
                    <a:pt x="68" y="112"/>
                    <a:pt x="75" y="119"/>
                    <a:pt x="83" y="119"/>
                  </a:cubicBezTo>
                  <a:cubicBezTo>
                    <a:pt x="84" y="119"/>
                    <a:pt x="84" y="119"/>
                    <a:pt x="85" y="119"/>
                  </a:cubicBezTo>
                  <a:cubicBezTo>
                    <a:pt x="91" y="118"/>
                    <a:pt x="97" y="113"/>
                    <a:pt x="98" y="106"/>
                  </a:cubicBezTo>
                  <a:cubicBezTo>
                    <a:pt x="99" y="98"/>
                    <a:pt x="92" y="90"/>
                    <a:pt x="83" y="90"/>
                  </a:cubicBezTo>
                  <a:moveTo>
                    <a:pt x="108" y="75"/>
                  </a:moveTo>
                  <a:cubicBezTo>
                    <a:pt x="103" y="75"/>
                    <a:pt x="98" y="70"/>
                    <a:pt x="98" y="65"/>
                  </a:cubicBezTo>
                  <a:cubicBezTo>
                    <a:pt x="98" y="59"/>
                    <a:pt x="103" y="54"/>
                    <a:pt x="108" y="54"/>
                  </a:cubicBezTo>
                  <a:cubicBezTo>
                    <a:pt x="114" y="54"/>
                    <a:pt x="119" y="59"/>
                    <a:pt x="119" y="65"/>
                  </a:cubicBezTo>
                  <a:cubicBezTo>
                    <a:pt x="119" y="70"/>
                    <a:pt x="114" y="75"/>
                    <a:pt x="108" y="75"/>
                  </a:cubicBezTo>
                  <a:moveTo>
                    <a:pt x="108" y="50"/>
                  </a:moveTo>
                  <a:cubicBezTo>
                    <a:pt x="108" y="50"/>
                    <a:pt x="107" y="50"/>
                    <a:pt x="106" y="50"/>
                  </a:cubicBezTo>
                  <a:cubicBezTo>
                    <a:pt x="100" y="51"/>
                    <a:pt x="94" y="56"/>
                    <a:pt x="93" y="63"/>
                  </a:cubicBezTo>
                  <a:cubicBezTo>
                    <a:pt x="93" y="72"/>
                    <a:pt x="100" y="80"/>
                    <a:pt x="108" y="80"/>
                  </a:cubicBezTo>
                  <a:cubicBezTo>
                    <a:pt x="109" y="80"/>
                    <a:pt x="109" y="80"/>
                    <a:pt x="110" y="79"/>
                  </a:cubicBezTo>
                  <a:cubicBezTo>
                    <a:pt x="117" y="79"/>
                    <a:pt x="122" y="73"/>
                    <a:pt x="123" y="67"/>
                  </a:cubicBezTo>
                  <a:cubicBezTo>
                    <a:pt x="124" y="58"/>
                    <a:pt x="117" y="50"/>
                    <a:pt x="108" y="50"/>
                  </a:cubicBezTo>
                  <a:moveTo>
                    <a:pt x="54" y="71"/>
                  </a:moveTo>
                  <a:cubicBezTo>
                    <a:pt x="46" y="71"/>
                    <a:pt x="39" y="64"/>
                    <a:pt x="39" y="56"/>
                  </a:cubicBezTo>
                  <a:cubicBezTo>
                    <a:pt x="39" y="48"/>
                    <a:pt x="46" y="41"/>
                    <a:pt x="54" y="41"/>
                  </a:cubicBezTo>
                  <a:cubicBezTo>
                    <a:pt x="62" y="41"/>
                    <a:pt x="69" y="48"/>
                    <a:pt x="69" y="56"/>
                  </a:cubicBezTo>
                  <a:cubicBezTo>
                    <a:pt x="69" y="64"/>
                    <a:pt x="62" y="71"/>
                    <a:pt x="54" y="71"/>
                  </a:cubicBezTo>
                  <a:moveTo>
                    <a:pt x="54" y="34"/>
                  </a:moveTo>
                  <a:cubicBezTo>
                    <a:pt x="53" y="34"/>
                    <a:pt x="52" y="34"/>
                    <a:pt x="51" y="34"/>
                  </a:cubicBezTo>
                  <a:cubicBezTo>
                    <a:pt x="42" y="36"/>
                    <a:pt x="34" y="44"/>
                    <a:pt x="33" y="54"/>
                  </a:cubicBezTo>
                  <a:cubicBezTo>
                    <a:pt x="32" y="66"/>
                    <a:pt x="42" y="77"/>
                    <a:pt x="54" y="77"/>
                  </a:cubicBezTo>
                  <a:cubicBezTo>
                    <a:pt x="55" y="77"/>
                    <a:pt x="56" y="77"/>
                    <a:pt x="56" y="77"/>
                  </a:cubicBezTo>
                  <a:cubicBezTo>
                    <a:pt x="66" y="76"/>
                    <a:pt x="74" y="68"/>
                    <a:pt x="76" y="59"/>
                  </a:cubicBezTo>
                  <a:cubicBezTo>
                    <a:pt x="77" y="45"/>
                    <a:pt x="67" y="34"/>
                    <a:pt x="54" y="34"/>
                  </a:cubicBezTo>
                  <a:moveTo>
                    <a:pt x="72" y="89"/>
                  </a:moveTo>
                  <a:cubicBezTo>
                    <a:pt x="75" y="87"/>
                    <a:pt x="78" y="86"/>
                    <a:pt x="81" y="86"/>
                  </a:cubicBezTo>
                  <a:cubicBezTo>
                    <a:pt x="81" y="83"/>
                    <a:pt x="81" y="83"/>
                    <a:pt x="81" y="83"/>
                  </a:cubicBezTo>
                  <a:cubicBezTo>
                    <a:pt x="86" y="83"/>
                    <a:pt x="86" y="83"/>
                    <a:pt x="86" y="83"/>
                  </a:cubicBezTo>
                  <a:cubicBezTo>
                    <a:pt x="86" y="86"/>
                    <a:pt x="86" y="86"/>
                    <a:pt x="86" y="86"/>
                  </a:cubicBezTo>
                  <a:cubicBezTo>
                    <a:pt x="89" y="86"/>
                    <a:pt x="92" y="87"/>
                    <a:pt x="95" y="89"/>
                  </a:cubicBezTo>
                  <a:cubicBezTo>
                    <a:pt x="96" y="88"/>
                    <a:pt x="96" y="88"/>
                    <a:pt x="96" y="88"/>
                  </a:cubicBezTo>
                  <a:cubicBezTo>
                    <a:pt x="100" y="92"/>
                    <a:pt x="100" y="92"/>
                    <a:pt x="100" y="92"/>
                  </a:cubicBezTo>
                  <a:cubicBezTo>
                    <a:pt x="99" y="93"/>
                    <a:pt x="99" y="93"/>
                    <a:pt x="99" y="93"/>
                  </a:cubicBezTo>
                  <a:cubicBezTo>
                    <a:pt x="100" y="96"/>
                    <a:pt x="102" y="99"/>
                    <a:pt x="102" y="102"/>
                  </a:cubicBezTo>
                  <a:cubicBezTo>
                    <a:pt x="105" y="102"/>
                    <a:pt x="105" y="102"/>
                    <a:pt x="105" y="102"/>
                  </a:cubicBezTo>
                  <a:cubicBezTo>
                    <a:pt x="105" y="107"/>
                    <a:pt x="105" y="107"/>
                    <a:pt x="105" y="107"/>
                  </a:cubicBezTo>
                  <a:cubicBezTo>
                    <a:pt x="102" y="107"/>
                    <a:pt x="102" y="107"/>
                    <a:pt x="102" y="107"/>
                  </a:cubicBezTo>
                  <a:cubicBezTo>
                    <a:pt x="102" y="110"/>
                    <a:pt x="100" y="113"/>
                    <a:pt x="99" y="116"/>
                  </a:cubicBezTo>
                  <a:cubicBezTo>
                    <a:pt x="100" y="117"/>
                    <a:pt x="100" y="117"/>
                    <a:pt x="100" y="117"/>
                  </a:cubicBezTo>
                  <a:cubicBezTo>
                    <a:pt x="96" y="121"/>
                    <a:pt x="96" y="121"/>
                    <a:pt x="96" y="121"/>
                  </a:cubicBezTo>
                  <a:cubicBezTo>
                    <a:pt x="95" y="120"/>
                    <a:pt x="95" y="120"/>
                    <a:pt x="95" y="120"/>
                  </a:cubicBezTo>
                  <a:cubicBezTo>
                    <a:pt x="92" y="122"/>
                    <a:pt x="89" y="123"/>
                    <a:pt x="86" y="123"/>
                  </a:cubicBezTo>
                  <a:cubicBezTo>
                    <a:pt x="86" y="126"/>
                    <a:pt x="86" y="126"/>
                    <a:pt x="86" y="126"/>
                  </a:cubicBezTo>
                  <a:cubicBezTo>
                    <a:pt x="81" y="126"/>
                    <a:pt x="81" y="126"/>
                    <a:pt x="81" y="126"/>
                  </a:cubicBezTo>
                  <a:cubicBezTo>
                    <a:pt x="81" y="123"/>
                    <a:pt x="81" y="123"/>
                    <a:pt x="81" y="123"/>
                  </a:cubicBezTo>
                  <a:cubicBezTo>
                    <a:pt x="78" y="123"/>
                    <a:pt x="75" y="122"/>
                    <a:pt x="72" y="120"/>
                  </a:cubicBezTo>
                  <a:cubicBezTo>
                    <a:pt x="70" y="121"/>
                    <a:pt x="70" y="121"/>
                    <a:pt x="70" y="121"/>
                  </a:cubicBezTo>
                  <a:cubicBezTo>
                    <a:pt x="67" y="117"/>
                    <a:pt x="67" y="117"/>
                    <a:pt x="67" y="117"/>
                  </a:cubicBezTo>
                  <a:cubicBezTo>
                    <a:pt x="68" y="116"/>
                    <a:pt x="68" y="116"/>
                    <a:pt x="68" y="116"/>
                  </a:cubicBezTo>
                  <a:cubicBezTo>
                    <a:pt x="66" y="113"/>
                    <a:pt x="65" y="110"/>
                    <a:pt x="65" y="107"/>
                  </a:cubicBezTo>
                  <a:cubicBezTo>
                    <a:pt x="62" y="107"/>
                    <a:pt x="62" y="107"/>
                    <a:pt x="62" y="107"/>
                  </a:cubicBezTo>
                  <a:cubicBezTo>
                    <a:pt x="62" y="102"/>
                    <a:pt x="62" y="102"/>
                    <a:pt x="62" y="102"/>
                  </a:cubicBezTo>
                  <a:cubicBezTo>
                    <a:pt x="65" y="102"/>
                    <a:pt x="65" y="102"/>
                    <a:pt x="65" y="102"/>
                  </a:cubicBezTo>
                  <a:cubicBezTo>
                    <a:pt x="65" y="99"/>
                    <a:pt x="66" y="96"/>
                    <a:pt x="68" y="93"/>
                  </a:cubicBezTo>
                  <a:cubicBezTo>
                    <a:pt x="67" y="92"/>
                    <a:pt x="67" y="92"/>
                    <a:pt x="67" y="92"/>
                  </a:cubicBezTo>
                  <a:cubicBezTo>
                    <a:pt x="70" y="88"/>
                    <a:pt x="70" y="88"/>
                    <a:pt x="70" y="88"/>
                  </a:cubicBezTo>
                  <a:cubicBezTo>
                    <a:pt x="72" y="89"/>
                    <a:pt x="72" y="89"/>
                    <a:pt x="72" y="89"/>
                  </a:cubicBezTo>
                  <a:moveTo>
                    <a:pt x="97" y="49"/>
                  </a:moveTo>
                  <a:cubicBezTo>
                    <a:pt x="99" y="47"/>
                    <a:pt x="102" y="46"/>
                    <a:pt x="105" y="45"/>
                  </a:cubicBezTo>
                  <a:cubicBezTo>
                    <a:pt x="105" y="43"/>
                    <a:pt x="105" y="43"/>
                    <a:pt x="105" y="43"/>
                  </a:cubicBezTo>
                  <a:cubicBezTo>
                    <a:pt x="111" y="43"/>
                    <a:pt x="111" y="43"/>
                    <a:pt x="111" y="43"/>
                  </a:cubicBezTo>
                  <a:cubicBezTo>
                    <a:pt x="111" y="45"/>
                    <a:pt x="111" y="45"/>
                    <a:pt x="111" y="45"/>
                  </a:cubicBezTo>
                  <a:cubicBezTo>
                    <a:pt x="115" y="46"/>
                    <a:pt x="118" y="47"/>
                    <a:pt x="120" y="49"/>
                  </a:cubicBezTo>
                  <a:cubicBezTo>
                    <a:pt x="122" y="47"/>
                    <a:pt x="122" y="47"/>
                    <a:pt x="122" y="47"/>
                  </a:cubicBezTo>
                  <a:cubicBezTo>
                    <a:pt x="126" y="51"/>
                    <a:pt x="126" y="51"/>
                    <a:pt x="126" y="51"/>
                  </a:cubicBezTo>
                  <a:cubicBezTo>
                    <a:pt x="124" y="53"/>
                    <a:pt x="124" y="53"/>
                    <a:pt x="124" y="53"/>
                  </a:cubicBezTo>
                  <a:cubicBezTo>
                    <a:pt x="126" y="55"/>
                    <a:pt x="127" y="58"/>
                    <a:pt x="128" y="62"/>
                  </a:cubicBezTo>
                  <a:cubicBezTo>
                    <a:pt x="130" y="62"/>
                    <a:pt x="130" y="62"/>
                    <a:pt x="130" y="62"/>
                  </a:cubicBezTo>
                  <a:cubicBezTo>
                    <a:pt x="130" y="68"/>
                    <a:pt x="130" y="68"/>
                    <a:pt x="130" y="68"/>
                  </a:cubicBezTo>
                  <a:cubicBezTo>
                    <a:pt x="128" y="68"/>
                    <a:pt x="128" y="68"/>
                    <a:pt x="128" y="68"/>
                  </a:cubicBezTo>
                  <a:cubicBezTo>
                    <a:pt x="127" y="71"/>
                    <a:pt x="126" y="74"/>
                    <a:pt x="124" y="76"/>
                  </a:cubicBezTo>
                  <a:cubicBezTo>
                    <a:pt x="126" y="78"/>
                    <a:pt x="126" y="78"/>
                    <a:pt x="126" y="78"/>
                  </a:cubicBezTo>
                  <a:cubicBezTo>
                    <a:pt x="122" y="82"/>
                    <a:pt x="122" y="82"/>
                    <a:pt x="122" y="82"/>
                  </a:cubicBezTo>
                  <a:cubicBezTo>
                    <a:pt x="120" y="81"/>
                    <a:pt x="120" y="81"/>
                    <a:pt x="120" y="81"/>
                  </a:cubicBezTo>
                  <a:cubicBezTo>
                    <a:pt x="118" y="82"/>
                    <a:pt x="115" y="84"/>
                    <a:pt x="111" y="84"/>
                  </a:cubicBezTo>
                  <a:cubicBezTo>
                    <a:pt x="111" y="87"/>
                    <a:pt x="111" y="87"/>
                    <a:pt x="111" y="87"/>
                  </a:cubicBezTo>
                  <a:cubicBezTo>
                    <a:pt x="105" y="87"/>
                    <a:pt x="105" y="87"/>
                    <a:pt x="105" y="87"/>
                  </a:cubicBezTo>
                  <a:cubicBezTo>
                    <a:pt x="105" y="84"/>
                    <a:pt x="105" y="84"/>
                    <a:pt x="105" y="84"/>
                  </a:cubicBezTo>
                  <a:cubicBezTo>
                    <a:pt x="102" y="84"/>
                    <a:pt x="99" y="82"/>
                    <a:pt x="97" y="81"/>
                  </a:cubicBezTo>
                  <a:cubicBezTo>
                    <a:pt x="95" y="82"/>
                    <a:pt x="95" y="82"/>
                    <a:pt x="95" y="82"/>
                  </a:cubicBezTo>
                  <a:cubicBezTo>
                    <a:pt x="91" y="78"/>
                    <a:pt x="91" y="78"/>
                    <a:pt x="91" y="78"/>
                  </a:cubicBezTo>
                  <a:cubicBezTo>
                    <a:pt x="92" y="76"/>
                    <a:pt x="92" y="76"/>
                    <a:pt x="92" y="76"/>
                  </a:cubicBezTo>
                  <a:cubicBezTo>
                    <a:pt x="90" y="74"/>
                    <a:pt x="89" y="71"/>
                    <a:pt x="89" y="68"/>
                  </a:cubicBezTo>
                  <a:cubicBezTo>
                    <a:pt x="86" y="68"/>
                    <a:pt x="86" y="68"/>
                    <a:pt x="86" y="68"/>
                  </a:cubicBezTo>
                  <a:cubicBezTo>
                    <a:pt x="86" y="62"/>
                    <a:pt x="86" y="62"/>
                    <a:pt x="86" y="62"/>
                  </a:cubicBezTo>
                  <a:cubicBezTo>
                    <a:pt x="89" y="62"/>
                    <a:pt x="89" y="62"/>
                    <a:pt x="89" y="62"/>
                  </a:cubicBezTo>
                  <a:cubicBezTo>
                    <a:pt x="89" y="58"/>
                    <a:pt x="90" y="55"/>
                    <a:pt x="92" y="53"/>
                  </a:cubicBezTo>
                  <a:cubicBezTo>
                    <a:pt x="91" y="51"/>
                    <a:pt x="91" y="51"/>
                    <a:pt x="91" y="51"/>
                  </a:cubicBezTo>
                  <a:cubicBezTo>
                    <a:pt x="95" y="47"/>
                    <a:pt x="95" y="47"/>
                    <a:pt x="95" y="47"/>
                  </a:cubicBezTo>
                  <a:cubicBezTo>
                    <a:pt x="97" y="49"/>
                    <a:pt x="97" y="49"/>
                    <a:pt x="97" y="49"/>
                  </a:cubicBezTo>
                  <a:moveTo>
                    <a:pt x="37" y="33"/>
                  </a:moveTo>
                  <a:cubicBezTo>
                    <a:pt x="41" y="30"/>
                    <a:pt x="45" y="28"/>
                    <a:pt x="50" y="27"/>
                  </a:cubicBezTo>
                  <a:cubicBezTo>
                    <a:pt x="50" y="24"/>
                    <a:pt x="50" y="24"/>
                    <a:pt x="50" y="24"/>
                  </a:cubicBezTo>
                  <a:cubicBezTo>
                    <a:pt x="59" y="24"/>
                    <a:pt x="59" y="24"/>
                    <a:pt x="59" y="24"/>
                  </a:cubicBezTo>
                  <a:cubicBezTo>
                    <a:pt x="59" y="27"/>
                    <a:pt x="59" y="27"/>
                    <a:pt x="59" y="27"/>
                  </a:cubicBezTo>
                  <a:cubicBezTo>
                    <a:pt x="63" y="28"/>
                    <a:pt x="68" y="30"/>
                    <a:pt x="71" y="33"/>
                  </a:cubicBezTo>
                  <a:cubicBezTo>
                    <a:pt x="74" y="30"/>
                    <a:pt x="74" y="30"/>
                    <a:pt x="74" y="30"/>
                  </a:cubicBezTo>
                  <a:cubicBezTo>
                    <a:pt x="80" y="36"/>
                    <a:pt x="80" y="36"/>
                    <a:pt x="80" y="36"/>
                  </a:cubicBezTo>
                  <a:cubicBezTo>
                    <a:pt x="77" y="39"/>
                    <a:pt x="77" y="39"/>
                    <a:pt x="77" y="39"/>
                  </a:cubicBezTo>
                  <a:cubicBezTo>
                    <a:pt x="80" y="42"/>
                    <a:pt x="82" y="47"/>
                    <a:pt x="83" y="52"/>
                  </a:cubicBezTo>
                  <a:cubicBezTo>
                    <a:pt x="86" y="52"/>
                    <a:pt x="86" y="52"/>
                    <a:pt x="86" y="52"/>
                  </a:cubicBezTo>
                  <a:cubicBezTo>
                    <a:pt x="86" y="60"/>
                    <a:pt x="86" y="60"/>
                    <a:pt x="86" y="60"/>
                  </a:cubicBezTo>
                  <a:cubicBezTo>
                    <a:pt x="83" y="60"/>
                    <a:pt x="83" y="60"/>
                    <a:pt x="83" y="60"/>
                  </a:cubicBezTo>
                  <a:cubicBezTo>
                    <a:pt x="82" y="65"/>
                    <a:pt x="80" y="69"/>
                    <a:pt x="77" y="73"/>
                  </a:cubicBezTo>
                  <a:cubicBezTo>
                    <a:pt x="80" y="75"/>
                    <a:pt x="80" y="75"/>
                    <a:pt x="80" y="75"/>
                  </a:cubicBezTo>
                  <a:cubicBezTo>
                    <a:pt x="74" y="81"/>
                    <a:pt x="74" y="81"/>
                    <a:pt x="74" y="81"/>
                  </a:cubicBezTo>
                  <a:cubicBezTo>
                    <a:pt x="71" y="79"/>
                    <a:pt x="71" y="79"/>
                    <a:pt x="71" y="79"/>
                  </a:cubicBezTo>
                  <a:cubicBezTo>
                    <a:pt x="68" y="82"/>
                    <a:pt x="63" y="83"/>
                    <a:pt x="59" y="84"/>
                  </a:cubicBezTo>
                  <a:cubicBezTo>
                    <a:pt x="59" y="88"/>
                    <a:pt x="59" y="88"/>
                    <a:pt x="59" y="88"/>
                  </a:cubicBezTo>
                  <a:cubicBezTo>
                    <a:pt x="50" y="88"/>
                    <a:pt x="50" y="88"/>
                    <a:pt x="50" y="88"/>
                  </a:cubicBezTo>
                  <a:cubicBezTo>
                    <a:pt x="50" y="84"/>
                    <a:pt x="50" y="84"/>
                    <a:pt x="50" y="84"/>
                  </a:cubicBezTo>
                  <a:cubicBezTo>
                    <a:pt x="45" y="83"/>
                    <a:pt x="41" y="82"/>
                    <a:pt x="37" y="79"/>
                  </a:cubicBezTo>
                  <a:cubicBezTo>
                    <a:pt x="35" y="81"/>
                    <a:pt x="35" y="81"/>
                    <a:pt x="35" y="81"/>
                  </a:cubicBezTo>
                  <a:cubicBezTo>
                    <a:pt x="29" y="75"/>
                    <a:pt x="29" y="75"/>
                    <a:pt x="29" y="75"/>
                  </a:cubicBezTo>
                  <a:cubicBezTo>
                    <a:pt x="31" y="73"/>
                    <a:pt x="31" y="73"/>
                    <a:pt x="31" y="73"/>
                  </a:cubicBezTo>
                  <a:cubicBezTo>
                    <a:pt x="29" y="69"/>
                    <a:pt x="27" y="65"/>
                    <a:pt x="26" y="60"/>
                  </a:cubicBezTo>
                  <a:cubicBezTo>
                    <a:pt x="22" y="60"/>
                    <a:pt x="22" y="60"/>
                    <a:pt x="22" y="60"/>
                  </a:cubicBezTo>
                  <a:cubicBezTo>
                    <a:pt x="22" y="52"/>
                    <a:pt x="22" y="52"/>
                    <a:pt x="22" y="52"/>
                  </a:cubicBezTo>
                  <a:cubicBezTo>
                    <a:pt x="26" y="52"/>
                    <a:pt x="26" y="52"/>
                    <a:pt x="26" y="52"/>
                  </a:cubicBezTo>
                  <a:cubicBezTo>
                    <a:pt x="27" y="47"/>
                    <a:pt x="29" y="42"/>
                    <a:pt x="31" y="39"/>
                  </a:cubicBezTo>
                  <a:cubicBezTo>
                    <a:pt x="29" y="36"/>
                    <a:pt x="29" y="36"/>
                    <a:pt x="29" y="36"/>
                  </a:cubicBezTo>
                  <a:cubicBezTo>
                    <a:pt x="35" y="30"/>
                    <a:pt x="35" y="30"/>
                    <a:pt x="35" y="30"/>
                  </a:cubicBezTo>
                  <a:cubicBezTo>
                    <a:pt x="37" y="33"/>
                    <a:pt x="37" y="33"/>
                    <a:pt x="37" y="33"/>
                  </a:cubicBezTo>
                  <a:moveTo>
                    <a:pt x="111" y="0"/>
                  </a:moveTo>
                  <a:cubicBezTo>
                    <a:pt x="48" y="0"/>
                    <a:pt x="48" y="0"/>
                    <a:pt x="48" y="0"/>
                  </a:cubicBezTo>
                  <a:cubicBezTo>
                    <a:pt x="21" y="0"/>
                    <a:pt x="0" y="22"/>
                    <a:pt x="0" y="48"/>
                  </a:cubicBezTo>
                  <a:cubicBezTo>
                    <a:pt x="0" y="103"/>
                    <a:pt x="0" y="103"/>
                    <a:pt x="0" y="103"/>
                  </a:cubicBezTo>
                  <a:cubicBezTo>
                    <a:pt x="0" y="129"/>
                    <a:pt x="21" y="151"/>
                    <a:pt x="48" y="151"/>
                  </a:cubicBezTo>
                  <a:cubicBezTo>
                    <a:pt x="111" y="151"/>
                    <a:pt x="111" y="151"/>
                    <a:pt x="111" y="151"/>
                  </a:cubicBezTo>
                  <a:cubicBezTo>
                    <a:pt x="120" y="151"/>
                    <a:pt x="129" y="148"/>
                    <a:pt x="137" y="143"/>
                  </a:cubicBezTo>
                  <a:cubicBezTo>
                    <a:pt x="173" y="167"/>
                    <a:pt x="173" y="167"/>
                    <a:pt x="173" y="167"/>
                  </a:cubicBezTo>
                  <a:cubicBezTo>
                    <a:pt x="151" y="129"/>
                    <a:pt x="151" y="129"/>
                    <a:pt x="151" y="129"/>
                  </a:cubicBezTo>
                  <a:cubicBezTo>
                    <a:pt x="156" y="122"/>
                    <a:pt x="159" y="113"/>
                    <a:pt x="159" y="103"/>
                  </a:cubicBezTo>
                  <a:cubicBezTo>
                    <a:pt x="159" y="48"/>
                    <a:pt x="159" y="48"/>
                    <a:pt x="159" y="48"/>
                  </a:cubicBezTo>
                  <a:cubicBezTo>
                    <a:pt x="159" y="22"/>
                    <a:pt x="137" y="0"/>
                    <a:pt x="111" y="0"/>
                  </a:cubicBezTo>
                </a:path>
              </a:pathLst>
            </a:custGeom>
            <a:solidFill>
              <a:schemeClr val="bg1">
                <a:lumMod val="85000"/>
              </a:schemeClr>
            </a:solidFill>
            <a:ln>
              <a:noFill/>
            </a:ln>
          </p:spPr>
          <p:txBody>
            <a:bodyPr anchor="ctr"/>
            <a:lstStyle/>
            <a:p>
              <a:pPr algn="ctr"/>
              <a:endParaRPr/>
            </a:p>
          </p:txBody>
        </p:sp>
        <p:sp>
          <p:nvSpPr>
            <p:cNvPr id="85" name="ïšļiḓè"/>
            <p:cNvSpPr/>
            <p:nvPr/>
          </p:nvSpPr>
          <p:spPr bwMode="auto">
            <a:xfrm>
              <a:off x="3913188" y="2541588"/>
              <a:ext cx="144463" cy="146050"/>
            </a:xfrm>
            <a:custGeom>
              <a:avLst/>
              <a:gdLst>
                <a:gd name="T0" fmla="*/ 22 w 44"/>
                <a:gd name="T1" fmla="*/ 37 h 44"/>
                <a:gd name="T2" fmla="*/ 7 w 44"/>
                <a:gd name="T3" fmla="*/ 20 h 44"/>
                <a:gd name="T4" fmla="*/ 20 w 44"/>
                <a:gd name="T5" fmla="*/ 7 h 44"/>
                <a:gd name="T6" fmla="*/ 22 w 44"/>
                <a:gd name="T7" fmla="*/ 7 h 44"/>
                <a:gd name="T8" fmla="*/ 37 w 44"/>
                <a:gd name="T9" fmla="*/ 24 h 44"/>
                <a:gd name="T10" fmla="*/ 24 w 44"/>
                <a:gd name="T11" fmla="*/ 36 h 44"/>
                <a:gd name="T12" fmla="*/ 22 w 44"/>
                <a:gd name="T13" fmla="*/ 37 h 44"/>
                <a:gd name="T14" fmla="*/ 25 w 44"/>
                <a:gd name="T15" fmla="*/ 0 h 44"/>
                <a:gd name="T16" fmla="*/ 19 w 44"/>
                <a:gd name="T17" fmla="*/ 0 h 44"/>
                <a:gd name="T18" fmla="*/ 19 w 44"/>
                <a:gd name="T19" fmla="*/ 2 h 44"/>
                <a:gd name="T20" fmla="*/ 11 w 44"/>
                <a:gd name="T21" fmla="*/ 6 h 44"/>
                <a:gd name="T22" fmla="*/ 9 w 44"/>
                <a:gd name="T23" fmla="*/ 4 h 44"/>
                <a:gd name="T24" fmla="*/ 5 w 44"/>
                <a:gd name="T25" fmla="*/ 8 h 44"/>
                <a:gd name="T26" fmla="*/ 6 w 44"/>
                <a:gd name="T27" fmla="*/ 10 h 44"/>
                <a:gd name="T28" fmla="*/ 3 w 44"/>
                <a:gd name="T29" fmla="*/ 19 h 44"/>
                <a:gd name="T30" fmla="*/ 0 w 44"/>
                <a:gd name="T31" fmla="*/ 19 h 44"/>
                <a:gd name="T32" fmla="*/ 0 w 44"/>
                <a:gd name="T33" fmla="*/ 25 h 44"/>
                <a:gd name="T34" fmla="*/ 3 w 44"/>
                <a:gd name="T35" fmla="*/ 25 h 44"/>
                <a:gd name="T36" fmla="*/ 6 w 44"/>
                <a:gd name="T37" fmla="*/ 33 h 44"/>
                <a:gd name="T38" fmla="*/ 5 w 44"/>
                <a:gd name="T39" fmla="*/ 35 h 44"/>
                <a:gd name="T40" fmla="*/ 9 w 44"/>
                <a:gd name="T41" fmla="*/ 39 h 44"/>
                <a:gd name="T42" fmla="*/ 11 w 44"/>
                <a:gd name="T43" fmla="*/ 38 h 44"/>
                <a:gd name="T44" fmla="*/ 19 w 44"/>
                <a:gd name="T45" fmla="*/ 41 h 44"/>
                <a:gd name="T46" fmla="*/ 19 w 44"/>
                <a:gd name="T47" fmla="*/ 44 h 44"/>
                <a:gd name="T48" fmla="*/ 25 w 44"/>
                <a:gd name="T49" fmla="*/ 44 h 44"/>
                <a:gd name="T50" fmla="*/ 25 w 44"/>
                <a:gd name="T51" fmla="*/ 41 h 44"/>
                <a:gd name="T52" fmla="*/ 34 w 44"/>
                <a:gd name="T53" fmla="*/ 38 h 44"/>
                <a:gd name="T54" fmla="*/ 36 w 44"/>
                <a:gd name="T55" fmla="*/ 39 h 44"/>
                <a:gd name="T56" fmla="*/ 40 w 44"/>
                <a:gd name="T57" fmla="*/ 35 h 44"/>
                <a:gd name="T58" fmla="*/ 38 w 44"/>
                <a:gd name="T59" fmla="*/ 33 h 44"/>
                <a:gd name="T60" fmla="*/ 42 w 44"/>
                <a:gd name="T61" fmla="*/ 25 h 44"/>
                <a:gd name="T62" fmla="*/ 44 w 44"/>
                <a:gd name="T63" fmla="*/ 25 h 44"/>
                <a:gd name="T64" fmla="*/ 44 w 44"/>
                <a:gd name="T65" fmla="*/ 19 h 44"/>
                <a:gd name="T66" fmla="*/ 42 w 44"/>
                <a:gd name="T67" fmla="*/ 19 h 44"/>
                <a:gd name="T68" fmla="*/ 38 w 44"/>
                <a:gd name="T69" fmla="*/ 10 h 44"/>
                <a:gd name="T70" fmla="*/ 40 w 44"/>
                <a:gd name="T71" fmla="*/ 8 h 44"/>
                <a:gd name="T72" fmla="*/ 36 w 44"/>
                <a:gd name="T73" fmla="*/ 4 h 44"/>
                <a:gd name="T74" fmla="*/ 34 w 44"/>
                <a:gd name="T75" fmla="*/ 6 h 44"/>
                <a:gd name="T76" fmla="*/ 25 w 44"/>
                <a:gd name="T77" fmla="*/ 2 h 44"/>
                <a:gd name="T78" fmla="*/ 25 w 44"/>
                <a:gd name="T7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44">
                  <a:moveTo>
                    <a:pt x="22" y="37"/>
                  </a:moveTo>
                  <a:cubicBezTo>
                    <a:pt x="14" y="37"/>
                    <a:pt x="7" y="29"/>
                    <a:pt x="7" y="20"/>
                  </a:cubicBezTo>
                  <a:cubicBezTo>
                    <a:pt x="8" y="13"/>
                    <a:pt x="14" y="8"/>
                    <a:pt x="20" y="7"/>
                  </a:cubicBezTo>
                  <a:cubicBezTo>
                    <a:pt x="21" y="7"/>
                    <a:pt x="22" y="7"/>
                    <a:pt x="22" y="7"/>
                  </a:cubicBezTo>
                  <a:cubicBezTo>
                    <a:pt x="31" y="7"/>
                    <a:pt x="38" y="15"/>
                    <a:pt x="37" y="24"/>
                  </a:cubicBezTo>
                  <a:cubicBezTo>
                    <a:pt x="36" y="30"/>
                    <a:pt x="31" y="36"/>
                    <a:pt x="24" y="36"/>
                  </a:cubicBezTo>
                  <a:cubicBezTo>
                    <a:pt x="23" y="37"/>
                    <a:pt x="23" y="37"/>
                    <a:pt x="22" y="37"/>
                  </a:cubicBezTo>
                  <a:moveTo>
                    <a:pt x="25" y="0"/>
                  </a:moveTo>
                  <a:cubicBezTo>
                    <a:pt x="19" y="0"/>
                    <a:pt x="19" y="0"/>
                    <a:pt x="19" y="0"/>
                  </a:cubicBezTo>
                  <a:cubicBezTo>
                    <a:pt x="19" y="2"/>
                    <a:pt x="19" y="2"/>
                    <a:pt x="19" y="2"/>
                  </a:cubicBezTo>
                  <a:cubicBezTo>
                    <a:pt x="16" y="3"/>
                    <a:pt x="13" y="4"/>
                    <a:pt x="11" y="6"/>
                  </a:cubicBezTo>
                  <a:cubicBezTo>
                    <a:pt x="9" y="4"/>
                    <a:pt x="9" y="4"/>
                    <a:pt x="9" y="4"/>
                  </a:cubicBezTo>
                  <a:cubicBezTo>
                    <a:pt x="5" y="8"/>
                    <a:pt x="5" y="8"/>
                    <a:pt x="5" y="8"/>
                  </a:cubicBezTo>
                  <a:cubicBezTo>
                    <a:pt x="6" y="10"/>
                    <a:pt x="6" y="10"/>
                    <a:pt x="6" y="10"/>
                  </a:cubicBezTo>
                  <a:cubicBezTo>
                    <a:pt x="4" y="12"/>
                    <a:pt x="3" y="15"/>
                    <a:pt x="3" y="19"/>
                  </a:cubicBezTo>
                  <a:cubicBezTo>
                    <a:pt x="0" y="19"/>
                    <a:pt x="0" y="19"/>
                    <a:pt x="0" y="19"/>
                  </a:cubicBezTo>
                  <a:cubicBezTo>
                    <a:pt x="0" y="25"/>
                    <a:pt x="0" y="25"/>
                    <a:pt x="0" y="25"/>
                  </a:cubicBezTo>
                  <a:cubicBezTo>
                    <a:pt x="3" y="25"/>
                    <a:pt x="3" y="25"/>
                    <a:pt x="3" y="25"/>
                  </a:cubicBezTo>
                  <a:cubicBezTo>
                    <a:pt x="3" y="28"/>
                    <a:pt x="4" y="31"/>
                    <a:pt x="6" y="33"/>
                  </a:cubicBezTo>
                  <a:cubicBezTo>
                    <a:pt x="5" y="35"/>
                    <a:pt x="5" y="35"/>
                    <a:pt x="5" y="35"/>
                  </a:cubicBezTo>
                  <a:cubicBezTo>
                    <a:pt x="9" y="39"/>
                    <a:pt x="9" y="39"/>
                    <a:pt x="9" y="39"/>
                  </a:cubicBezTo>
                  <a:cubicBezTo>
                    <a:pt x="11" y="38"/>
                    <a:pt x="11" y="38"/>
                    <a:pt x="11" y="38"/>
                  </a:cubicBezTo>
                  <a:cubicBezTo>
                    <a:pt x="13" y="39"/>
                    <a:pt x="16" y="41"/>
                    <a:pt x="19" y="41"/>
                  </a:cubicBezTo>
                  <a:cubicBezTo>
                    <a:pt x="19" y="44"/>
                    <a:pt x="19" y="44"/>
                    <a:pt x="19" y="44"/>
                  </a:cubicBezTo>
                  <a:cubicBezTo>
                    <a:pt x="25" y="44"/>
                    <a:pt x="25" y="44"/>
                    <a:pt x="25" y="44"/>
                  </a:cubicBezTo>
                  <a:cubicBezTo>
                    <a:pt x="25" y="41"/>
                    <a:pt x="25" y="41"/>
                    <a:pt x="25" y="41"/>
                  </a:cubicBezTo>
                  <a:cubicBezTo>
                    <a:pt x="29" y="41"/>
                    <a:pt x="32" y="39"/>
                    <a:pt x="34" y="38"/>
                  </a:cubicBezTo>
                  <a:cubicBezTo>
                    <a:pt x="36" y="39"/>
                    <a:pt x="36" y="39"/>
                    <a:pt x="36" y="39"/>
                  </a:cubicBezTo>
                  <a:cubicBezTo>
                    <a:pt x="40" y="35"/>
                    <a:pt x="40" y="35"/>
                    <a:pt x="40" y="35"/>
                  </a:cubicBezTo>
                  <a:cubicBezTo>
                    <a:pt x="38" y="33"/>
                    <a:pt x="38" y="33"/>
                    <a:pt x="38" y="33"/>
                  </a:cubicBezTo>
                  <a:cubicBezTo>
                    <a:pt x="40" y="31"/>
                    <a:pt x="41" y="28"/>
                    <a:pt x="42" y="25"/>
                  </a:cubicBezTo>
                  <a:cubicBezTo>
                    <a:pt x="44" y="25"/>
                    <a:pt x="44" y="25"/>
                    <a:pt x="44" y="25"/>
                  </a:cubicBezTo>
                  <a:cubicBezTo>
                    <a:pt x="44" y="19"/>
                    <a:pt x="44" y="19"/>
                    <a:pt x="44" y="19"/>
                  </a:cubicBezTo>
                  <a:cubicBezTo>
                    <a:pt x="42" y="19"/>
                    <a:pt x="42" y="19"/>
                    <a:pt x="42" y="19"/>
                  </a:cubicBezTo>
                  <a:cubicBezTo>
                    <a:pt x="41" y="15"/>
                    <a:pt x="40" y="12"/>
                    <a:pt x="38" y="10"/>
                  </a:cubicBezTo>
                  <a:cubicBezTo>
                    <a:pt x="40" y="8"/>
                    <a:pt x="40" y="8"/>
                    <a:pt x="40" y="8"/>
                  </a:cubicBezTo>
                  <a:cubicBezTo>
                    <a:pt x="36" y="4"/>
                    <a:pt x="36" y="4"/>
                    <a:pt x="36" y="4"/>
                  </a:cubicBezTo>
                  <a:cubicBezTo>
                    <a:pt x="34" y="6"/>
                    <a:pt x="34" y="6"/>
                    <a:pt x="34" y="6"/>
                  </a:cubicBezTo>
                  <a:cubicBezTo>
                    <a:pt x="32" y="4"/>
                    <a:pt x="29" y="3"/>
                    <a:pt x="25" y="2"/>
                  </a:cubicBezTo>
                  <a:cubicBezTo>
                    <a:pt x="25" y="0"/>
                    <a:pt x="25" y="0"/>
                    <a:pt x="25"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ïŝļïde"/>
            <p:cNvSpPr/>
            <p:nvPr/>
          </p:nvSpPr>
          <p:spPr bwMode="auto">
            <a:xfrm>
              <a:off x="3952876" y="2578100"/>
              <a:ext cx="68263" cy="6985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ṩḷîḑe"/>
            <p:cNvSpPr/>
            <p:nvPr/>
          </p:nvSpPr>
          <p:spPr bwMode="auto">
            <a:xfrm>
              <a:off x="3833813" y="2673350"/>
              <a:ext cx="141288" cy="142875"/>
            </a:xfrm>
            <a:custGeom>
              <a:avLst/>
              <a:gdLst>
                <a:gd name="T0" fmla="*/ 21 w 43"/>
                <a:gd name="T1" fmla="*/ 36 h 43"/>
                <a:gd name="T2" fmla="*/ 7 w 43"/>
                <a:gd name="T3" fmla="*/ 20 h 43"/>
                <a:gd name="T4" fmla="*/ 20 w 43"/>
                <a:gd name="T5" fmla="*/ 7 h 43"/>
                <a:gd name="T6" fmla="*/ 21 w 43"/>
                <a:gd name="T7" fmla="*/ 7 h 43"/>
                <a:gd name="T8" fmla="*/ 36 w 43"/>
                <a:gd name="T9" fmla="*/ 23 h 43"/>
                <a:gd name="T10" fmla="*/ 23 w 43"/>
                <a:gd name="T11" fmla="*/ 36 h 43"/>
                <a:gd name="T12" fmla="*/ 21 w 43"/>
                <a:gd name="T13" fmla="*/ 36 h 43"/>
                <a:gd name="T14" fmla="*/ 24 w 43"/>
                <a:gd name="T15" fmla="*/ 0 h 43"/>
                <a:gd name="T16" fmla="*/ 19 w 43"/>
                <a:gd name="T17" fmla="*/ 0 h 43"/>
                <a:gd name="T18" fmla="*/ 19 w 43"/>
                <a:gd name="T19" fmla="*/ 3 h 43"/>
                <a:gd name="T20" fmla="*/ 10 w 43"/>
                <a:gd name="T21" fmla="*/ 6 h 43"/>
                <a:gd name="T22" fmla="*/ 8 w 43"/>
                <a:gd name="T23" fmla="*/ 5 h 43"/>
                <a:gd name="T24" fmla="*/ 5 w 43"/>
                <a:gd name="T25" fmla="*/ 9 h 43"/>
                <a:gd name="T26" fmla="*/ 6 w 43"/>
                <a:gd name="T27" fmla="*/ 10 h 43"/>
                <a:gd name="T28" fmla="*/ 3 w 43"/>
                <a:gd name="T29" fmla="*/ 19 h 43"/>
                <a:gd name="T30" fmla="*/ 0 w 43"/>
                <a:gd name="T31" fmla="*/ 19 h 43"/>
                <a:gd name="T32" fmla="*/ 0 w 43"/>
                <a:gd name="T33" fmla="*/ 24 h 43"/>
                <a:gd name="T34" fmla="*/ 3 w 43"/>
                <a:gd name="T35" fmla="*/ 24 h 43"/>
                <a:gd name="T36" fmla="*/ 6 w 43"/>
                <a:gd name="T37" fmla="*/ 33 h 43"/>
                <a:gd name="T38" fmla="*/ 5 w 43"/>
                <a:gd name="T39" fmla="*/ 34 h 43"/>
                <a:gd name="T40" fmla="*/ 8 w 43"/>
                <a:gd name="T41" fmla="*/ 38 h 43"/>
                <a:gd name="T42" fmla="*/ 10 w 43"/>
                <a:gd name="T43" fmla="*/ 37 h 43"/>
                <a:gd name="T44" fmla="*/ 19 w 43"/>
                <a:gd name="T45" fmla="*/ 40 h 43"/>
                <a:gd name="T46" fmla="*/ 19 w 43"/>
                <a:gd name="T47" fmla="*/ 43 h 43"/>
                <a:gd name="T48" fmla="*/ 24 w 43"/>
                <a:gd name="T49" fmla="*/ 43 h 43"/>
                <a:gd name="T50" fmla="*/ 24 w 43"/>
                <a:gd name="T51" fmla="*/ 40 h 43"/>
                <a:gd name="T52" fmla="*/ 33 w 43"/>
                <a:gd name="T53" fmla="*/ 37 h 43"/>
                <a:gd name="T54" fmla="*/ 34 w 43"/>
                <a:gd name="T55" fmla="*/ 38 h 43"/>
                <a:gd name="T56" fmla="*/ 38 w 43"/>
                <a:gd name="T57" fmla="*/ 34 h 43"/>
                <a:gd name="T58" fmla="*/ 37 w 43"/>
                <a:gd name="T59" fmla="*/ 33 h 43"/>
                <a:gd name="T60" fmla="*/ 40 w 43"/>
                <a:gd name="T61" fmla="*/ 24 h 43"/>
                <a:gd name="T62" fmla="*/ 43 w 43"/>
                <a:gd name="T63" fmla="*/ 24 h 43"/>
                <a:gd name="T64" fmla="*/ 43 w 43"/>
                <a:gd name="T65" fmla="*/ 19 h 43"/>
                <a:gd name="T66" fmla="*/ 40 w 43"/>
                <a:gd name="T67" fmla="*/ 19 h 43"/>
                <a:gd name="T68" fmla="*/ 37 w 43"/>
                <a:gd name="T69" fmla="*/ 10 h 43"/>
                <a:gd name="T70" fmla="*/ 38 w 43"/>
                <a:gd name="T71" fmla="*/ 9 h 43"/>
                <a:gd name="T72" fmla="*/ 34 w 43"/>
                <a:gd name="T73" fmla="*/ 5 h 43"/>
                <a:gd name="T74" fmla="*/ 33 w 43"/>
                <a:gd name="T75" fmla="*/ 6 h 43"/>
                <a:gd name="T76" fmla="*/ 24 w 43"/>
                <a:gd name="T77" fmla="*/ 3 h 43"/>
                <a:gd name="T78" fmla="*/ 24 w 43"/>
                <a:gd name="T7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43">
                  <a:moveTo>
                    <a:pt x="21" y="36"/>
                  </a:moveTo>
                  <a:cubicBezTo>
                    <a:pt x="13" y="36"/>
                    <a:pt x="6" y="29"/>
                    <a:pt x="7" y="20"/>
                  </a:cubicBezTo>
                  <a:cubicBezTo>
                    <a:pt x="8" y="14"/>
                    <a:pt x="13" y="8"/>
                    <a:pt x="20" y="7"/>
                  </a:cubicBezTo>
                  <a:cubicBezTo>
                    <a:pt x="20" y="7"/>
                    <a:pt x="21" y="7"/>
                    <a:pt x="21" y="7"/>
                  </a:cubicBezTo>
                  <a:cubicBezTo>
                    <a:pt x="30" y="7"/>
                    <a:pt x="37" y="15"/>
                    <a:pt x="36" y="23"/>
                  </a:cubicBezTo>
                  <a:cubicBezTo>
                    <a:pt x="35" y="30"/>
                    <a:pt x="29" y="35"/>
                    <a:pt x="23" y="36"/>
                  </a:cubicBezTo>
                  <a:cubicBezTo>
                    <a:pt x="22" y="36"/>
                    <a:pt x="22" y="36"/>
                    <a:pt x="21" y="36"/>
                  </a:cubicBezTo>
                  <a:moveTo>
                    <a:pt x="24" y="0"/>
                  </a:moveTo>
                  <a:cubicBezTo>
                    <a:pt x="19" y="0"/>
                    <a:pt x="19" y="0"/>
                    <a:pt x="19" y="0"/>
                  </a:cubicBezTo>
                  <a:cubicBezTo>
                    <a:pt x="19" y="3"/>
                    <a:pt x="19" y="3"/>
                    <a:pt x="19" y="3"/>
                  </a:cubicBezTo>
                  <a:cubicBezTo>
                    <a:pt x="16" y="3"/>
                    <a:pt x="13" y="4"/>
                    <a:pt x="10" y="6"/>
                  </a:cubicBezTo>
                  <a:cubicBezTo>
                    <a:pt x="8" y="5"/>
                    <a:pt x="8" y="5"/>
                    <a:pt x="8" y="5"/>
                  </a:cubicBezTo>
                  <a:cubicBezTo>
                    <a:pt x="5" y="9"/>
                    <a:pt x="5" y="9"/>
                    <a:pt x="5" y="9"/>
                  </a:cubicBezTo>
                  <a:cubicBezTo>
                    <a:pt x="6" y="10"/>
                    <a:pt x="6" y="10"/>
                    <a:pt x="6" y="10"/>
                  </a:cubicBezTo>
                  <a:cubicBezTo>
                    <a:pt x="4" y="13"/>
                    <a:pt x="3" y="16"/>
                    <a:pt x="3" y="19"/>
                  </a:cubicBezTo>
                  <a:cubicBezTo>
                    <a:pt x="0" y="19"/>
                    <a:pt x="0" y="19"/>
                    <a:pt x="0" y="19"/>
                  </a:cubicBezTo>
                  <a:cubicBezTo>
                    <a:pt x="0" y="24"/>
                    <a:pt x="0" y="24"/>
                    <a:pt x="0" y="24"/>
                  </a:cubicBezTo>
                  <a:cubicBezTo>
                    <a:pt x="3" y="24"/>
                    <a:pt x="3" y="24"/>
                    <a:pt x="3" y="24"/>
                  </a:cubicBezTo>
                  <a:cubicBezTo>
                    <a:pt x="3" y="27"/>
                    <a:pt x="4" y="30"/>
                    <a:pt x="6" y="33"/>
                  </a:cubicBezTo>
                  <a:cubicBezTo>
                    <a:pt x="5" y="34"/>
                    <a:pt x="5" y="34"/>
                    <a:pt x="5" y="34"/>
                  </a:cubicBezTo>
                  <a:cubicBezTo>
                    <a:pt x="8" y="38"/>
                    <a:pt x="8" y="38"/>
                    <a:pt x="8" y="38"/>
                  </a:cubicBezTo>
                  <a:cubicBezTo>
                    <a:pt x="10" y="37"/>
                    <a:pt x="10" y="37"/>
                    <a:pt x="10" y="37"/>
                  </a:cubicBezTo>
                  <a:cubicBezTo>
                    <a:pt x="13" y="39"/>
                    <a:pt x="16" y="40"/>
                    <a:pt x="19" y="40"/>
                  </a:cubicBezTo>
                  <a:cubicBezTo>
                    <a:pt x="19" y="43"/>
                    <a:pt x="19" y="43"/>
                    <a:pt x="19" y="43"/>
                  </a:cubicBezTo>
                  <a:cubicBezTo>
                    <a:pt x="24" y="43"/>
                    <a:pt x="24" y="43"/>
                    <a:pt x="24" y="43"/>
                  </a:cubicBezTo>
                  <a:cubicBezTo>
                    <a:pt x="24" y="40"/>
                    <a:pt x="24" y="40"/>
                    <a:pt x="24" y="40"/>
                  </a:cubicBezTo>
                  <a:cubicBezTo>
                    <a:pt x="27" y="40"/>
                    <a:pt x="30" y="39"/>
                    <a:pt x="33" y="37"/>
                  </a:cubicBezTo>
                  <a:cubicBezTo>
                    <a:pt x="34" y="38"/>
                    <a:pt x="34" y="38"/>
                    <a:pt x="34" y="38"/>
                  </a:cubicBezTo>
                  <a:cubicBezTo>
                    <a:pt x="38" y="34"/>
                    <a:pt x="38" y="34"/>
                    <a:pt x="38" y="34"/>
                  </a:cubicBezTo>
                  <a:cubicBezTo>
                    <a:pt x="37" y="33"/>
                    <a:pt x="37" y="33"/>
                    <a:pt x="37" y="33"/>
                  </a:cubicBezTo>
                  <a:cubicBezTo>
                    <a:pt x="38" y="30"/>
                    <a:pt x="40" y="27"/>
                    <a:pt x="40" y="24"/>
                  </a:cubicBezTo>
                  <a:cubicBezTo>
                    <a:pt x="43" y="24"/>
                    <a:pt x="43" y="24"/>
                    <a:pt x="43" y="24"/>
                  </a:cubicBezTo>
                  <a:cubicBezTo>
                    <a:pt x="43" y="19"/>
                    <a:pt x="43" y="19"/>
                    <a:pt x="43" y="19"/>
                  </a:cubicBezTo>
                  <a:cubicBezTo>
                    <a:pt x="40" y="19"/>
                    <a:pt x="40" y="19"/>
                    <a:pt x="40" y="19"/>
                  </a:cubicBezTo>
                  <a:cubicBezTo>
                    <a:pt x="40" y="16"/>
                    <a:pt x="38" y="13"/>
                    <a:pt x="37" y="10"/>
                  </a:cubicBezTo>
                  <a:cubicBezTo>
                    <a:pt x="38" y="9"/>
                    <a:pt x="38" y="9"/>
                    <a:pt x="38" y="9"/>
                  </a:cubicBezTo>
                  <a:cubicBezTo>
                    <a:pt x="34" y="5"/>
                    <a:pt x="34" y="5"/>
                    <a:pt x="34" y="5"/>
                  </a:cubicBezTo>
                  <a:cubicBezTo>
                    <a:pt x="33" y="6"/>
                    <a:pt x="33" y="6"/>
                    <a:pt x="33" y="6"/>
                  </a:cubicBezTo>
                  <a:cubicBezTo>
                    <a:pt x="30" y="4"/>
                    <a:pt x="27" y="3"/>
                    <a:pt x="24" y="3"/>
                  </a:cubicBezTo>
                  <a:cubicBezTo>
                    <a:pt x="24" y="0"/>
                    <a:pt x="24" y="0"/>
                    <a:pt x="24"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iṧļîďè"/>
            <p:cNvSpPr/>
            <p:nvPr/>
          </p:nvSpPr>
          <p:spPr bwMode="auto">
            <a:xfrm>
              <a:off x="3873501" y="2713038"/>
              <a:ext cx="61913" cy="63500"/>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iṡ1îḓe"/>
            <p:cNvSpPr/>
            <p:nvPr/>
          </p:nvSpPr>
          <p:spPr bwMode="auto">
            <a:xfrm>
              <a:off x="3702051" y="2479675"/>
              <a:ext cx="211138" cy="211138"/>
            </a:xfrm>
            <a:custGeom>
              <a:avLst/>
              <a:gdLst>
                <a:gd name="T0" fmla="*/ 32 w 64"/>
                <a:gd name="T1" fmla="*/ 53 h 64"/>
                <a:gd name="T2" fmla="*/ 11 w 64"/>
                <a:gd name="T3" fmla="*/ 30 h 64"/>
                <a:gd name="T4" fmla="*/ 29 w 64"/>
                <a:gd name="T5" fmla="*/ 10 h 64"/>
                <a:gd name="T6" fmla="*/ 32 w 64"/>
                <a:gd name="T7" fmla="*/ 10 h 64"/>
                <a:gd name="T8" fmla="*/ 54 w 64"/>
                <a:gd name="T9" fmla="*/ 35 h 64"/>
                <a:gd name="T10" fmla="*/ 34 w 64"/>
                <a:gd name="T11" fmla="*/ 53 h 64"/>
                <a:gd name="T12" fmla="*/ 32 w 64"/>
                <a:gd name="T13" fmla="*/ 53 h 64"/>
                <a:gd name="T14" fmla="*/ 37 w 64"/>
                <a:gd name="T15" fmla="*/ 0 h 64"/>
                <a:gd name="T16" fmla="*/ 28 w 64"/>
                <a:gd name="T17" fmla="*/ 0 h 64"/>
                <a:gd name="T18" fmla="*/ 28 w 64"/>
                <a:gd name="T19" fmla="*/ 3 h 64"/>
                <a:gd name="T20" fmla="*/ 15 w 64"/>
                <a:gd name="T21" fmla="*/ 9 h 64"/>
                <a:gd name="T22" fmla="*/ 13 w 64"/>
                <a:gd name="T23" fmla="*/ 6 h 64"/>
                <a:gd name="T24" fmla="*/ 7 w 64"/>
                <a:gd name="T25" fmla="*/ 12 h 64"/>
                <a:gd name="T26" fmla="*/ 9 w 64"/>
                <a:gd name="T27" fmla="*/ 15 h 64"/>
                <a:gd name="T28" fmla="*/ 4 w 64"/>
                <a:gd name="T29" fmla="*/ 28 h 64"/>
                <a:gd name="T30" fmla="*/ 0 w 64"/>
                <a:gd name="T31" fmla="*/ 28 h 64"/>
                <a:gd name="T32" fmla="*/ 0 w 64"/>
                <a:gd name="T33" fmla="*/ 36 h 64"/>
                <a:gd name="T34" fmla="*/ 4 w 64"/>
                <a:gd name="T35" fmla="*/ 36 h 64"/>
                <a:gd name="T36" fmla="*/ 9 w 64"/>
                <a:gd name="T37" fmla="*/ 49 h 64"/>
                <a:gd name="T38" fmla="*/ 7 w 64"/>
                <a:gd name="T39" fmla="*/ 51 h 64"/>
                <a:gd name="T40" fmla="*/ 13 w 64"/>
                <a:gd name="T41" fmla="*/ 57 h 64"/>
                <a:gd name="T42" fmla="*/ 15 w 64"/>
                <a:gd name="T43" fmla="*/ 55 h 64"/>
                <a:gd name="T44" fmla="*/ 28 w 64"/>
                <a:gd name="T45" fmla="*/ 60 h 64"/>
                <a:gd name="T46" fmla="*/ 28 w 64"/>
                <a:gd name="T47" fmla="*/ 64 h 64"/>
                <a:gd name="T48" fmla="*/ 37 w 64"/>
                <a:gd name="T49" fmla="*/ 64 h 64"/>
                <a:gd name="T50" fmla="*/ 37 w 64"/>
                <a:gd name="T51" fmla="*/ 60 h 64"/>
                <a:gd name="T52" fmla="*/ 49 w 64"/>
                <a:gd name="T53" fmla="*/ 55 h 64"/>
                <a:gd name="T54" fmla="*/ 52 w 64"/>
                <a:gd name="T55" fmla="*/ 57 h 64"/>
                <a:gd name="T56" fmla="*/ 58 w 64"/>
                <a:gd name="T57" fmla="*/ 51 h 64"/>
                <a:gd name="T58" fmla="*/ 55 w 64"/>
                <a:gd name="T59" fmla="*/ 49 h 64"/>
                <a:gd name="T60" fmla="*/ 61 w 64"/>
                <a:gd name="T61" fmla="*/ 36 h 64"/>
                <a:gd name="T62" fmla="*/ 64 w 64"/>
                <a:gd name="T63" fmla="*/ 36 h 64"/>
                <a:gd name="T64" fmla="*/ 64 w 64"/>
                <a:gd name="T65" fmla="*/ 28 h 64"/>
                <a:gd name="T66" fmla="*/ 61 w 64"/>
                <a:gd name="T67" fmla="*/ 28 h 64"/>
                <a:gd name="T68" fmla="*/ 55 w 64"/>
                <a:gd name="T69" fmla="*/ 15 h 64"/>
                <a:gd name="T70" fmla="*/ 58 w 64"/>
                <a:gd name="T71" fmla="*/ 12 h 64"/>
                <a:gd name="T72" fmla="*/ 52 w 64"/>
                <a:gd name="T73" fmla="*/ 6 h 64"/>
                <a:gd name="T74" fmla="*/ 49 w 64"/>
                <a:gd name="T75" fmla="*/ 9 h 64"/>
                <a:gd name="T76" fmla="*/ 37 w 64"/>
                <a:gd name="T77" fmla="*/ 3 h 64"/>
                <a:gd name="T78" fmla="*/ 37 w 64"/>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32" y="53"/>
                  </a:moveTo>
                  <a:cubicBezTo>
                    <a:pt x="20" y="53"/>
                    <a:pt x="10" y="42"/>
                    <a:pt x="11" y="30"/>
                  </a:cubicBezTo>
                  <a:cubicBezTo>
                    <a:pt x="12" y="20"/>
                    <a:pt x="20" y="12"/>
                    <a:pt x="29" y="10"/>
                  </a:cubicBezTo>
                  <a:cubicBezTo>
                    <a:pt x="30" y="10"/>
                    <a:pt x="31" y="10"/>
                    <a:pt x="32" y="10"/>
                  </a:cubicBezTo>
                  <a:cubicBezTo>
                    <a:pt x="45" y="10"/>
                    <a:pt x="55" y="21"/>
                    <a:pt x="54" y="35"/>
                  </a:cubicBezTo>
                  <a:cubicBezTo>
                    <a:pt x="52" y="44"/>
                    <a:pt x="44" y="52"/>
                    <a:pt x="34" y="53"/>
                  </a:cubicBezTo>
                  <a:cubicBezTo>
                    <a:pt x="34" y="53"/>
                    <a:pt x="33" y="53"/>
                    <a:pt x="32" y="53"/>
                  </a:cubicBezTo>
                  <a:moveTo>
                    <a:pt x="37" y="0"/>
                  </a:moveTo>
                  <a:cubicBezTo>
                    <a:pt x="28" y="0"/>
                    <a:pt x="28" y="0"/>
                    <a:pt x="28" y="0"/>
                  </a:cubicBezTo>
                  <a:cubicBezTo>
                    <a:pt x="28" y="3"/>
                    <a:pt x="28" y="3"/>
                    <a:pt x="28" y="3"/>
                  </a:cubicBezTo>
                  <a:cubicBezTo>
                    <a:pt x="23" y="4"/>
                    <a:pt x="19" y="6"/>
                    <a:pt x="15" y="9"/>
                  </a:cubicBezTo>
                  <a:cubicBezTo>
                    <a:pt x="13" y="6"/>
                    <a:pt x="13" y="6"/>
                    <a:pt x="13" y="6"/>
                  </a:cubicBezTo>
                  <a:cubicBezTo>
                    <a:pt x="7" y="12"/>
                    <a:pt x="7" y="12"/>
                    <a:pt x="7" y="12"/>
                  </a:cubicBezTo>
                  <a:cubicBezTo>
                    <a:pt x="9" y="15"/>
                    <a:pt x="9" y="15"/>
                    <a:pt x="9" y="15"/>
                  </a:cubicBezTo>
                  <a:cubicBezTo>
                    <a:pt x="7" y="18"/>
                    <a:pt x="5" y="23"/>
                    <a:pt x="4" y="28"/>
                  </a:cubicBezTo>
                  <a:cubicBezTo>
                    <a:pt x="0" y="28"/>
                    <a:pt x="0" y="28"/>
                    <a:pt x="0" y="28"/>
                  </a:cubicBezTo>
                  <a:cubicBezTo>
                    <a:pt x="0" y="36"/>
                    <a:pt x="0" y="36"/>
                    <a:pt x="0" y="36"/>
                  </a:cubicBezTo>
                  <a:cubicBezTo>
                    <a:pt x="4" y="36"/>
                    <a:pt x="4" y="36"/>
                    <a:pt x="4" y="36"/>
                  </a:cubicBezTo>
                  <a:cubicBezTo>
                    <a:pt x="5" y="41"/>
                    <a:pt x="7" y="45"/>
                    <a:pt x="9" y="49"/>
                  </a:cubicBezTo>
                  <a:cubicBezTo>
                    <a:pt x="7" y="51"/>
                    <a:pt x="7" y="51"/>
                    <a:pt x="7" y="51"/>
                  </a:cubicBezTo>
                  <a:cubicBezTo>
                    <a:pt x="13" y="57"/>
                    <a:pt x="13" y="57"/>
                    <a:pt x="13" y="57"/>
                  </a:cubicBezTo>
                  <a:cubicBezTo>
                    <a:pt x="15" y="55"/>
                    <a:pt x="15" y="55"/>
                    <a:pt x="15" y="55"/>
                  </a:cubicBezTo>
                  <a:cubicBezTo>
                    <a:pt x="19" y="58"/>
                    <a:pt x="23" y="59"/>
                    <a:pt x="28" y="60"/>
                  </a:cubicBezTo>
                  <a:cubicBezTo>
                    <a:pt x="28" y="64"/>
                    <a:pt x="28" y="64"/>
                    <a:pt x="28" y="64"/>
                  </a:cubicBezTo>
                  <a:cubicBezTo>
                    <a:pt x="37" y="64"/>
                    <a:pt x="37" y="64"/>
                    <a:pt x="37" y="64"/>
                  </a:cubicBezTo>
                  <a:cubicBezTo>
                    <a:pt x="37" y="60"/>
                    <a:pt x="37" y="60"/>
                    <a:pt x="37" y="60"/>
                  </a:cubicBezTo>
                  <a:cubicBezTo>
                    <a:pt x="41" y="59"/>
                    <a:pt x="46" y="58"/>
                    <a:pt x="49" y="55"/>
                  </a:cubicBezTo>
                  <a:cubicBezTo>
                    <a:pt x="52" y="57"/>
                    <a:pt x="52" y="57"/>
                    <a:pt x="52" y="57"/>
                  </a:cubicBezTo>
                  <a:cubicBezTo>
                    <a:pt x="58" y="51"/>
                    <a:pt x="58" y="51"/>
                    <a:pt x="58" y="51"/>
                  </a:cubicBezTo>
                  <a:cubicBezTo>
                    <a:pt x="55" y="49"/>
                    <a:pt x="55" y="49"/>
                    <a:pt x="55" y="49"/>
                  </a:cubicBezTo>
                  <a:cubicBezTo>
                    <a:pt x="58" y="45"/>
                    <a:pt x="60" y="41"/>
                    <a:pt x="61" y="36"/>
                  </a:cubicBezTo>
                  <a:cubicBezTo>
                    <a:pt x="64" y="36"/>
                    <a:pt x="64" y="36"/>
                    <a:pt x="64" y="36"/>
                  </a:cubicBezTo>
                  <a:cubicBezTo>
                    <a:pt x="64" y="28"/>
                    <a:pt x="64" y="28"/>
                    <a:pt x="64" y="28"/>
                  </a:cubicBezTo>
                  <a:cubicBezTo>
                    <a:pt x="61" y="28"/>
                    <a:pt x="61" y="28"/>
                    <a:pt x="61" y="28"/>
                  </a:cubicBezTo>
                  <a:cubicBezTo>
                    <a:pt x="60" y="23"/>
                    <a:pt x="58" y="18"/>
                    <a:pt x="55" y="15"/>
                  </a:cubicBezTo>
                  <a:cubicBezTo>
                    <a:pt x="58" y="12"/>
                    <a:pt x="58" y="12"/>
                    <a:pt x="58" y="12"/>
                  </a:cubicBezTo>
                  <a:cubicBezTo>
                    <a:pt x="52" y="6"/>
                    <a:pt x="52" y="6"/>
                    <a:pt x="52" y="6"/>
                  </a:cubicBezTo>
                  <a:cubicBezTo>
                    <a:pt x="49" y="9"/>
                    <a:pt x="49" y="9"/>
                    <a:pt x="49" y="9"/>
                  </a:cubicBezTo>
                  <a:cubicBezTo>
                    <a:pt x="46" y="6"/>
                    <a:pt x="41" y="4"/>
                    <a:pt x="37" y="3"/>
                  </a:cubicBezTo>
                  <a:cubicBezTo>
                    <a:pt x="37" y="0"/>
                    <a:pt x="37" y="0"/>
                    <a:pt x="37" y="0"/>
                  </a:cubicBezTo>
                </a:path>
              </a:pathLst>
            </a:cu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śḷíde"/>
            <p:cNvSpPr/>
            <p:nvPr/>
          </p:nvSpPr>
          <p:spPr bwMode="auto">
            <a:xfrm>
              <a:off x="3757613" y="2535238"/>
              <a:ext cx="98425" cy="10001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iSľiḍê"/>
            <p:cNvSpPr/>
            <p:nvPr/>
          </p:nvSpPr>
          <p:spPr bwMode="auto">
            <a:xfrm>
              <a:off x="7516813" y="2020888"/>
              <a:ext cx="234950" cy="234950"/>
            </a:xfrm>
            <a:custGeom>
              <a:avLst/>
              <a:gdLst>
                <a:gd name="T0" fmla="*/ 36 w 71"/>
                <a:gd name="T1" fmla="*/ 59 h 71"/>
                <a:gd name="T2" fmla="*/ 33 w 71"/>
                <a:gd name="T3" fmla="*/ 59 h 71"/>
                <a:gd name="T4" fmla="*/ 12 w 71"/>
                <a:gd name="T5" fmla="*/ 39 h 71"/>
                <a:gd name="T6" fmla="*/ 36 w 71"/>
                <a:gd name="T7" fmla="*/ 12 h 71"/>
                <a:gd name="T8" fmla="*/ 39 w 71"/>
                <a:gd name="T9" fmla="*/ 12 h 71"/>
                <a:gd name="T10" fmla="*/ 59 w 71"/>
                <a:gd name="T11" fmla="*/ 33 h 71"/>
                <a:gd name="T12" fmla="*/ 36 w 71"/>
                <a:gd name="T13" fmla="*/ 59 h 71"/>
                <a:gd name="T14" fmla="*/ 40 w 71"/>
                <a:gd name="T15" fmla="*/ 0 h 71"/>
                <a:gd name="T16" fmla="*/ 31 w 71"/>
                <a:gd name="T17" fmla="*/ 0 h 71"/>
                <a:gd name="T18" fmla="*/ 31 w 71"/>
                <a:gd name="T19" fmla="*/ 4 h 71"/>
                <a:gd name="T20" fmla="*/ 17 w 71"/>
                <a:gd name="T21" fmla="*/ 10 h 71"/>
                <a:gd name="T22" fmla="*/ 14 w 71"/>
                <a:gd name="T23" fmla="*/ 7 h 71"/>
                <a:gd name="T24" fmla="*/ 7 w 71"/>
                <a:gd name="T25" fmla="*/ 14 h 71"/>
                <a:gd name="T26" fmla="*/ 10 w 71"/>
                <a:gd name="T27" fmla="*/ 17 h 71"/>
                <a:gd name="T28" fmla="*/ 4 w 71"/>
                <a:gd name="T29" fmla="*/ 31 h 71"/>
                <a:gd name="T30" fmla="*/ 0 w 71"/>
                <a:gd name="T31" fmla="*/ 31 h 71"/>
                <a:gd name="T32" fmla="*/ 0 w 71"/>
                <a:gd name="T33" fmla="*/ 40 h 71"/>
                <a:gd name="T34" fmla="*/ 4 w 71"/>
                <a:gd name="T35" fmla="*/ 40 h 71"/>
                <a:gd name="T36" fmla="*/ 10 w 71"/>
                <a:gd name="T37" fmla="*/ 54 h 71"/>
                <a:gd name="T38" fmla="*/ 7 w 71"/>
                <a:gd name="T39" fmla="*/ 57 h 71"/>
                <a:gd name="T40" fmla="*/ 14 w 71"/>
                <a:gd name="T41" fmla="*/ 64 h 71"/>
                <a:gd name="T42" fmla="*/ 17 w 71"/>
                <a:gd name="T43" fmla="*/ 61 h 71"/>
                <a:gd name="T44" fmla="*/ 31 w 71"/>
                <a:gd name="T45" fmla="*/ 67 h 71"/>
                <a:gd name="T46" fmla="*/ 31 w 71"/>
                <a:gd name="T47" fmla="*/ 71 h 71"/>
                <a:gd name="T48" fmla="*/ 40 w 71"/>
                <a:gd name="T49" fmla="*/ 71 h 71"/>
                <a:gd name="T50" fmla="*/ 40 w 71"/>
                <a:gd name="T51" fmla="*/ 67 h 71"/>
                <a:gd name="T52" fmla="*/ 54 w 71"/>
                <a:gd name="T53" fmla="*/ 61 h 71"/>
                <a:gd name="T54" fmla="*/ 57 w 71"/>
                <a:gd name="T55" fmla="*/ 64 h 71"/>
                <a:gd name="T56" fmla="*/ 64 w 71"/>
                <a:gd name="T57" fmla="*/ 57 h 71"/>
                <a:gd name="T58" fmla="*/ 61 w 71"/>
                <a:gd name="T59" fmla="*/ 54 h 71"/>
                <a:gd name="T60" fmla="*/ 67 w 71"/>
                <a:gd name="T61" fmla="*/ 40 h 71"/>
                <a:gd name="T62" fmla="*/ 71 w 71"/>
                <a:gd name="T63" fmla="*/ 40 h 71"/>
                <a:gd name="T64" fmla="*/ 71 w 71"/>
                <a:gd name="T65" fmla="*/ 31 h 71"/>
                <a:gd name="T66" fmla="*/ 67 w 71"/>
                <a:gd name="T67" fmla="*/ 31 h 71"/>
                <a:gd name="T68" fmla="*/ 61 w 71"/>
                <a:gd name="T69" fmla="*/ 17 h 71"/>
                <a:gd name="T70" fmla="*/ 64 w 71"/>
                <a:gd name="T71" fmla="*/ 14 h 71"/>
                <a:gd name="T72" fmla="*/ 57 w 71"/>
                <a:gd name="T73" fmla="*/ 7 h 71"/>
                <a:gd name="T74" fmla="*/ 54 w 71"/>
                <a:gd name="T75" fmla="*/ 10 h 71"/>
                <a:gd name="T76" fmla="*/ 40 w 71"/>
                <a:gd name="T77" fmla="*/ 4 h 71"/>
                <a:gd name="T78" fmla="*/ 40 w 71"/>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 h="71">
                  <a:moveTo>
                    <a:pt x="36" y="59"/>
                  </a:moveTo>
                  <a:cubicBezTo>
                    <a:pt x="35" y="59"/>
                    <a:pt x="34" y="59"/>
                    <a:pt x="33" y="59"/>
                  </a:cubicBezTo>
                  <a:cubicBezTo>
                    <a:pt x="22" y="58"/>
                    <a:pt x="13" y="49"/>
                    <a:pt x="12" y="39"/>
                  </a:cubicBezTo>
                  <a:cubicBezTo>
                    <a:pt x="10" y="24"/>
                    <a:pt x="21" y="12"/>
                    <a:pt x="36" y="12"/>
                  </a:cubicBezTo>
                  <a:cubicBezTo>
                    <a:pt x="37" y="12"/>
                    <a:pt x="38" y="12"/>
                    <a:pt x="39" y="12"/>
                  </a:cubicBezTo>
                  <a:cubicBezTo>
                    <a:pt x="50" y="13"/>
                    <a:pt x="58" y="22"/>
                    <a:pt x="59" y="33"/>
                  </a:cubicBezTo>
                  <a:cubicBezTo>
                    <a:pt x="61" y="47"/>
                    <a:pt x="49" y="59"/>
                    <a:pt x="36" y="59"/>
                  </a:cubicBezTo>
                  <a:moveTo>
                    <a:pt x="40" y="0"/>
                  </a:moveTo>
                  <a:cubicBezTo>
                    <a:pt x="31" y="0"/>
                    <a:pt x="31" y="0"/>
                    <a:pt x="31" y="0"/>
                  </a:cubicBezTo>
                  <a:cubicBezTo>
                    <a:pt x="31" y="4"/>
                    <a:pt x="31" y="4"/>
                    <a:pt x="31" y="4"/>
                  </a:cubicBezTo>
                  <a:cubicBezTo>
                    <a:pt x="26" y="5"/>
                    <a:pt x="21" y="7"/>
                    <a:pt x="17" y="10"/>
                  </a:cubicBezTo>
                  <a:cubicBezTo>
                    <a:pt x="14" y="7"/>
                    <a:pt x="14" y="7"/>
                    <a:pt x="14" y="7"/>
                  </a:cubicBezTo>
                  <a:cubicBezTo>
                    <a:pt x="7" y="14"/>
                    <a:pt x="7" y="14"/>
                    <a:pt x="7" y="14"/>
                  </a:cubicBezTo>
                  <a:cubicBezTo>
                    <a:pt x="10" y="17"/>
                    <a:pt x="10" y="17"/>
                    <a:pt x="10" y="17"/>
                  </a:cubicBezTo>
                  <a:cubicBezTo>
                    <a:pt x="7" y="21"/>
                    <a:pt x="5" y="26"/>
                    <a:pt x="4" y="31"/>
                  </a:cubicBezTo>
                  <a:cubicBezTo>
                    <a:pt x="0" y="31"/>
                    <a:pt x="0" y="31"/>
                    <a:pt x="0" y="31"/>
                  </a:cubicBezTo>
                  <a:cubicBezTo>
                    <a:pt x="0" y="40"/>
                    <a:pt x="0" y="40"/>
                    <a:pt x="0" y="40"/>
                  </a:cubicBezTo>
                  <a:cubicBezTo>
                    <a:pt x="4" y="40"/>
                    <a:pt x="4" y="40"/>
                    <a:pt x="4" y="40"/>
                  </a:cubicBezTo>
                  <a:cubicBezTo>
                    <a:pt x="5" y="45"/>
                    <a:pt x="7" y="50"/>
                    <a:pt x="10" y="54"/>
                  </a:cubicBezTo>
                  <a:cubicBezTo>
                    <a:pt x="7" y="57"/>
                    <a:pt x="7" y="57"/>
                    <a:pt x="7" y="57"/>
                  </a:cubicBezTo>
                  <a:cubicBezTo>
                    <a:pt x="14" y="64"/>
                    <a:pt x="14" y="64"/>
                    <a:pt x="14" y="64"/>
                  </a:cubicBezTo>
                  <a:cubicBezTo>
                    <a:pt x="17" y="61"/>
                    <a:pt x="17" y="61"/>
                    <a:pt x="17" y="61"/>
                  </a:cubicBezTo>
                  <a:cubicBezTo>
                    <a:pt x="21" y="64"/>
                    <a:pt x="26" y="66"/>
                    <a:pt x="31" y="67"/>
                  </a:cubicBezTo>
                  <a:cubicBezTo>
                    <a:pt x="31" y="71"/>
                    <a:pt x="31" y="71"/>
                    <a:pt x="31" y="71"/>
                  </a:cubicBezTo>
                  <a:cubicBezTo>
                    <a:pt x="40" y="71"/>
                    <a:pt x="40" y="71"/>
                    <a:pt x="40" y="71"/>
                  </a:cubicBezTo>
                  <a:cubicBezTo>
                    <a:pt x="40" y="67"/>
                    <a:pt x="40" y="67"/>
                    <a:pt x="40" y="67"/>
                  </a:cubicBezTo>
                  <a:cubicBezTo>
                    <a:pt x="46" y="66"/>
                    <a:pt x="50" y="64"/>
                    <a:pt x="54" y="61"/>
                  </a:cubicBezTo>
                  <a:cubicBezTo>
                    <a:pt x="57" y="64"/>
                    <a:pt x="57" y="64"/>
                    <a:pt x="57" y="64"/>
                  </a:cubicBezTo>
                  <a:cubicBezTo>
                    <a:pt x="64" y="57"/>
                    <a:pt x="64" y="57"/>
                    <a:pt x="64" y="57"/>
                  </a:cubicBezTo>
                  <a:cubicBezTo>
                    <a:pt x="61" y="54"/>
                    <a:pt x="61" y="54"/>
                    <a:pt x="61" y="54"/>
                  </a:cubicBezTo>
                  <a:cubicBezTo>
                    <a:pt x="64" y="50"/>
                    <a:pt x="66" y="45"/>
                    <a:pt x="67" y="40"/>
                  </a:cubicBezTo>
                  <a:cubicBezTo>
                    <a:pt x="71" y="40"/>
                    <a:pt x="71" y="40"/>
                    <a:pt x="71" y="40"/>
                  </a:cubicBezTo>
                  <a:cubicBezTo>
                    <a:pt x="71" y="31"/>
                    <a:pt x="71" y="31"/>
                    <a:pt x="71" y="31"/>
                  </a:cubicBezTo>
                  <a:cubicBezTo>
                    <a:pt x="67" y="31"/>
                    <a:pt x="67" y="31"/>
                    <a:pt x="67" y="31"/>
                  </a:cubicBezTo>
                  <a:cubicBezTo>
                    <a:pt x="66" y="26"/>
                    <a:pt x="64" y="21"/>
                    <a:pt x="61" y="17"/>
                  </a:cubicBezTo>
                  <a:cubicBezTo>
                    <a:pt x="64" y="14"/>
                    <a:pt x="64" y="14"/>
                    <a:pt x="64" y="14"/>
                  </a:cubicBezTo>
                  <a:cubicBezTo>
                    <a:pt x="57" y="7"/>
                    <a:pt x="57" y="7"/>
                    <a:pt x="57" y="7"/>
                  </a:cubicBezTo>
                  <a:cubicBezTo>
                    <a:pt x="54" y="10"/>
                    <a:pt x="54" y="10"/>
                    <a:pt x="54" y="10"/>
                  </a:cubicBezTo>
                  <a:cubicBezTo>
                    <a:pt x="50" y="7"/>
                    <a:pt x="46" y="5"/>
                    <a:pt x="40" y="4"/>
                  </a:cubicBezTo>
                  <a:cubicBezTo>
                    <a:pt x="40" y="0"/>
                    <a:pt x="40" y="0"/>
                    <a:pt x="40" y="0"/>
                  </a:cubicBezTo>
                </a:path>
              </a:pathLst>
            </a:custGeom>
            <a:solidFill>
              <a:schemeClr val="bg1">
                <a:lumMod val="85000"/>
              </a:schemeClr>
            </a:solidFill>
            <a:ln>
              <a:noFill/>
            </a:ln>
          </p:spPr>
          <p:txBody>
            <a:bodyPr anchor="ctr"/>
            <a:lstStyle/>
            <a:p>
              <a:pPr algn="ctr"/>
              <a:endParaRPr/>
            </a:p>
          </p:txBody>
        </p:sp>
        <p:sp>
          <p:nvSpPr>
            <p:cNvPr id="92" name="îsḷîḓé"/>
            <p:cNvSpPr/>
            <p:nvPr/>
          </p:nvSpPr>
          <p:spPr bwMode="auto">
            <a:xfrm>
              <a:off x="7578726" y="2084388"/>
              <a:ext cx="109538" cy="107950"/>
            </a:xfrm>
            <a:prstGeom prst="ellipse">
              <a:avLst/>
            </a:prstGeom>
            <a:solidFill>
              <a:schemeClr val="bg1">
                <a:lumMod val="85000"/>
              </a:schemeClr>
            </a:solidFill>
            <a:ln>
              <a:noFill/>
            </a:ln>
          </p:spPr>
          <p:txBody>
            <a:bodyPr anchor="ctr"/>
            <a:lstStyle/>
            <a:p>
              <a:pPr algn="ctr"/>
              <a:endParaRPr/>
            </a:p>
          </p:txBody>
        </p:sp>
        <p:sp>
          <p:nvSpPr>
            <p:cNvPr id="93" name="íṧ1ïḍê"/>
            <p:cNvSpPr/>
            <p:nvPr/>
          </p:nvSpPr>
          <p:spPr bwMode="auto">
            <a:xfrm>
              <a:off x="7688263" y="2216150"/>
              <a:ext cx="152400" cy="150813"/>
            </a:xfrm>
            <a:custGeom>
              <a:avLst/>
              <a:gdLst>
                <a:gd name="T0" fmla="*/ 23 w 46"/>
                <a:gd name="T1" fmla="*/ 38 h 46"/>
                <a:gd name="T2" fmla="*/ 21 w 46"/>
                <a:gd name="T3" fmla="*/ 38 h 46"/>
                <a:gd name="T4" fmla="*/ 8 w 46"/>
                <a:gd name="T5" fmla="*/ 25 h 46"/>
                <a:gd name="T6" fmla="*/ 23 w 46"/>
                <a:gd name="T7" fmla="*/ 8 h 46"/>
                <a:gd name="T8" fmla="*/ 25 w 46"/>
                <a:gd name="T9" fmla="*/ 8 h 46"/>
                <a:gd name="T10" fmla="*/ 38 w 46"/>
                <a:gd name="T11" fmla="*/ 22 h 46"/>
                <a:gd name="T12" fmla="*/ 23 w 46"/>
                <a:gd name="T13" fmla="*/ 38 h 46"/>
                <a:gd name="T14" fmla="*/ 26 w 46"/>
                <a:gd name="T15" fmla="*/ 0 h 46"/>
                <a:gd name="T16" fmla="*/ 20 w 46"/>
                <a:gd name="T17" fmla="*/ 0 h 46"/>
                <a:gd name="T18" fmla="*/ 20 w 46"/>
                <a:gd name="T19" fmla="*/ 3 h 46"/>
                <a:gd name="T20" fmla="*/ 11 w 46"/>
                <a:gd name="T21" fmla="*/ 7 h 46"/>
                <a:gd name="T22" fmla="*/ 9 w 46"/>
                <a:gd name="T23" fmla="*/ 5 h 46"/>
                <a:gd name="T24" fmla="*/ 5 w 46"/>
                <a:gd name="T25" fmla="*/ 9 h 46"/>
                <a:gd name="T26" fmla="*/ 6 w 46"/>
                <a:gd name="T27" fmla="*/ 11 h 46"/>
                <a:gd name="T28" fmla="*/ 3 w 46"/>
                <a:gd name="T29" fmla="*/ 20 h 46"/>
                <a:gd name="T30" fmla="*/ 0 w 46"/>
                <a:gd name="T31" fmla="*/ 20 h 46"/>
                <a:gd name="T32" fmla="*/ 0 w 46"/>
                <a:gd name="T33" fmla="*/ 26 h 46"/>
                <a:gd name="T34" fmla="*/ 3 w 46"/>
                <a:gd name="T35" fmla="*/ 26 h 46"/>
                <a:gd name="T36" fmla="*/ 6 w 46"/>
                <a:gd name="T37" fmla="*/ 35 h 46"/>
                <a:gd name="T38" fmla="*/ 5 w 46"/>
                <a:gd name="T39" fmla="*/ 37 h 46"/>
                <a:gd name="T40" fmla="*/ 9 w 46"/>
                <a:gd name="T41" fmla="*/ 41 h 46"/>
                <a:gd name="T42" fmla="*/ 11 w 46"/>
                <a:gd name="T43" fmla="*/ 39 h 46"/>
                <a:gd name="T44" fmla="*/ 20 w 46"/>
                <a:gd name="T45" fmla="*/ 43 h 46"/>
                <a:gd name="T46" fmla="*/ 20 w 46"/>
                <a:gd name="T47" fmla="*/ 46 h 46"/>
                <a:gd name="T48" fmla="*/ 26 w 46"/>
                <a:gd name="T49" fmla="*/ 46 h 46"/>
                <a:gd name="T50" fmla="*/ 26 w 46"/>
                <a:gd name="T51" fmla="*/ 43 h 46"/>
                <a:gd name="T52" fmla="*/ 35 w 46"/>
                <a:gd name="T53" fmla="*/ 39 h 46"/>
                <a:gd name="T54" fmla="*/ 37 w 46"/>
                <a:gd name="T55" fmla="*/ 41 h 46"/>
                <a:gd name="T56" fmla="*/ 41 w 46"/>
                <a:gd name="T57" fmla="*/ 37 h 46"/>
                <a:gd name="T58" fmla="*/ 39 w 46"/>
                <a:gd name="T59" fmla="*/ 35 h 46"/>
                <a:gd name="T60" fmla="*/ 43 w 46"/>
                <a:gd name="T61" fmla="*/ 26 h 46"/>
                <a:gd name="T62" fmla="*/ 46 w 46"/>
                <a:gd name="T63" fmla="*/ 26 h 46"/>
                <a:gd name="T64" fmla="*/ 46 w 46"/>
                <a:gd name="T65" fmla="*/ 20 h 46"/>
                <a:gd name="T66" fmla="*/ 43 w 46"/>
                <a:gd name="T67" fmla="*/ 20 h 46"/>
                <a:gd name="T68" fmla="*/ 39 w 46"/>
                <a:gd name="T69" fmla="*/ 11 h 46"/>
                <a:gd name="T70" fmla="*/ 41 w 46"/>
                <a:gd name="T71" fmla="*/ 9 h 46"/>
                <a:gd name="T72" fmla="*/ 37 w 46"/>
                <a:gd name="T73" fmla="*/ 5 h 46"/>
                <a:gd name="T74" fmla="*/ 35 w 46"/>
                <a:gd name="T75" fmla="*/ 7 h 46"/>
                <a:gd name="T76" fmla="*/ 26 w 46"/>
                <a:gd name="T77" fmla="*/ 3 h 46"/>
                <a:gd name="T78" fmla="*/ 26 w 46"/>
                <a:gd name="T7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 h="46">
                  <a:moveTo>
                    <a:pt x="23" y="38"/>
                  </a:moveTo>
                  <a:cubicBezTo>
                    <a:pt x="22" y="38"/>
                    <a:pt x="22" y="38"/>
                    <a:pt x="21" y="38"/>
                  </a:cubicBezTo>
                  <a:cubicBezTo>
                    <a:pt x="14" y="38"/>
                    <a:pt x="9" y="32"/>
                    <a:pt x="8" y="25"/>
                  </a:cubicBezTo>
                  <a:cubicBezTo>
                    <a:pt x="6" y="16"/>
                    <a:pt x="14" y="8"/>
                    <a:pt x="23" y="8"/>
                  </a:cubicBezTo>
                  <a:cubicBezTo>
                    <a:pt x="23" y="8"/>
                    <a:pt x="24" y="8"/>
                    <a:pt x="25" y="8"/>
                  </a:cubicBezTo>
                  <a:cubicBezTo>
                    <a:pt x="32" y="9"/>
                    <a:pt x="37" y="15"/>
                    <a:pt x="38" y="22"/>
                  </a:cubicBezTo>
                  <a:cubicBezTo>
                    <a:pt x="39" y="31"/>
                    <a:pt x="32" y="38"/>
                    <a:pt x="23" y="38"/>
                  </a:cubicBezTo>
                  <a:moveTo>
                    <a:pt x="26" y="0"/>
                  </a:moveTo>
                  <a:cubicBezTo>
                    <a:pt x="20" y="0"/>
                    <a:pt x="20" y="0"/>
                    <a:pt x="20" y="0"/>
                  </a:cubicBezTo>
                  <a:cubicBezTo>
                    <a:pt x="20" y="3"/>
                    <a:pt x="20" y="3"/>
                    <a:pt x="20" y="3"/>
                  </a:cubicBezTo>
                  <a:cubicBezTo>
                    <a:pt x="16" y="3"/>
                    <a:pt x="13" y="5"/>
                    <a:pt x="11" y="7"/>
                  </a:cubicBezTo>
                  <a:cubicBezTo>
                    <a:pt x="9" y="5"/>
                    <a:pt x="9" y="5"/>
                    <a:pt x="9" y="5"/>
                  </a:cubicBezTo>
                  <a:cubicBezTo>
                    <a:pt x="5" y="9"/>
                    <a:pt x="5" y="9"/>
                    <a:pt x="5" y="9"/>
                  </a:cubicBezTo>
                  <a:cubicBezTo>
                    <a:pt x="6" y="11"/>
                    <a:pt x="6" y="11"/>
                    <a:pt x="6" y="11"/>
                  </a:cubicBezTo>
                  <a:cubicBezTo>
                    <a:pt x="4" y="14"/>
                    <a:pt x="3" y="17"/>
                    <a:pt x="3" y="20"/>
                  </a:cubicBezTo>
                  <a:cubicBezTo>
                    <a:pt x="0" y="20"/>
                    <a:pt x="0" y="20"/>
                    <a:pt x="0" y="20"/>
                  </a:cubicBezTo>
                  <a:cubicBezTo>
                    <a:pt x="0" y="26"/>
                    <a:pt x="0" y="26"/>
                    <a:pt x="0" y="26"/>
                  </a:cubicBezTo>
                  <a:cubicBezTo>
                    <a:pt x="3" y="26"/>
                    <a:pt x="3" y="26"/>
                    <a:pt x="3" y="26"/>
                  </a:cubicBezTo>
                  <a:cubicBezTo>
                    <a:pt x="3" y="29"/>
                    <a:pt x="4" y="33"/>
                    <a:pt x="6" y="35"/>
                  </a:cubicBezTo>
                  <a:cubicBezTo>
                    <a:pt x="5" y="37"/>
                    <a:pt x="5" y="37"/>
                    <a:pt x="5" y="37"/>
                  </a:cubicBezTo>
                  <a:cubicBezTo>
                    <a:pt x="9" y="41"/>
                    <a:pt x="9" y="41"/>
                    <a:pt x="9" y="41"/>
                  </a:cubicBezTo>
                  <a:cubicBezTo>
                    <a:pt x="11" y="39"/>
                    <a:pt x="11" y="39"/>
                    <a:pt x="11" y="39"/>
                  </a:cubicBezTo>
                  <a:cubicBezTo>
                    <a:pt x="13" y="41"/>
                    <a:pt x="16" y="43"/>
                    <a:pt x="20" y="43"/>
                  </a:cubicBezTo>
                  <a:cubicBezTo>
                    <a:pt x="20" y="46"/>
                    <a:pt x="20" y="46"/>
                    <a:pt x="20" y="46"/>
                  </a:cubicBezTo>
                  <a:cubicBezTo>
                    <a:pt x="26" y="46"/>
                    <a:pt x="26" y="46"/>
                    <a:pt x="26" y="46"/>
                  </a:cubicBezTo>
                  <a:cubicBezTo>
                    <a:pt x="26" y="43"/>
                    <a:pt x="26" y="43"/>
                    <a:pt x="26" y="43"/>
                  </a:cubicBezTo>
                  <a:cubicBezTo>
                    <a:pt x="29" y="43"/>
                    <a:pt x="32" y="41"/>
                    <a:pt x="35" y="39"/>
                  </a:cubicBezTo>
                  <a:cubicBezTo>
                    <a:pt x="37" y="41"/>
                    <a:pt x="37" y="41"/>
                    <a:pt x="37" y="41"/>
                  </a:cubicBezTo>
                  <a:cubicBezTo>
                    <a:pt x="41" y="37"/>
                    <a:pt x="41" y="37"/>
                    <a:pt x="41" y="37"/>
                  </a:cubicBezTo>
                  <a:cubicBezTo>
                    <a:pt x="39" y="35"/>
                    <a:pt x="39" y="35"/>
                    <a:pt x="39" y="35"/>
                  </a:cubicBezTo>
                  <a:cubicBezTo>
                    <a:pt x="41" y="33"/>
                    <a:pt x="43" y="29"/>
                    <a:pt x="43" y="26"/>
                  </a:cubicBezTo>
                  <a:cubicBezTo>
                    <a:pt x="46" y="26"/>
                    <a:pt x="46" y="26"/>
                    <a:pt x="46" y="26"/>
                  </a:cubicBezTo>
                  <a:cubicBezTo>
                    <a:pt x="46" y="20"/>
                    <a:pt x="46" y="20"/>
                    <a:pt x="46" y="20"/>
                  </a:cubicBezTo>
                  <a:cubicBezTo>
                    <a:pt x="43" y="20"/>
                    <a:pt x="43" y="20"/>
                    <a:pt x="43" y="20"/>
                  </a:cubicBezTo>
                  <a:cubicBezTo>
                    <a:pt x="43" y="17"/>
                    <a:pt x="41" y="14"/>
                    <a:pt x="39" y="11"/>
                  </a:cubicBezTo>
                  <a:cubicBezTo>
                    <a:pt x="41" y="9"/>
                    <a:pt x="41" y="9"/>
                    <a:pt x="41" y="9"/>
                  </a:cubicBezTo>
                  <a:cubicBezTo>
                    <a:pt x="37" y="5"/>
                    <a:pt x="37" y="5"/>
                    <a:pt x="37" y="5"/>
                  </a:cubicBezTo>
                  <a:cubicBezTo>
                    <a:pt x="35" y="7"/>
                    <a:pt x="35" y="7"/>
                    <a:pt x="35" y="7"/>
                  </a:cubicBezTo>
                  <a:cubicBezTo>
                    <a:pt x="32" y="5"/>
                    <a:pt x="29" y="3"/>
                    <a:pt x="26" y="3"/>
                  </a:cubicBezTo>
                  <a:cubicBezTo>
                    <a:pt x="26" y="0"/>
                    <a:pt x="26" y="0"/>
                    <a:pt x="26" y="0"/>
                  </a:cubicBezTo>
                </a:path>
              </a:pathLst>
            </a:custGeom>
            <a:solidFill>
              <a:schemeClr val="bg1">
                <a:lumMod val="85000"/>
              </a:schemeClr>
            </a:solidFill>
            <a:ln>
              <a:noFill/>
            </a:ln>
          </p:spPr>
          <p:txBody>
            <a:bodyPr anchor="ctr"/>
            <a:lstStyle/>
            <a:p>
              <a:pPr algn="ctr"/>
              <a:endParaRPr/>
            </a:p>
          </p:txBody>
        </p:sp>
        <p:sp>
          <p:nvSpPr>
            <p:cNvPr id="94" name="îśḻíďè"/>
            <p:cNvSpPr/>
            <p:nvPr/>
          </p:nvSpPr>
          <p:spPr bwMode="auto">
            <a:xfrm>
              <a:off x="7727951" y="2255838"/>
              <a:ext cx="69850" cy="73025"/>
            </a:xfrm>
            <a:prstGeom prst="ellipse">
              <a:avLst/>
            </a:prstGeom>
            <a:solidFill>
              <a:schemeClr val="bg1">
                <a:lumMod val="85000"/>
              </a:schemeClr>
            </a:solidFill>
            <a:ln>
              <a:noFill/>
            </a:ln>
          </p:spPr>
          <p:txBody>
            <a:bodyPr anchor="ctr"/>
            <a:lstStyle/>
            <a:p>
              <a:pPr algn="ctr"/>
              <a:endParaRPr/>
            </a:p>
          </p:txBody>
        </p:sp>
        <p:sp>
          <p:nvSpPr>
            <p:cNvPr id="95" name="í$ḻíḍé"/>
            <p:cNvSpPr/>
            <p:nvPr/>
          </p:nvSpPr>
          <p:spPr bwMode="auto">
            <a:xfrm>
              <a:off x="7751763" y="1922463"/>
              <a:ext cx="336550" cy="336550"/>
            </a:xfrm>
            <a:custGeom>
              <a:avLst/>
              <a:gdLst>
                <a:gd name="T0" fmla="*/ 51 w 102"/>
                <a:gd name="T1" fmla="*/ 86 h 102"/>
                <a:gd name="T2" fmla="*/ 48 w 102"/>
                <a:gd name="T3" fmla="*/ 85 h 102"/>
                <a:gd name="T4" fmla="*/ 17 w 102"/>
                <a:gd name="T5" fmla="*/ 56 h 102"/>
                <a:gd name="T6" fmla="*/ 51 w 102"/>
                <a:gd name="T7" fmla="*/ 17 h 102"/>
                <a:gd name="T8" fmla="*/ 55 w 102"/>
                <a:gd name="T9" fmla="*/ 17 h 102"/>
                <a:gd name="T10" fmla="*/ 85 w 102"/>
                <a:gd name="T11" fmla="*/ 48 h 102"/>
                <a:gd name="T12" fmla="*/ 51 w 102"/>
                <a:gd name="T13" fmla="*/ 86 h 102"/>
                <a:gd name="T14" fmla="*/ 58 w 102"/>
                <a:gd name="T15" fmla="*/ 0 h 102"/>
                <a:gd name="T16" fmla="*/ 44 w 102"/>
                <a:gd name="T17" fmla="*/ 0 h 102"/>
                <a:gd name="T18" fmla="*/ 44 w 102"/>
                <a:gd name="T19" fmla="*/ 6 h 102"/>
                <a:gd name="T20" fmla="*/ 24 w 102"/>
                <a:gd name="T21" fmla="*/ 14 h 102"/>
                <a:gd name="T22" fmla="*/ 20 w 102"/>
                <a:gd name="T23" fmla="*/ 10 h 102"/>
                <a:gd name="T24" fmla="*/ 10 w 102"/>
                <a:gd name="T25" fmla="*/ 20 h 102"/>
                <a:gd name="T26" fmla="*/ 14 w 102"/>
                <a:gd name="T27" fmla="*/ 24 h 102"/>
                <a:gd name="T28" fmla="*/ 6 w 102"/>
                <a:gd name="T29" fmla="*/ 44 h 102"/>
                <a:gd name="T30" fmla="*/ 0 w 102"/>
                <a:gd name="T31" fmla="*/ 44 h 102"/>
                <a:gd name="T32" fmla="*/ 0 w 102"/>
                <a:gd name="T33" fmla="*/ 58 h 102"/>
                <a:gd name="T34" fmla="*/ 6 w 102"/>
                <a:gd name="T35" fmla="*/ 58 h 102"/>
                <a:gd name="T36" fmla="*/ 14 w 102"/>
                <a:gd name="T37" fmla="*/ 78 h 102"/>
                <a:gd name="T38" fmla="*/ 10 w 102"/>
                <a:gd name="T39" fmla="*/ 83 h 102"/>
                <a:gd name="T40" fmla="*/ 20 w 102"/>
                <a:gd name="T41" fmla="*/ 92 h 102"/>
                <a:gd name="T42" fmla="*/ 24 w 102"/>
                <a:gd name="T43" fmla="*/ 88 h 102"/>
                <a:gd name="T44" fmla="*/ 44 w 102"/>
                <a:gd name="T45" fmla="*/ 97 h 102"/>
                <a:gd name="T46" fmla="*/ 44 w 102"/>
                <a:gd name="T47" fmla="*/ 102 h 102"/>
                <a:gd name="T48" fmla="*/ 58 w 102"/>
                <a:gd name="T49" fmla="*/ 102 h 102"/>
                <a:gd name="T50" fmla="*/ 58 w 102"/>
                <a:gd name="T51" fmla="*/ 97 h 102"/>
                <a:gd name="T52" fmla="*/ 78 w 102"/>
                <a:gd name="T53" fmla="*/ 88 h 102"/>
                <a:gd name="T54" fmla="*/ 82 w 102"/>
                <a:gd name="T55" fmla="*/ 92 h 102"/>
                <a:gd name="T56" fmla="*/ 92 w 102"/>
                <a:gd name="T57" fmla="*/ 83 h 102"/>
                <a:gd name="T58" fmla="*/ 88 w 102"/>
                <a:gd name="T59" fmla="*/ 78 h 102"/>
                <a:gd name="T60" fmla="*/ 96 w 102"/>
                <a:gd name="T61" fmla="*/ 58 h 102"/>
                <a:gd name="T62" fmla="*/ 102 w 102"/>
                <a:gd name="T63" fmla="*/ 58 h 102"/>
                <a:gd name="T64" fmla="*/ 102 w 102"/>
                <a:gd name="T65" fmla="*/ 44 h 102"/>
                <a:gd name="T66" fmla="*/ 96 w 102"/>
                <a:gd name="T67" fmla="*/ 44 h 102"/>
                <a:gd name="T68" fmla="*/ 88 w 102"/>
                <a:gd name="T69" fmla="*/ 24 h 102"/>
                <a:gd name="T70" fmla="*/ 92 w 102"/>
                <a:gd name="T71" fmla="*/ 20 h 102"/>
                <a:gd name="T72" fmla="*/ 82 w 102"/>
                <a:gd name="T73" fmla="*/ 10 h 102"/>
                <a:gd name="T74" fmla="*/ 78 w 102"/>
                <a:gd name="T75" fmla="*/ 14 h 102"/>
                <a:gd name="T76" fmla="*/ 58 w 102"/>
                <a:gd name="T77" fmla="*/ 6 h 102"/>
                <a:gd name="T78" fmla="*/ 58 w 102"/>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 h="102">
                  <a:moveTo>
                    <a:pt x="51" y="86"/>
                  </a:moveTo>
                  <a:cubicBezTo>
                    <a:pt x="50" y="86"/>
                    <a:pt x="49" y="86"/>
                    <a:pt x="48" y="85"/>
                  </a:cubicBezTo>
                  <a:cubicBezTo>
                    <a:pt x="32" y="84"/>
                    <a:pt x="19" y="71"/>
                    <a:pt x="17" y="56"/>
                  </a:cubicBezTo>
                  <a:cubicBezTo>
                    <a:pt x="14" y="35"/>
                    <a:pt x="31" y="17"/>
                    <a:pt x="51" y="17"/>
                  </a:cubicBezTo>
                  <a:cubicBezTo>
                    <a:pt x="52" y="17"/>
                    <a:pt x="54" y="17"/>
                    <a:pt x="55" y="17"/>
                  </a:cubicBezTo>
                  <a:cubicBezTo>
                    <a:pt x="71" y="19"/>
                    <a:pt x="84" y="32"/>
                    <a:pt x="85" y="48"/>
                  </a:cubicBezTo>
                  <a:cubicBezTo>
                    <a:pt x="87" y="68"/>
                    <a:pt x="71" y="86"/>
                    <a:pt x="51" y="86"/>
                  </a:cubicBezTo>
                  <a:moveTo>
                    <a:pt x="58" y="0"/>
                  </a:moveTo>
                  <a:cubicBezTo>
                    <a:pt x="44" y="0"/>
                    <a:pt x="44" y="0"/>
                    <a:pt x="44" y="0"/>
                  </a:cubicBezTo>
                  <a:cubicBezTo>
                    <a:pt x="44" y="6"/>
                    <a:pt x="44" y="6"/>
                    <a:pt x="44" y="6"/>
                  </a:cubicBezTo>
                  <a:cubicBezTo>
                    <a:pt x="37" y="7"/>
                    <a:pt x="30" y="10"/>
                    <a:pt x="24" y="14"/>
                  </a:cubicBezTo>
                  <a:cubicBezTo>
                    <a:pt x="20" y="10"/>
                    <a:pt x="20" y="10"/>
                    <a:pt x="20" y="10"/>
                  </a:cubicBezTo>
                  <a:cubicBezTo>
                    <a:pt x="10" y="20"/>
                    <a:pt x="10" y="20"/>
                    <a:pt x="10" y="20"/>
                  </a:cubicBezTo>
                  <a:cubicBezTo>
                    <a:pt x="14" y="24"/>
                    <a:pt x="14" y="24"/>
                    <a:pt x="14" y="24"/>
                  </a:cubicBezTo>
                  <a:cubicBezTo>
                    <a:pt x="10" y="30"/>
                    <a:pt x="7" y="37"/>
                    <a:pt x="6" y="44"/>
                  </a:cubicBezTo>
                  <a:cubicBezTo>
                    <a:pt x="0" y="44"/>
                    <a:pt x="0" y="44"/>
                    <a:pt x="0" y="44"/>
                  </a:cubicBezTo>
                  <a:cubicBezTo>
                    <a:pt x="0" y="58"/>
                    <a:pt x="0" y="58"/>
                    <a:pt x="0" y="58"/>
                  </a:cubicBezTo>
                  <a:cubicBezTo>
                    <a:pt x="6" y="58"/>
                    <a:pt x="6" y="58"/>
                    <a:pt x="6" y="58"/>
                  </a:cubicBezTo>
                  <a:cubicBezTo>
                    <a:pt x="7" y="66"/>
                    <a:pt x="10" y="73"/>
                    <a:pt x="14" y="78"/>
                  </a:cubicBezTo>
                  <a:cubicBezTo>
                    <a:pt x="10" y="83"/>
                    <a:pt x="10" y="83"/>
                    <a:pt x="10" y="83"/>
                  </a:cubicBezTo>
                  <a:cubicBezTo>
                    <a:pt x="20" y="92"/>
                    <a:pt x="20" y="92"/>
                    <a:pt x="20" y="92"/>
                  </a:cubicBezTo>
                  <a:cubicBezTo>
                    <a:pt x="24" y="88"/>
                    <a:pt x="24" y="88"/>
                    <a:pt x="24" y="88"/>
                  </a:cubicBezTo>
                  <a:cubicBezTo>
                    <a:pt x="30" y="92"/>
                    <a:pt x="37" y="95"/>
                    <a:pt x="44" y="97"/>
                  </a:cubicBezTo>
                  <a:cubicBezTo>
                    <a:pt x="44" y="102"/>
                    <a:pt x="44" y="102"/>
                    <a:pt x="44" y="102"/>
                  </a:cubicBezTo>
                  <a:cubicBezTo>
                    <a:pt x="58" y="102"/>
                    <a:pt x="58" y="102"/>
                    <a:pt x="58" y="102"/>
                  </a:cubicBezTo>
                  <a:cubicBezTo>
                    <a:pt x="58" y="97"/>
                    <a:pt x="58" y="97"/>
                    <a:pt x="58" y="97"/>
                  </a:cubicBezTo>
                  <a:cubicBezTo>
                    <a:pt x="65" y="95"/>
                    <a:pt x="72" y="92"/>
                    <a:pt x="78" y="88"/>
                  </a:cubicBezTo>
                  <a:cubicBezTo>
                    <a:pt x="82" y="92"/>
                    <a:pt x="82" y="92"/>
                    <a:pt x="82" y="92"/>
                  </a:cubicBezTo>
                  <a:cubicBezTo>
                    <a:pt x="92" y="83"/>
                    <a:pt x="92" y="83"/>
                    <a:pt x="92" y="83"/>
                  </a:cubicBezTo>
                  <a:cubicBezTo>
                    <a:pt x="88" y="78"/>
                    <a:pt x="88" y="78"/>
                    <a:pt x="88" y="78"/>
                  </a:cubicBezTo>
                  <a:cubicBezTo>
                    <a:pt x="92" y="73"/>
                    <a:pt x="95" y="66"/>
                    <a:pt x="96" y="58"/>
                  </a:cubicBezTo>
                  <a:cubicBezTo>
                    <a:pt x="102" y="58"/>
                    <a:pt x="102" y="58"/>
                    <a:pt x="102" y="58"/>
                  </a:cubicBezTo>
                  <a:cubicBezTo>
                    <a:pt x="102" y="44"/>
                    <a:pt x="102" y="44"/>
                    <a:pt x="102" y="44"/>
                  </a:cubicBezTo>
                  <a:cubicBezTo>
                    <a:pt x="96" y="44"/>
                    <a:pt x="96" y="44"/>
                    <a:pt x="96" y="44"/>
                  </a:cubicBezTo>
                  <a:cubicBezTo>
                    <a:pt x="95" y="37"/>
                    <a:pt x="92" y="30"/>
                    <a:pt x="88" y="24"/>
                  </a:cubicBezTo>
                  <a:cubicBezTo>
                    <a:pt x="92" y="20"/>
                    <a:pt x="92" y="20"/>
                    <a:pt x="92" y="20"/>
                  </a:cubicBezTo>
                  <a:cubicBezTo>
                    <a:pt x="82" y="10"/>
                    <a:pt x="82" y="10"/>
                    <a:pt x="82" y="10"/>
                  </a:cubicBezTo>
                  <a:cubicBezTo>
                    <a:pt x="78" y="14"/>
                    <a:pt x="78" y="14"/>
                    <a:pt x="78" y="14"/>
                  </a:cubicBezTo>
                  <a:cubicBezTo>
                    <a:pt x="72" y="10"/>
                    <a:pt x="65" y="7"/>
                    <a:pt x="58" y="6"/>
                  </a:cubicBezTo>
                  <a:cubicBezTo>
                    <a:pt x="58" y="0"/>
                    <a:pt x="58" y="0"/>
                    <a:pt x="58" y="0"/>
                  </a:cubicBezTo>
                </a:path>
              </a:pathLst>
            </a:custGeom>
            <a:solidFill>
              <a:schemeClr val="bg1">
                <a:lumMod val="85000"/>
              </a:schemeClr>
            </a:solidFill>
            <a:ln>
              <a:noFill/>
            </a:ln>
          </p:spPr>
          <p:txBody>
            <a:bodyPr anchor="ctr"/>
            <a:lstStyle/>
            <a:p>
              <a:pPr algn="ctr"/>
              <a:endParaRPr/>
            </a:p>
          </p:txBody>
        </p:sp>
        <p:sp>
          <p:nvSpPr>
            <p:cNvPr id="96" name="íSľîḍé"/>
            <p:cNvSpPr/>
            <p:nvPr/>
          </p:nvSpPr>
          <p:spPr bwMode="auto">
            <a:xfrm>
              <a:off x="7840663" y="2011363"/>
              <a:ext cx="158750" cy="158750"/>
            </a:xfrm>
            <a:prstGeom prst="ellipse">
              <a:avLst/>
            </a:prstGeom>
            <a:solidFill>
              <a:schemeClr val="bg1">
                <a:lumMod val="85000"/>
              </a:schemeClr>
            </a:solidFill>
            <a:ln>
              <a:noFill/>
            </a:ln>
          </p:spPr>
          <p:txBody>
            <a:bodyPr anchor="ctr"/>
            <a:lstStyle/>
            <a:p>
              <a:pPr algn="ctr"/>
              <a:endParaRPr/>
            </a:p>
          </p:txBody>
        </p:sp>
        <p:sp>
          <p:nvSpPr>
            <p:cNvPr id="97" name="îšlîďê"/>
            <p:cNvSpPr/>
            <p:nvPr/>
          </p:nvSpPr>
          <p:spPr bwMode="auto">
            <a:xfrm>
              <a:off x="5440363" y="3567113"/>
              <a:ext cx="280988" cy="306388"/>
            </a:xfrm>
            <a:custGeom>
              <a:avLst/>
              <a:gdLst>
                <a:gd name="T0" fmla="*/ 71 w 85"/>
                <a:gd name="T1" fmla="*/ 0 h 93"/>
                <a:gd name="T2" fmla="*/ 14 w 85"/>
                <a:gd name="T3" fmla="*/ 0 h 93"/>
                <a:gd name="T4" fmla="*/ 0 w 85"/>
                <a:gd name="T5" fmla="*/ 15 h 93"/>
                <a:gd name="T6" fmla="*/ 7 w 85"/>
                <a:gd name="T7" fmla="*/ 88 h 93"/>
                <a:gd name="T8" fmla="*/ 13 w 85"/>
                <a:gd name="T9" fmla="*/ 93 h 93"/>
                <a:gd name="T10" fmla="*/ 72 w 85"/>
                <a:gd name="T11" fmla="*/ 93 h 93"/>
                <a:gd name="T12" fmla="*/ 78 w 85"/>
                <a:gd name="T13" fmla="*/ 88 h 93"/>
                <a:gd name="T14" fmla="*/ 84 w 85"/>
                <a:gd name="T15" fmla="*/ 15 h 93"/>
                <a:gd name="T16" fmla="*/ 82 w 85"/>
                <a:gd name="T17" fmla="*/ 6 h 93"/>
                <a:gd name="T18" fmla="*/ 71 w 85"/>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3">
                  <a:moveTo>
                    <a:pt x="71" y="0"/>
                  </a:moveTo>
                  <a:cubicBezTo>
                    <a:pt x="14" y="0"/>
                    <a:pt x="14" y="0"/>
                    <a:pt x="14" y="0"/>
                  </a:cubicBezTo>
                  <a:cubicBezTo>
                    <a:pt x="6" y="0"/>
                    <a:pt x="0" y="7"/>
                    <a:pt x="0" y="15"/>
                  </a:cubicBezTo>
                  <a:cubicBezTo>
                    <a:pt x="7" y="88"/>
                    <a:pt x="7" y="88"/>
                    <a:pt x="7" y="88"/>
                  </a:cubicBezTo>
                  <a:cubicBezTo>
                    <a:pt x="7" y="91"/>
                    <a:pt x="9" y="93"/>
                    <a:pt x="13" y="93"/>
                  </a:cubicBezTo>
                  <a:cubicBezTo>
                    <a:pt x="72" y="93"/>
                    <a:pt x="72" y="93"/>
                    <a:pt x="72" y="93"/>
                  </a:cubicBezTo>
                  <a:cubicBezTo>
                    <a:pt x="75" y="93"/>
                    <a:pt x="78" y="91"/>
                    <a:pt x="78" y="88"/>
                  </a:cubicBezTo>
                  <a:cubicBezTo>
                    <a:pt x="84" y="15"/>
                    <a:pt x="84" y="15"/>
                    <a:pt x="84" y="15"/>
                  </a:cubicBezTo>
                  <a:cubicBezTo>
                    <a:pt x="85" y="12"/>
                    <a:pt x="84" y="9"/>
                    <a:pt x="82" y="6"/>
                  </a:cubicBezTo>
                  <a:cubicBezTo>
                    <a:pt x="80" y="3"/>
                    <a:pt x="76" y="0"/>
                    <a:pt x="71" y="0"/>
                  </a:cubicBezTo>
                </a:path>
              </a:pathLst>
            </a:custGeom>
            <a:solidFill>
              <a:srgbClr val="EEF3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îṥļîdê"/>
            <p:cNvSpPr/>
            <p:nvPr/>
          </p:nvSpPr>
          <p:spPr bwMode="auto">
            <a:xfrm>
              <a:off x="5494338" y="3587750"/>
              <a:ext cx="227013" cy="285750"/>
            </a:xfrm>
            <a:custGeom>
              <a:avLst/>
              <a:gdLst>
                <a:gd name="T0" fmla="*/ 68 w 69"/>
                <a:gd name="T1" fmla="*/ 9 h 87"/>
                <a:gd name="T2" fmla="*/ 62 w 69"/>
                <a:gd name="T3" fmla="*/ 82 h 87"/>
                <a:gd name="T4" fmla="*/ 56 w 69"/>
                <a:gd name="T5" fmla="*/ 87 h 87"/>
                <a:gd name="T6" fmla="*/ 7 w 69"/>
                <a:gd name="T7" fmla="*/ 87 h 87"/>
                <a:gd name="T8" fmla="*/ 1 w 69"/>
                <a:gd name="T9" fmla="*/ 15 h 87"/>
                <a:gd name="T10" fmla="*/ 14 w 69"/>
                <a:gd name="T11" fmla="*/ 0 h 87"/>
                <a:gd name="T12" fmla="*/ 66 w 69"/>
                <a:gd name="T13" fmla="*/ 0 h 87"/>
                <a:gd name="T14" fmla="*/ 68 w 69"/>
                <a:gd name="T15" fmla="*/ 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87">
                  <a:moveTo>
                    <a:pt x="68" y="9"/>
                  </a:moveTo>
                  <a:cubicBezTo>
                    <a:pt x="62" y="82"/>
                    <a:pt x="62" y="82"/>
                    <a:pt x="62" y="82"/>
                  </a:cubicBezTo>
                  <a:cubicBezTo>
                    <a:pt x="62" y="85"/>
                    <a:pt x="59" y="87"/>
                    <a:pt x="56" y="87"/>
                  </a:cubicBezTo>
                  <a:cubicBezTo>
                    <a:pt x="7" y="87"/>
                    <a:pt x="7" y="87"/>
                    <a:pt x="7" y="87"/>
                  </a:cubicBezTo>
                  <a:cubicBezTo>
                    <a:pt x="1" y="15"/>
                    <a:pt x="1" y="15"/>
                    <a:pt x="1" y="15"/>
                  </a:cubicBezTo>
                  <a:cubicBezTo>
                    <a:pt x="0" y="7"/>
                    <a:pt x="6" y="0"/>
                    <a:pt x="14" y="0"/>
                  </a:cubicBezTo>
                  <a:cubicBezTo>
                    <a:pt x="66" y="0"/>
                    <a:pt x="66" y="0"/>
                    <a:pt x="66" y="0"/>
                  </a:cubicBezTo>
                  <a:cubicBezTo>
                    <a:pt x="68" y="3"/>
                    <a:pt x="69" y="6"/>
                    <a:pt x="68"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ṩḻïḓê"/>
            <p:cNvSpPr/>
            <p:nvPr/>
          </p:nvSpPr>
          <p:spPr bwMode="auto">
            <a:xfrm>
              <a:off x="5668963" y="3619500"/>
              <a:ext cx="111125" cy="211138"/>
            </a:xfrm>
            <a:custGeom>
              <a:avLst/>
              <a:gdLst>
                <a:gd name="T0" fmla="*/ 12 w 34"/>
                <a:gd name="T1" fmla="*/ 64 h 64"/>
                <a:gd name="T2" fmla="*/ 3 w 34"/>
                <a:gd name="T3" fmla="*/ 64 h 64"/>
                <a:gd name="T4" fmla="*/ 0 w 34"/>
                <a:gd name="T5" fmla="*/ 61 h 64"/>
                <a:gd name="T6" fmla="*/ 3 w 34"/>
                <a:gd name="T7" fmla="*/ 58 h 64"/>
                <a:gd name="T8" fmla="*/ 12 w 34"/>
                <a:gd name="T9" fmla="*/ 58 h 64"/>
                <a:gd name="T10" fmla="*/ 21 w 34"/>
                <a:gd name="T11" fmla="*/ 52 h 64"/>
                <a:gd name="T12" fmla="*/ 27 w 34"/>
                <a:gd name="T13" fmla="*/ 14 h 64"/>
                <a:gd name="T14" fmla="*/ 26 w 34"/>
                <a:gd name="T15" fmla="*/ 9 h 64"/>
                <a:gd name="T16" fmla="*/ 18 w 34"/>
                <a:gd name="T17" fmla="*/ 6 h 64"/>
                <a:gd name="T18" fmla="*/ 3 w 34"/>
                <a:gd name="T19" fmla="*/ 6 h 64"/>
                <a:gd name="T20" fmla="*/ 0 w 34"/>
                <a:gd name="T21" fmla="*/ 3 h 64"/>
                <a:gd name="T22" fmla="*/ 3 w 34"/>
                <a:gd name="T23" fmla="*/ 0 h 64"/>
                <a:gd name="T24" fmla="*/ 18 w 34"/>
                <a:gd name="T25" fmla="*/ 0 h 64"/>
                <a:gd name="T26" fmla="*/ 30 w 34"/>
                <a:gd name="T27" fmla="*/ 5 h 64"/>
                <a:gd name="T28" fmla="*/ 33 w 34"/>
                <a:gd name="T29" fmla="*/ 15 h 64"/>
                <a:gd name="T30" fmla="*/ 27 w 34"/>
                <a:gd name="T31" fmla="*/ 53 h 64"/>
                <a:gd name="T32" fmla="*/ 12 w 3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64">
                  <a:moveTo>
                    <a:pt x="12" y="64"/>
                  </a:moveTo>
                  <a:cubicBezTo>
                    <a:pt x="3" y="64"/>
                    <a:pt x="3" y="64"/>
                    <a:pt x="3" y="64"/>
                  </a:cubicBezTo>
                  <a:cubicBezTo>
                    <a:pt x="2" y="64"/>
                    <a:pt x="0" y="63"/>
                    <a:pt x="0" y="61"/>
                  </a:cubicBezTo>
                  <a:cubicBezTo>
                    <a:pt x="0" y="59"/>
                    <a:pt x="2" y="58"/>
                    <a:pt x="3" y="58"/>
                  </a:cubicBezTo>
                  <a:cubicBezTo>
                    <a:pt x="12" y="58"/>
                    <a:pt x="12" y="58"/>
                    <a:pt x="12" y="58"/>
                  </a:cubicBezTo>
                  <a:cubicBezTo>
                    <a:pt x="16" y="58"/>
                    <a:pt x="20" y="55"/>
                    <a:pt x="21" y="52"/>
                  </a:cubicBezTo>
                  <a:cubicBezTo>
                    <a:pt x="27" y="14"/>
                    <a:pt x="27" y="14"/>
                    <a:pt x="27" y="14"/>
                  </a:cubicBezTo>
                  <a:cubicBezTo>
                    <a:pt x="28" y="12"/>
                    <a:pt x="27" y="10"/>
                    <a:pt x="26" y="9"/>
                  </a:cubicBezTo>
                  <a:cubicBezTo>
                    <a:pt x="24" y="7"/>
                    <a:pt x="21" y="6"/>
                    <a:pt x="18" y="6"/>
                  </a:cubicBezTo>
                  <a:cubicBezTo>
                    <a:pt x="3" y="6"/>
                    <a:pt x="3" y="6"/>
                    <a:pt x="3" y="6"/>
                  </a:cubicBezTo>
                  <a:cubicBezTo>
                    <a:pt x="2" y="6"/>
                    <a:pt x="0" y="5"/>
                    <a:pt x="0" y="3"/>
                  </a:cubicBezTo>
                  <a:cubicBezTo>
                    <a:pt x="0" y="1"/>
                    <a:pt x="2" y="0"/>
                    <a:pt x="3" y="0"/>
                  </a:cubicBezTo>
                  <a:cubicBezTo>
                    <a:pt x="18" y="0"/>
                    <a:pt x="18" y="0"/>
                    <a:pt x="18" y="0"/>
                  </a:cubicBezTo>
                  <a:cubicBezTo>
                    <a:pt x="23" y="0"/>
                    <a:pt x="28" y="2"/>
                    <a:pt x="30" y="5"/>
                  </a:cubicBezTo>
                  <a:cubicBezTo>
                    <a:pt x="33" y="8"/>
                    <a:pt x="34" y="12"/>
                    <a:pt x="33" y="15"/>
                  </a:cubicBezTo>
                  <a:cubicBezTo>
                    <a:pt x="27" y="53"/>
                    <a:pt x="27" y="53"/>
                    <a:pt x="27" y="53"/>
                  </a:cubicBezTo>
                  <a:cubicBezTo>
                    <a:pt x="25" y="59"/>
                    <a:pt x="19" y="64"/>
                    <a:pt x="1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š1iḓè"/>
            <p:cNvSpPr/>
            <p:nvPr/>
          </p:nvSpPr>
          <p:spPr bwMode="auto">
            <a:xfrm>
              <a:off x="5414963" y="3863975"/>
              <a:ext cx="333375" cy="39688"/>
            </a:xfrm>
            <a:custGeom>
              <a:avLst/>
              <a:gdLst>
                <a:gd name="T0" fmla="*/ 95 w 101"/>
                <a:gd name="T1" fmla="*/ 12 h 12"/>
                <a:gd name="T2" fmla="*/ 6 w 101"/>
                <a:gd name="T3" fmla="*/ 12 h 12"/>
                <a:gd name="T4" fmla="*/ 0 w 101"/>
                <a:gd name="T5" fmla="*/ 6 h 12"/>
                <a:gd name="T6" fmla="*/ 6 w 101"/>
                <a:gd name="T7" fmla="*/ 0 h 12"/>
                <a:gd name="T8" fmla="*/ 95 w 101"/>
                <a:gd name="T9" fmla="*/ 0 h 12"/>
                <a:gd name="T10" fmla="*/ 101 w 101"/>
                <a:gd name="T11" fmla="*/ 6 h 12"/>
                <a:gd name="T12" fmla="*/ 95 w 1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1" h="12">
                  <a:moveTo>
                    <a:pt x="95" y="12"/>
                  </a:moveTo>
                  <a:cubicBezTo>
                    <a:pt x="6" y="12"/>
                    <a:pt x="6" y="12"/>
                    <a:pt x="6" y="12"/>
                  </a:cubicBezTo>
                  <a:cubicBezTo>
                    <a:pt x="3" y="12"/>
                    <a:pt x="0" y="9"/>
                    <a:pt x="0" y="6"/>
                  </a:cubicBezTo>
                  <a:cubicBezTo>
                    <a:pt x="0" y="3"/>
                    <a:pt x="3" y="0"/>
                    <a:pt x="6" y="0"/>
                  </a:cubicBezTo>
                  <a:cubicBezTo>
                    <a:pt x="95" y="0"/>
                    <a:pt x="95" y="0"/>
                    <a:pt x="95" y="0"/>
                  </a:cubicBezTo>
                  <a:cubicBezTo>
                    <a:pt x="98" y="0"/>
                    <a:pt x="101" y="3"/>
                    <a:pt x="101" y="6"/>
                  </a:cubicBezTo>
                  <a:cubicBezTo>
                    <a:pt x="101" y="9"/>
                    <a:pt x="98" y="12"/>
                    <a:pt x="95" y="12"/>
                  </a:cubicBezTo>
                  <a:close/>
                </a:path>
              </a:pathLst>
            </a:custGeom>
            <a:solidFill>
              <a:srgbClr val="3739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ïSḷiḋé"/>
            <p:cNvSpPr/>
            <p:nvPr/>
          </p:nvSpPr>
          <p:spPr bwMode="auto">
            <a:xfrm>
              <a:off x="3968751" y="1765300"/>
              <a:ext cx="525463" cy="520700"/>
            </a:xfrm>
            <a:custGeom>
              <a:avLst/>
              <a:gdLst>
                <a:gd name="T0" fmla="*/ 80 w 159"/>
                <a:gd name="T1" fmla="*/ 146 h 158"/>
                <a:gd name="T2" fmla="*/ 13 w 159"/>
                <a:gd name="T3" fmla="*/ 79 h 158"/>
                <a:gd name="T4" fmla="*/ 80 w 159"/>
                <a:gd name="T5" fmla="*/ 12 h 158"/>
                <a:gd name="T6" fmla="*/ 147 w 159"/>
                <a:gd name="T7" fmla="*/ 79 h 158"/>
                <a:gd name="T8" fmla="*/ 80 w 159"/>
                <a:gd name="T9" fmla="*/ 146 h 158"/>
                <a:gd name="T10" fmla="*/ 80 w 159"/>
                <a:gd name="T11" fmla="*/ 0 h 158"/>
                <a:gd name="T12" fmla="*/ 0 w 159"/>
                <a:gd name="T13" fmla="*/ 79 h 158"/>
                <a:gd name="T14" fmla="*/ 80 w 159"/>
                <a:gd name="T15" fmla="*/ 158 h 158"/>
                <a:gd name="T16" fmla="*/ 159 w 159"/>
                <a:gd name="T17" fmla="*/ 79 h 158"/>
                <a:gd name="T18" fmla="*/ 80 w 15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58">
                  <a:moveTo>
                    <a:pt x="80" y="146"/>
                  </a:moveTo>
                  <a:cubicBezTo>
                    <a:pt x="43" y="146"/>
                    <a:pt x="13" y="116"/>
                    <a:pt x="13" y="79"/>
                  </a:cubicBezTo>
                  <a:cubicBezTo>
                    <a:pt x="13" y="42"/>
                    <a:pt x="43" y="12"/>
                    <a:pt x="80" y="12"/>
                  </a:cubicBezTo>
                  <a:cubicBezTo>
                    <a:pt x="116" y="12"/>
                    <a:pt x="147" y="42"/>
                    <a:pt x="147" y="79"/>
                  </a:cubicBezTo>
                  <a:cubicBezTo>
                    <a:pt x="147" y="116"/>
                    <a:pt x="116" y="146"/>
                    <a:pt x="80" y="146"/>
                  </a:cubicBezTo>
                  <a:moveTo>
                    <a:pt x="80" y="0"/>
                  </a:moveTo>
                  <a:cubicBezTo>
                    <a:pt x="36" y="0"/>
                    <a:pt x="0" y="35"/>
                    <a:pt x="0" y="79"/>
                  </a:cubicBezTo>
                  <a:cubicBezTo>
                    <a:pt x="0" y="123"/>
                    <a:pt x="36" y="158"/>
                    <a:pt x="80" y="158"/>
                  </a:cubicBezTo>
                  <a:cubicBezTo>
                    <a:pt x="123" y="158"/>
                    <a:pt x="159" y="123"/>
                    <a:pt x="159" y="79"/>
                  </a:cubicBezTo>
                  <a:cubicBezTo>
                    <a:pt x="159" y="35"/>
                    <a:pt x="123" y="0"/>
                    <a:pt x="80" y="0"/>
                  </a:cubicBezTo>
                </a:path>
              </a:pathLst>
            </a:custGeom>
            <a:solidFill>
              <a:schemeClr val="bg1">
                <a:lumMod val="85000"/>
              </a:schemeClr>
            </a:solidFill>
            <a:ln>
              <a:noFill/>
            </a:ln>
          </p:spPr>
          <p:txBody>
            <a:bodyPr anchor="ctr"/>
            <a:lstStyle/>
            <a:p>
              <a:pPr algn="ctr"/>
              <a:endParaRPr/>
            </a:p>
          </p:txBody>
        </p:sp>
        <p:sp>
          <p:nvSpPr>
            <p:cNvPr id="102" name="išľîḋé"/>
            <p:cNvSpPr/>
            <p:nvPr/>
          </p:nvSpPr>
          <p:spPr bwMode="auto">
            <a:xfrm>
              <a:off x="4391026" y="2011363"/>
              <a:ext cx="49213"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3" name="îşliḓè"/>
            <p:cNvSpPr/>
            <p:nvPr/>
          </p:nvSpPr>
          <p:spPr bwMode="auto">
            <a:xfrm>
              <a:off x="4021138" y="2011363"/>
              <a:ext cx="50800" cy="26988"/>
            </a:xfrm>
            <a:custGeom>
              <a:avLst/>
              <a:gdLst>
                <a:gd name="T0" fmla="*/ 11 w 15"/>
                <a:gd name="T1" fmla="*/ 0 h 8"/>
                <a:gd name="T2" fmla="*/ 4 w 15"/>
                <a:gd name="T3" fmla="*/ 0 h 8"/>
                <a:gd name="T4" fmla="*/ 0 w 15"/>
                <a:gd name="T5" fmla="*/ 4 h 8"/>
                <a:gd name="T6" fmla="*/ 4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path>
              </a:pathLst>
            </a:custGeom>
            <a:solidFill>
              <a:schemeClr val="bg1">
                <a:lumMod val="85000"/>
              </a:schemeClr>
            </a:solidFill>
            <a:ln>
              <a:noFill/>
            </a:ln>
          </p:spPr>
          <p:txBody>
            <a:bodyPr anchor="ctr"/>
            <a:lstStyle/>
            <a:p>
              <a:pPr algn="ctr"/>
              <a:endParaRPr/>
            </a:p>
          </p:txBody>
        </p:sp>
        <p:sp>
          <p:nvSpPr>
            <p:cNvPr id="104" name="ïṧ1ïḍê"/>
            <p:cNvSpPr/>
            <p:nvPr/>
          </p:nvSpPr>
          <p:spPr bwMode="auto">
            <a:xfrm>
              <a:off x="4219576" y="2182813"/>
              <a:ext cx="26988" cy="49213"/>
            </a:xfrm>
            <a:custGeom>
              <a:avLst/>
              <a:gdLst>
                <a:gd name="T0" fmla="*/ 4 w 8"/>
                <a:gd name="T1" fmla="*/ 0 h 15"/>
                <a:gd name="T2" fmla="*/ 0 w 8"/>
                <a:gd name="T3" fmla="*/ 4 h 15"/>
                <a:gd name="T4" fmla="*/ 0 w 8"/>
                <a:gd name="T5" fmla="*/ 11 h 15"/>
                <a:gd name="T6" fmla="*/ 4 w 8"/>
                <a:gd name="T7" fmla="*/ 15 h 15"/>
                <a:gd name="T8" fmla="*/ 8 w 8"/>
                <a:gd name="T9" fmla="*/ 11 h 15"/>
                <a:gd name="T10" fmla="*/ 8 w 8"/>
                <a:gd name="T11" fmla="*/ 4 h 15"/>
                <a:gd name="T12" fmla="*/ 4 w 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4" y="0"/>
                  </a:moveTo>
                  <a:cubicBezTo>
                    <a:pt x="1" y="0"/>
                    <a:pt x="0" y="2"/>
                    <a:pt x="0" y="4"/>
                  </a:cubicBezTo>
                  <a:cubicBezTo>
                    <a:pt x="0" y="11"/>
                    <a:pt x="0" y="11"/>
                    <a:pt x="0" y="11"/>
                  </a:cubicBezTo>
                  <a:cubicBezTo>
                    <a:pt x="0" y="13"/>
                    <a:pt x="1" y="15"/>
                    <a:pt x="4" y="15"/>
                  </a:cubicBezTo>
                  <a:cubicBezTo>
                    <a:pt x="6" y="15"/>
                    <a:pt x="8" y="13"/>
                    <a:pt x="8" y="11"/>
                  </a:cubicBezTo>
                  <a:cubicBezTo>
                    <a:pt x="8" y="4"/>
                    <a:pt x="8" y="4"/>
                    <a:pt x="8" y="4"/>
                  </a:cubicBezTo>
                  <a:cubicBezTo>
                    <a:pt x="8" y="2"/>
                    <a:pt x="6" y="0"/>
                    <a:pt x="4" y="0"/>
                  </a:cubicBezTo>
                </a:path>
              </a:pathLst>
            </a:custGeom>
            <a:solidFill>
              <a:schemeClr val="bg1">
                <a:lumMod val="85000"/>
              </a:schemeClr>
            </a:solidFill>
            <a:ln>
              <a:noFill/>
            </a:ln>
          </p:spPr>
          <p:txBody>
            <a:bodyPr anchor="ctr"/>
            <a:lstStyle/>
            <a:p>
              <a:pPr algn="ctr"/>
              <a:endParaRPr/>
            </a:p>
          </p:txBody>
        </p:sp>
        <p:sp>
          <p:nvSpPr>
            <p:cNvPr id="105" name="ïṡlîḋè"/>
            <p:cNvSpPr/>
            <p:nvPr/>
          </p:nvSpPr>
          <p:spPr bwMode="auto">
            <a:xfrm>
              <a:off x="4219576" y="1817688"/>
              <a:ext cx="26988" cy="46038"/>
            </a:xfrm>
            <a:custGeom>
              <a:avLst/>
              <a:gdLst>
                <a:gd name="T0" fmla="*/ 4 w 8"/>
                <a:gd name="T1" fmla="*/ 0 h 14"/>
                <a:gd name="T2" fmla="*/ 0 w 8"/>
                <a:gd name="T3" fmla="*/ 4 h 14"/>
                <a:gd name="T4" fmla="*/ 0 w 8"/>
                <a:gd name="T5" fmla="*/ 10 h 14"/>
                <a:gd name="T6" fmla="*/ 4 w 8"/>
                <a:gd name="T7" fmla="*/ 14 h 14"/>
                <a:gd name="T8" fmla="*/ 8 w 8"/>
                <a:gd name="T9" fmla="*/ 10 h 14"/>
                <a:gd name="T10" fmla="*/ 8 w 8"/>
                <a:gd name="T11" fmla="*/ 4 h 14"/>
                <a:gd name="T12" fmla="*/ 4 w 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0"/>
                  </a:moveTo>
                  <a:cubicBezTo>
                    <a:pt x="1" y="0"/>
                    <a:pt x="0" y="1"/>
                    <a:pt x="0" y="4"/>
                  </a:cubicBezTo>
                  <a:cubicBezTo>
                    <a:pt x="0" y="10"/>
                    <a:pt x="0" y="10"/>
                    <a:pt x="0" y="10"/>
                  </a:cubicBezTo>
                  <a:cubicBezTo>
                    <a:pt x="0" y="13"/>
                    <a:pt x="1" y="14"/>
                    <a:pt x="4" y="14"/>
                  </a:cubicBezTo>
                  <a:cubicBezTo>
                    <a:pt x="6" y="14"/>
                    <a:pt x="8" y="13"/>
                    <a:pt x="8" y="10"/>
                  </a:cubicBezTo>
                  <a:cubicBezTo>
                    <a:pt x="8" y="4"/>
                    <a:pt x="8" y="4"/>
                    <a:pt x="8" y="4"/>
                  </a:cubicBezTo>
                  <a:cubicBezTo>
                    <a:pt x="8" y="1"/>
                    <a:pt x="6" y="0"/>
                    <a:pt x="4" y="0"/>
                  </a:cubicBezTo>
                </a:path>
              </a:pathLst>
            </a:custGeom>
            <a:solidFill>
              <a:schemeClr val="bg1">
                <a:lumMod val="85000"/>
              </a:schemeClr>
            </a:solidFill>
            <a:ln>
              <a:noFill/>
            </a:ln>
          </p:spPr>
          <p:txBody>
            <a:bodyPr anchor="ctr"/>
            <a:lstStyle/>
            <a:p>
              <a:pPr algn="ctr"/>
              <a:endParaRPr/>
            </a:p>
          </p:txBody>
        </p:sp>
        <p:sp>
          <p:nvSpPr>
            <p:cNvPr id="106" name="íṣ1iḓê"/>
            <p:cNvSpPr/>
            <p:nvPr/>
          </p:nvSpPr>
          <p:spPr bwMode="auto">
            <a:xfrm>
              <a:off x="4078288" y="2133600"/>
              <a:ext cx="46038" cy="42863"/>
            </a:xfrm>
            <a:custGeom>
              <a:avLst/>
              <a:gdLst>
                <a:gd name="T0" fmla="*/ 10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10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0" y="0"/>
                  </a:moveTo>
                  <a:cubicBezTo>
                    <a:pt x="8" y="0"/>
                    <a:pt x="7" y="0"/>
                    <a:pt x="7" y="1"/>
                  </a:cubicBezTo>
                  <a:cubicBezTo>
                    <a:pt x="2" y="6"/>
                    <a:pt x="2" y="6"/>
                    <a:pt x="2" y="6"/>
                  </a:cubicBezTo>
                  <a:cubicBezTo>
                    <a:pt x="0" y="7"/>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1" y="0"/>
                    <a:pt x="10" y="0"/>
                  </a:cubicBezTo>
                </a:path>
              </a:pathLst>
            </a:custGeom>
            <a:solidFill>
              <a:schemeClr val="bg1">
                <a:lumMod val="85000"/>
              </a:schemeClr>
            </a:solidFill>
            <a:ln>
              <a:noFill/>
            </a:ln>
          </p:spPr>
          <p:txBody>
            <a:bodyPr anchor="ctr"/>
            <a:lstStyle/>
            <a:p>
              <a:pPr algn="ctr"/>
              <a:endParaRPr/>
            </a:p>
          </p:txBody>
        </p:sp>
        <p:sp>
          <p:nvSpPr>
            <p:cNvPr id="107" name="iṥlïḍe"/>
            <p:cNvSpPr/>
            <p:nvPr/>
          </p:nvSpPr>
          <p:spPr bwMode="auto">
            <a:xfrm>
              <a:off x="4338638" y="1873250"/>
              <a:ext cx="46038" cy="42863"/>
            </a:xfrm>
            <a:custGeom>
              <a:avLst/>
              <a:gdLst>
                <a:gd name="T0" fmla="*/ 9 w 14"/>
                <a:gd name="T1" fmla="*/ 0 h 13"/>
                <a:gd name="T2" fmla="*/ 7 w 14"/>
                <a:gd name="T3" fmla="*/ 1 h 13"/>
                <a:gd name="T4" fmla="*/ 2 w 14"/>
                <a:gd name="T5" fmla="*/ 6 h 13"/>
                <a:gd name="T6" fmla="*/ 2 w 14"/>
                <a:gd name="T7" fmla="*/ 12 h 13"/>
                <a:gd name="T8" fmla="*/ 5 w 14"/>
                <a:gd name="T9" fmla="*/ 13 h 13"/>
                <a:gd name="T10" fmla="*/ 7 w 14"/>
                <a:gd name="T11" fmla="*/ 12 h 13"/>
                <a:gd name="T12" fmla="*/ 12 w 14"/>
                <a:gd name="T13" fmla="*/ 7 h 13"/>
                <a:gd name="T14" fmla="*/ 12 w 14"/>
                <a:gd name="T15" fmla="*/ 1 h 13"/>
                <a:gd name="T16" fmla="*/ 9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9" y="0"/>
                  </a:moveTo>
                  <a:cubicBezTo>
                    <a:pt x="8" y="0"/>
                    <a:pt x="7" y="0"/>
                    <a:pt x="7" y="1"/>
                  </a:cubicBezTo>
                  <a:cubicBezTo>
                    <a:pt x="2" y="6"/>
                    <a:pt x="2" y="6"/>
                    <a:pt x="2" y="6"/>
                  </a:cubicBezTo>
                  <a:cubicBezTo>
                    <a:pt x="0" y="8"/>
                    <a:pt x="0" y="10"/>
                    <a:pt x="2" y="12"/>
                  </a:cubicBezTo>
                  <a:cubicBezTo>
                    <a:pt x="3" y="12"/>
                    <a:pt x="4" y="13"/>
                    <a:pt x="5" y="13"/>
                  </a:cubicBezTo>
                  <a:cubicBezTo>
                    <a:pt x="6" y="13"/>
                    <a:pt x="7" y="12"/>
                    <a:pt x="7" y="12"/>
                  </a:cubicBezTo>
                  <a:cubicBezTo>
                    <a:pt x="12" y="7"/>
                    <a:pt x="12" y="7"/>
                    <a:pt x="12" y="7"/>
                  </a:cubicBezTo>
                  <a:cubicBezTo>
                    <a:pt x="14" y="5"/>
                    <a:pt x="14" y="3"/>
                    <a:pt x="12" y="1"/>
                  </a:cubicBezTo>
                  <a:cubicBezTo>
                    <a:pt x="12" y="0"/>
                    <a:pt x="10" y="0"/>
                    <a:pt x="9" y="0"/>
                  </a:cubicBezTo>
                </a:path>
              </a:pathLst>
            </a:custGeom>
            <a:solidFill>
              <a:schemeClr val="bg1">
                <a:lumMod val="85000"/>
              </a:schemeClr>
            </a:solidFill>
            <a:ln>
              <a:noFill/>
            </a:ln>
          </p:spPr>
          <p:txBody>
            <a:bodyPr anchor="ctr"/>
            <a:lstStyle/>
            <a:p>
              <a:pPr algn="ctr"/>
              <a:endParaRPr/>
            </a:p>
          </p:txBody>
        </p:sp>
        <p:sp>
          <p:nvSpPr>
            <p:cNvPr id="108" name="îṣliḋê"/>
            <p:cNvSpPr/>
            <p:nvPr/>
          </p:nvSpPr>
          <p:spPr bwMode="auto">
            <a:xfrm>
              <a:off x="4078288" y="1873250"/>
              <a:ext cx="46038" cy="42863"/>
            </a:xfrm>
            <a:custGeom>
              <a:avLst/>
              <a:gdLst>
                <a:gd name="T0" fmla="*/ 5 w 14"/>
                <a:gd name="T1" fmla="*/ 0 h 13"/>
                <a:gd name="T2" fmla="*/ 2 w 14"/>
                <a:gd name="T3" fmla="*/ 1 h 13"/>
                <a:gd name="T4" fmla="*/ 2 w 14"/>
                <a:gd name="T5" fmla="*/ 7 h 13"/>
                <a:gd name="T6" fmla="*/ 7 w 14"/>
                <a:gd name="T7" fmla="*/ 12 h 13"/>
                <a:gd name="T8" fmla="*/ 10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10" y="13"/>
                  </a:cubicBezTo>
                  <a:cubicBezTo>
                    <a:pt x="11" y="13"/>
                    <a:pt x="12" y="12"/>
                    <a:pt x="12" y="12"/>
                  </a:cubicBezTo>
                  <a:cubicBezTo>
                    <a:pt x="14" y="10"/>
                    <a:pt x="14" y="8"/>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09" name="í$1îḋê"/>
            <p:cNvSpPr/>
            <p:nvPr/>
          </p:nvSpPr>
          <p:spPr bwMode="auto">
            <a:xfrm>
              <a:off x="4338638" y="2133600"/>
              <a:ext cx="46038" cy="42863"/>
            </a:xfrm>
            <a:custGeom>
              <a:avLst/>
              <a:gdLst>
                <a:gd name="T0" fmla="*/ 5 w 14"/>
                <a:gd name="T1" fmla="*/ 0 h 13"/>
                <a:gd name="T2" fmla="*/ 2 w 14"/>
                <a:gd name="T3" fmla="*/ 1 h 13"/>
                <a:gd name="T4" fmla="*/ 2 w 14"/>
                <a:gd name="T5" fmla="*/ 7 h 13"/>
                <a:gd name="T6" fmla="*/ 7 w 14"/>
                <a:gd name="T7" fmla="*/ 12 h 13"/>
                <a:gd name="T8" fmla="*/ 9 w 14"/>
                <a:gd name="T9" fmla="*/ 13 h 13"/>
                <a:gd name="T10" fmla="*/ 12 w 14"/>
                <a:gd name="T11" fmla="*/ 12 h 13"/>
                <a:gd name="T12" fmla="*/ 12 w 14"/>
                <a:gd name="T13" fmla="*/ 6 h 13"/>
                <a:gd name="T14" fmla="*/ 7 w 14"/>
                <a:gd name="T15" fmla="*/ 1 h 13"/>
                <a:gd name="T16" fmla="*/ 5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5" y="0"/>
                  </a:moveTo>
                  <a:cubicBezTo>
                    <a:pt x="4" y="0"/>
                    <a:pt x="3" y="0"/>
                    <a:pt x="2" y="1"/>
                  </a:cubicBezTo>
                  <a:cubicBezTo>
                    <a:pt x="0" y="3"/>
                    <a:pt x="0" y="5"/>
                    <a:pt x="2" y="7"/>
                  </a:cubicBezTo>
                  <a:cubicBezTo>
                    <a:pt x="7" y="12"/>
                    <a:pt x="7" y="12"/>
                    <a:pt x="7" y="12"/>
                  </a:cubicBezTo>
                  <a:cubicBezTo>
                    <a:pt x="7" y="12"/>
                    <a:pt x="8" y="13"/>
                    <a:pt x="9" y="13"/>
                  </a:cubicBezTo>
                  <a:cubicBezTo>
                    <a:pt x="10" y="13"/>
                    <a:pt x="12" y="12"/>
                    <a:pt x="12" y="12"/>
                  </a:cubicBezTo>
                  <a:cubicBezTo>
                    <a:pt x="14" y="10"/>
                    <a:pt x="14" y="7"/>
                    <a:pt x="12" y="6"/>
                  </a:cubicBezTo>
                  <a:cubicBezTo>
                    <a:pt x="7" y="1"/>
                    <a:pt x="7" y="1"/>
                    <a:pt x="7" y="1"/>
                  </a:cubicBezTo>
                  <a:cubicBezTo>
                    <a:pt x="7" y="0"/>
                    <a:pt x="6" y="0"/>
                    <a:pt x="5" y="0"/>
                  </a:cubicBezTo>
                </a:path>
              </a:pathLst>
            </a:custGeom>
            <a:solidFill>
              <a:schemeClr val="bg1">
                <a:lumMod val="85000"/>
              </a:schemeClr>
            </a:solidFill>
            <a:ln>
              <a:noFill/>
            </a:ln>
          </p:spPr>
          <p:txBody>
            <a:bodyPr anchor="ctr"/>
            <a:lstStyle/>
            <a:p>
              <a:pPr algn="ctr"/>
              <a:endParaRPr/>
            </a:p>
          </p:txBody>
        </p:sp>
        <p:sp>
          <p:nvSpPr>
            <p:cNvPr id="110" name="iSḷîdê"/>
            <p:cNvSpPr/>
            <p:nvPr/>
          </p:nvSpPr>
          <p:spPr bwMode="auto">
            <a:xfrm>
              <a:off x="4210051" y="2001838"/>
              <a:ext cx="42863" cy="42863"/>
            </a:xfrm>
            <a:prstGeom prst="ellipse">
              <a:avLst/>
            </a:prstGeom>
            <a:solidFill>
              <a:srgbClr val="B1B1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ṩļïdé"/>
            <p:cNvSpPr/>
            <p:nvPr/>
          </p:nvSpPr>
          <p:spPr bwMode="auto">
            <a:xfrm>
              <a:off x="4225926" y="1879600"/>
              <a:ext cx="9525" cy="119063"/>
            </a:xfrm>
            <a:custGeom>
              <a:avLst/>
              <a:gdLst>
                <a:gd name="T0" fmla="*/ 2 w 3"/>
                <a:gd name="T1" fmla="*/ 0 h 36"/>
                <a:gd name="T2" fmla="*/ 0 w 3"/>
                <a:gd name="T3" fmla="*/ 1 h 36"/>
                <a:gd name="T4" fmla="*/ 0 w 3"/>
                <a:gd name="T5" fmla="*/ 34 h 36"/>
                <a:gd name="T6" fmla="*/ 2 w 3"/>
                <a:gd name="T7" fmla="*/ 36 h 36"/>
                <a:gd name="T8" fmla="*/ 3 w 3"/>
                <a:gd name="T9" fmla="*/ 34 h 36"/>
                <a:gd name="T10" fmla="*/ 3 w 3"/>
                <a:gd name="T11" fmla="*/ 1 h 36"/>
                <a:gd name="T12" fmla="*/ 2 w 3"/>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 h="36">
                  <a:moveTo>
                    <a:pt x="2" y="0"/>
                  </a:moveTo>
                  <a:cubicBezTo>
                    <a:pt x="1" y="0"/>
                    <a:pt x="0" y="0"/>
                    <a:pt x="0" y="1"/>
                  </a:cubicBezTo>
                  <a:cubicBezTo>
                    <a:pt x="0" y="34"/>
                    <a:pt x="0" y="34"/>
                    <a:pt x="0" y="34"/>
                  </a:cubicBezTo>
                  <a:cubicBezTo>
                    <a:pt x="0" y="35"/>
                    <a:pt x="1" y="36"/>
                    <a:pt x="2" y="36"/>
                  </a:cubicBezTo>
                  <a:cubicBezTo>
                    <a:pt x="2" y="36"/>
                    <a:pt x="3" y="35"/>
                    <a:pt x="3" y="34"/>
                  </a:cubicBezTo>
                  <a:cubicBezTo>
                    <a:pt x="3" y="1"/>
                    <a:pt x="3" y="1"/>
                    <a:pt x="3" y="1"/>
                  </a:cubicBezTo>
                  <a:cubicBezTo>
                    <a:pt x="3" y="0"/>
                    <a:pt x="2" y="0"/>
                    <a:pt x="2"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ṣ1íďè"/>
            <p:cNvSpPr/>
            <p:nvPr/>
          </p:nvSpPr>
          <p:spPr bwMode="auto">
            <a:xfrm>
              <a:off x="4262438" y="2020888"/>
              <a:ext cx="79375" cy="7938"/>
            </a:xfrm>
            <a:custGeom>
              <a:avLst/>
              <a:gdLst>
                <a:gd name="T0" fmla="*/ 23 w 24"/>
                <a:gd name="T1" fmla="*/ 0 h 2"/>
                <a:gd name="T2" fmla="*/ 1 w 24"/>
                <a:gd name="T3" fmla="*/ 0 h 2"/>
                <a:gd name="T4" fmla="*/ 0 w 24"/>
                <a:gd name="T5" fmla="*/ 1 h 2"/>
                <a:gd name="T6" fmla="*/ 1 w 24"/>
                <a:gd name="T7" fmla="*/ 2 h 2"/>
                <a:gd name="T8" fmla="*/ 23 w 24"/>
                <a:gd name="T9" fmla="*/ 2 h 2"/>
                <a:gd name="T10" fmla="*/ 24 w 24"/>
                <a:gd name="T11" fmla="*/ 1 h 2"/>
                <a:gd name="T12" fmla="*/ 23 w 2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3" y="0"/>
                  </a:moveTo>
                  <a:cubicBezTo>
                    <a:pt x="1" y="0"/>
                    <a:pt x="1" y="0"/>
                    <a:pt x="1" y="0"/>
                  </a:cubicBezTo>
                  <a:cubicBezTo>
                    <a:pt x="0" y="0"/>
                    <a:pt x="0" y="0"/>
                    <a:pt x="0" y="1"/>
                  </a:cubicBezTo>
                  <a:cubicBezTo>
                    <a:pt x="0" y="2"/>
                    <a:pt x="0" y="2"/>
                    <a:pt x="1" y="2"/>
                  </a:cubicBezTo>
                  <a:cubicBezTo>
                    <a:pt x="23" y="2"/>
                    <a:pt x="23" y="2"/>
                    <a:pt x="23" y="2"/>
                  </a:cubicBezTo>
                  <a:cubicBezTo>
                    <a:pt x="24" y="2"/>
                    <a:pt x="24" y="2"/>
                    <a:pt x="24" y="1"/>
                  </a:cubicBezTo>
                  <a:cubicBezTo>
                    <a:pt x="24" y="0"/>
                    <a:pt x="24" y="0"/>
                    <a:pt x="23" y="0"/>
                  </a:cubicBezTo>
                </a:path>
              </a:pathLst>
            </a:custGeom>
            <a:solidFill>
              <a:srgbClr val="EFB2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šľïḋê"/>
            <p:cNvSpPr/>
            <p:nvPr/>
          </p:nvSpPr>
          <p:spPr bwMode="auto">
            <a:xfrm>
              <a:off x="5672138" y="3135313"/>
              <a:ext cx="1270000" cy="722313"/>
            </a:xfrm>
            <a:custGeom>
              <a:avLst/>
              <a:gdLst>
                <a:gd name="T0" fmla="*/ 385 w 385"/>
                <a:gd name="T1" fmla="*/ 219 h 219"/>
                <a:gd name="T2" fmla="*/ 66 w 385"/>
                <a:gd name="T3" fmla="*/ 219 h 219"/>
                <a:gd name="T4" fmla="*/ 3 w 385"/>
                <a:gd name="T5" fmla="*/ 20 h 219"/>
                <a:gd name="T6" fmla="*/ 18 w 385"/>
                <a:gd name="T7" fmla="*/ 0 h 219"/>
                <a:gd name="T8" fmla="*/ 304 w 385"/>
                <a:gd name="T9" fmla="*/ 0 h 219"/>
                <a:gd name="T10" fmla="*/ 319 w 385"/>
                <a:gd name="T11" fmla="*/ 11 h 219"/>
                <a:gd name="T12" fmla="*/ 385 w 385"/>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385" h="219">
                  <a:moveTo>
                    <a:pt x="385" y="219"/>
                  </a:moveTo>
                  <a:cubicBezTo>
                    <a:pt x="66" y="219"/>
                    <a:pt x="66" y="219"/>
                    <a:pt x="66" y="219"/>
                  </a:cubicBezTo>
                  <a:cubicBezTo>
                    <a:pt x="3" y="20"/>
                    <a:pt x="3" y="20"/>
                    <a:pt x="3" y="20"/>
                  </a:cubicBezTo>
                  <a:cubicBezTo>
                    <a:pt x="0" y="10"/>
                    <a:pt x="8" y="0"/>
                    <a:pt x="18" y="0"/>
                  </a:cubicBezTo>
                  <a:cubicBezTo>
                    <a:pt x="304" y="0"/>
                    <a:pt x="304" y="0"/>
                    <a:pt x="304" y="0"/>
                  </a:cubicBezTo>
                  <a:cubicBezTo>
                    <a:pt x="311" y="0"/>
                    <a:pt x="317" y="5"/>
                    <a:pt x="319" y="11"/>
                  </a:cubicBezTo>
                  <a:lnTo>
                    <a:pt x="385" y="2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îṣ1íḋe"/>
            <p:cNvSpPr/>
            <p:nvPr/>
          </p:nvSpPr>
          <p:spPr bwMode="auto">
            <a:xfrm>
              <a:off x="5702301" y="3148013"/>
              <a:ext cx="1223963" cy="709613"/>
            </a:xfrm>
            <a:custGeom>
              <a:avLst/>
              <a:gdLst>
                <a:gd name="T0" fmla="*/ 371 w 371"/>
                <a:gd name="T1" fmla="*/ 215 h 215"/>
                <a:gd name="T2" fmla="*/ 66 w 371"/>
                <a:gd name="T3" fmla="*/ 215 h 215"/>
                <a:gd name="T4" fmla="*/ 3 w 371"/>
                <a:gd name="T5" fmla="*/ 20 h 215"/>
                <a:gd name="T6" fmla="*/ 18 w 371"/>
                <a:gd name="T7" fmla="*/ 0 h 215"/>
                <a:gd name="T8" fmla="*/ 291 w 371"/>
                <a:gd name="T9" fmla="*/ 0 h 215"/>
                <a:gd name="T10" fmla="*/ 305 w 371"/>
                <a:gd name="T11" fmla="*/ 11 h 215"/>
                <a:gd name="T12" fmla="*/ 371 w 371"/>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371" h="215">
                  <a:moveTo>
                    <a:pt x="371" y="215"/>
                  </a:moveTo>
                  <a:cubicBezTo>
                    <a:pt x="66" y="215"/>
                    <a:pt x="66" y="215"/>
                    <a:pt x="66" y="215"/>
                  </a:cubicBezTo>
                  <a:cubicBezTo>
                    <a:pt x="3" y="20"/>
                    <a:pt x="3" y="20"/>
                    <a:pt x="3" y="20"/>
                  </a:cubicBezTo>
                  <a:cubicBezTo>
                    <a:pt x="0" y="10"/>
                    <a:pt x="8" y="0"/>
                    <a:pt x="18" y="0"/>
                  </a:cubicBezTo>
                  <a:cubicBezTo>
                    <a:pt x="291" y="0"/>
                    <a:pt x="291" y="0"/>
                    <a:pt x="291" y="0"/>
                  </a:cubicBezTo>
                  <a:cubicBezTo>
                    <a:pt x="298" y="0"/>
                    <a:pt x="303" y="5"/>
                    <a:pt x="305" y="11"/>
                  </a:cubicBezTo>
                  <a:lnTo>
                    <a:pt x="371" y="215"/>
                  </a:lnTo>
                  <a:close/>
                </a:path>
              </a:pathLst>
            </a:custGeom>
            <a:solidFill>
              <a:srgbClr val="E1ED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íšliďê"/>
            <p:cNvSpPr/>
            <p:nvPr/>
          </p:nvSpPr>
          <p:spPr bwMode="auto">
            <a:xfrm>
              <a:off x="5822951" y="3248025"/>
              <a:ext cx="482600" cy="22225"/>
            </a:xfrm>
            <a:custGeom>
              <a:avLst/>
              <a:gdLst>
                <a:gd name="T0" fmla="*/ 142 w 146"/>
                <a:gd name="T1" fmla="*/ 7 h 7"/>
                <a:gd name="T2" fmla="*/ 3 w 146"/>
                <a:gd name="T3" fmla="*/ 7 h 7"/>
                <a:gd name="T4" fmla="*/ 0 w 146"/>
                <a:gd name="T5" fmla="*/ 3 h 7"/>
                <a:gd name="T6" fmla="*/ 3 w 146"/>
                <a:gd name="T7" fmla="*/ 0 h 7"/>
                <a:gd name="T8" fmla="*/ 142 w 146"/>
                <a:gd name="T9" fmla="*/ 0 h 7"/>
                <a:gd name="T10" fmla="*/ 146 w 146"/>
                <a:gd name="T11" fmla="*/ 3 h 7"/>
                <a:gd name="T12" fmla="*/ 142 w 14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6" h="7">
                  <a:moveTo>
                    <a:pt x="142" y="7"/>
                  </a:moveTo>
                  <a:cubicBezTo>
                    <a:pt x="3" y="7"/>
                    <a:pt x="3" y="7"/>
                    <a:pt x="3" y="7"/>
                  </a:cubicBezTo>
                  <a:cubicBezTo>
                    <a:pt x="1" y="7"/>
                    <a:pt x="0" y="5"/>
                    <a:pt x="0" y="3"/>
                  </a:cubicBezTo>
                  <a:cubicBezTo>
                    <a:pt x="0" y="1"/>
                    <a:pt x="1" y="0"/>
                    <a:pt x="3" y="0"/>
                  </a:cubicBezTo>
                  <a:cubicBezTo>
                    <a:pt x="142" y="0"/>
                    <a:pt x="142" y="0"/>
                    <a:pt x="142" y="0"/>
                  </a:cubicBezTo>
                  <a:cubicBezTo>
                    <a:pt x="145" y="0"/>
                    <a:pt x="146" y="1"/>
                    <a:pt x="146" y="3"/>
                  </a:cubicBezTo>
                  <a:cubicBezTo>
                    <a:pt x="146" y="5"/>
                    <a:pt x="145" y="7"/>
                    <a:pt x="142"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ṩľíḍê"/>
            <p:cNvSpPr/>
            <p:nvPr/>
          </p:nvSpPr>
          <p:spPr bwMode="auto">
            <a:xfrm>
              <a:off x="5840413" y="3303588"/>
              <a:ext cx="538163" cy="23813"/>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ṣļîḓé"/>
            <p:cNvSpPr/>
            <p:nvPr/>
          </p:nvSpPr>
          <p:spPr bwMode="auto">
            <a:xfrm>
              <a:off x="5859463" y="3359150"/>
              <a:ext cx="469900" cy="26988"/>
            </a:xfrm>
            <a:custGeom>
              <a:avLst/>
              <a:gdLst>
                <a:gd name="T0" fmla="*/ 139 w 142"/>
                <a:gd name="T1" fmla="*/ 8 h 8"/>
                <a:gd name="T2" fmla="*/ 4 w 142"/>
                <a:gd name="T3" fmla="*/ 8 h 8"/>
                <a:gd name="T4" fmla="*/ 0 w 142"/>
                <a:gd name="T5" fmla="*/ 4 h 8"/>
                <a:gd name="T6" fmla="*/ 4 w 142"/>
                <a:gd name="T7" fmla="*/ 0 h 8"/>
                <a:gd name="T8" fmla="*/ 139 w 142"/>
                <a:gd name="T9" fmla="*/ 0 h 8"/>
                <a:gd name="T10" fmla="*/ 142 w 142"/>
                <a:gd name="T11" fmla="*/ 4 h 8"/>
                <a:gd name="T12" fmla="*/ 139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9" y="8"/>
                  </a:moveTo>
                  <a:cubicBezTo>
                    <a:pt x="4" y="8"/>
                    <a:pt x="4" y="8"/>
                    <a:pt x="4" y="8"/>
                  </a:cubicBezTo>
                  <a:cubicBezTo>
                    <a:pt x="2" y="8"/>
                    <a:pt x="0" y="6"/>
                    <a:pt x="0" y="4"/>
                  </a:cubicBezTo>
                  <a:cubicBezTo>
                    <a:pt x="0" y="2"/>
                    <a:pt x="2" y="0"/>
                    <a:pt x="4" y="0"/>
                  </a:cubicBezTo>
                  <a:cubicBezTo>
                    <a:pt x="139" y="0"/>
                    <a:pt x="139" y="0"/>
                    <a:pt x="139" y="0"/>
                  </a:cubicBezTo>
                  <a:cubicBezTo>
                    <a:pt x="141" y="0"/>
                    <a:pt x="142" y="2"/>
                    <a:pt x="142" y="4"/>
                  </a:cubicBezTo>
                  <a:cubicBezTo>
                    <a:pt x="142" y="6"/>
                    <a:pt x="141" y="8"/>
                    <a:pt x="13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Sľïḋè"/>
            <p:cNvSpPr/>
            <p:nvPr/>
          </p:nvSpPr>
          <p:spPr bwMode="auto">
            <a:xfrm>
              <a:off x="5876926" y="3419475"/>
              <a:ext cx="379413" cy="22225"/>
            </a:xfrm>
            <a:custGeom>
              <a:avLst/>
              <a:gdLst>
                <a:gd name="T0" fmla="*/ 111 w 115"/>
                <a:gd name="T1" fmla="*/ 7 h 7"/>
                <a:gd name="T2" fmla="*/ 4 w 115"/>
                <a:gd name="T3" fmla="*/ 7 h 7"/>
                <a:gd name="T4" fmla="*/ 0 w 115"/>
                <a:gd name="T5" fmla="*/ 3 h 7"/>
                <a:gd name="T6" fmla="*/ 4 w 115"/>
                <a:gd name="T7" fmla="*/ 0 h 7"/>
                <a:gd name="T8" fmla="*/ 111 w 115"/>
                <a:gd name="T9" fmla="*/ 0 h 7"/>
                <a:gd name="T10" fmla="*/ 115 w 115"/>
                <a:gd name="T11" fmla="*/ 3 h 7"/>
                <a:gd name="T12" fmla="*/ 111 w 11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15" h="7">
                  <a:moveTo>
                    <a:pt x="111" y="7"/>
                  </a:moveTo>
                  <a:cubicBezTo>
                    <a:pt x="4" y="7"/>
                    <a:pt x="4" y="7"/>
                    <a:pt x="4" y="7"/>
                  </a:cubicBezTo>
                  <a:cubicBezTo>
                    <a:pt x="2" y="7"/>
                    <a:pt x="0" y="5"/>
                    <a:pt x="0" y="3"/>
                  </a:cubicBezTo>
                  <a:cubicBezTo>
                    <a:pt x="0" y="1"/>
                    <a:pt x="2" y="0"/>
                    <a:pt x="4" y="0"/>
                  </a:cubicBezTo>
                  <a:cubicBezTo>
                    <a:pt x="111" y="0"/>
                    <a:pt x="111" y="0"/>
                    <a:pt x="111" y="0"/>
                  </a:cubicBezTo>
                  <a:cubicBezTo>
                    <a:pt x="113" y="0"/>
                    <a:pt x="115" y="1"/>
                    <a:pt x="115" y="3"/>
                  </a:cubicBezTo>
                  <a:cubicBezTo>
                    <a:pt x="115" y="5"/>
                    <a:pt x="113" y="7"/>
                    <a:pt x="111"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î$ḷïdè"/>
            <p:cNvSpPr/>
            <p:nvPr/>
          </p:nvSpPr>
          <p:spPr bwMode="auto">
            <a:xfrm>
              <a:off x="5895976" y="3475038"/>
              <a:ext cx="538163" cy="22225"/>
            </a:xfrm>
            <a:custGeom>
              <a:avLst/>
              <a:gdLst>
                <a:gd name="T0" fmla="*/ 159 w 163"/>
                <a:gd name="T1" fmla="*/ 7 h 7"/>
                <a:gd name="T2" fmla="*/ 4 w 163"/>
                <a:gd name="T3" fmla="*/ 7 h 7"/>
                <a:gd name="T4" fmla="*/ 0 w 163"/>
                <a:gd name="T5" fmla="*/ 4 h 7"/>
                <a:gd name="T6" fmla="*/ 4 w 163"/>
                <a:gd name="T7" fmla="*/ 0 h 7"/>
                <a:gd name="T8" fmla="*/ 159 w 163"/>
                <a:gd name="T9" fmla="*/ 0 h 7"/>
                <a:gd name="T10" fmla="*/ 163 w 163"/>
                <a:gd name="T11" fmla="*/ 4 h 7"/>
                <a:gd name="T12" fmla="*/ 159 w 16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3" h="7">
                  <a:moveTo>
                    <a:pt x="159" y="7"/>
                  </a:moveTo>
                  <a:cubicBezTo>
                    <a:pt x="4" y="7"/>
                    <a:pt x="4" y="7"/>
                    <a:pt x="4" y="7"/>
                  </a:cubicBezTo>
                  <a:cubicBezTo>
                    <a:pt x="2" y="7"/>
                    <a:pt x="0" y="6"/>
                    <a:pt x="0" y="4"/>
                  </a:cubicBezTo>
                  <a:cubicBezTo>
                    <a:pt x="0" y="2"/>
                    <a:pt x="2" y="0"/>
                    <a:pt x="4" y="0"/>
                  </a:cubicBezTo>
                  <a:cubicBezTo>
                    <a:pt x="159" y="0"/>
                    <a:pt x="159" y="0"/>
                    <a:pt x="159" y="0"/>
                  </a:cubicBezTo>
                  <a:cubicBezTo>
                    <a:pt x="161" y="0"/>
                    <a:pt x="163" y="2"/>
                    <a:pt x="163" y="4"/>
                  </a:cubicBezTo>
                  <a:cubicBezTo>
                    <a:pt x="163" y="6"/>
                    <a:pt x="161" y="7"/>
                    <a:pt x="159"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lîḑe"/>
            <p:cNvSpPr/>
            <p:nvPr/>
          </p:nvSpPr>
          <p:spPr bwMode="auto">
            <a:xfrm>
              <a:off x="5916613" y="3530600"/>
              <a:ext cx="468313" cy="26988"/>
            </a:xfrm>
            <a:custGeom>
              <a:avLst/>
              <a:gdLst>
                <a:gd name="T0" fmla="*/ 138 w 142"/>
                <a:gd name="T1" fmla="*/ 8 h 8"/>
                <a:gd name="T2" fmla="*/ 3 w 142"/>
                <a:gd name="T3" fmla="*/ 8 h 8"/>
                <a:gd name="T4" fmla="*/ 0 w 142"/>
                <a:gd name="T5" fmla="*/ 4 h 8"/>
                <a:gd name="T6" fmla="*/ 3 w 142"/>
                <a:gd name="T7" fmla="*/ 0 h 8"/>
                <a:gd name="T8" fmla="*/ 138 w 142"/>
                <a:gd name="T9" fmla="*/ 0 h 8"/>
                <a:gd name="T10" fmla="*/ 142 w 142"/>
                <a:gd name="T11" fmla="*/ 4 h 8"/>
                <a:gd name="T12" fmla="*/ 138 w 14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42" h="8">
                  <a:moveTo>
                    <a:pt x="138" y="8"/>
                  </a:moveTo>
                  <a:cubicBezTo>
                    <a:pt x="3" y="8"/>
                    <a:pt x="3" y="8"/>
                    <a:pt x="3" y="8"/>
                  </a:cubicBezTo>
                  <a:cubicBezTo>
                    <a:pt x="1" y="8"/>
                    <a:pt x="0" y="6"/>
                    <a:pt x="0" y="4"/>
                  </a:cubicBezTo>
                  <a:cubicBezTo>
                    <a:pt x="0" y="2"/>
                    <a:pt x="1" y="0"/>
                    <a:pt x="3" y="0"/>
                  </a:cubicBezTo>
                  <a:cubicBezTo>
                    <a:pt x="138" y="0"/>
                    <a:pt x="138" y="0"/>
                    <a:pt x="138" y="0"/>
                  </a:cubicBezTo>
                  <a:cubicBezTo>
                    <a:pt x="140" y="0"/>
                    <a:pt x="142" y="2"/>
                    <a:pt x="142" y="4"/>
                  </a:cubicBezTo>
                  <a:cubicBezTo>
                    <a:pt x="142" y="6"/>
                    <a:pt x="140" y="8"/>
                    <a:pt x="138"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íṩḷídè"/>
            <p:cNvSpPr/>
            <p:nvPr/>
          </p:nvSpPr>
          <p:spPr bwMode="auto">
            <a:xfrm>
              <a:off x="5953126" y="3646488"/>
              <a:ext cx="533400" cy="22225"/>
            </a:xfrm>
            <a:custGeom>
              <a:avLst/>
              <a:gdLst>
                <a:gd name="T0" fmla="*/ 158 w 162"/>
                <a:gd name="T1" fmla="*/ 7 h 7"/>
                <a:gd name="T2" fmla="*/ 3 w 162"/>
                <a:gd name="T3" fmla="*/ 7 h 7"/>
                <a:gd name="T4" fmla="*/ 0 w 162"/>
                <a:gd name="T5" fmla="*/ 4 h 7"/>
                <a:gd name="T6" fmla="*/ 3 w 162"/>
                <a:gd name="T7" fmla="*/ 0 h 7"/>
                <a:gd name="T8" fmla="*/ 158 w 162"/>
                <a:gd name="T9" fmla="*/ 0 h 7"/>
                <a:gd name="T10" fmla="*/ 162 w 162"/>
                <a:gd name="T11" fmla="*/ 4 h 7"/>
                <a:gd name="T12" fmla="*/ 158 w 1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62" h="7">
                  <a:moveTo>
                    <a:pt x="158" y="7"/>
                  </a:moveTo>
                  <a:cubicBezTo>
                    <a:pt x="3" y="7"/>
                    <a:pt x="3" y="7"/>
                    <a:pt x="3" y="7"/>
                  </a:cubicBezTo>
                  <a:cubicBezTo>
                    <a:pt x="1" y="7"/>
                    <a:pt x="0" y="6"/>
                    <a:pt x="0" y="4"/>
                  </a:cubicBezTo>
                  <a:cubicBezTo>
                    <a:pt x="0" y="2"/>
                    <a:pt x="1" y="0"/>
                    <a:pt x="3" y="0"/>
                  </a:cubicBezTo>
                  <a:cubicBezTo>
                    <a:pt x="158" y="0"/>
                    <a:pt x="158" y="0"/>
                    <a:pt x="158" y="0"/>
                  </a:cubicBezTo>
                  <a:cubicBezTo>
                    <a:pt x="161" y="0"/>
                    <a:pt x="162" y="2"/>
                    <a:pt x="162" y="4"/>
                  </a:cubicBezTo>
                  <a:cubicBezTo>
                    <a:pt x="162" y="6"/>
                    <a:pt x="161" y="7"/>
                    <a:pt x="158" y="7"/>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şľîḍé"/>
            <p:cNvSpPr/>
            <p:nvPr/>
          </p:nvSpPr>
          <p:spPr bwMode="auto">
            <a:xfrm>
              <a:off x="5969001" y="3702050"/>
              <a:ext cx="538163" cy="26988"/>
            </a:xfrm>
            <a:custGeom>
              <a:avLst/>
              <a:gdLst>
                <a:gd name="T0" fmla="*/ 159 w 163"/>
                <a:gd name="T1" fmla="*/ 8 h 8"/>
                <a:gd name="T2" fmla="*/ 4 w 163"/>
                <a:gd name="T3" fmla="*/ 8 h 8"/>
                <a:gd name="T4" fmla="*/ 0 w 163"/>
                <a:gd name="T5" fmla="*/ 4 h 8"/>
                <a:gd name="T6" fmla="*/ 4 w 163"/>
                <a:gd name="T7" fmla="*/ 0 h 8"/>
                <a:gd name="T8" fmla="*/ 159 w 163"/>
                <a:gd name="T9" fmla="*/ 0 h 8"/>
                <a:gd name="T10" fmla="*/ 163 w 163"/>
                <a:gd name="T11" fmla="*/ 4 h 8"/>
                <a:gd name="T12" fmla="*/ 159 w 16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63" h="8">
                  <a:moveTo>
                    <a:pt x="159" y="8"/>
                  </a:moveTo>
                  <a:cubicBezTo>
                    <a:pt x="4" y="8"/>
                    <a:pt x="4" y="8"/>
                    <a:pt x="4" y="8"/>
                  </a:cubicBezTo>
                  <a:cubicBezTo>
                    <a:pt x="2" y="8"/>
                    <a:pt x="0" y="6"/>
                    <a:pt x="0" y="4"/>
                  </a:cubicBezTo>
                  <a:cubicBezTo>
                    <a:pt x="0" y="2"/>
                    <a:pt x="2" y="0"/>
                    <a:pt x="4" y="0"/>
                  </a:cubicBezTo>
                  <a:cubicBezTo>
                    <a:pt x="159" y="0"/>
                    <a:pt x="159" y="0"/>
                    <a:pt x="159" y="0"/>
                  </a:cubicBezTo>
                  <a:cubicBezTo>
                    <a:pt x="161" y="0"/>
                    <a:pt x="163" y="2"/>
                    <a:pt x="163" y="4"/>
                  </a:cubicBezTo>
                  <a:cubicBezTo>
                    <a:pt x="163" y="6"/>
                    <a:pt x="161" y="8"/>
                    <a:pt x="159" y="8"/>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şḻíḓe"/>
            <p:cNvSpPr/>
            <p:nvPr/>
          </p:nvSpPr>
          <p:spPr bwMode="auto">
            <a:xfrm>
              <a:off x="6421438" y="3221038"/>
              <a:ext cx="385763" cy="508000"/>
            </a:xfrm>
            <a:custGeom>
              <a:avLst/>
              <a:gdLst>
                <a:gd name="T0" fmla="*/ 105 w 117"/>
                <a:gd name="T1" fmla="*/ 154 h 154"/>
                <a:gd name="T2" fmla="*/ 54 w 117"/>
                <a:gd name="T3" fmla="*/ 154 h 154"/>
                <a:gd name="T4" fmla="*/ 44 w 117"/>
                <a:gd name="T5" fmla="*/ 146 h 154"/>
                <a:gd name="T6" fmla="*/ 2 w 117"/>
                <a:gd name="T7" fmla="*/ 14 h 154"/>
                <a:gd name="T8" fmla="*/ 13 w 117"/>
                <a:gd name="T9" fmla="*/ 0 h 154"/>
                <a:gd name="T10" fmla="*/ 63 w 117"/>
                <a:gd name="T11" fmla="*/ 0 h 154"/>
                <a:gd name="T12" fmla="*/ 73 w 117"/>
                <a:gd name="T13" fmla="*/ 8 h 154"/>
                <a:gd name="T14" fmla="*/ 115 w 117"/>
                <a:gd name="T15" fmla="*/ 140 h 154"/>
                <a:gd name="T16" fmla="*/ 105 w 1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54">
                  <a:moveTo>
                    <a:pt x="105" y="154"/>
                  </a:moveTo>
                  <a:cubicBezTo>
                    <a:pt x="54" y="154"/>
                    <a:pt x="54" y="154"/>
                    <a:pt x="54" y="154"/>
                  </a:cubicBezTo>
                  <a:cubicBezTo>
                    <a:pt x="50" y="154"/>
                    <a:pt x="46" y="151"/>
                    <a:pt x="44" y="146"/>
                  </a:cubicBezTo>
                  <a:cubicBezTo>
                    <a:pt x="2" y="14"/>
                    <a:pt x="2" y="14"/>
                    <a:pt x="2" y="14"/>
                  </a:cubicBezTo>
                  <a:cubicBezTo>
                    <a:pt x="0" y="7"/>
                    <a:pt x="5" y="0"/>
                    <a:pt x="13" y="0"/>
                  </a:cubicBezTo>
                  <a:cubicBezTo>
                    <a:pt x="63" y="0"/>
                    <a:pt x="63" y="0"/>
                    <a:pt x="63" y="0"/>
                  </a:cubicBezTo>
                  <a:cubicBezTo>
                    <a:pt x="67" y="0"/>
                    <a:pt x="72" y="3"/>
                    <a:pt x="73" y="8"/>
                  </a:cubicBezTo>
                  <a:cubicBezTo>
                    <a:pt x="115" y="140"/>
                    <a:pt x="115" y="140"/>
                    <a:pt x="115" y="140"/>
                  </a:cubicBezTo>
                  <a:cubicBezTo>
                    <a:pt x="117" y="147"/>
                    <a:pt x="112" y="154"/>
                    <a:pt x="105" y="154"/>
                  </a:cubicBezTo>
                  <a:close/>
                </a:path>
              </a:pathLst>
            </a:custGeom>
            <a:solidFill>
              <a:srgbClr val="C2E0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ṣļïḑé"/>
            <p:cNvSpPr/>
            <p:nvPr/>
          </p:nvSpPr>
          <p:spPr bwMode="auto">
            <a:xfrm>
              <a:off x="5853113" y="3836988"/>
              <a:ext cx="1211263" cy="66675"/>
            </a:xfrm>
            <a:custGeom>
              <a:avLst/>
              <a:gdLst>
                <a:gd name="T0" fmla="*/ 357 w 367"/>
                <a:gd name="T1" fmla="*/ 20 h 20"/>
                <a:gd name="T2" fmla="*/ 10 w 367"/>
                <a:gd name="T3" fmla="*/ 20 h 20"/>
                <a:gd name="T4" fmla="*/ 0 w 367"/>
                <a:gd name="T5" fmla="*/ 10 h 20"/>
                <a:gd name="T6" fmla="*/ 10 w 367"/>
                <a:gd name="T7" fmla="*/ 0 h 20"/>
                <a:gd name="T8" fmla="*/ 357 w 367"/>
                <a:gd name="T9" fmla="*/ 0 h 20"/>
                <a:gd name="T10" fmla="*/ 367 w 367"/>
                <a:gd name="T11" fmla="*/ 10 h 20"/>
                <a:gd name="T12" fmla="*/ 357 w 36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67" h="20">
                  <a:moveTo>
                    <a:pt x="357" y="20"/>
                  </a:moveTo>
                  <a:cubicBezTo>
                    <a:pt x="10" y="20"/>
                    <a:pt x="10" y="20"/>
                    <a:pt x="10" y="20"/>
                  </a:cubicBezTo>
                  <a:cubicBezTo>
                    <a:pt x="5" y="20"/>
                    <a:pt x="0" y="16"/>
                    <a:pt x="0" y="10"/>
                  </a:cubicBezTo>
                  <a:cubicBezTo>
                    <a:pt x="0" y="4"/>
                    <a:pt x="5" y="0"/>
                    <a:pt x="10" y="0"/>
                  </a:cubicBezTo>
                  <a:cubicBezTo>
                    <a:pt x="357" y="0"/>
                    <a:pt x="357" y="0"/>
                    <a:pt x="357" y="0"/>
                  </a:cubicBezTo>
                  <a:cubicBezTo>
                    <a:pt x="362" y="0"/>
                    <a:pt x="367" y="4"/>
                    <a:pt x="367" y="10"/>
                  </a:cubicBezTo>
                  <a:cubicBezTo>
                    <a:pt x="367" y="16"/>
                    <a:pt x="362" y="20"/>
                    <a:pt x="35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ṡľïḍè"/>
            <p:cNvSpPr/>
            <p:nvPr/>
          </p:nvSpPr>
          <p:spPr bwMode="auto">
            <a:xfrm>
              <a:off x="6988176" y="2816225"/>
              <a:ext cx="201613" cy="184150"/>
            </a:xfrm>
            <a:custGeom>
              <a:avLst/>
              <a:gdLst>
                <a:gd name="T0" fmla="*/ 20 w 61"/>
                <a:gd name="T1" fmla="*/ 56 h 56"/>
                <a:gd name="T2" fmla="*/ 13 w 61"/>
                <a:gd name="T3" fmla="*/ 52 h 56"/>
                <a:gd name="T4" fmla="*/ 1 w 61"/>
                <a:gd name="T5" fmla="*/ 31 h 56"/>
                <a:gd name="T6" fmla="*/ 0 w 61"/>
                <a:gd name="T7" fmla="*/ 25 h 56"/>
                <a:gd name="T8" fmla="*/ 5 w 61"/>
                <a:gd name="T9" fmla="*/ 20 h 56"/>
                <a:gd name="T10" fmla="*/ 37 w 61"/>
                <a:gd name="T11" fmla="*/ 3 h 56"/>
                <a:gd name="T12" fmla="*/ 48 w 61"/>
                <a:gd name="T13" fmla="*/ 6 h 56"/>
                <a:gd name="T14" fmla="*/ 59 w 61"/>
                <a:gd name="T15" fmla="*/ 26 h 56"/>
                <a:gd name="T16" fmla="*/ 60 w 61"/>
                <a:gd name="T17" fmla="*/ 33 h 56"/>
                <a:gd name="T18" fmla="*/ 56 w 61"/>
                <a:gd name="T19" fmla="*/ 38 h 56"/>
                <a:gd name="T20" fmla="*/ 24 w 61"/>
                <a:gd name="T21" fmla="*/ 55 h 56"/>
                <a:gd name="T22" fmla="*/ 20 w 61"/>
                <a:gd name="T23" fmla="*/ 56 h 56"/>
                <a:gd name="T24" fmla="*/ 41 w 61"/>
                <a:gd name="T25" fmla="*/ 6 h 56"/>
                <a:gd name="T26" fmla="*/ 39 w 61"/>
                <a:gd name="T27" fmla="*/ 6 h 56"/>
                <a:gd name="T28" fmla="*/ 6 w 61"/>
                <a:gd name="T29" fmla="*/ 23 h 56"/>
                <a:gd name="T30" fmla="*/ 4 w 61"/>
                <a:gd name="T31" fmla="*/ 26 h 56"/>
                <a:gd name="T32" fmla="*/ 5 w 61"/>
                <a:gd name="T33" fmla="*/ 29 h 56"/>
                <a:gd name="T34" fmla="*/ 5 w 61"/>
                <a:gd name="T35" fmla="*/ 30 h 56"/>
                <a:gd name="T36" fmla="*/ 16 w 61"/>
                <a:gd name="T37" fmla="*/ 50 h 56"/>
                <a:gd name="T38" fmla="*/ 22 w 61"/>
                <a:gd name="T39" fmla="*/ 52 h 56"/>
                <a:gd name="T40" fmla="*/ 54 w 61"/>
                <a:gd name="T41" fmla="*/ 34 h 56"/>
                <a:gd name="T42" fmla="*/ 56 w 61"/>
                <a:gd name="T43" fmla="*/ 32 h 56"/>
                <a:gd name="T44" fmla="*/ 56 w 61"/>
                <a:gd name="T45" fmla="*/ 28 h 56"/>
                <a:gd name="T46" fmla="*/ 45 w 61"/>
                <a:gd name="T47" fmla="*/ 8 h 56"/>
                <a:gd name="T48" fmla="*/ 41 w 61"/>
                <a:gd name="T49"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56">
                  <a:moveTo>
                    <a:pt x="20" y="56"/>
                  </a:moveTo>
                  <a:cubicBezTo>
                    <a:pt x="17" y="56"/>
                    <a:pt x="14" y="55"/>
                    <a:pt x="13" y="52"/>
                  </a:cubicBezTo>
                  <a:cubicBezTo>
                    <a:pt x="1" y="31"/>
                    <a:pt x="1" y="31"/>
                    <a:pt x="1" y="31"/>
                  </a:cubicBezTo>
                  <a:cubicBezTo>
                    <a:pt x="0" y="29"/>
                    <a:pt x="0" y="27"/>
                    <a:pt x="0" y="25"/>
                  </a:cubicBezTo>
                  <a:cubicBezTo>
                    <a:pt x="1" y="22"/>
                    <a:pt x="2" y="21"/>
                    <a:pt x="5" y="20"/>
                  </a:cubicBezTo>
                  <a:cubicBezTo>
                    <a:pt x="37" y="3"/>
                    <a:pt x="37" y="3"/>
                    <a:pt x="37" y="3"/>
                  </a:cubicBezTo>
                  <a:cubicBezTo>
                    <a:pt x="41" y="0"/>
                    <a:pt x="46" y="2"/>
                    <a:pt x="48" y="6"/>
                  </a:cubicBezTo>
                  <a:cubicBezTo>
                    <a:pt x="59" y="26"/>
                    <a:pt x="59" y="26"/>
                    <a:pt x="59" y="26"/>
                  </a:cubicBezTo>
                  <a:cubicBezTo>
                    <a:pt x="60" y="28"/>
                    <a:pt x="61" y="31"/>
                    <a:pt x="60" y="33"/>
                  </a:cubicBezTo>
                  <a:cubicBezTo>
                    <a:pt x="59" y="35"/>
                    <a:pt x="58" y="37"/>
                    <a:pt x="56" y="38"/>
                  </a:cubicBezTo>
                  <a:cubicBezTo>
                    <a:pt x="24" y="55"/>
                    <a:pt x="24" y="55"/>
                    <a:pt x="24" y="55"/>
                  </a:cubicBezTo>
                  <a:cubicBezTo>
                    <a:pt x="23" y="56"/>
                    <a:pt x="22" y="56"/>
                    <a:pt x="20" y="56"/>
                  </a:cubicBezTo>
                  <a:close/>
                  <a:moveTo>
                    <a:pt x="41" y="6"/>
                  </a:moveTo>
                  <a:cubicBezTo>
                    <a:pt x="40" y="6"/>
                    <a:pt x="39" y="6"/>
                    <a:pt x="39" y="6"/>
                  </a:cubicBezTo>
                  <a:cubicBezTo>
                    <a:pt x="6" y="23"/>
                    <a:pt x="6" y="23"/>
                    <a:pt x="6" y="23"/>
                  </a:cubicBezTo>
                  <a:cubicBezTo>
                    <a:pt x="5" y="24"/>
                    <a:pt x="4" y="25"/>
                    <a:pt x="4" y="26"/>
                  </a:cubicBezTo>
                  <a:cubicBezTo>
                    <a:pt x="4" y="27"/>
                    <a:pt x="4" y="28"/>
                    <a:pt x="5" y="29"/>
                  </a:cubicBezTo>
                  <a:cubicBezTo>
                    <a:pt x="5" y="30"/>
                    <a:pt x="5" y="30"/>
                    <a:pt x="5" y="30"/>
                  </a:cubicBezTo>
                  <a:cubicBezTo>
                    <a:pt x="16" y="50"/>
                    <a:pt x="16" y="50"/>
                    <a:pt x="16" y="50"/>
                  </a:cubicBezTo>
                  <a:cubicBezTo>
                    <a:pt x="17" y="52"/>
                    <a:pt x="20" y="53"/>
                    <a:pt x="22" y="52"/>
                  </a:cubicBezTo>
                  <a:cubicBezTo>
                    <a:pt x="54" y="34"/>
                    <a:pt x="54" y="34"/>
                    <a:pt x="54" y="34"/>
                  </a:cubicBezTo>
                  <a:cubicBezTo>
                    <a:pt x="55" y="34"/>
                    <a:pt x="56" y="33"/>
                    <a:pt x="56" y="32"/>
                  </a:cubicBezTo>
                  <a:cubicBezTo>
                    <a:pt x="56" y="30"/>
                    <a:pt x="56" y="29"/>
                    <a:pt x="56" y="28"/>
                  </a:cubicBezTo>
                  <a:cubicBezTo>
                    <a:pt x="45" y="8"/>
                    <a:pt x="45" y="8"/>
                    <a:pt x="45" y="8"/>
                  </a:cubicBezTo>
                  <a:cubicBezTo>
                    <a:pt x="44" y="6"/>
                    <a:pt x="42" y="6"/>
                    <a:pt x="41" y="6"/>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ş1íḍe"/>
            <p:cNvSpPr/>
            <p:nvPr/>
          </p:nvSpPr>
          <p:spPr bwMode="auto">
            <a:xfrm>
              <a:off x="6348413" y="3548063"/>
              <a:ext cx="300038" cy="157163"/>
            </a:xfrm>
            <a:custGeom>
              <a:avLst/>
              <a:gdLst>
                <a:gd name="T0" fmla="*/ 83 w 91"/>
                <a:gd name="T1" fmla="*/ 44 h 48"/>
                <a:gd name="T2" fmla="*/ 79 w 91"/>
                <a:gd name="T3" fmla="*/ 48 h 48"/>
                <a:gd name="T4" fmla="*/ 57 w 91"/>
                <a:gd name="T5" fmla="*/ 35 h 48"/>
                <a:gd name="T6" fmla="*/ 37 w 91"/>
                <a:gd name="T7" fmla="*/ 37 h 48"/>
                <a:gd name="T8" fmla="*/ 31 w 91"/>
                <a:gd name="T9" fmla="*/ 34 h 48"/>
                <a:gd name="T10" fmla="*/ 6 w 91"/>
                <a:gd name="T11" fmla="*/ 44 h 48"/>
                <a:gd name="T12" fmla="*/ 2 w 91"/>
                <a:gd name="T13" fmla="*/ 38 h 48"/>
                <a:gd name="T14" fmla="*/ 6 w 91"/>
                <a:gd name="T15" fmla="*/ 33 h 48"/>
                <a:gd name="T16" fmla="*/ 6 w 91"/>
                <a:gd name="T17" fmla="*/ 33 h 48"/>
                <a:gd name="T18" fmla="*/ 34 w 91"/>
                <a:gd name="T19" fmla="*/ 9 h 48"/>
                <a:gd name="T20" fmla="*/ 58 w 91"/>
                <a:gd name="T21" fmla="*/ 3 h 48"/>
                <a:gd name="T22" fmla="*/ 91 w 91"/>
                <a:gd name="T23" fmla="*/ 25 h 48"/>
                <a:gd name="T24" fmla="*/ 83 w 91"/>
                <a:gd name="T2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8">
                  <a:moveTo>
                    <a:pt x="83" y="44"/>
                  </a:moveTo>
                  <a:cubicBezTo>
                    <a:pt x="80" y="47"/>
                    <a:pt x="79" y="48"/>
                    <a:pt x="79" y="48"/>
                  </a:cubicBezTo>
                  <a:cubicBezTo>
                    <a:pt x="79" y="48"/>
                    <a:pt x="62" y="36"/>
                    <a:pt x="57" y="35"/>
                  </a:cubicBezTo>
                  <a:cubicBezTo>
                    <a:pt x="53" y="33"/>
                    <a:pt x="43" y="37"/>
                    <a:pt x="37" y="37"/>
                  </a:cubicBezTo>
                  <a:cubicBezTo>
                    <a:pt x="31" y="38"/>
                    <a:pt x="31" y="34"/>
                    <a:pt x="31" y="34"/>
                  </a:cubicBezTo>
                  <a:cubicBezTo>
                    <a:pt x="31" y="34"/>
                    <a:pt x="9" y="43"/>
                    <a:pt x="6" y="44"/>
                  </a:cubicBezTo>
                  <a:cubicBezTo>
                    <a:pt x="2" y="45"/>
                    <a:pt x="0" y="44"/>
                    <a:pt x="2" y="38"/>
                  </a:cubicBezTo>
                  <a:cubicBezTo>
                    <a:pt x="2" y="37"/>
                    <a:pt x="4" y="35"/>
                    <a:pt x="6" y="33"/>
                  </a:cubicBezTo>
                  <a:cubicBezTo>
                    <a:pt x="6" y="33"/>
                    <a:pt x="6" y="33"/>
                    <a:pt x="6" y="33"/>
                  </a:cubicBezTo>
                  <a:cubicBezTo>
                    <a:pt x="13" y="25"/>
                    <a:pt x="29" y="11"/>
                    <a:pt x="34" y="9"/>
                  </a:cubicBezTo>
                  <a:cubicBezTo>
                    <a:pt x="41" y="5"/>
                    <a:pt x="51" y="0"/>
                    <a:pt x="58" y="3"/>
                  </a:cubicBezTo>
                  <a:cubicBezTo>
                    <a:pt x="66" y="6"/>
                    <a:pt x="91" y="25"/>
                    <a:pt x="91" y="25"/>
                  </a:cubicBezTo>
                  <a:cubicBezTo>
                    <a:pt x="91" y="31"/>
                    <a:pt x="86" y="39"/>
                    <a:pt x="83"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ṡḻïďè"/>
            <p:cNvSpPr/>
            <p:nvPr/>
          </p:nvSpPr>
          <p:spPr bwMode="auto">
            <a:xfrm>
              <a:off x="6348413" y="3622675"/>
              <a:ext cx="290513" cy="82550"/>
            </a:xfrm>
            <a:custGeom>
              <a:avLst/>
              <a:gdLst>
                <a:gd name="T0" fmla="*/ 88 w 88"/>
                <a:gd name="T1" fmla="*/ 3 h 25"/>
                <a:gd name="T2" fmla="*/ 83 w 88"/>
                <a:gd name="T3" fmla="*/ 21 h 25"/>
                <a:gd name="T4" fmla="*/ 79 w 88"/>
                <a:gd name="T5" fmla="*/ 25 h 25"/>
                <a:gd name="T6" fmla="*/ 57 w 88"/>
                <a:gd name="T7" fmla="*/ 12 h 25"/>
                <a:gd name="T8" fmla="*/ 37 w 88"/>
                <a:gd name="T9" fmla="*/ 14 h 25"/>
                <a:gd name="T10" fmla="*/ 31 w 88"/>
                <a:gd name="T11" fmla="*/ 11 h 25"/>
                <a:gd name="T12" fmla="*/ 6 w 88"/>
                <a:gd name="T13" fmla="*/ 21 h 25"/>
                <a:gd name="T14" fmla="*/ 2 w 88"/>
                <a:gd name="T15" fmla="*/ 15 h 25"/>
                <a:gd name="T16" fmla="*/ 6 w 88"/>
                <a:gd name="T17" fmla="*/ 10 h 25"/>
                <a:gd name="T18" fmla="*/ 3 w 88"/>
                <a:gd name="T19" fmla="*/ 18 h 25"/>
                <a:gd name="T20" fmla="*/ 45 w 88"/>
                <a:gd name="T21" fmla="*/ 1 h 25"/>
                <a:gd name="T22" fmla="*/ 47 w 88"/>
                <a:gd name="T23" fmla="*/ 1 h 25"/>
                <a:gd name="T24" fmla="*/ 46 w 88"/>
                <a:gd name="T25" fmla="*/ 3 h 25"/>
                <a:gd name="T26" fmla="*/ 32 w 88"/>
                <a:gd name="T27" fmla="*/ 11 h 25"/>
                <a:gd name="T28" fmla="*/ 58 w 88"/>
                <a:gd name="T29" fmla="*/ 9 h 25"/>
                <a:gd name="T30" fmla="*/ 76 w 88"/>
                <a:gd name="T31" fmla="*/ 19 h 25"/>
                <a:gd name="T32" fmla="*/ 88 w 88"/>
                <a:gd name="T3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25">
                  <a:moveTo>
                    <a:pt x="88" y="3"/>
                  </a:moveTo>
                  <a:cubicBezTo>
                    <a:pt x="83" y="21"/>
                    <a:pt x="83" y="21"/>
                    <a:pt x="83" y="21"/>
                  </a:cubicBezTo>
                  <a:cubicBezTo>
                    <a:pt x="80" y="24"/>
                    <a:pt x="79" y="25"/>
                    <a:pt x="79" y="25"/>
                  </a:cubicBezTo>
                  <a:cubicBezTo>
                    <a:pt x="79" y="25"/>
                    <a:pt x="62" y="13"/>
                    <a:pt x="57" y="12"/>
                  </a:cubicBezTo>
                  <a:cubicBezTo>
                    <a:pt x="53" y="10"/>
                    <a:pt x="43" y="14"/>
                    <a:pt x="37" y="14"/>
                  </a:cubicBezTo>
                  <a:cubicBezTo>
                    <a:pt x="31" y="15"/>
                    <a:pt x="31" y="11"/>
                    <a:pt x="31" y="11"/>
                  </a:cubicBezTo>
                  <a:cubicBezTo>
                    <a:pt x="31" y="11"/>
                    <a:pt x="9" y="20"/>
                    <a:pt x="6" y="21"/>
                  </a:cubicBezTo>
                  <a:cubicBezTo>
                    <a:pt x="2" y="22"/>
                    <a:pt x="0" y="21"/>
                    <a:pt x="2" y="15"/>
                  </a:cubicBezTo>
                  <a:cubicBezTo>
                    <a:pt x="2" y="14"/>
                    <a:pt x="4" y="12"/>
                    <a:pt x="6" y="10"/>
                  </a:cubicBezTo>
                  <a:cubicBezTo>
                    <a:pt x="4" y="12"/>
                    <a:pt x="2" y="15"/>
                    <a:pt x="3" y="18"/>
                  </a:cubicBezTo>
                  <a:cubicBezTo>
                    <a:pt x="5" y="22"/>
                    <a:pt x="28" y="11"/>
                    <a:pt x="45" y="1"/>
                  </a:cubicBezTo>
                  <a:cubicBezTo>
                    <a:pt x="45" y="1"/>
                    <a:pt x="46" y="0"/>
                    <a:pt x="47" y="1"/>
                  </a:cubicBezTo>
                  <a:cubicBezTo>
                    <a:pt x="47" y="2"/>
                    <a:pt x="46" y="3"/>
                    <a:pt x="46" y="3"/>
                  </a:cubicBezTo>
                  <a:cubicBezTo>
                    <a:pt x="43" y="6"/>
                    <a:pt x="29" y="7"/>
                    <a:pt x="32" y="11"/>
                  </a:cubicBezTo>
                  <a:cubicBezTo>
                    <a:pt x="36" y="18"/>
                    <a:pt x="50" y="6"/>
                    <a:pt x="58" y="9"/>
                  </a:cubicBezTo>
                  <a:cubicBezTo>
                    <a:pt x="66" y="11"/>
                    <a:pt x="76" y="19"/>
                    <a:pt x="76" y="19"/>
                  </a:cubicBezTo>
                  <a:cubicBezTo>
                    <a:pt x="76" y="19"/>
                    <a:pt x="81" y="5"/>
                    <a:pt x="88" y="3"/>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şḷiḑe"/>
            <p:cNvSpPr/>
            <p:nvPr/>
          </p:nvSpPr>
          <p:spPr bwMode="auto">
            <a:xfrm>
              <a:off x="6599238" y="3402013"/>
              <a:ext cx="1023938" cy="590550"/>
            </a:xfrm>
            <a:custGeom>
              <a:avLst/>
              <a:gdLst>
                <a:gd name="T0" fmla="*/ 0 w 310"/>
                <a:gd name="T1" fmla="*/ 92 h 179"/>
                <a:gd name="T2" fmla="*/ 144 w 310"/>
                <a:gd name="T3" fmla="*/ 172 h 179"/>
                <a:gd name="T4" fmla="*/ 310 w 310"/>
                <a:gd name="T5" fmla="*/ 62 h 179"/>
                <a:gd name="T6" fmla="*/ 265 w 310"/>
                <a:gd name="T7" fmla="*/ 7 h 179"/>
                <a:gd name="T8" fmla="*/ 152 w 310"/>
                <a:gd name="T9" fmla="*/ 112 h 179"/>
                <a:gd name="T10" fmla="*/ 14 w 310"/>
                <a:gd name="T11" fmla="*/ 67 h 179"/>
                <a:gd name="T12" fmla="*/ 7 w 310"/>
                <a:gd name="T13" fmla="*/ 76 h 179"/>
                <a:gd name="T14" fmla="*/ 0 w 310"/>
                <a:gd name="T15" fmla="*/ 92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79">
                  <a:moveTo>
                    <a:pt x="0" y="92"/>
                  </a:moveTo>
                  <a:cubicBezTo>
                    <a:pt x="0" y="92"/>
                    <a:pt x="82" y="165"/>
                    <a:pt x="144" y="172"/>
                  </a:cubicBezTo>
                  <a:cubicBezTo>
                    <a:pt x="206" y="179"/>
                    <a:pt x="310" y="62"/>
                    <a:pt x="310" y="62"/>
                  </a:cubicBezTo>
                  <a:cubicBezTo>
                    <a:pt x="310" y="62"/>
                    <a:pt x="303" y="0"/>
                    <a:pt x="265" y="7"/>
                  </a:cubicBezTo>
                  <a:cubicBezTo>
                    <a:pt x="226" y="15"/>
                    <a:pt x="175" y="107"/>
                    <a:pt x="152" y="112"/>
                  </a:cubicBezTo>
                  <a:cubicBezTo>
                    <a:pt x="130" y="116"/>
                    <a:pt x="14" y="67"/>
                    <a:pt x="14" y="67"/>
                  </a:cubicBezTo>
                  <a:cubicBezTo>
                    <a:pt x="14" y="67"/>
                    <a:pt x="11" y="69"/>
                    <a:pt x="7" y="76"/>
                  </a:cubicBezTo>
                  <a:cubicBezTo>
                    <a:pt x="3" y="83"/>
                    <a:pt x="0" y="92"/>
                    <a:pt x="0" y="92"/>
                  </a:cubicBezTo>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íṩliďê"/>
            <p:cNvSpPr/>
            <p:nvPr/>
          </p:nvSpPr>
          <p:spPr bwMode="auto">
            <a:xfrm>
              <a:off x="6999288" y="2443163"/>
              <a:ext cx="661988" cy="747713"/>
            </a:xfrm>
            <a:custGeom>
              <a:avLst/>
              <a:gdLst>
                <a:gd name="T0" fmla="*/ 159 w 201"/>
                <a:gd name="T1" fmla="*/ 28 h 227"/>
                <a:gd name="T2" fmla="*/ 78 w 201"/>
                <a:gd name="T3" fmla="*/ 2 h 227"/>
                <a:gd name="T4" fmla="*/ 5 w 201"/>
                <a:gd name="T5" fmla="*/ 62 h 227"/>
                <a:gd name="T6" fmla="*/ 6 w 201"/>
                <a:gd name="T7" fmla="*/ 110 h 227"/>
                <a:gd name="T8" fmla="*/ 70 w 201"/>
                <a:gd name="T9" fmla="*/ 216 h 227"/>
                <a:gd name="T10" fmla="*/ 109 w 201"/>
                <a:gd name="T11" fmla="*/ 212 h 227"/>
                <a:gd name="T12" fmla="*/ 114 w 201"/>
                <a:gd name="T13" fmla="*/ 214 h 227"/>
                <a:gd name="T14" fmla="*/ 121 w 201"/>
                <a:gd name="T15" fmla="*/ 227 h 227"/>
                <a:gd name="T16" fmla="*/ 180 w 201"/>
                <a:gd name="T17" fmla="*/ 214 h 227"/>
                <a:gd name="T18" fmla="*/ 169 w 201"/>
                <a:gd name="T19" fmla="*/ 180 h 227"/>
                <a:gd name="T20" fmla="*/ 159 w 201"/>
                <a:gd name="T21" fmla="*/ 2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59" y="28"/>
                  </a:moveTo>
                  <a:cubicBezTo>
                    <a:pt x="137" y="2"/>
                    <a:pt x="104" y="0"/>
                    <a:pt x="78" y="2"/>
                  </a:cubicBezTo>
                  <a:cubicBezTo>
                    <a:pt x="44" y="6"/>
                    <a:pt x="15" y="29"/>
                    <a:pt x="5" y="62"/>
                  </a:cubicBezTo>
                  <a:cubicBezTo>
                    <a:pt x="1" y="76"/>
                    <a:pt x="0" y="92"/>
                    <a:pt x="6" y="110"/>
                  </a:cubicBezTo>
                  <a:cubicBezTo>
                    <a:pt x="27" y="168"/>
                    <a:pt x="49" y="205"/>
                    <a:pt x="70" y="216"/>
                  </a:cubicBezTo>
                  <a:cubicBezTo>
                    <a:pt x="78" y="220"/>
                    <a:pt x="93" y="218"/>
                    <a:pt x="109" y="212"/>
                  </a:cubicBezTo>
                  <a:cubicBezTo>
                    <a:pt x="111" y="211"/>
                    <a:pt x="113" y="212"/>
                    <a:pt x="114" y="214"/>
                  </a:cubicBezTo>
                  <a:cubicBezTo>
                    <a:pt x="121" y="227"/>
                    <a:pt x="121" y="227"/>
                    <a:pt x="121" y="227"/>
                  </a:cubicBezTo>
                  <a:cubicBezTo>
                    <a:pt x="180" y="214"/>
                    <a:pt x="180" y="214"/>
                    <a:pt x="180" y="214"/>
                  </a:cubicBezTo>
                  <a:cubicBezTo>
                    <a:pt x="180" y="214"/>
                    <a:pt x="173" y="197"/>
                    <a:pt x="169" y="180"/>
                  </a:cubicBezTo>
                  <a:cubicBezTo>
                    <a:pt x="177" y="169"/>
                    <a:pt x="201" y="75"/>
                    <a:pt x="159" y="28"/>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ṡḻiḋê"/>
            <p:cNvSpPr/>
            <p:nvPr/>
          </p:nvSpPr>
          <p:spPr bwMode="auto">
            <a:xfrm>
              <a:off x="6932613" y="2354263"/>
              <a:ext cx="715963" cy="731838"/>
            </a:xfrm>
            <a:custGeom>
              <a:avLst/>
              <a:gdLst>
                <a:gd name="T0" fmla="*/ 60 w 217"/>
                <a:gd name="T1" fmla="*/ 138 h 222"/>
                <a:gd name="T2" fmla="*/ 77 w 217"/>
                <a:gd name="T3" fmla="*/ 148 h 222"/>
                <a:gd name="T4" fmla="*/ 95 w 217"/>
                <a:gd name="T5" fmla="*/ 181 h 222"/>
                <a:gd name="T6" fmla="*/ 102 w 217"/>
                <a:gd name="T7" fmla="*/ 181 h 222"/>
                <a:gd name="T8" fmla="*/ 105 w 217"/>
                <a:gd name="T9" fmla="*/ 176 h 222"/>
                <a:gd name="T10" fmla="*/ 98 w 217"/>
                <a:gd name="T11" fmla="*/ 153 h 222"/>
                <a:gd name="T12" fmla="*/ 109 w 217"/>
                <a:gd name="T13" fmla="*/ 132 h 222"/>
                <a:gd name="T14" fmla="*/ 119 w 217"/>
                <a:gd name="T15" fmla="*/ 132 h 222"/>
                <a:gd name="T16" fmla="*/ 124 w 217"/>
                <a:gd name="T17" fmla="*/ 179 h 222"/>
                <a:gd name="T18" fmla="*/ 141 w 217"/>
                <a:gd name="T19" fmla="*/ 215 h 222"/>
                <a:gd name="T20" fmla="*/ 200 w 217"/>
                <a:gd name="T21" fmla="*/ 198 h 222"/>
                <a:gd name="T22" fmla="*/ 209 w 217"/>
                <a:gd name="T23" fmla="*/ 87 h 222"/>
                <a:gd name="T24" fmla="*/ 164 w 217"/>
                <a:gd name="T25" fmla="*/ 30 h 222"/>
                <a:gd name="T26" fmla="*/ 153 w 217"/>
                <a:gd name="T27" fmla="*/ 29 h 222"/>
                <a:gd name="T28" fmla="*/ 146 w 217"/>
                <a:gd name="T29" fmla="*/ 27 h 222"/>
                <a:gd name="T30" fmla="*/ 64 w 217"/>
                <a:gd name="T31" fmla="*/ 19 h 222"/>
                <a:gd name="T32" fmla="*/ 1 w 217"/>
                <a:gd name="T33" fmla="*/ 117 h 222"/>
                <a:gd name="T34" fmla="*/ 22 w 217"/>
                <a:gd name="T35" fmla="*/ 128 h 222"/>
                <a:gd name="T36" fmla="*/ 35 w 217"/>
                <a:gd name="T37" fmla="*/ 131 h 222"/>
                <a:gd name="T38" fmla="*/ 60 w 217"/>
                <a:gd name="T39" fmla="*/ 13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7" h="222">
                  <a:moveTo>
                    <a:pt x="60" y="138"/>
                  </a:moveTo>
                  <a:cubicBezTo>
                    <a:pt x="67" y="137"/>
                    <a:pt x="74" y="141"/>
                    <a:pt x="77" y="148"/>
                  </a:cubicBezTo>
                  <a:cubicBezTo>
                    <a:pt x="82" y="160"/>
                    <a:pt x="89" y="176"/>
                    <a:pt x="95" y="181"/>
                  </a:cubicBezTo>
                  <a:cubicBezTo>
                    <a:pt x="96" y="182"/>
                    <a:pt x="99" y="183"/>
                    <a:pt x="102" y="181"/>
                  </a:cubicBezTo>
                  <a:cubicBezTo>
                    <a:pt x="104" y="180"/>
                    <a:pt x="105" y="178"/>
                    <a:pt x="105" y="176"/>
                  </a:cubicBezTo>
                  <a:cubicBezTo>
                    <a:pt x="104" y="171"/>
                    <a:pt x="100" y="160"/>
                    <a:pt x="98" y="153"/>
                  </a:cubicBezTo>
                  <a:cubicBezTo>
                    <a:pt x="94" y="144"/>
                    <a:pt x="98" y="134"/>
                    <a:pt x="109" y="132"/>
                  </a:cubicBezTo>
                  <a:cubicBezTo>
                    <a:pt x="111" y="131"/>
                    <a:pt x="117" y="131"/>
                    <a:pt x="119" y="132"/>
                  </a:cubicBezTo>
                  <a:cubicBezTo>
                    <a:pt x="137" y="137"/>
                    <a:pt x="125" y="165"/>
                    <a:pt x="124" y="179"/>
                  </a:cubicBezTo>
                  <a:cubicBezTo>
                    <a:pt x="124" y="189"/>
                    <a:pt x="136" y="213"/>
                    <a:pt x="141" y="215"/>
                  </a:cubicBezTo>
                  <a:cubicBezTo>
                    <a:pt x="159" y="222"/>
                    <a:pt x="186" y="216"/>
                    <a:pt x="200" y="198"/>
                  </a:cubicBezTo>
                  <a:cubicBezTo>
                    <a:pt x="214" y="181"/>
                    <a:pt x="217" y="122"/>
                    <a:pt x="209" y="87"/>
                  </a:cubicBezTo>
                  <a:cubicBezTo>
                    <a:pt x="202" y="52"/>
                    <a:pt x="174" y="32"/>
                    <a:pt x="164" y="30"/>
                  </a:cubicBezTo>
                  <a:cubicBezTo>
                    <a:pt x="160" y="29"/>
                    <a:pt x="156" y="29"/>
                    <a:pt x="153" y="29"/>
                  </a:cubicBezTo>
                  <a:cubicBezTo>
                    <a:pt x="151" y="30"/>
                    <a:pt x="148" y="29"/>
                    <a:pt x="146" y="27"/>
                  </a:cubicBezTo>
                  <a:cubicBezTo>
                    <a:pt x="136" y="19"/>
                    <a:pt x="109" y="0"/>
                    <a:pt x="64" y="19"/>
                  </a:cubicBezTo>
                  <a:cubicBezTo>
                    <a:pt x="9" y="43"/>
                    <a:pt x="0" y="94"/>
                    <a:pt x="1" y="117"/>
                  </a:cubicBezTo>
                  <a:cubicBezTo>
                    <a:pt x="2" y="132"/>
                    <a:pt x="14" y="131"/>
                    <a:pt x="22" y="128"/>
                  </a:cubicBezTo>
                  <a:cubicBezTo>
                    <a:pt x="26" y="127"/>
                    <a:pt x="31" y="128"/>
                    <a:pt x="35" y="131"/>
                  </a:cubicBezTo>
                  <a:cubicBezTo>
                    <a:pt x="39" y="135"/>
                    <a:pt x="47" y="139"/>
                    <a:pt x="60" y="138"/>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išļiďé"/>
            <p:cNvSpPr/>
            <p:nvPr/>
          </p:nvSpPr>
          <p:spPr bwMode="auto">
            <a:xfrm>
              <a:off x="7375526" y="3109913"/>
              <a:ext cx="276225" cy="111125"/>
            </a:xfrm>
            <a:custGeom>
              <a:avLst/>
              <a:gdLst>
                <a:gd name="T0" fmla="*/ 5 w 84"/>
                <a:gd name="T1" fmla="*/ 34 h 34"/>
                <a:gd name="T2" fmla="*/ 2 w 84"/>
                <a:gd name="T3" fmla="*/ 25 h 34"/>
                <a:gd name="T4" fmla="*/ 61 w 84"/>
                <a:gd name="T5" fmla="*/ 1 h 34"/>
                <a:gd name="T6" fmla="*/ 77 w 84"/>
                <a:gd name="T7" fmla="*/ 14 h 34"/>
                <a:gd name="T8" fmla="*/ 84 w 84"/>
                <a:gd name="T9" fmla="*/ 34 h 34"/>
                <a:gd name="T10" fmla="*/ 5 w 84"/>
                <a:gd name="T11" fmla="*/ 34 h 34"/>
              </a:gdLst>
              <a:ahLst/>
              <a:cxnLst>
                <a:cxn ang="0">
                  <a:pos x="T0" y="T1"/>
                </a:cxn>
                <a:cxn ang="0">
                  <a:pos x="T2" y="T3"/>
                </a:cxn>
                <a:cxn ang="0">
                  <a:pos x="T4" y="T5"/>
                </a:cxn>
                <a:cxn ang="0">
                  <a:pos x="T6" y="T7"/>
                </a:cxn>
                <a:cxn ang="0">
                  <a:pos x="T8" y="T9"/>
                </a:cxn>
                <a:cxn ang="0">
                  <a:pos x="T10" y="T11"/>
                </a:cxn>
              </a:cxnLst>
              <a:rect l="0" t="0" r="r" b="b"/>
              <a:pathLst>
                <a:path w="84" h="34">
                  <a:moveTo>
                    <a:pt x="5" y="34"/>
                  </a:moveTo>
                  <a:cubicBezTo>
                    <a:pt x="5" y="34"/>
                    <a:pt x="0" y="29"/>
                    <a:pt x="2" y="25"/>
                  </a:cubicBezTo>
                  <a:cubicBezTo>
                    <a:pt x="4" y="21"/>
                    <a:pt x="30" y="0"/>
                    <a:pt x="61" y="1"/>
                  </a:cubicBezTo>
                  <a:cubicBezTo>
                    <a:pt x="66" y="1"/>
                    <a:pt x="71" y="1"/>
                    <a:pt x="77" y="14"/>
                  </a:cubicBezTo>
                  <a:cubicBezTo>
                    <a:pt x="83" y="26"/>
                    <a:pt x="84" y="34"/>
                    <a:pt x="84" y="34"/>
                  </a:cubicBezTo>
                  <a:lnTo>
                    <a:pt x="5" y="34"/>
                  </a:ln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îSļîḍè"/>
            <p:cNvSpPr/>
            <p:nvPr/>
          </p:nvSpPr>
          <p:spPr bwMode="auto">
            <a:xfrm>
              <a:off x="7051676" y="3152775"/>
              <a:ext cx="1012825" cy="1304925"/>
            </a:xfrm>
            <a:custGeom>
              <a:avLst/>
              <a:gdLst>
                <a:gd name="T0" fmla="*/ 244 w 307"/>
                <a:gd name="T1" fmla="*/ 389 h 396"/>
                <a:gd name="T2" fmla="*/ 238 w 307"/>
                <a:gd name="T3" fmla="*/ 390 h 396"/>
                <a:gd name="T4" fmla="*/ 170 w 307"/>
                <a:gd name="T5" fmla="*/ 396 h 396"/>
                <a:gd name="T6" fmla="*/ 38 w 307"/>
                <a:gd name="T7" fmla="*/ 326 h 396"/>
                <a:gd name="T8" fmla="*/ 31 w 307"/>
                <a:gd name="T9" fmla="*/ 313 h 396"/>
                <a:gd name="T10" fmla="*/ 58 w 307"/>
                <a:gd name="T11" fmla="*/ 275 h 396"/>
                <a:gd name="T12" fmla="*/ 47 w 307"/>
                <a:gd name="T13" fmla="*/ 187 h 396"/>
                <a:gd name="T14" fmla="*/ 13 w 307"/>
                <a:gd name="T15" fmla="*/ 134 h 396"/>
                <a:gd name="T16" fmla="*/ 9 w 307"/>
                <a:gd name="T17" fmla="*/ 83 h 396"/>
                <a:gd name="T18" fmla="*/ 72 w 307"/>
                <a:gd name="T19" fmla="*/ 28 h 396"/>
                <a:gd name="T20" fmla="*/ 203 w 307"/>
                <a:gd name="T21" fmla="*/ 6 h 396"/>
                <a:gd name="T22" fmla="*/ 283 w 307"/>
                <a:gd name="T23" fmla="*/ 76 h 396"/>
                <a:gd name="T24" fmla="*/ 244 w 307"/>
                <a:gd name="T25" fmla="*/ 38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396">
                  <a:moveTo>
                    <a:pt x="244" y="389"/>
                  </a:moveTo>
                  <a:cubicBezTo>
                    <a:pt x="242" y="389"/>
                    <a:pt x="240" y="390"/>
                    <a:pt x="238" y="390"/>
                  </a:cubicBezTo>
                  <a:cubicBezTo>
                    <a:pt x="212" y="395"/>
                    <a:pt x="170" y="396"/>
                    <a:pt x="170" y="396"/>
                  </a:cubicBezTo>
                  <a:cubicBezTo>
                    <a:pt x="88" y="394"/>
                    <a:pt x="51" y="349"/>
                    <a:pt x="38" y="326"/>
                  </a:cubicBezTo>
                  <a:cubicBezTo>
                    <a:pt x="33" y="318"/>
                    <a:pt x="31" y="313"/>
                    <a:pt x="31" y="313"/>
                  </a:cubicBezTo>
                  <a:cubicBezTo>
                    <a:pt x="36" y="310"/>
                    <a:pt x="52" y="295"/>
                    <a:pt x="58" y="275"/>
                  </a:cubicBezTo>
                  <a:cubicBezTo>
                    <a:pt x="65" y="254"/>
                    <a:pt x="58" y="206"/>
                    <a:pt x="47" y="187"/>
                  </a:cubicBezTo>
                  <a:cubicBezTo>
                    <a:pt x="42" y="177"/>
                    <a:pt x="24" y="156"/>
                    <a:pt x="13" y="134"/>
                  </a:cubicBezTo>
                  <a:cubicBezTo>
                    <a:pt x="4" y="116"/>
                    <a:pt x="0" y="97"/>
                    <a:pt x="9" y="83"/>
                  </a:cubicBezTo>
                  <a:cubicBezTo>
                    <a:pt x="34" y="47"/>
                    <a:pt x="72" y="28"/>
                    <a:pt x="72" y="28"/>
                  </a:cubicBezTo>
                  <a:cubicBezTo>
                    <a:pt x="72" y="28"/>
                    <a:pt x="143" y="0"/>
                    <a:pt x="203" y="6"/>
                  </a:cubicBezTo>
                  <a:cubicBezTo>
                    <a:pt x="241" y="10"/>
                    <a:pt x="274" y="28"/>
                    <a:pt x="283" y="76"/>
                  </a:cubicBezTo>
                  <a:cubicBezTo>
                    <a:pt x="307" y="200"/>
                    <a:pt x="244" y="389"/>
                    <a:pt x="244" y="389"/>
                  </a:cubicBezTo>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íṧḷiďé"/>
            <p:cNvSpPr/>
            <p:nvPr/>
          </p:nvSpPr>
          <p:spPr bwMode="auto">
            <a:xfrm>
              <a:off x="7094538" y="3573463"/>
              <a:ext cx="250825" cy="652463"/>
            </a:xfrm>
            <a:custGeom>
              <a:avLst/>
              <a:gdLst>
                <a:gd name="T0" fmla="*/ 68 w 76"/>
                <a:gd name="T1" fmla="*/ 120 h 198"/>
                <a:gd name="T2" fmla="*/ 25 w 76"/>
                <a:gd name="T3" fmla="*/ 198 h 198"/>
                <a:gd name="T4" fmla="*/ 18 w 76"/>
                <a:gd name="T5" fmla="*/ 185 h 198"/>
                <a:gd name="T6" fmla="*/ 45 w 76"/>
                <a:gd name="T7" fmla="*/ 147 h 198"/>
                <a:gd name="T8" fmla="*/ 34 w 76"/>
                <a:gd name="T9" fmla="*/ 59 h 198"/>
                <a:gd name="T10" fmla="*/ 0 w 76"/>
                <a:gd name="T11" fmla="*/ 6 h 198"/>
                <a:gd name="T12" fmla="*/ 5 w 76"/>
                <a:gd name="T13" fmla="*/ 4 h 198"/>
                <a:gd name="T14" fmla="*/ 33 w 76"/>
                <a:gd name="T15" fmla="*/ 0 h 198"/>
                <a:gd name="T16" fmla="*/ 47 w 76"/>
                <a:gd name="T17" fmla="*/ 11 h 198"/>
                <a:gd name="T18" fmla="*/ 68 w 76"/>
                <a:gd name="T19"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8">
                  <a:moveTo>
                    <a:pt x="68" y="120"/>
                  </a:moveTo>
                  <a:cubicBezTo>
                    <a:pt x="63" y="164"/>
                    <a:pt x="40" y="187"/>
                    <a:pt x="25" y="198"/>
                  </a:cubicBezTo>
                  <a:cubicBezTo>
                    <a:pt x="20" y="190"/>
                    <a:pt x="18" y="185"/>
                    <a:pt x="18" y="185"/>
                  </a:cubicBezTo>
                  <a:cubicBezTo>
                    <a:pt x="23" y="182"/>
                    <a:pt x="39" y="167"/>
                    <a:pt x="45" y="147"/>
                  </a:cubicBezTo>
                  <a:cubicBezTo>
                    <a:pt x="52" y="126"/>
                    <a:pt x="45" y="78"/>
                    <a:pt x="34" y="59"/>
                  </a:cubicBezTo>
                  <a:cubicBezTo>
                    <a:pt x="29" y="49"/>
                    <a:pt x="11" y="28"/>
                    <a:pt x="0" y="6"/>
                  </a:cubicBezTo>
                  <a:cubicBezTo>
                    <a:pt x="5" y="4"/>
                    <a:pt x="5" y="4"/>
                    <a:pt x="5" y="4"/>
                  </a:cubicBezTo>
                  <a:cubicBezTo>
                    <a:pt x="33" y="0"/>
                    <a:pt x="33" y="0"/>
                    <a:pt x="33" y="0"/>
                  </a:cubicBezTo>
                  <a:cubicBezTo>
                    <a:pt x="47" y="11"/>
                    <a:pt x="47" y="11"/>
                    <a:pt x="47" y="11"/>
                  </a:cubicBezTo>
                  <a:cubicBezTo>
                    <a:pt x="47" y="11"/>
                    <a:pt x="76" y="54"/>
                    <a:pt x="68" y="120"/>
                  </a:cubicBezTo>
                  <a:close/>
                </a:path>
              </a:pathLst>
            </a:custGeom>
            <a:solidFill>
              <a:srgbClr val="BA3E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ïşḷíḍe"/>
            <p:cNvSpPr/>
            <p:nvPr/>
          </p:nvSpPr>
          <p:spPr bwMode="auto">
            <a:xfrm>
              <a:off x="7721601" y="3171825"/>
              <a:ext cx="342900" cy="1265238"/>
            </a:xfrm>
            <a:custGeom>
              <a:avLst/>
              <a:gdLst>
                <a:gd name="T0" fmla="*/ 41 w 104"/>
                <a:gd name="T1" fmla="*/ 383 h 384"/>
                <a:gd name="T2" fmla="*/ 35 w 104"/>
                <a:gd name="T3" fmla="*/ 384 h 384"/>
                <a:gd name="T4" fmla="*/ 59 w 104"/>
                <a:gd name="T5" fmla="*/ 249 h 384"/>
                <a:gd name="T6" fmla="*/ 46 w 104"/>
                <a:gd name="T7" fmla="*/ 38 h 384"/>
                <a:gd name="T8" fmla="*/ 0 w 104"/>
                <a:gd name="T9" fmla="*/ 0 h 384"/>
                <a:gd name="T10" fmla="*/ 80 w 104"/>
                <a:gd name="T11" fmla="*/ 70 h 384"/>
                <a:gd name="T12" fmla="*/ 41 w 104"/>
                <a:gd name="T13" fmla="*/ 383 h 384"/>
              </a:gdLst>
              <a:ahLst/>
              <a:cxnLst>
                <a:cxn ang="0">
                  <a:pos x="T0" y="T1"/>
                </a:cxn>
                <a:cxn ang="0">
                  <a:pos x="T2" y="T3"/>
                </a:cxn>
                <a:cxn ang="0">
                  <a:pos x="T4" y="T5"/>
                </a:cxn>
                <a:cxn ang="0">
                  <a:pos x="T6" y="T7"/>
                </a:cxn>
                <a:cxn ang="0">
                  <a:pos x="T8" y="T9"/>
                </a:cxn>
                <a:cxn ang="0">
                  <a:pos x="T10" y="T11"/>
                </a:cxn>
                <a:cxn ang="0">
                  <a:pos x="T12" y="T13"/>
                </a:cxn>
              </a:cxnLst>
              <a:rect l="0" t="0" r="r" b="b"/>
              <a:pathLst>
                <a:path w="104" h="384">
                  <a:moveTo>
                    <a:pt x="41" y="383"/>
                  </a:moveTo>
                  <a:cubicBezTo>
                    <a:pt x="39" y="383"/>
                    <a:pt x="37" y="384"/>
                    <a:pt x="35" y="384"/>
                  </a:cubicBezTo>
                  <a:cubicBezTo>
                    <a:pt x="41" y="356"/>
                    <a:pt x="49" y="313"/>
                    <a:pt x="59" y="249"/>
                  </a:cubicBezTo>
                  <a:cubicBezTo>
                    <a:pt x="81" y="124"/>
                    <a:pt x="59" y="61"/>
                    <a:pt x="46" y="38"/>
                  </a:cubicBezTo>
                  <a:cubicBezTo>
                    <a:pt x="36" y="20"/>
                    <a:pt x="16" y="10"/>
                    <a:pt x="0" y="0"/>
                  </a:cubicBezTo>
                  <a:cubicBezTo>
                    <a:pt x="38" y="4"/>
                    <a:pt x="71" y="22"/>
                    <a:pt x="80" y="70"/>
                  </a:cubicBezTo>
                  <a:cubicBezTo>
                    <a:pt x="104" y="194"/>
                    <a:pt x="41" y="383"/>
                    <a:pt x="41" y="383"/>
                  </a:cubicBezTo>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iṥ1íḑe"/>
            <p:cNvSpPr/>
            <p:nvPr/>
          </p:nvSpPr>
          <p:spPr bwMode="auto">
            <a:xfrm>
              <a:off x="7164388" y="5187950"/>
              <a:ext cx="120650" cy="82550"/>
            </a:xfrm>
            <a:custGeom>
              <a:avLst/>
              <a:gdLst>
                <a:gd name="T0" fmla="*/ 37 w 37"/>
                <a:gd name="T1" fmla="*/ 15 h 25"/>
                <a:gd name="T2" fmla="*/ 22 w 37"/>
                <a:gd name="T3" fmla="*/ 23 h 25"/>
                <a:gd name="T4" fmla="*/ 5 w 37"/>
                <a:gd name="T5" fmla="*/ 20 h 25"/>
                <a:gd name="T6" fmla="*/ 0 w 37"/>
                <a:gd name="T7" fmla="*/ 7 h 25"/>
                <a:gd name="T8" fmla="*/ 32 w 37"/>
                <a:gd name="T9" fmla="*/ 0 h 25"/>
                <a:gd name="T10" fmla="*/ 37 w 37"/>
                <a:gd name="T11" fmla="*/ 15 h 25"/>
              </a:gdLst>
              <a:ahLst/>
              <a:cxnLst>
                <a:cxn ang="0">
                  <a:pos x="T0" y="T1"/>
                </a:cxn>
                <a:cxn ang="0">
                  <a:pos x="T2" y="T3"/>
                </a:cxn>
                <a:cxn ang="0">
                  <a:pos x="T4" y="T5"/>
                </a:cxn>
                <a:cxn ang="0">
                  <a:pos x="T6" y="T7"/>
                </a:cxn>
                <a:cxn ang="0">
                  <a:pos x="T8" y="T9"/>
                </a:cxn>
                <a:cxn ang="0">
                  <a:pos x="T10" y="T11"/>
                </a:cxn>
              </a:cxnLst>
              <a:rect l="0" t="0" r="r" b="b"/>
              <a:pathLst>
                <a:path w="37" h="25">
                  <a:moveTo>
                    <a:pt x="37" y="15"/>
                  </a:moveTo>
                  <a:cubicBezTo>
                    <a:pt x="37" y="15"/>
                    <a:pt x="31" y="22"/>
                    <a:pt x="22" y="23"/>
                  </a:cubicBezTo>
                  <a:cubicBezTo>
                    <a:pt x="12" y="25"/>
                    <a:pt x="5" y="20"/>
                    <a:pt x="5" y="20"/>
                  </a:cubicBezTo>
                  <a:cubicBezTo>
                    <a:pt x="0" y="7"/>
                    <a:pt x="0" y="7"/>
                    <a:pt x="0" y="7"/>
                  </a:cubicBezTo>
                  <a:cubicBezTo>
                    <a:pt x="32" y="0"/>
                    <a:pt x="32" y="0"/>
                    <a:pt x="32" y="0"/>
                  </a:cubicBezTo>
                  <a:lnTo>
                    <a:pt x="37"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š1iďe"/>
            <p:cNvSpPr/>
            <p:nvPr/>
          </p:nvSpPr>
          <p:spPr bwMode="auto">
            <a:xfrm>
              <a:off x="6623051" y="5248275"/>
              <a:ext cx="114300" cy="61913"/>
            </a:xfrm>
            <a:custGeom>
              <a:avLst/>
              <a:gdLst>
                <a:gd name="T0" fmla="*/ 35 w 35"/>
                <a:gd name="T1" fmla="*/ 14 h 19"/>
                <a:gd name="T2" fmla="*/ 19 w 35"/>
                <a:gd name="T3" fmla="*/ 19 h 19"/>
                <a:gd name="T4" fmla="*/ 2 w 35"/>
                <a:gd name="T5" fmla="*/ 14 h 19"/>
                <a:gd name="T6" fmla="*/ 0 w 35"/>
                <a:gd name="T7" fmla="*/ 0 h 19"/>
                <a:gd name="T8" fmla="*/ 32 w 35"/>
                <a:gd name="T9" fmla="*/ 0 h 19"/>
                <a:gd name="T10" fmla="*/ 35 w 35"/>
                <a:gd name="T11" fmla="*/ 14 h 19"/>
              </a:gdLst>
              <a:ahLst/>
              <a:cxnLst>
                <a:cxn ang="0">
                  <a:pos x="T0" y="T1"/>
                </a:cxn>
                <a:cxn ang="0">
                  <a:pos x="T2" y="T3"/>
                </a:cxn>
                <a:cxn ang="0">
                  <a:pos x="T4" y="T5"/>
                </a:cxn>
                <a:cxn ang="0">
                  <a:pos x="T6" y="T7"/>
                </a:cxn>
                <a:cxn ang="0">
                  <a:pos x="T8" y="T9"/>
                </a:cxn>
                <a:cxn ang="0">
                  <a:pos x="T10" y="T11"/>
                </a:cxn>
              </a:cxnLst>
              <a:rect l="0" t="0" r="r" b="b"/>
              <a:pathLst>
                <a:path w="35" h="19">
                  <a:moveTo>
                    <a:pt x="35" y="14"/>
                  </a:moveTo>
                  <a:cubicBezTo>
                    <a:pt x="35" y="14"/>
                    <a:pt x="28" y="19"/>
                    <a:pt x="19" y="19"/>
                  </a:cubicBezTo>
                  <a:cubicBezTo>
                    <a:pt x="9" y="19"/>
                    <a:pt x="2" y="14"/>
                    <a:pt x="2" y="14"/>
                  </a:cubicBezTo>
                  <a:cubicBezTo>
                    <a:pt x="0" y="0"/>
                    <a:pt x="0" y="0"/>
                    <a:pt x="0" y="0"/>
                  </a:cubicBezTo>
                  <a:cubicBezTo>
                    <a:pt x="32" y="0"/>
                    <a:pt x="32" y="0"/>
                    <a:pt x="32" y="0"/>
                  </a:cubicBezTo>
                  <a:lnTo>
                    <a:pt x="35"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ïş1iḑé"/>
            <p:cNvSpPr/>
            <p:nvPr/>
          </p:nvSpPr>
          <p:spPr bwMode="auto">
            <a:xfrm>
              <a:off x="6896101" y="4418013"/>
              <a:ext cx="376238" cy="803275"/>
            </a:xfrm>
            <a:custGeom>
              <a:avLst/>
              <a:gdLst>
                <a:gd name="T0" fmla="*/ 114 w 114"/>
                <a:gd name="T1" fmla="*/ 236 h 244"/>
                <a:gd name="T2" fmla="*/ 107 w 114"/>
                <a:gd name="T3" fmla="*/ 238 h 244"/>
                <a:gd name="T4" fmla="*/ 82 w 114"/>
                <a:gd name="T5" fmla="*/ 244 h 244"/>
                <a:gd name="T6" fmla="*/ 6 w 114"/>
                <a:gd name="T7" fmla="*/ 39 h 244"/>
                <a:gd name="T8" fmla="*/ 35 w 114"/>
                <a:gd name="T9" fmla="*/ 1 h 244"/>
                <a:gd name="T10" fmla="*/ 50 w 114"/>
                <a:gd name="T11" fmla="*/ 3 h 244"/>
                <a:gd name="T12" fmla="*/ 89 w 114"/>
                <a:gd name="T13" fmla="*/ 54 h 244"/>
                <a:gd name="T14" fmla="*/ 103 w 114"/>
                <a:gd name="T15" fmla="*/ 101 h 244"/>
                <a:gd name="T16" fmla="*/ 114 w 114"/>
                <a:gd name="T17"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44">
                  <a:moveTo>
                    <a:pt x="114" y="236"/>
                  </a:moveTo>
                  <a:cubicBezTo>
                    <a:pt x="112" y="237"/>
                    <a:pt x="110" y="238"/>
                    <a:pt x="107" y="238"/>
                  </a:cubicBezTo>
                  <a:cubicBezTo>
                    <a:pt x="95" y="242"/>
                    <a:pt x="82" y="244"/>
                    <a:pt x="82" y="244"/>
                  </a:cubicBezTo>
                  <a:cubicBezTo>
                    <a:pt x="56" y="201"/>
                    <a:pt x="6" y="39"/>
                    <a:pt x="6" y="39"/>
                  </a:cubicBezTo>
                  <a:cubicBezTo>
                    <a:pt x="0" y="12"/>
                    <a:pt x="19" y="2"/>
                    <a:pt x="35" y="1"/>
                  </a:cubicBezTo>
                  <a:cubicBezTo>
                    <a:pt x="41" y="0"/>
                    <a:pt x="46" y="1"/>
                    <a:pt x="50" y="3"/>
                  </a:cubicBezTo>
                  <a:cubicBezTo>
                    <a:pt x="66" y="10"/>
                    <a:pt x="89" y="54"/>
                    <a:pt x="89" y="54"/>
                  </a:cubicBezTo>
                  <a:cubicBezTo>
                    <a:pt x="89" y="54"/>
                    <a:pt x="96" y="69"/>
                    <a:pt x="103" y="101"/>
                  </a:cubicBezTo>
                  <a:cubicBezTo>
                    <a:pt x="111" y="133"/>
                    <a:pt x="114" y="236"/>
                    <a:pt x="114" y="236"/>
                  </a:cubicBezTo>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ŝḻïḓe"/>
            <p:cNvSpPr/>
            <p:nvPr/>
          </p:nvSpPr>
          <p:spPr bwMode="auto">
            <a:xfrm>
              <a:off x="7011988" y="4418013"/>
              <a:ext cx="260350" cy="784225"/>
            </a:xfrm>
            <a:custGeom>
              <a:avLst/>
              <a:gdLst>
                <a:gd name="T0" fmla="*/ 79 w 79"/>
                <a:gd name="T1" fmla="*/ 236 h 238"/>
                <a:gd name="T2" fmla="*/ 72 w 79"/>
                <a:gd name="T3" fmla="*/ 238 h 238"/>
                <a:gd name="T4" fmla="*/ 65 w 79"/>
                <a:gd name="T5" fmla="*/ 174 h 238"/>
                <a:gd name="T6" fmla="*/ 0 w 79"/>
                <a:gd name="T7" fmla="*/ 1 h 238"/>
                <a:gd name="T8" fmla="*/ 15 w 79"/>
                <a:gd name="T9" fmla="*/ 3 h 238"/>
                <a:gd name="T10" fmla="*/ 54 w 79"/>
                <a:gd name="T11" fmla="*/ 54 h 238"/>
                <a:gd name="T12" fmla="*/ 68 w 79"/>
                <a:gd name="T13" fmla="*/ 101 h 238"/>
                <a:gd name="T14" fmla="*/ 79 w 79"/>
                <a:gd name="T15" fmla="*/ 236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38">
                  <a:moveTo>
                    <a:pt x="79" y="236"/>
                  </a:moveTo>
                  <a:cubicBezTo>
                    <a:pt x="77" y="237"/>
                    <a:pt x="75" y="238"/>
                    <a:pt x="72" y="238"/>
                  </a:cubicBezTo>
                  <a:cubicBezTo>
                    <a:pt x="71" y="226"/>
                    <a:pt x="68" y="206"/>
                    <a:pt x="65" y="174"/>
                  </a:cubicBezTo>
                  <a:cubicBezTo>
                    <a:pt x="57" y="102"/>
                    <a:pt x="11" y="19"/>
                    <a:pt x="0" y="1"/>
                  </a:cubicBezTo>
                  <a:cubicBezTo>
                    <a:pt x="6" y="0"/>
                    <a:pt x="11" y="1"/>
                    <a:pt x="15" y="3"/>
                  </a:cubicBezTo>
                  <a:cubicBezTo>
                    <a:pt x="31" y="10"/>
                    <a:pt x="54" y="54"/>
                    <a:pt x="54" y="54"/>
                  </a:cubicBezTo>
                  <a:cubicBezTo>
                    <a:pt x="54" y="54"/>
                    <a:pt x="61" y="69"/>
                    <a:pt x="68" y="101"/>
                  </a:cubicBezTo>
                  <a:cubicBezTo>
                    <a:pt x="76" y="133"/>
                    <a:pt x="79" y="236"/>
                    <a:pt x="79" y="236"/>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iṩľídè"/>
            <p:cNvSpPr/>
            <p:nvPr/>
          </p:nvSpPr>
          <p:spPr bwMode="auto">
            <a:xfrm>
              <a:off x="6470651" y="4170363"/>
              <a:ext cx="1019175" cy="1093788"/>
            </a:xfrm>
            <a:custGeom>
              <a:avLst/>
              <a:gdLst>
                <a:gd name="T0" fmla="*/ 309 w 309"/>
                <a:gd name="T1" fmla="*/ 82 h 332"/>
                <a:gd name="T2" fmla="*/ 282 w 309"/>
                <a:gd name="T3" fmla="*/ 128 h 332"/>
                <a:gd name="T4" fmla="*/ 185 w 309"/>
                <a:gd name="T5" fmla="*/ 126 h 332"/>
                <a:gd name="T6" fmla="*/ 86 w 309"/>
                <a:gd name="T7" fmla="*/ 95 h 332"/>
                <a:gd name="T8" fmla="*/ 83 w 309"/>
                <a:gd name="T9" fmla="*/ 98 h 332"/>
                <a:gd name="T10" fmla="*/ 81 w 309"/>
                <a:gd name="T11" fmla="*/ 225 h 332"/>
                <a:gd name="T12" fmla="*/ 80 w 309"/>
                <a:gd name="T13" fmla="*/ 329 h 332"/>
                <a:gd name="T14" fmla="*/ 69 w 309"/>
                <a:gd name="T15" fmla="*/ 332 h 332"/>
                <a:gd name="T16" fmla="*/ 63 w 309"/>
                <a:gd name="T17" fmla="*/ 332 h 332"/>
                <a:gd name="T18" fmla="*/ 44 w 309"/>
                <a:gd name="T19" fmla="*/ 331 h 332"/>
                <a:gd name="T20" fmla="*/ 5 w 309"/>
                <a:gd name="T21" fmla="*/ 116 h 332"/>
                <a:gd name="T22" fmla="*/ 42 w 309"/>
                <a:gd name="T23" fmla="*/ 16 h 332"/>
                <a:gd name="T24" fmla="*/ 207 w 309"/>
                <a:gd name="T25" fmla="*/ 4 h 332"/>
                <a:gd name="T26" fmla="*/ 207 w 309"/>
                <a:gd name="T27" fmla="*/ 4 h 332"/>
                <a:gd name="T28" fmla="*/ 242 w 309"/>
                <a:gd name="T29" fmla="*/ 51 h 332"/>
                <a:gd name="T30" fmla="*/ 309 w 309"/>
                <a:gd name="T31" fmla="*/ 8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32">
                  <a:moveTo>
                    <a:pt x="309" y="82"/>
                  </a:moveTo>
                  <a:cubicBezTo>
                    <a:pt x="308" y="97"/>
                    <a:pt x="305" y="121"/>
                    <a:pt x="282" y="128"/>
                  </a:cubicBezTo>
                  <a:cubicBezTo>
                    <a:pt x="249" y="138"/>
                    <a:pt x="224" y="132"/>
                    <a:pt x="185" y="126"/>
                  </a:cubicBezTo>
                  <a:cubicBezTo>
                    <a:pt x="153" y="120"/>
                    <a:pt x="102" y="101"/>
                    <a:pt x="86" y="95"/>
                  </a:cubicBezTo>
                  <a:cubicBezTo>
                    <a:pt x="84" y="94"/>
                    <a:pt x="82" y="96"/>
                    <a:pt x="83" y="98"/>
                  </a:cubicBezTo>
                  <a:cubicBezTo>
                    <a:pt x="90" y="134"/>
                    <a:pt x="85" y="205"/>
                    <a:pt x="81" y="225"/>
                  </a:cubicBezTo>
                  <a:cubicBezTo>
                    <a:pt x="77" y="247"/>
                    <a:pt x="80" y="329"/>
                    <a:pt x="80" y="329"/>
                  </a:cubicBezTo>
                  <a:cubicBezTo>
                    <a:pt x="80" y="329"/>
                    <a:pt x="75" y="331"/>
                    <a:pt x="69" y="332"/>
                  </a:cubicBezTo>
                  <a:cubicBezTo>
                    <a:pt x="67" y="332"/>
                    <a:pt x="65" y="332"/>
                    <a:pt x="63" y="332"/>
                  </a:cubicBezTo>
                  <a:cubicBezTo>
                    <a:pt x="55" y="332"/>
                    <a:pt x="44" y="331"/>
                    <a:pt x="44" y="331"/>
                  </a:cubicBezTo>
                  <a:cubicBezTo>
                    <a:pt x="44" y="331"/>
                    <a:pt x="9" y="193"/>
                    <a:pt x="5" y="116"/>
                  </a:cubicBezTo>
                  <a:cubicBezTo>
                    <a:pt x="0" y="39"/>
                    <a:pt x="7" y="33"/>
                    <a:pt x="42" y="16"/>
                  </a:cubicBezTo>
                  <a:cubicBezTo>
                    <a:pt x="77" y="0"/>
                    <a:pt x="207" y="4"/>
                    <a:pt x="207" y="4"/>
                  </a:cubicBezTo>
                  <a:cubicBezTo>
                    <a:pt x="207" y="4"/>
                    <a:pt x="207" y="4"/>
                    <a:pt x="207" y="4"/>
                  </a:cubicBezTo>
                  <a:cubicBezTo>
                    <a:pt x="207" y="5"/>
                    <a:pt x="216" y="29"/>
                    <a:pt x="242" y="51"/>
                  </a:cubicBezTo>
                  <a:cubicBezTo>
                    <a:pt x="258" y="64"/>
                    <a:pt x="279" y="76"/>
                    <a:pt x="309" y="82"/>
                  </a:cubicBezTo>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iṧľîďè"/>
            <p:cNvSpPr/>
            <p:nvPr/>
          </p:nvSpPr>
          <p:spPr bwMode="auto">
            <a:xfrm>
              <a:off x="6645276" y="4314825"/>
              <a:ext cx="844550" cy="949325"/>
            </a:xfrm>
            <a:custGeom>
              <a:avLst/>
              <a:gdLst>
                <a:gd name="T0" fmla="*/ 256 w 256"/>
                <a:gd name="T1" fmla="*/ 38 h 288"/>
                <a:gd name="T2" fmla="*/ 229 w 256"/>
                <a:gd name="T3" fmla="*/ 84 h 288"/>
                <a:gd name="T4" fmla="*/ 132 w 256"/>
                <a:gd name="T5" fmla="*/ 82 h 288"/>
                <a:gd name="T6" fmla="*/ 33 w 256"/>
                <a:gd name="T7" fmla="*/ 51 h 288"/>
                <a:gd name="T8" fmla="*/ 30 w 256"/>
                <a:gd name="T9" fmla="*/ 54 h 288"/>
                <a:gd name="T10" fmla="*/ 28 w 256"/>
                <a:gd name="T11" fmla="*/ 181 h 288"/>
                <a:gd name="T12" fmla="*/ 27 w 256"/>
                <a:gd name="T13" fmla="*/ 285 h 288"/>
                <a:gd name="T14" fmla="*/ 16 w 256"/>
                <a:gd name="T15" fmla="*/ 288 h 288"/>
                <a:gd name="T16" fmla="*/ 13 w 256"/>
                <a:gd name="T17" fmla="*/ 265 h 288"/>
                <a:gd name="T18" fmla="*/ 13 w 256"/>
                <a:gd name="T19" fmla="*/ 158 h 288"/>
                <a:gd name="T20" fmla="*/ 0 w 256"/>
                <a:gd name="T21" fmla="*/ 54 h 288"/>
                <a:gd name="T22" fmla="*/ 93 w 256"/>
                <a:gd name="T23" fmla="*/ 17 h 288"/>
                <a:gd name="T24" fmla="*/ 189 w 256"/>
                <a:gd name="T25" fmla="*/ 7 h 288"/>
                <a:gd name="T26" fmla="*/ 256 w 256"/>
                <a:gd name="T27" fmla="*/ 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88">
                  <a:moveTo>
                    <a:pt x="256" y="38"/>
                  </a:moveTo>
                  <a:cubicBezTo>
                    <a:pt x="255" y="53"/>
                    <a:pt x="252" y="77"/>
                    <a:pt x="229" y="84"/>
                  </a:cubicBezTo>
                  <a:cubicBezTo>
                    <a:pt x="196" y="94"/>
                    <a:pt x="171" y="88"/>
                    <a:pt x="132" y="82"/>
                  </a:cubicBezTo>
                  <a:cubicBezTo>
                    <a:pt x="100" y="76"/>
                    <a:pt x="49" y="57"/>
                    <a:pt x="33" y="51"/>
                  </a:cubicBezTo>
                  <a:cubicBezTo>
                    <a:pt x="31" y="50"/>
                    <a:pt x="29" y="52"/>
                    <a:pt x="30" y="54"/>
                  </a:cubicBezTo>
                  <a:cubicBezTo>
                    <a:pt x="37" y="90"/>
                    <a:pt x="32" y="161"/>
                    <a:pt x="28" y="181"/>
                  </a:cubicBezTo>
                  <a:cubicBezTo>
                    <a:pt x="24" y="203"/>
                    <a:pt x="27" y="285"/>
                    <a:pt x="27" y="285"/>
                  </a:cubicBezTo>
                  <a:cubicBezTo>
                    <a:pt x="27" y="285"/>
                    <a:pt x="22" y="287"/>
                    <a:pt x="16" y="288"/>
                  </a:cubicBezTo>
                  <a:cubicBezTo>
                    <a:pt x="15" y="282"/>
                    <a:pt x="14" y="274"/>
                    <a:pt x="13" y="265"/>
                  </a:cubicBezTo>
                  <a:cubicBezTo>
                    <a:pt x="10" y="246"/>
                    <a:pt x="12" y="194"/>
                    <a:pt x="13" y="158"/>
                  </a:cubicBezTo>
                  <a:cubicBezTo>
                    <a:pt x="13" y="121"/>
                    <a:pt x="1" y="90"/>
                    <a:pt x="0" y="54"/>
                  </a:cubicBezTo>
                  <a:cubicBezTo>
                    <a:pt x="0" y="18"/>
                    <a:pt x="4" y="0"/>
                    <a:pt x="93" y="17"/>
                  </a:cubicBezTo>
                  <a:cubicBezTo>
                    <a:pt x="149" y="28"/>
                    <a:pt x="177" y="17"/>
                    <a:pt x="189" y="7"/>
                  </a:cubicBezTo>
                  <a:cubicBezTo>
                    <a:pt x="205" y="20"/>
                    <a:pt x="226" y="32"/>
                    <a:pt x="256" y="38"/>
                  </a:cubicBezTo>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śľíḍé"/>
            <p:cNvSpPr/>
            <p:nvPr/>
          </p:nvSpPr>
          <p:spPr bwMode="auto">
            <a:xfrm>
              <a:off x="7529513" y="4714875"/>
              <a:ext cx="85725" cy="546100"/>
            </a:xfrm>
            <a:custGeom>
              <a:avLst/>
              <a:gdLst>
                <a:gd name="T0" fmla="*/ 26 w 26"/>
                <a:gd name="T1" fmla="*/ 0 h 166"/>
                <a:gd name="T2" fmla="*/ 0 w 26"/>
                <a:gd name="T3" fmla="*/ 0 h 166"/>
                <a:gd name="T4" fmla="*/ 0 w 26"/>
                <a:gd name="T5" fmla="*/ 166 h 166"/>
                <a:gd name="T6" fmla="*/ 5 w 26"/>
                <a:gd name="T7" fmla="*/ 166 h 166"/>
                <a:gd name="T8" fmla="*/ 5 w 26"/>
                <a:gd name="T9" fmla="*/ 10 h 166"/>
                <a:gd name="T10" fmla="*/ 10 w 26"/>
                <a:gd name="T11" fmla="*/ 4 h 166"/>
                <a:gd name="T12" fmla="*/ 26 w 26"/>
                <a:gd name="T13" fmla="*/ 4 h 166"/>
                <a:gd name="T14" fmla="*/ 26 w 2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6">
                  <a:moveTo>
                    <a:pt x="26" y="0"/>
                  </a:moveTo>
                  <a:cubicBezTo>
                    <a:pt x="0" y="0"/>
                    <a:pt x="0" y="0"/>
                    <a:pt x="0" y="0"/>
                  </a:cubicBezTo>
                  <a:cubicBezTo>
                    <a:pt x="0" y="166"/>
                    <a:pt x="0" y="166"/>
                    <a:pt x="0" y="166"/>
                  </a:cubicBezTo>
                  <a:cubicBezTo>
                    <a:pt x="2" y="166"/>
                    <a:pt x="3" y="166"/>
                    <a:pt x="5" y="166"/>
                  </a:cubicBezTo>
                  <a:cubicBezTo>
                    <a:pt x="5" y="10"/>
                    <a:pt x="5" y="10"/>
                    <a:pt x="5" y="10"/>
                  </a:cubicBezTo>
                  <a:cubicBezTo>
                    <a:pt x="5" y="7"/>
                    <a:pt x="7" y="4"/>
                    <a:pt x="10" y="4"/>
                  </a:cubicBezTo>
                  <a:cubicBezTo>
                    <a:pt x="26" y="4"/>
                    <a:pt x="26" y="4"/>
                    <a:pt x="26" y="4"/>
                  </a:cubicBezTo>
                  <a:cubicBezTo>
                    <a:pt x="26" y="0"/>
                    <a:pt x="26" y="0"/>
                    <a:pt x="26"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í$ḻîḍe"/>
            <p:cNvSpPr/>
            <p:nvPr/>
          </p:nvSpPr>
          <p:spPr bwMode="auto">
            <a:xfrm>
              <a:off x="7529513" y="5260975"/>
              <a:ext cx="17463" cy="85725"/>
            </a:xfrm>
            <a:custGeom>
              <a:avLst/>
              <a:gdLst>
                <a:gd name="T0" fmla="*/ 0 w 5"/>
                <a:gd name="T1" fmla="*/ 0 h 26"/>
                <a:gd name="T2" fmla="*/ 0 w 5"/>
                <a:gd name="T3" fmla="*/ 26 h 26"/>
                <a:gd name="T4" fmla="*/ 5 w 5"/>
                <a:gd name="T5" fmla="*/ 25 h 26"/>
                <a:gd name="T6" fmla="*/ 5 w 5"/>
                <a:gd name="T7" fmla="*/ 0 h 26"/>
                <a:gd name="T8" fmla="*/ 0 w 5"/>
                <a:gd name="T9" fmla="*/ 0 h 26"/>
              </a:gdLst>
              <a:ahLst/>
              <a:cxnLst>
                <a:cxn ang="0">
                  <a:pos x="T0" y="T1"/>
                </a:cxn>
                <a:cxn ang="0">
                  <a:pos x="T2" y="T3"/>
                </a:cxn>
                <a:cxn ang="0">
                  <a:pos x="T4" y="T5"/>
                </a:cxn>
                <a:cxn ang="0">
                  <a:pos x="T6" y="T7"/>
                </a:cxn>
                <a:cxn ang="0">
                  <a:pos x="T8" y="T9"/>
                </a:cxn>
              </a:cxnLst>
              <a:rect l="0" t="0" r="r" b="b"/>
              <a:pathLst>
                <a:path w="5" h="26">
                  <a:moveTo>
                    <a:pt x="0" y="0"/>
                  </a:moveTo>
                  <a:cubicBezTo>
                    <a:pt x="0" y="26"/>
                    <a:pt x="0" y="26"/>
                    <a:pt x="0" y="26"/>
                  </a:cubicBezTo>
                  <a:cubicBezTo>
                    <a:pt x="5" y="25"/>
                    <a:pt x="5" y="25"/>
                    <a:pt x="5" y="25"/>
                  </a:cubicBezTo>
                  <a:cubicBezTo>
                    <a:pt x="5" y="0"/>
                    <a:pt x="5" y="0"/>
                    <a:pt x="5" y="0"/>
                  </a:cubicBezTo>
                  <a:cubicBezTo>
                    <a:pt x="3" y="0"/>
                    <a:pt x="2" y="0"/>
                    <a:pt x="0" y="0"/>
                  </a:cubicBezTo>
                </a:path>
              </a:pathLst>
            </a:custGeom>
            <a:solidFill>
              <a:srgbClr val="CFDF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ŝľiḓê"/>
            <p:cNvSpPr/>
            <p:nvPr/>
          </p:nvSpPr>
          <p:spPr bwMode="auto">
            <a:xfrm>
              <a:off x="7546976" y="4727575"/>
              <a:ext cx="68263" cy="665163"/>
            </a:xfrm>
            <a:custGeom>
              <a:avLst/>
              <a:gdLst>
                <a:gd name="T0" fmla="*/ 21 w 21"/>
                <a:gd name="T1" fmla="*/ 0 h 202"/>
                <a:gd name="T2" fmla="*/ 21 w 21"/>
                <a:gd name="T3" fmla="*/ 189 h 202"/>
                <a:gd name="T4" fmla="*/ 10 w 21"/>
                <a:gd name="T5" fmla="*/ 202 h 202"/>
                <a:gd name="T6" fmla="*/ 1 w 21"/>
                <a:gd name="T7" fmla="*/ 200 h 202"/>
                <a:gd name="T8" fmla="*/ 0 w 21"/>
                <a:gd name="T9" fmla="*/ 198 h 202"/>
                <a:gd name="T10" fmla="*/ 0 w 21"/>
                <a:gd name="T11" fmla="*/ 6 h 202"/>
                <a:gd name="T12" fmla="*/ 5 w 21"/>
                <a:gd name="T13" fmla="*/ 0 h 202"/>
                <a:gd name="T14" fmla="*/ 21 w 21"/>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02">
                  <a:moveTo>
                    <a:pt x="21" y="0"/>
                  </a:moveTo>
                  <a:cubicBezTo>
                    <a:pt x="21" y="189"/>
                    <a:pt x="21" y="189"/>
                    <a:pt x="21" y="189"/>
                  </a:cubicBezTo>
                  <a:cubicBezTo>
                    <a:pt x="21" y="195"/>
                    <a:pt x="16" y="201"/>
                    <a:pt x="10" y="202"/>
                  </a:cubicBezTo>
                  <a:cubicBezTo>
                    <a:pt x="7" y="202"/>
                    <a:pt x="4" y="202"/>
                    <a:pt x="1" y="200"/>
                  </a:cubicBezTo>
                  <a:cubicBezTo>
                    <a:pt x="1" y="200"/>
                    <a:pt x="0" y="199"/>
                    <a:pt x="0" y="198"/>
                  </a:cubicBezTo>
                  <a:cubicBezTo>
                    <a:pt x="0" y="6"/>
                    <a:pt x="0" y="6"/>
                    <a:pt x="0" y="6"/>
                  </a:cubicBezTo>
                  <a:cubicBezTo>
                    <a:pt x="0" y="3"/>
                    <a:pt x="2" y="0"/>
                    <a:pt x="5" y="0"/>
                  </a:cubicBezTo>
                  <a:cubicBezTo>
                    <a:pt x="21" y="0"/>
                    <a:pt x="21" y="0"/>
                    <a:pt x="21" y="0"/>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ḷïde"/>
            <p:cNvSpPr/>
            <p:nvPr/>
          </p:nvSpPr>
          <p:spPr bwMode="auto">
            <a:xfrm>
              <a:off x="7470776" y="4678363"/>
              <a:ext cx="198438" cy="36513"/>
            </a:xfrm>
            <a:custGeom>
              <a:avLst/>
              <a:gdLst>
                <a:gd name="T0" fmla="*/ 60 w 60"/>
                <a:gd name="T1" fmla="*/ 0 h 11"/>
                <a:gd name="T2" fmla="*/ 26 w 60"/>
                <a:gd name="T3" fmla="*/ 1 h 11"/>
                <a:gd name="T4" fmla="*/ 0 w 60"/>
                <a:gd name="T5" fmla="*/ 0 h 11"/>
                <a:gd name="T6" fmla="*/ 11 w 60"/>
                <a:gd name="T7" fmla="*/ 11 h 11"/>
                <a:gd name="T8" fmla="*/ 18 w 60"/>
                <a:gd name="T9" fmla="*/ 11 h 11"/>
                <a:gd name="T10" fmla="*/ 18 w 60"/>
                <a:gd name="T11" fmla="*/ 7 h 11"/>
                <a:gd name="T12" fmla="*/ 44 w 60"/>
                <a:gd name="T13" fmla="*/ 7 h 11"/>
                <a:gd name="T14" fmla="*/ 44 w 60"/>
                <a:gd name="T15" fmla="*/ 11 h 11"/>
                <a:gd name="T16" fmla="*/ 49 w 60"/>
                <a:gd name="T17" fmla="*/ 11 h 11"/>
                <a:gd name="T18" fmla="*/ 56 w 60"/>
                <a:gd name="T19" fmla="*/ 8 h 11"/>
                <a:gd name="T20" fmla="*/ 59 w 60"/>
                <a:gd name="T21" fmla="*/ 3 h 11"/>
                <a:gd name="T22" fmla="*/ 60 w 60"/>
                <a:gd name="T23" fmla="*/ 0 h 11"/>
                <a:gd name="T24" fmla="*/ 60 w 6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1">
                  <a:moveTo>
                    <a:pt x="60" y="0"/>
                  </a:moveTo>
                  <a:cubicBezTo>
                    <a:pt x="48" y="1"/>
                    <a:pt x="37" y="1"/>
                    <a:pt x="26" y="1"/>
                  </a:cubicBezTo>
                  <a:cubicBezTo>
                    <a:pt x="17" y="1"/>
                    <a:pt x="8" y="1"/>
                    <a:pt x="0" y="0"/>
                  </a:cubicBezTo>
                  <a:cubicBezTo>
                    <a:pt x="0" y="6"/>
                    <a:pt x="5" y="11"/>
                    <a:pt x="11" y="11"/>
                  </a:cubicBezTo>
                  <a:cubicBezTo>
                    <a:pt x="18" y="11"/>
                    <a:pt x="18" y="11"/>
                    <a:pt x="18" y="11"/>
                  </a:cubicBezTo>
                  <a:cubicBezTo>
                    <a:pt x="18" y="7"/>
                    <a:pt x="18" y="7"/>
                    <a:pt x="18" y="7"/>
                  </a:cubicBezTo>
                  <a:cubicBezTo>
                    <a:pt x="44" y="7"/>
                    <a:pt x="44" y="7"/>
                    <a:pt x="44" y="7"/>
                  </a:cubicBezTo>
                  <a:cubicBezTo>
                    <a:pt x="44" y="11"/>
                    <a:pt x="44" y="11"/>
                    <a:pt x="44" y="11"/>
                  </a:cubicBezTo>
                  <a:cubicBezTo>
                    <a:pt x="49" y="11"/>
                    <a:pt x="49" y="11"/>
                    <a:pt x="49" y="11"/>
                  </a:cubicBezTo>
                  <a:cubicBezTo>
                    <a:pt x="52" y="11"/>
                    <a:pt x="54" y="10"/>
                    <a:pt x="56" y="8"/>
                  </a:cubicBezTo>
                  <a:cubicBezTo>
                    <a:pt x="58" y="6"/>
                    <a:pt x="59" y="5"/>
                    <a:pt x="59" y="3"/>
                  </a:cubicBezTo>
                  <a:cubicBezTo>
                    <a:pt x="60" y="2"/>
                    <a:pt x="60" y="1"/>
                    <a:pt x="60" y="0"/>
                  </a:cubicBezTo>
                  <a:cubicBezTo>
                    <a:pt x="60" y="0"/>
                    <a:pt x="60" y="0"/>
                    <a:pt x="60"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îSḻîde"/>
            <p:cNvSpPr/>
            <p:nvPr/>
          </p:nvSpPr>
          <p:spPr bwMode="auto">
            <a:xfrm>
              <a:off x="7529513" y="4700588"/>
              <a:ext cx="85725" cy="14288"/>
            </a:xfrm>
            <a:prstGeom prst="rect">
              <a:avLst/>
            </a:prstGeom>
            <a:solidFill>
              <a:srgbClr val="D3E3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îś1îḓè"/>
            <p:cNvSpPr/>
            <p:nvPr/>
          </p:nvSpPr>
          <p:spPr bwMode="auto">
            <a:xfrm>
              <a:off x="7529513" y="4700588"/>
              <a:ext cx="8572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islíḓé"/>
            <p:cNvSpPr/>
            <p:nvPr/>
          </p:nvSpPr>
          <p:spPr bwMode="auto">
            <a:xfrm>
              <a:off x="7510463" y="4687888"/>
              <a:ext cx="155575" cy="26988"/>
            </a:xfrm>
            <a:custGeom>
              <a:avLst/>
              <a:gdLst>
                <a:gd name="T0" fmla="*/ 47 w 47"/>
                <a:gd name="T1" fmla="*/ 0 h 8"/>
                <a:gd name="T2" fmla="*/ 44 w 47"/>
                <a:gd name="T3" fmla="*/ 5 h 8"/>
                <a:gd name="T4" fmla="*/ 37 w 47"/>
                <a:gd name="T5" fmla="*/ 8 h 8"/>
                <a:gd name="T6" fmla="*/ 0 w 47"/>
                <a:gd name="T7" fmla="*/ 8 h 8"/>
                <a:gd name="T8" fmla="*/ 3 w 47"/>
                <a:gd name="T9" fmla="*/ 3 h 8"/>
                <a:gd name="T10" fmla="*/ 11 w 47"/>
                <a:gd name="T11" fmla="*/ 0 h 8"/>
                <a:gd name="T12" fmla="*/ 47 w 4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7" h="8">
                  <a:moveTo>
                    <a:pt x="47" y="0"/>
                  </a:moveTo>
                  <a:cubicBezTo>
                    <a:pt x="47" y="2"/>
                    <a:pt x="46" y="3"/>
                    <a:pt x="44" y="5"/>
                  </a:cubicBezTo>
                  <a:cubicBezTo>
                    <a:pt x="42" y="7"/>
                    <a:pt x="40" y="8"/>
                    <a:pt x="37" y="8"/>
                  </a:cubicBezTo>
                  <a:cubicBezTo>
                    <a:pt x="0" y="8"/>
                    <a:pt x="0" y="8"/>
                    <a:pt x="0" y="8"/>
                  </a:cubicBezTo>
                  <a:cubicBezTo>
                    <a:pt x="1" y="6"/>
                    <a:pt x="2" y="4"/>
                    <a:pt x="3" y="3"/>
                  </a:cubicBezTo>
                  <a:cubicBezTo>
                    <a:pt x="5" y="1"/>
                    <a:pt x="8" y="0"/>
                    <a:pt x="11" y="0"/>
                  </a:cubicBezTo>
                  <a:lnTo>
                    <a:pt x="47" y="0"/>
                  </a:lnTo>
                  <a:close/>
                </a:path>
              </a:pathLst>
            </a:custGeom>
            <a:solidFill>
              <a:srgbClr val="FEFE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ṩ1íḑè"/>
            <p:cNvSpPr/>
            <p:nvPr/>
          </p:nvSpPr>
          <p:spPr bwMode="auto">
            <a:xfrm>
              <a:off x="6880226" y="3444875"/>
              <a:ext cx="1236663" cy="1252538"/>
            </a:xfrm>
            <a:custGeom>
              <a:avLst/>
              <a:gdLst>
                <a:gd name="T0" fmla="*/ 374 w 375"/>
                <a:gd name="T1" fmla="*/ 29 h 380"/>
                <a:gd name="T2" fmla="*/ 374 w 375"/>
                <a:gd name="T3" fmla="*/ 29 h 380"/>
                <a:gd name="T4" fmla="*/ 373 w 375"/>
                <a:gd name="T5" fmla="*/ 33 h 380"/>
                <a:gd name="T6" fmla="*/ 358 w 375"/>
                <a:gd name="T7" fmla="*/ 109 h 380"/>
                <a:gd name="T8" fmla="*/ 356 w 375"/>
                <a:gd name="T9" fmla="*/ 246 h 380"/>
                <a:gd name="T10" fmla="*/ 308 w 375"/>
                <a:gd name="T11" fmla="*/ 353 h 380"/>
                <a:gd name="T12" fmla="*/ 160 w 375"/>
                <a:gd name="T13" fmla="*/ 374 h 380"/>
                <a:gd name="T14" fmla="*/ 3 w 375"/>
                <a:gd name="T15" fmla="*/ 338 h 380"/>
                <a:gd name="T16" fmla="*/ 1 w 375"/>
                <a:gd name="T17" fmla="*/ 329 h 380"/>
                <a:gd name="T18" fmla="*/ 4 w 375"/>
                <a:gd name="T19" fmla="*/ 323 h 380"/>
                <a:gd name="T20" fmla="*/ 20 w 375"/>
                <a:gd name="T21" fmla="*/ 319 h 380"/>
                <a:gd name="T22" fmla="*/ 112 w 375"/>
                <a:gd name="T23" fmla="*/ 304 h 380"/>
                <a:gd name="T24" fmla="*/ 148 w 375"/>
                <a:gd name="T25" fmla="*/ 141 h 380"/>
                <a:gd name="T26" fmla="*/ 227 w 375"/>
                <a:gd name="T27" fmla="*/ 18 h 380"/>
                <a:gd name="T28" fmla="*/ 363 w 375"/>
                <a:gd name="T29" fmla="*/ 13 h 380"/>
                <a:gd name="T30" fmla="*/ 374 w 375"/>
                <a:gd name="T31" fmla="*/ 2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 h="380">
                  <a:moveTo>
                    <a:pt x="374" y="29"/>
                  </a:moveTo>
                  <a:cubicBezTo>
                    <a:pt x="374" y="29"/>
                    <a:pt x="374" y="29"/>
                    <a:pt x="374" y="29"/>
                  </a:cubicBezTo>
                  <a:cubicBezTo>
                    <a:pt x="374" y="31"/>
                    <a:pt x="374" y="32"/>
                    <a:pt x="373" y="33"/>
                  </a:cubicBezTo>
                  <a:cubicBezTo>
                    <a:pt x="370" y="46"/>
                    <a:pt x="359" y="71"/>
                    <a:pt x="358" y="109"/>
                  </a:cubicBezTo>
                  <a:cubicBezTo>
                    <a:pt x="357" y="136"/>
                    <a:pt x="358" y="213"/>
                    <a:pt x="356" y="246"/>
                  </a:cubicBezTo>
                  <a:cubicBezTo>
                    <a:pt x="354" y="279"/>
                    <a:pt x="343" y="328"/>
                    <a:pt x="308" y="353"/>
                  </a:cubicBezTo>
                  <a:cubicBezTo>
                    <a:pt x="273" y="380"/>
                    <a:pt x="203" y="375"/>
                    <a:pt x="160" y="374"/>
                  </a:cubicBezTo>
                  <a:cubicBezTo>
                    <a:pt x="117" y="373"/>
                    <a:pt x="11" y="354"/>
                    <a:pt x="3" y="338"/>
                  </a:cubicBezTo>
                  <a:cubicBezTo>
                    <a:pt x="1" y="334"/>
                    <a:pt x="0" y="331"/>
                    <a:pt x="1" y="329"/>
                  </a:cubicBezTo>
                  <a:cubicBezTo>
                    <a:pt x="1" y="326"/>
                    <a:pt x="2" y="324"/>
                    <a:pt x="4" y="323"/>
                  </a:cubicBezTo>
                  <a:cubicBezTo>
                    <a:pt x="8" y="319"/>
                    <a:pt x="14" y="317"/>
                    <a:pt x="20" y="319"/>
                  </a:cubicBezTo>
                  <a:cubicBezTo>
                    <a:pt x="37" y="323"/>
                    <a:pt x="88" y="333"/>
                    <a:pt x="112" y="304"/>
                  </a:cubicBezTo>
                  <a:cubicBezTo>
                    <a:pt x="140" y="268"/>
                    <a:pt x="136" y="227"/>
                    <a:pt x="148" y="141"/>
                  </a:cubicBezTo>
                  <a:cubicBezTo>
                    <a:pt x="159" y="59"/>
                    <a:pt x="185" y="34"/>
                    <a:pt x="227" y="18"/>
                  </a:cubicBezTo>
                  <a:cubicBezTo>
                    <a:pt x="272" y="0"/>
                    <a:pt x="345" y="8"/>
                    <a:pt x="363" y="13"/>
                  </a:cubicBezTo>
                  <a:cubicBezTo>
                    <a:pt x="370" y="15"/>
                    <a:pt x="375" y="22"/>
                    <a:pt x="374" y="29"/>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iš1îḑê"/>
            <p:cNvSpPr/>
            <p:nvPr/>
          </p:nvSpPr>
          <p:spPr bwMode="auto">
            <a:xfrm>
              <a:off x="7085013" y="5340350"/>
              <a:ext cx="976313" cy="109538"/>
            </a:xfrm>
            <a:custGeom>
              <a:avLst/>
              <a:gdLst>
                <a:gd name="T0" fmla="*/ 296 w 296"/>
                <a:gd name="T1" fmla="*/ 28 h 33"/>
                <a:gd name="T2" fmla="*/ 291 w 296"/>
                <a:gd name="T3" fmla="*/ 33 h 33"/>
                <a:gd name="T4" fmla="*/ 4 w 296"/>
                <a:gd name="T5" fmla="*/ 33 h 33"/>
                <a:gd name="T6" fmla="*/ 0 w 296"/>
                <a:gd name="T7" fmla="*/ 28 h 33"/>
                <a:gd name="T8" fmla="*/ 4 w 296"/>
                <a:gd name="T9" fmla="*/ 23 h 33"/>
                <a:gd name="T10" fmla="*/ 148 w 296"/>
                <a:gd name="T11" fmla="*/ 0 h 33"/>
                <a:gd name="T12" fmla="*/ 184 w 296"/>
                <a:gd name="T13" fmla="*/ 6 h 33"/>
                <a:gd name="T14" fmla="*/ 292 w 296"/>
                <a:gd name="T15" fmla="*/ 23 h 33"/>
                <a:gd name="T16" fmla="*/ 296 w 296"/>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3">
                  <a:moveTo>
                    <a:pt x="296" y="28"/>
                  </a:moveTo>
                  <a:cubicBezTo>
                    <a:pt x="296" y="30"/>
                    <a:pt x="294" y="33"/>
                    <a:pt x="291" y="33"/>
                  </a:cubicBezTo>
                  <a:cubicBezTo>
                    <a:pt x="4" y="33"/>
                    <a:pt x="4" y="33"/>
                    <a:pt x="4" y="33"/>
                  </a:cubicBezTo>
                  <a:cubicBezTo>
                    <a:pt x="2" y="33"/>
                    <a:pt x="0" y="30"/>
                    <a:pt x="0" y="28"/>
                  </a:cubicBezTo>
                  <a:cubicBezTo>
                    <a:pt x="0" y="26"/>
                    <a:pt x="1" y="24"/>
                    <a:pt x="4" y="23"/>
                  </a:cubicBezTo>
                  <a:cubicBezTo>
                    <a:pt x="148" y="0"/>
                    <a:pt x="148" y="0"/>
                    <a:pt x="148" y="0"/>
                  </a:cubicBezTo>
                  <a:cubicBezTo>
                    <a:pt x="184" y="6"/>
                    <a:pt x="184" y="6"/>
                    <a:pt x="184" y="6"/>
                  </a:cubicBezTo>
                  <a:cubicBezTo>
                    <a:pt x="292" y="23"/>
                    <a:pt x="292" y="23"/>
                    <a:pt x="292" y="23"/>
                  </a:cubicBezTo>
                  <a:cubicBezTo>
                    <a:pt x="294" y="24"/>
                    <a:pt x="296" y="26"/>
                    <a:pt x="296" y="28"/>
                  </a:cubicBezTo>
                </a:path>
              </a:pathLst>
            </a:custGeom>
            <a:solidFill>
              <a:srgbClr val="F5AB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îṣlíḓè"/>
            <p:cNvSpPr/>
            <p:nvPr/>
          </p:nvSpPr>
          <p:spPr bwMode="auto">
            <a:xfrm>
              <a:off x="7085013" y="5340350"/>
              <a:ext cx="487363" cy="109538"/>
            </a:xfrm>
            <a:custGeom>
              <a:avLst/>
              <a:gdLst>
                <a:gd name="T0" fmla="*/ 148 w 148"/>
                <a:gd name="T1" fmla="*/ 0 h 33"/>
                <a:gd name="T2" fmla="*/ 4 w 148"/>
                <a:gd name="T3" fmla="*/ 23 h 33"/>
                <a:gd name="T4" fmla="*/ 0 w 148"/>
                <a:gd name="T5" fmla="*/ 28 h 33"/>
                <a:gd name="T6" fmla="*/ 4 w 148"/>
                <a:gd name="T7" fmla="*/ 33 h 33"/>
                <a:gd name="T8" fmla="*/ 54 w 148"/>
                <a:gd name="T9" fmla="*/ 33 h 33"/>
                <a:gd name="T10" fmla="*/ 83 w 148"/>
                <a:gd name="T11" fmla="*/ 26 h 33"/>
                <a:gd name="T12" fmla="*/ 85 w 148"/>
                <a:gd name="T13" fmla="*/ 22 h 33"/>
                <a:gd name="T14" fmla="*/ 148 w 148"/>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3">
                  <a:moveTo>
                    <a:pt x="148" y="0"/>
                  </a:moveTo>
                  <a:cubicBezTo>
                    <a:pt x="4" y="23"/>
                    <a:pt x="4" y="23"/>
                    <a:pt x="4" y="23"/>
                  </a:cubicBezTo>
                  <a:cubicBezTo>
                    <a:pt x="1" y="24"/>
                    <a:pt x="0" y="26"/>
                    <a:pt x="0" y="28"/>
                  </a:cubicBezTo>
                  <a:cubicBezTo>
                    <a:pt x="0" y="30"/>
                    <a:pt x="2" y="33"/>
                    <a:pt x="4" y="33"/>
                  </a:cubicBezTo>
                  <a:cubicBezTo>
                    <a:pt x="54" y="33"/>
                    <a:pt x="54" y="33"/>
                    <a:pt x="54" y="33"/>
                  </a:cubicBezTo>
                  <a:cubicBezTo>
                    <a:pt x="69" y="29"/>
                    <a:pt x="82" y="27"/>
                    <a:pt x="83" y="26"/>
                  </a:cubicBezTo>
                  <a:cubicBezTo>
                    <a:pt x="86" y="23"/>
                    <a:pt x="85" y="22"/>
                    <a:pt x="85" y="22"/>
                  </a:cubicBezTo>
                  <a:cubicBezTo>
                    <a:pt x="148" y="0"/>
                    <a:pt x="148" y="0"/>
                    <a:pt x="148"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îṣ1ïde"/>
            <p:cNvSpPr/>
            <p:nvPr/>
          </p:nvSpPr>
          <p:spPr bwMode="auto">
            <a:xfrm>
              <a:off x="6375401" y="5294313"/>
              <a:ext cx="419100" cy="155575"/>
            </a:xfrm>
            <a:custGeom>
              <a:avLst/>
              <a:gdLst>
                <a:gd name="T0" fmla="*/ 77 w 127"/>
                <a:gd name="T1" fmla="*/ 0 h 47"/>
                <a:gd name="T2" fmla="*/ 94 w 127"/>
                <a:gd name="T3" fmla="*/ 3 h 47"/>
                <a:gd name="T4" fmla="*/ 110 w 127"/>
                <a:gd name="T5" fmla="*/ 0 h 47"/>
                <a:gd name="T6" fmla="*/ 118 w 127"/>
                <a:gd name="T7" fmla="*/ 44 h 47"/>
                <a:gd name="T8" fmla="*/ 115 w 127"/>
                <a:gd name="T9" fmla="*/ 47 h 47"/>
                <a:gd name="T10" fmla="*/ 3 w 127"/>
                <a:gd name="T11" fmla="*/ 47 h 47"/>
                <a:gd name="T12" fmla="*/ 0 w 127"/>
                <a:gd name="T13" fmla="*/ 44 h 47"/>
                <a:gd name="T14" fmla="*/ 8 w 127"/>
                <a:gd name="T15" fmla="*/ 35 h 47"/>
                <a:gd name="T16" fmla="*/ 37 w 127"/>
                <a:gd name="T17" fmla="*/ 27 h 47"/>
                <a:gd name="T18" fmla="*/ 63 w 127"/>
                <a:gd name="T19" fmla="*/ 10 h 47"/>
                <a:gd name="T20" fmla="*/ 77 w 127"/>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7">
                  <a:moveTo>
                    <a:pt x="77" y="0"/>
                  </a:moveTo>
                  <a:cubicBezTo>
                    <a:pt x="77" y="0"/>
                    <a:pt x="86" y="3"/>
                    <a:pt x="94" y="3"/>
                  </a:cubicBezTo>
                  <a:cubicBezTo>
                    <a:pt x="103" y="3"/>
                    <a:pt x="110" y="0"/>
                    <a:pt x="110" y="0"/>
                  </a:cubicBezTo>
                  <a:cubicBezTo>
                    <a:pt x="110" y="0"/>
                    <a:pt x="127" y="21"/>
                    <a:pt x="118" y="44"/>
                  </a:cubicBezTo>
                  <a:cubicBezTo>
                    <a:pt x="117" y="46"/>
                    <a:pt x="116" y="47"/>
                    <a:pt x="115" y="47"/>
                  </a:cubicBezTo>
                  <a:cubicBezTo>
                    <a:pt x="3" y="47"/>
                    <a:pt x="3" y="47"/>
                    <a:pt x="3" y="47"/>
                  </a:cubicBezTo>
                  <a:cubicBezTo>
                    <a:pt x="1" y="47"/>
                    <a:pt x="0" y="45"/>
                    <a:pt x="0" y="44"/>
                  </a:cubicBezTo>
                  <a:cubicBezTo>
                    <a:pt x="0" y="41"/>
                    <a:pt x="1" y="37"/>
                    <a:pt x="8" y="35"/>
                  </a:cubicBezTo>
                  <a:cubicBezTo>
                    <a:pt x="18" y="32"/>
                    <a:pt x="29" y="30"/>
                    <a:pt x="37" y="27"/>
                  </a:cubicBezTo>
                  <a:cubicBezTo>
                    <a:pt x="45" y="24"/>
                    <a:pt x="56" y="13"/>
                    <a:pt x="63" y="10"/>
                  </a:cubicBezTo>
                  <a:cubicBezTo>
                    <a:pt x="71" y="8"/>
                    <a:pt x="77" y="0"/>
                    <a:pt x="77"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işḻidé"/>
            <p:cNvSpPr/>
            <p:nvPr/>
          </p:nvSpPr>
          <p:spPr bwMode="auto">
            <a:xfrm>
              <a:off x="6948488" y="5238750"/>
              <a:ext cx="403225" cy="211138"/>
            </a:xfrm>
            <a:custGeom>
              <a:avLst/>
              <a:gdLst>
                <a:gd name="T0" fmla="*/ 70 w 122"/>
                <a:gd name="T1" fmla="*/ 5 h 64"/>
                <a:gd name="T2" fmla="*/ 87 w 122"/>
                <a:gd name="T3" fmla="*/ 6 h 64"/>
                <a:gd name="T4" fmla="*/ 102 w 122"/>
                <a:gd name="T5" fmla="*/ 0 h 64"/>
                <a:gd name="T6" fmla="*/ 117 w 122"/>
                <a:gd name="T7" fmla="*/ 43 h 64"/>
                <a:gd name="T8" fmla="*/ 114 w 122"/>
                <a:gd name="T9" fmla="*/ 46 h 64"/>
                <a:gd name="T10" fmla="*/ 35 w 122"/>
                <a:gd name="T11" fmla="*/ 62 h 64"/>
                <a:gd name="T12" fmla="*/ 4 w 122"/>
                <a:gd name="T13" fmla="*/ 64 h 64"/>
                <a:gd name="T14" fmla="*/ 1 w 122"/>
                <a:gd name="T15" fmla="*/ 62 h 64"/>
                <a:gd name="T16" fmla="*/ 7 w 122"/>
                <a:gd name="T17" fmla="*/ 51 h 64"/>
                <a:gd name="T18" fmla="*/ 35 w 122"/>
                <a:gd name="T19" fmla="*/ 39 h 64"/>
                <a:gd name="T20" fmla="*/ 58 w 122"/>
                <a:gd name="T21" fmla="*/ 18 h 64"/>
                <a:gd name="T22" fmla="*/ 70 w 122"/>
                <a:gd name="T23"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64">
                  <a:moveTo>
                    <a:pt x="70" y="5"/>
                  </a:moveTo>
                  <a:cubicBezTo>
                    <a:pt x="70" y="5"/>
                    <a:pt x="79" y="7"/>
                    <a:pt x="87" y="6"/>
                  </a:cubicBezTo>
                  <a:cubicBezTo>
                    <a:pt x="96" y="5"/>
                    <a:pt x="102" y="0"/>
                    <a:pt x="102" y="0"/>
                  </a:cubicBezTo>
                  <a:cubicBezTo>
                    <a:pt x="102" y="0"/>
                    <a:pt x="122" y="18"/>
                    <a:pt x="117" y="43"/>
                  </a:cubicBezTo>
                  <a:cubicBezTo>
                    <a:pt x="117" y="45"/>
                    <a:pt x="116" y="46"/>
                    <a:pt x="114" y="46"/>
                  </a:cubicBezTo>
                  <a:cubicBezTo>
                    <a:pt x="114" y="46"/>
                    <a:pt x="55" y="59"/>
                    <a:pt x="35" y="62"/>
                  </a:cubicBezTo>
                  <a:cubicBezTo>
                    <a:pt x="23" y="64"/>
                    <a:pt x="4" y="64"/>
                    <a:pt x="4" y="64"/>
                  </a:cubicBezTo>
                  <a:cubicBezTo>
                    <a:pt x="2" y="64"/>
                    <a:pt x="1" y="63"/>
                    <a:pt x="1" y="62"/>
                  </a:cubicBezTo>
                  <a:cubicBezTo>
                    <a:pt x="0" y="59"/>
                    <a:pt x="1" y="54"/>
                    <a:pt x="7" y="51"/>
                  </a:cubicBezTo>
                  <a:cubicBezTo>
                    <a:pt x="17" y="46"/>
                    <a:pt x="27" y="43"/>
                    <a:pt x="35" y="39"/>
                  </a:cubicBezTo>
                  <a:cubicBezTo>
                    <a:pt x="42" y="35"/>
                    <a:pt x="52" y="21"/>
                    <a:pt x="58" y="18"/>
                  </a:cubicBezTo>
                  <a:cubicBezTo>
                    <a:pt x="65" y="14"/>
                    <a:pt x="70" y="5"/>
                    <a:pt x="70" y="5"/>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íṣľiḓé"/>
            <p:cNvSpPr/>
            <p:nvPr/>
          </p:nvSpPr>
          <p:spPr bwMode="auto">
            <a:xfrm>
              <a:off x="6107113" y="3722688"/>
              <a:ext cx="360363" cy="144463"/>
            </a:xfrm>
            <a:custGeom>
              <a:avLst/>
              <a:gdLst>
                <a:gd name="T0" fmla="*/ 100 w 109"/>
                <a:gd name="T1" fmla="*/ 44 h 44"/>
                <a:gd name="T2" fmla="*/ 83 w 109"/>
                <a:gd name="T3" fmla="*/ 37 h 44"/>
                <a:gd name="T4" fmla="*/ 76 w 109"/>
                <a:gd name="T5" fmla="*/ 36 h 44"/>
                <a:gd name="T6" fmla="*/ 68 w 109"/>
                <a:gd name="T7" fmla="*/ 35 h 44"/>
                <a:gd name="T8" fmla="*/ 3 w 109"/>
                <a:gd name="T9" fmla="*/ 35 h 44"/>
                <a:gd name="T10" fmla="*/ 0 w 109"/>
                <a:gd name="T11" fmla="*/ 31 h 44"/>
                <a:gd name="T12" fmla="*/ 3 w 109"/>
                <a:gd name="T13" fmla="*/ 25 h 44"/>
                <a:gd name="T14" fmla="*/ 10 w 109"/>
                <a:gd name="T15" fmla="*/ 20 h 44"/>
                <a:gd name="T16" fmla="*/ 31 w 109"/>
                <a:gd name="T17" fmla="*/ 7 h 44"/>
                <a:gd name="T18" fmla="*/ 61 w 109"/>
                <a:gd name="T19" fmla="*/ 1 h 44"/>
                <a:gd name="T20" fmla="*/ 74 w 109"/>
                <a:gd name="T21" fmla="*/ 5 h 44"/>
                <a:gd name="T22" fmla="*/ 97 w 109"/>
                <a:gd name="T23" fmla="*/ 14 h 44"/>
                <a:gd name="T24" fmla="*/ 104 w 109"/>
                <a:gd name="T25" fmla="*/ 16 h 44"/>
                <a:gd name="T26" fmla="*/ 107 w 109"/>
                <a:gd name="T27" fmla="*/ 17 h 44"/>
                <a:gd name="T28" fmla="*/ 100 w 109"/>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44">
                  <a:moveTo>
                    <a:pt x="100" y="44"/>
                  </a:moveTo>
                  <a:cubicBezTo>
                    <a:pt x="100" y="44"/>
                    <a:pt x="89" y="40"/>
                    <a:pt x="83" y="37"/>
                  </a:cubicBezTo>
                  <a:cubicBezTo>
                    <a:pt x="80" y="37"/>
                    <a:pt x="78" y="36"/>
                    <a:pt x="76" y="36"/>
                  </a:cubicBezTo>
                  <a:cubicBezTo>
                    <a:pt x="74" y="35"/>
                    <a:pt x="71" y="35"/>
                    <a:pt x="68" y="35"/>
                  </a:cubicBezTo>
                  <a:cubicBezTo>
                    <a:pt x="3" y="35"/>
                    <a:pt x="3" y="35"/>
                    <a:pt x="3" y="35"/>
                  </a:cubicBezTo>
                  <a:cubicBezTo>
                    <a:pt x="1" y="35"/>
                    <a:pt x="0" y="33"/>
                    <a:pt x="0" y="31"/>
                  </a:cubicBezTo>
                  <a:cubicBezTo>
                    <a:pt x="0" y="29"/>
                    <a:pt x="1" y="26"/>
                    <a:pt x="3" y="25"/>
                  </a:cubicBezTo>
                  <a:cubicBezTo>
                    <a:pt x="10" y="20"/>
                    <a:pt x="10" y="20"/>
                    <a:pt x="10" y="20"/>
                  </a:cubicBezTo>
                  <a:cubicBezTo>
                    <a:pt x="31" y="7"/>
                    <a:pt x="31" y="7"/>
                    <a:pt x="31" y="7"/>
                  </a:cubicBezTo>
                  <a:cubicBezTo>
                    <a:pt x="41" y="0"/>
                    <a:pt x="49" y="0"/>
                    <a:pt x="61" y="1"/>
                  </a:cubicBezTo>
                  <a:cubicBezTo>
                    <a:pt x="63" y="1"/>
                    <a:pt x="72" y="5"/>
                    <a:pt x="74" y="5"/>
                  </a:cubicBezTo>
                  <a:cubicBezTo>
                    <a:pt x="86" y="9"/>
                    <a:pt x="89" y="11"/>
                    <a:pt x="97" y="14"/>
                  </a:cubicBezTo>
                  <a:cubicBezTo>
                    <a:pt x="100" y="15"/>
                    <a:pt x="102" y="16"/>
                    <a:pt x="104" y="16"/>
                  </a:cubicBezTo>
                  <a:cubicBezTo>
                    <a:pt x="106" y="17"/>
                    <a:pt x="107" y="17"/>
                    <a:pt x="107" y="17"/>
                  </a:cubicBezTo>
                  <a:cubicBezTo>
                    <a:pt x="109" y="33"/>
                    <a:pt x="100" y="44"/>
                    <a:pt x="100" y="44"/>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ṩľîḑe"/>
            <p:cNvSpPr/>
            <p:nvPr/>
          </p:nvSpPr>
          <p:spPr bwMode="auto">
            <a:xfrm>
              <a:off x="6107113" y="3775075"/>
              <a:ext cx="360363" cy="92075"/>
            </a:xfrm>
            <a:custGeom>
              <a:avLst/>
              <a:gdLst>
                <a:gd name="T0" fmla="*/ 100 w 109"/>
                <a:gd name="T1" fmla="*/ 28 h 28"/>
                <a:gd name="T2" fmla="*/ 100 w 109"/>
                <a:gd name="T3" fmla="*/ 28 h 28"/>
                <a:gd name="T4" fmla="*/ 83 w 109"/>
                <a:gd name="T5" fmla="*/ 21 h 28"/>
                <a:gd name="T6" fmla="*/ 77 w 109"/>
                <a:gd name="T7" fmla="*/ 20 h 28"/>
                <a:gd name="T8" fmla="*/ 68 w 109"/>
                <a:gd name="T9" fmla="*/ 19 h 28"/>
                <a:gd name="T10" fmla="*/ 3 w 109"/>
                <a:gd name="T11" fmla="*/ 19 h 28"/>
                <a:gd name="T12" fmla="*/ 0 w 109"/>
                <a:gd name="T13" fmla="*/ 15 h 28"/>
                <a:gd name="T14" fmla="*/ 3 w 109"/>
                <a:gd name="T15" fmla="*/ 9 h 28"/>
                <a:gd name="T16" fmla="*/ 10 w 109"/>
                <a:gd name="T17" fmla="*/ 4 h 28"/>
                <a:gd name="T18" fmla="*/ 6 w 109"/>
                <a:gd name="T19" fmla="*/ 14 h 28"/>
                <a:gd name="T20" fmla="*/ 31 w 109"/>
                <a:gd name="T21" fmla="*/ 9 h 28"/>
                <a:gd name="T22" fmla="*/ 31 w 109"/>
                <a:gd name="T23" fmla="*/ 10 h 28"/>
                <a:gd name="T24" fmla="*/ 33 w 109"/>
                <a:gd name="T25" fmla="*/ 16 h 28"/>
                <a:gd name="T26" fmla="*/ 50 w 109"/>
                <a:gd name="T27" fmla="*/ 15 h 28"/>
                <a:gd name="T28" fmla="*/ 77 w 109"/>
                <a:gd name="T29" fmla="*/ 14 h 28"/>
                <a:gd name="T30" fmla="*/ 92 w 109"/>
                <a:gd name="T31" fmla="*/ 19 h 28"/>
                <a:gd name="T32" fmla="*/ 98 w 109"/>
                <a:gd name="T33" fmla="*/ 15 h 28"/>
                <a:gd name="T34" fmla="*/ 104 w 109"/>
                <a:gd name="T35" fmla="*/ 0 h 28"/>
                <a:gd name="T36" fmla="*/ 107 w 109"/>
                <a:gd name="T37" fmla="*/ 1 h 28"/>
                <a:gd name="T38" fmla="*/ 100 w 109"/>
                <a:gd name="T3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28">
                  <a:moveTo>
                    <a:pt x="100" y="28"/>
                  </a:moveTo>
                  <a:cubicBezTo>
                    <a:pt x="100" y="28"/>
                    <a:pt x="100" y="28"/>
                    <a:pt x="100" y="28"/>
                  </a:cubicBezTo>
                  <a:cubicBezTo>
                    <a:pt x="98" y="28"/>
                    <a:pt x="88" y="23"/>
                    <a:pt x="83" y="21"/>
                  </a:cubicBezTo>
                  <a:cubicBezTo>
                    <a:pt x="81" y="21"/>
                    <a:pt x="79" y="20"/>
                    <a:pt x="77" y="20"/>
                  </a:cubicBezTo>
                  <a:cubicBezTo>
                    <a:pt x="75" y="19"/>
                    <a:pt x="71" y="19"/>
                    <a:pt x="68" y="19"/>
                  </a:cubicBezTo>
                  <a:cubicBezTo>
                    <a:pt x="3" y="19"/>
                    <a:pt x="3" y="19"/>
                    <a:pt x="3" y="19"/>
                  </a:cubicBezTo>
                  <a:cubicBezTo>
                    <a:pt x="1" y="19"/>
                    <a:pt x="0" y="17"/>
                    <a:pt x="0" y="15"/>
                  </a:cubicBezTo>
                  <a:cubicBezTo>
                    <a:pt x="0" y="13"/>
                    <a:pt x="1" y="10"/>
                    <a:pt x="3" y="9"/>
                  </a:cubicBezTo>
                  <a:cubicBezTo>
                    <a:pt x="10" y="4"/>
                    <a:pt x="10" y="4"/>
                    <a:pt x="10" y="4"/>
                  </a:cubicBezTo>
                  <a:cubicBezTo>
                    <a:pt x="3" y="10"/>
                    <a:pt x="2" y="13"/>
                    <a:pt x="6" y="14"/>
                  </a:cubicBezTo>
                  <a:cubicBezTo>
                    <a:pt x="8" y="14"/>
                    <a:pt x="15" y="13"/>
                    <a:pt x="31" y="9"/>
                  </a:cubicBezTo>
                  <a:cubicBezTo>
                    <a:pt x="31" y="10"/>
                    <a:pt x="31" y="10"/>
                    <a:pt x="31" y="10"/>
                  </a:cubicBezTo>
                  <a:cubicBezTo>
                    <a:pt x="27" y="12"/>
                    <a:pt x="28" y="17"/>
                    <a:pt x="33" y="16"/>
                  </a:cubicBezTo>
                  <a:cubicBezTo>
                    <a:pt x="36" y="16"/>
                    <a:pt x="47" y="15"/>
                    <a:pt x="50" y="15"/>
                  </a:cubicBezTo>
                  <a:cubicBezTo>
                    <a:pt x="60" y="15"/>
                    <a:pt x="75" y="14"/>
                    <a:pt x="77" y="14"/>
                  </a:cubicBezTo>
                  <a:cubicBezTo>
                    <a:pt x="83" y="15"/>
                    <a:pt x="88" y="17"/>
                    <a:pt x="92" y="19"/>
                  </a:cubicBezTo>
                  <a:cubicBezTo>
                    <a:pt x="94" y="21"/>
                    <a:pt x="97" y="17"/>
                    <a:pt x="98" y="15"/>
                  </a:cubicBezTo>
                  <a:cubicBezTo>
                    <a:pt x="100" y="10"/>
                    <a:pt x="102" y="5"/>
                    <a:pt x="104" y="0"/>
                  </a:cubicBezTo>
                  <a:cubicBezTo>
                    <a:pt x="106" y="1"/>
                    <a:pt x="107" y="1"/>
                    <a:pt x="107" y="1"/>
                  </a:cubicBezTo>
                  <a:cubicBezTo>
                    <a:pt x="109" y="16"/>
                    <a:pt x="101" y="27"/>
                    <a:pt x="100" y="28"/>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işḷíde"/>
            <p:cNvSpPr/>
            <p:nvPr/>
          </p:nvSpPr>
          <p:spPr bwMode="auto">
            <a:xfrm>
              <a:off x="6427788" y="3290888"/>
              <a:ext cx="923925" cy="677863"/>
            </a:xfrm>
            <a:custGeom>
              <a:avLst/>
              <a:gdLst>
                <a:gd name="T0" fmla="*/ 259 w 280"/>
                <a:gd name="T1" fmla="*/ 19 h 206"/>
                <a:gd name="T2" fmla="*/ 191 w 280"/>
                <a:gd name="T3" fmla="*/ 52 h 206"/>
                <a:gd name="T4" fmla="*/ 131 w 280"/>
                <a:gd name="T5" fmla="*/ 143 h 206"/>
                <a:gd name="T6" fmla="*/ 68 w 280"/>
                <a:gd name="T7" fmla="*/ 152 h 206"/>
                <a:gd name="T8" fmla="*/ 8 w 280"/>
                <a:gd name="T9" fmla="*/ 146 h 206"/>
                <a:gd name="T10" fmla="*/ 0 w 280"/>
                <a:gd name="T11" fmla="*/ 175 h 206"/>
                <a:gd name="T12" fmla="*/ 123 w 280"/>
                <a:gd name="T13" fmla="*/ 206 h 206"/>
                <a:gd name="T14" fmla="*/ 277 w 280"/>
                <a:gd name="T15" fmla="*/ 61 h 206"/>
                <a:gd name="T16" fmla="*/ 259 w 280"/>
                <a:gd name="T17"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6">
                  <a:moveTo>
                    <a:pt x="259" y="19"/>
                  </a:moveTo>
                  <a:cubicBezTo>
                    <a:pt x="250" y="14"/>
                    <a:pt x="224" y="0"/>
                    <a:pt x="191" y="52"/>
                  </a:cubicBezTo>
                  <a:cubicBezTo>
                    <a:pt x="157" y="104"/>
                    <a:pt x="142" y="136"/>
                    <a:pt x="131" y="143"/>
                  </a:cubicBezTo>
                  <a:cubicBezTo>
                    <a:pt x="119" y="150"/>
                    <a:pt x="79" y="152"/>
                    <a:pt x="68" y="152"/>
                  </a:cubicBezTo>
                  <a:cubicBezTo>
                    <a:pt x="58" y="152"/>
                    <a:pt x="8" y="146"/>
                    <a:pt x="8" y="146"/>
                  </a:cubicBezTo>
                  <a:cubicBezTo>
                    <a:pt x="8" y="146"/>
                    <a:pt x="1" y="162"/>
                    <a:pt x="0" y="175"/>
                  </a:cubicBezTo>
                  <a:cubicBezTo>
                    <a:pt x="0" y="175"/>
                    <a:pt x="37" y="206"/>
                    <a:pt x="123" y="206"/>
                  </a:cubicBezTo>
                  <a:cubicBezTo>
                    <a:pt x="209" y="206"/>
                    <a:pt x="274" y="76"/>
                    <a:pt x="277" y="61"/>
                  </a:cubicBezTo>
                  <a:cubicBezTo>
                    <a:pt x="280" y="45"/>
                    <a:pt x="279" y="32"/>
                    <a:pt x="259" y="19"/>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ŝľïḓe"/>
            <p:cNvSpPr/>
            <p:nvPr/>
          </p:nvSpPr>
          <p:spPr bwMode="auto">
            <a:xfrm>
              <a:off x="6999288" y="2773363"/>
              <a:ext cx="379413" cy="180975"/>
            </a:xfrm>
            <a:custGeom>
              <a:avLst/>
              <a:gdLst>
                <a:gd name="T0" fmla="*/ 3 w 115"/>
                <a:gd name="T1" fmla="*/ 55 h 55"/>
                <a:gd name="T2" fmla="*/ 1 w 115"/>
                <a:gd name="T3" fmla="*/ 54 h 55"/>
                <a:gd name="T4" fmla="*/ 2 w 115"/>
                <a:gd name="T5" fmla="*/ 52 h 55"/>
                <a:gd name="T6" fmla="*/ 76 w 115"/>
                <a:gd name="T7" fmla="*/ 13 h 55"/>
                <a:gd name="T8" fmla="*/ 115 w 115"/>
                <a:gd name="T9" fmla="*/ 19 h 55"/>
                <a:gd name="T10" fmla="*/ 114 w 115"/>
                <a:gd name="T11" fmla="*/ 22 h 55"/>
                <a:gd name="T12" fmla="*/ 111 w 115"/>
                <a:gd name="T13" fmla="*/ 21 h 55"/>
                <a:gd name="T14" fmla="*/ 78 w 115"/>
                <a:gd name="T15" fmla="*/ 17 h 55"/>
                <a:gd name="T16" fmla="*/ 4 w 115"/>
                <a:gd name="T17" fmla="*/ 55 h 55"/>
                <a:gd name="T18" fmla="*/ 3 w 1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55">
                  <a:moveTo>
                    <a:pt x="3" y="55"/>
                  </a:moveTo>
                  <a:cubicBezTo>
                    <a:pt x="2" y="55"/>
                    <a:pt x="1" y="55"/>
                    <a:pt x="1" y="54"/>
                  </a:cubicBezTo>
                  <a:cubicBezTo>
                    <a:pt x="0" y="53"/>
                    <a:pt x="1" y="52"/>
                    <a:pt x="2" y="52"/>
                  </a:cubicBezTo>
                  <a:cubicBezTo>
                    <a:pt x="76" y="13"/>
                    <a:pt x="76" y="13"/>
                    <a:pt x="76" y="13"/>
                  </a:cubicBezTo>
                  <a:cubicBezTo>
                    <a:pt x="85" y="9"/>
                    <a:pt x="102" y="0"/>
                    <a:pt x="115" y="19"/>
                  </a:cubicBezTo>
                  <a:cubicBezTo>
                    <a:pt x="115" y="20"/>
                    <a:pt x="115" y="21"/>
                    <a:pt x="114" y="22"/>
                  </a:cubicBezTo>
                  <a:cubicBezTo>
                    <a:pt x="113" y="22"/>
                    <a:pt x="112" y="22"/>
                    <a:pt x="111" y="21"/>
                  </a:cubicBezTo>
                  <a:cubicBezTo>
                    <a:pt x="101" y="7"/>
                    <a:pt x="90" y="11"/>
                    <a:pt x="78" y="17"/>
                  </a:cubicBezTo>
                  <a:cubicBezTo>
                    <a:pt x="4" y="55"/>
                    <a:pt x="4" y="55"/>
                    <a:pt x="4" y="55"/>
                  </a:cubicBezTo>
                  <a:lnTo>
                    <a:pt x="3" y="55"/>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íśľïḋé"/>
            <p:cNvSpPr/>
            <p:nvPr/>
          </p:nvSpPr>
          <p:spPr bwMode="auto">
            <a:xfrm>
              <a:off x="7253288" y="2779713"/>
              <a:ext cx="119063" cy="171450"/>
            </a:xfrm>
            <a:custGeom>
              <a:avLst/>
              <a:gdLst>
                <a:gd name="T0" fmla="*/ 0 w 36"/>
                <a:gd name="T1" fmla="*/ 16 h 52"/>
                <a:gd name="T2" fmla="*/ 9 w 36"/>
                <a:gd name="T3" fmla="*/ 45 h 52"/>
                <a:gd name="T4" fmla="*/ 23 w 36"/>
                <a:gd name="T5" fmla="*/ 44 h 52"/>
                <a:gd name="T6" fmla="*/ 23 w 36"/>
                <a:gd name="T7" fmla="*/ 5 h 52"/>
                <a:gd name="T8" fmla="*/ 0 w 36"/>
                <a:gd name="T9" fmla="*/ 16 h 52"/>
              </a:gdLst>
              <a:ahLst/>
              <a:cxnLst>
                <a:cxn ang="0">
                  <a:pos x="T0" y="T1"/>
                </a:cxn>
                <a:cxn ang="0">
                  <a:pos x="T2" y="T3"/>
                </a:cxn>
                <a:cxn ang="0">
                  <a:pos x="T4" y="T5"/>
                </a:cxn>
                <a:cxn ang="0">
                  <a:pos x="T6" y="T7"/>
                </a:cxn>
                <a:cxn ang="0">
                  <a:pos x="T8" y="T9"/>
                </a:cxn>
              </a:cxnLst>
              <a:rect l="0" t="0" r="r" b="b"/>
              <a:pathLst>
                <a:path w="36" h="52">
                  <a:moveTo>
                    <a:pt x="0" y="16"/>
                  </a:moveTo>
                  <a:cubicBezTo>
                    <a:pt x="9" y="45"/>
                    <a:pt x="9" y="45"/>
                    <a:pt x="9" y="45"/>
                  </a:cubicBezTo>
                  <a:cubicBezTo>
                    <a:pt x="9" y="45"/>
                    <a:pt x="16" y="52"/>
                    <a:pt x="23" y="44"/>
                  </a:cubicBezTo>
                  <a:cubicBezTo>
                    <a:pt x="30" y="36"/>
                    <a:pt x="36" y="9"/>
                    <a:pt x="23" y="5"/>
                  </a:cubicBezTo>
                  <a:cubicBezTo>
                    <a:pt x="11" y="0"/>
                    <a:pt x="4" y="7"/>
                    <a:pt x="0"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şḻíḋê"/>
            <p:cNvSpPr/>
            <p:nvPr/>
          </p:nvSpPr>
          <p:spPr bwMode="auto">
            <a:xfrm>
              <a:off x="6883401" y="3468688"/>
              <a:ext cx="1230313" cy="1084263"/>
            </a:xfrm>
            <a:custGeom>
              <a:avLst/>
              <a:gdLst>
                <a:gd name="T0" fmla="*/ 299 w 373"/>
                <a:gd name="T1" fmla="*/ 0 h 329"/>
                <a:gd name="T2" fmla="*/ 226 w 373"/>
                <a:gd name="T3" fmla="*/ 11 h 329"/>
                <a:gd name="T4" fmla="*/ 147 w 373"/>
                <a:gd name="T5" fmla="*/ 134 h 329"/>
                <a:gd name="T6" fmla="*/ 126 w 373"/>
                <a:gd name="T7" fmla="*/ 271 h 329"/>
                <a:gd name="T8" fmla="*/ 111 w 373"/>
                <a:gd name="T9" fmla="*/ 297 h 329"/>
                <a:gd name="T10" fmla="*/ 58 w 373"/>
                <a:gd name="T11" fmla="*/ 317 h 329"/>
                <a:gd name="T12" fmla="*/ 19 w 373"/>
                <a:gd name="T13" fmla="*/ 312 h 329"/>
                <a:gd name="T14" fmla="*/ 14 w 373"/>
                <a:gd name="T15" fmla="*/ 311 h 329"/>
                <a:gd name="T16" fmla="*/ 3 w 373"/>
                <a:gd name="T17" fmla="*/ 316 h 329"/>
                <a:gd name="T18" fmla="*/ 0 w 373"/>
                <a:gd name="T19" fmla="*/ 322 h 329"/>
                <a:gd name="T20" fmla="*/ 0 w 373"/>
                <a:gd name="T21" fmla="*/ 322 h 329"/>
                <a:gd name="T22" fmla="*/ 59 w 373"/>
                <a:gd name="T23" fmla="*/ 329 h 329"/>
                <a:gd name="T24" fmla="*/ 97 w 373"/>
                <a:gd name="T25" fmla="*/ 325 h 329"/>
                <a:gd name="T26" fmla="*/ 145 w 373"/>
                <a:gd name="T27" fmla="*/ 267 h 329"/>
                <a:gd name="T28" fmla="*/ 164 w 373"/>
                <a:gd name="T29" fmla="*/ 137 h 329"/>
                <a:gd name="T30" fmla="*/ 186 w 373"/>
                <a:gd name="T31" fmla="*/ 58 h 329"/>
                <a:gd name="T32" fmla="*/ 286 w 373"/>
                <a:gd name="T33" fmla="*/ 19 h 329"/>
                <a:gd name="T34" fmla="*/ 354 w 373"/>
                <a:gd name="T35" fmla="*/ 26 h 329"/>
                <a:gd name="T36" fmla="*/ 364 w 373"/>
                <a:gd name="T37" fmla="*/ 28 h 329"/>
                <a:gd name="T38" fmla="*/ 372 w 373"/>
                <a:gd name="T39" fmla="*/ 26 h 329"/>
                <a:gd name="T40" fmla="*/ 373 w 373"/>
                <a:gd name="T41" fmla="*/ 22 h 329"/>
                <a:gd name="T42" fmla="*/ 373 w 373"/>
                <a:gd name="T43" fmla="*/ 22 h 329"/>
                <a:gd name="T44" fmla="*/ 373 w 373"/>
                <a:gd name="T45" fmla="*/ 21 h 329"/>
                <a:gd name="T46" fmla="*/ 362 w 373"/>
                <a:gd name="T47" fmla="*/ 6 h 329"/>
                <a:gd name="T48" fmla="*/ 338 w 373"/>
                <a:gd name="T49" fmla="*/ 2 h 329"/>
                <a:gd name="T50" fmla="*/ 317 w 373"/>
                <a:gd name="T51" fmla="*/ 0 h 329"/>
                <a:gd name="T52" fmla="*/ 299 w 373"/>
                <a:gd name="T5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329">
                  <a:moveTo>
                    <a:pt x="299" y="0"/>
                  </a:moveTo>
                  <a:cubicBezTo>
                    <a:pt x="274" y="0"/>
                    <a:pt x="247" y="2"/>
                    <a:pt x="226" y="11"/>
                  </a:cubicBezTo>
                  <a:cubicBezTo>
                    <a:pt x="184" y="27"/>
                    <a:pt x="158" y="52"/>
                    <a:pt x="147" y="134"/>
                  </a:cubicBezTo>
                  <a:cubicBezTo>
                    <a:pt x="138" y="200"/>
                    <a:pt x="138" y="240"/>
                    <a:pt x="126" y="271"/>
                  </a:cubicBezTo>
                  <a:cubicBezTo>
                    <a:pt x="122" y="280"/>
                    <a:pt x="117" y="288"/>
                    <a:pt x="111" y="297"/>
                  </a:cubicBezTo>
                  <a:cubicBezTo>
                    <a:pt x="98" y="313"/>
                    <a:pt x="77" y="317"/>
                    <a:pt x="58" y="317"/>
                  </a:cubicBezTo>
                  <a:cubicBezTo>
                    <a:pt x="42" y="317"/>
                    <a:pt x="27" y="314"/>
                    <a:pt x="19" y="312"/>
                  </a:cubicBezTo>
                  <a:cubicBezTo>
                    <a:pt x="17" y="311"/>
                    <a:pt x="16" y="311"/>
                    <a:pt x="14" y="311"/>
                  </a:cubicBezTo>
                  <a:cubicBezTo>
                    <a:pt x="10" y="311"/>
                    <a:pt x="6" y="313"/>
                    <a:pt x="3" y="316"/>
                  </a:cubicBezTo>
                  <a:cubicBezTo>
                    <a:pt x="1" y="317"/>
                    <a:pt x="0" y="319"/>
                    <a:pt x="0" y="322"/>
                  </a:cubicBezTo>
                  <a:cubicBezTo>
                    <a:pt x="0" y="322"/>
                    <a:pt x="0" y="322"/>
                    <a:pt x="0" y="322"/>
                  </a:cubicBezTo>
                  <a:cubicBezTo>
                    <a:pt x="22" y="327"/>
                    <a:pt x="42" y="329"/>
                    <a:pt x="59" y="329"/>
                  </a:cubicBezTo>
                  <a:cubicBezTo>
                    <a:pt x="75" y="329"/>
                    <a:pt x="88" y="328"/>
                    <a:pt x="97" y="325"/>
                  </a:cubicBezTo>
                  <a:cubicBezTo>
                    <a:pt x="115" y="320"/>
                    <a:pt x="134" y="304"/>
                    <a:pt x="145" y="267"/>
                  </a:cubicBezTo>
                  <a:cubicBezTo>
                    <a:pt x="154" y="236"/>
                    <a:pt x="160" y="173"/>
                    <a:pt x="164" y="137"/>
                  </a:cubicBezTo>
                  <a:cubicBezTo>
                    <a:pt x="165" y="128"/>
                    <a:pt x="177" y="70"/>
                    <a:pt x="186" y="58"/>
                  </a:cubicBezTo>
                  <a:cubicBezTo>
                    <a:pt x="210" y="27"/>
                    <a:pt x="249" y="19"/>
                    <a:pt x="286" y="19"/>
                  </a:cubicBezTo>
                  <a:cubicBezTo>
                    <a:pt x="311" y="19"/>
                    <a:pt x="336" y="23"/>
                    <a:pt x="354" y="26"/>
                  </a:cubicBezTo>
                  <a:cubicBezTo>
                    <a:pt x="357" y="27"/>
                    <a:pt x="361" y="28"/>
                    <a:pt x="364" y="28"/>
                  </a:cubicBezTo>
                  <a:cubicBezTo>
                    <a:pt x="367" y="28"/>
                    <a:pt x="370" y="27"/>
                    <a:pt x="372" y="26"/>
                  </a:cubicBezTo>
                  <a:cubicBezTo>
                    <a:pt x="373" y="25"/>
                    <a:pt x="373" y="24"/>
                    <a:pt x="373" y="22"/>
                  </a:cubicBezTo>
                  <a:cubicBezTo>
                    <a:pt x="373" y="22"/>
                    <a:pt x="373" y="22"/>
                    <a:pt x="373" y="22"/>
                  </a:cubicBezTo>
                  <a:cubicBezTo>
                    <a:pt x="373" y="22"/>
                    <a:pt x="373" y="21"/>
                    <a:pt x="373" y="21"/>
                  </a:cubicBezTo>
                  <a:cubicBezTo>
                    <a:pt x="373" y="14"/>
                    <a:pt x="368" y="8"/>
                    <a:pt x="362" y="6"/>
                  </a:cubicBezTo>
                  <a:cubicBezTo>
                    <a:pt x="357" y="5"/>
                    <a:pt x="349" y="3"/>
                    <a:pt x="338" y="2"/>
                  </a:cubicBezTo>
                  <a:cubicBezTo>
                    <a:pt x="331" y="1"/>
                    <a:pt x="325" y="1"/>
                    <a:pt x="317" y="0"/>
                  </a:cubicBezTo>
                  <a:cubicBezTo>
                    <a:pt x="311" y="0"/>
                    <a:pt x="305" y="0"/>
                    <a:pt x="299" y="0"/>
                  </a:cubicBezTo>
                </a:path>
              </a:pathLst>
            </a:custGeom>
            <a:solidFill>
              <a:srgbClr val="E0EB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ṡḻîḍe"/>
            <p:cNvSpPr/>
            <p:nvPr/>
          </p:nvSpPr>
          <p:spPr bwMode="auto">
            <a:xfrm>
              <a:off x="4687888" y="1631950"/>
              <a:ext cx="538163" cy="890588"/>
            </a:xfrm>
            <a:custGeom>
              <a:avLst/>
              <a:gdLst>
                <a:gd name="T0" fmla="*/ 151 w 163"/>
                <a:gd name="T1" fmla="*/ 156 h 270"/>
                <a:gd name="T2" fmla="*/ 142 w 163"/>
                <a:gd name="T3" fmla="*/ 189 h 270"/>
                <a:gd name="T4" fmla="*/ 115 w 163"/>
                <a:gd name="T5" fmla="*/ 226 h 270"/>
                <a:gd name="T6" fmla="*/ 89 w 163"/>
                <a:gd name="T7" fmla="*/ 231 h 270"/>
                <a:gd name="T8" fmla="*/ 89 w 163"/>
                <a:gd name="T9" fmla="*/ 243 h 270"/>
                <a:gd name="T10" fmla="*/ 88 w 163"/>
                <a:gd name="T11" fmla="*/ 255 h 270"/>
                <a:gd name="T12" fmla="*/ 73 w 163"/>
                <a:gd name="T13" fmla="*/ 270 h 270"/>
                <a:gd name="T14" fmla="*/ 57 w 163"/>
                <a:gd name="T15" fmla="*/ 269 h 270"/>
                <a:gd name="T16" fmla="*/ 22 w 163"/>
                <a:gd name="T17" fmla="*/ 254 h 270"/>
                <a:gd name="T18" fmla="*/ 25 w 163"/>
                <a:gd name="T19" fmla="*/ 210 h 270"/>
                <a:gd name="T20" fmla="*/ 7 w 163"/>
                <a:gd name="T21" fmla="*/ 153 h 270"/>
                <a:gd name="T22" fmla="*/ 2 w 163"/>
                <a:gd name="T23" fmla="*/ 113 h 270"/>
                <a:gd name="T24" fmla="*/ 27 w 163"/>
                <a:gd name="T25" fmla="*/ 47 h 270"/>
                <a:gd name="T26" fmla="*/ 148 w 163"/>
                <a:gd name="T27" fmla="*/ 81 h 270"/>
                <a:gd name="T28" fmla="*/ 159 w 163"/>
                <a:gd name="T29" fmla="*/ 137 h 270"/>
                <a:gd name="T30" fmla="*/ 151 w 163"/>
                <a:gd name="T31" fmla="*/ 1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70">
                  <a:moveTo>
                    <a:pt x="151" y="156"/>
                  </a:moveTo>
                  <a:cubicBezTo>
                    <a:pt x="144" y="158"/>
                    <a:pt x="144" y="182"/>
                    <a:pt x="142" y="189"/>
                  </a:cubicBezTo>
                  <a:cubicBezTo>
                    <a:pt x="140" y="196"/>
                    <a:pt x="131" y="224"/>
                    <a:pt x="115" y="226"/>
                  </a:cubicBezTo>
                  <a:cubicBezTo>
                    <a:pt x="99" y="229"/>
                    <a:pt x="90" y="229"/>
                    <a:pt x="89" y="231"/>
                  </a:cubicBezTo>
                  <a:cubicBezTo>
                    <a:pt x="89" y="233"/>
                    <a:pt x="89" y="238"/>
                    <a:pt x="89" y="243"/>
                  </a:cubicBezTo>
                  <a:cubicBezTo>
                    <a:pt x="88" y="249"/>
                    <a:pt x="88" y="255"/>
                    <a:pt x="88" y="255"/>
                  </a:cubicBezTo>
                  <a:cubicBezTo>
                    <a:pt x="73" y="270"/>
                    <a:pt x="73" y="270"/>
                    <a:pt x="73" y="270"/>
                  </a:cubicBezTo>
                  <a:cubicBezTo>
                    <a:pt x="57" y="269"/>
                    <a:pt x="57" y="269"/>
                    <a:pt x="57" y="269"/>
                  </a:cubicBezTo>
                  <a:cubicBezTo>
                    <a:pt x="22" y="254"/>
                    <a:pt x="22" y="254"/>
                    <a:pt x="22" y="254"/>
                  </a:cubicBezTo>
                  <a:cubicBezTo>
                    <a:pt x="22" y="254"/>
                    <a:pt x="25" y="216"/>
                    <a:pt x="25" y="210"/>
                  </a:cubicBezTo>
                  <a:cubicBezTo>
                    <a:pt x="24" y="206"/>
                    <a:pt x="14" y="179"/>
                    <a:pt x="7" y="153"/>
                  </a:cubicBezTo>
                  <a:cubicBezTo>
                    <a:pt x="3" y="137"/>
                    <a:pt x="0" y="122"/>
                    <a:pt x="2" y="113"/>
                  </a:cubicBezTo>
                  <a:cubicBezTo>
                    <a:pt x="5" y="86"/>
                    <a:pt x="9" y="59"/>
                    <a:pt x="27" y="47"/>
                  </a:cubicBezTo>
                  <a:cubicBezTo>
                    <a:pt x="45" y="35"/>
                    <a:pt x="155" y="0"/>
                    <a:pt x="148" y="81"/>
                  </a:cubicBezTo>
                  <a:cubicBezTo>
                    <a:pt x="148" y="81"/>
                    <a:pt x="154" y="129"/>
                    <a:pt x="159" y="137"/>
                  </a:cubicBezTo>
                  <a:cubicBezTo>
                    <a:pt x="163" y="146"/>
                    <a:pt x="158" y="155"/>
                    <a:pt x="151" y="15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ï$ḻïḓe"/>
            <p:cNvSpPr/>
            <p:nvPr/>
          </p:nvSpPr>
          <p:spPr bwMode="auto">
            <a:xfrm>
              <a:off x="4711701" y="2084388"/>
              <a:ext cx="269875" cy="438150"/>
            </a:xfrm>
            <a:custGeom>
              <a:avLst/>
              <a:gdLst>
                <a:gd name="T0" fmla="*/ 82 w 82"/>
                <a:gd name="T1" fmla="*/ 106 h 133"/>
                <a:gd name="T2" fmla="*/ 81 w 82"/>
                <a:gd name="T3" fmla="*/ 118 h 133"/>
                <a:gd name="T4" fmla="*/ 66 w 82"/>
                <a:gd name="T5" fmla="*/ 133 h 133"/>
                <a:gd name="T6" fmla="*/ 50 w 82"/>
                <a:gd name="T7" fmla="*/ 132 h 133"/>
                <a:gd name="T8" fmla="*/ 15 w 82"/>
                <a:gd name="T9" fmla="*/ 117 h 133"/>
                <a:gd name="T10" fmla="*/ 18 w 82"/>
                <a:gd name="T11" fmla="*/ 73 h 133"/>
                <a:gd name="T12" fmla="*/ 0 w 82"/>
                <a:gd name="T13" fmla="*/ 16 h 133"/>
                <a:gd name="T14" fmla="*/ 3 w 82"/>
                <a:gd name="T15" fmla="*/ 0 h 133"/>
                <a:gd name="T16" fmla="*/ 35 w 82"/>
                <a:gd name="T17" fmla="*/ 1 h 133"/>
                <a:gd name="T18" fmla="*/ 43 w 82"/>
                <a:gd name="T19" fmla="*/ 22 h 133"/>
                <a:gd name="T20" fmla="*/ 35 w 82"/>
                <a:gd name="T21" fmla="*/ 39 h 133"/>
                <a:gd name="T22" fmla="*/ 29 w 82"/>
                <a:gd name="T23" fmla="*/ 83 h 133"/>
                <a:gd name="T24" fmla="*/ 43 w 82"/>
                <a:gd name="T25" fmla="*/ 106 h 133"/>
                <a:gd name="T26" fmla="*/ 60 w 82"/>
                <a:gd name="T27" fmla="*/ 111 h 133"/>
                <a:gd name="T28" fmla="*/ 82 w 82"/>
                <a:gd name="T29"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33">
                  <a:moveTo>
                    <a:pt x="82" y="106"/>
                  </a:moveTo>
                  <a:cubicBezTo>
                    <a:pt x="81" y="112"/>
                    <a:pt x="81" y="118"/>
                    <a:pt x="81" y="118"/>
                  </a:cubicBezTo>
                  <a:cubicBezTo>
                    <a:pt x="66" y="133"/>
                    <a:pt x="66" y="133"/>
                    <a:pt x="66" y="133"/>
                  </a:cubicBezTo>
                  <a:cubicBezTo>
                    <a:pt x="50" y="132"/>
                    <a:pt x="50" y="132"/>
                    <a:pt x="50" y="132"/>
                  </a:cubicBezTo>
                  <a:cubicBezTo>
                    <a:pt x="15" y="117"/>
                    <a:pt x="15" y="117"/>
                    <a:pt x="15" y="117"/>
                  </a:cubicBezTo>
                  <a:cubicBezTo>
                    <a:pt x="15" y="117"/>
                    <a:pt x="18" y="79"/>
                    <a:pt x="18" y="73"/>
                  </a:cubicBezTo>
                  <a:cubicBezTo>
                    <a:pt x="17" y="69"/>
                    <a:pt x="7" y="42"/>
                    <a:pt x="0" y="16"/>
                  </a:cubicBezTo>
                  <a:cubicBezTo>
                    <a:pt x="3" y="0"/>
                    <a:pt x="3" y="0"/>
                    <a:pt x="3" y="0"/>
                  </a:cubicBezTo>
                  <a:cubicBezTo>
                    <a:pt x="3" y="0"/>
                    <a:pt x="34" y="1"/>
                    <a:pt x="35" y="1"/>
                  </a:cubicBezTo>
                  <a:cubicBezTo>
                    <a:pt x="36" y="1"/>
                    <a:pt x="43" y="21"/>
                    <a:pt x="43" y="22"/>
                  </a:cubicBezTo>
                  <a:cubicBezTo>
                    <a:pt x="43" y="23"/>
                    <a:pt x="35" y="39"/>
                    <a:pt x="35" y="39"/>
                  </a:cubicBezTo>
                  <a:cubicBezTo>
                    <a:pt x="35" y="39"/>
                    <a:pt x="31" y="64"/>
                    <a:pt x="29" y="83"/>
                  </a:cubicBezTo>
                  <a:cubicBezTo>
                    <a:pt x="28" y="93"/>
                    <a:pt x="34" y="102"/>
                    <a:pt x="43" y="106"/>
                  </a:cubicBezTo>
                  <a:cubicBezTo>
                    <a:pt x="48" y="108"/>
                    <a:pt x="54" y="110"/>
                    <a:pt x="60" y="111"/>
                  </a:cubicBezTo>
                  <a:cubicBezTo>
                    <a:pt x="70" y="112"/>
                    <a:pt x="78" y="109"/>
                    <a:pt x="82" y="106"/>
                  </a:cubicBezTo>
                  <a:close/>
                </a:path>
              </a:pathLst>
            </a:custGeom>
            <a:solidFill>
              <a:srgbClr val="F7CF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íṧḻïďè"/>
            <p:cNvSpPr/>
            <p:nvPr/>
          </p:nvSpPr>
          <p:spPr bwMode="auto">
            <a:xfrm>
              <a:off x="4641851" y="1636713"/>
              <a:ext cx="679450" cy="809625"/>
            </a:xfrm>
            <a:custGeom>
              <a:avLst/>
              <a:gdLst>
                <a:gd name="T0" fmla="*/ 59 w 206"/>
                <a:gd name="T1" fmla="*/ 132 h 246"/>
                <a:gd name="T2" fmla="*/ 65 w 206"/>
                <a:gd name="T3" fmla="*/ 214 h 246"/>
                <a:gd name="T4" fmla="*/ 151 w 206"/>
                <a:gd name="T5" fmla="*/ 232 h 246"/>
                <a:gd name="T6" fmla="*/ 169 w 206"/>
                <a:gd name="T7" fmla="*/ 163 h 246"/>
                <a:gd name="T8" fmla="*/ 117 w 206"/>
                <a:gd name="T9" fmla="*/ 159 h 246"/>
                <a:gd name="T10" fmla="*/ 93 w 206"/>
                <a:gd name="T11" fmla="*/ 169 h 246"/>
                <a:gd name="T12" fmla="*/ 85 w 206"/>
                <a:gd name="T13" fmla="*/ 115 h 246"/>
                <a:gd name="T14" fmla="*/ 89 w 206"/>
                <a:gd name="T15" fmla="*/ 112 h 246"/>
                <a:gd name="T16" fmla="*/ 116 w 206"/>
                <a:gd name="T17" fmla="*/ 75 h 246"/>
                <a:gd name="T18" fmla="*/ 121 w 206"/>
                <a:gd name="T19" fmla="*/ 71 h 246"/>
                <a:gd name="T20" fmla="*/ 154 w 206"/>
                <a:gd name="T21" fmla="*/ 78 h 246"/>
                <a:gd name="T22" fmla="*/ 160 w 206"/>
                <a:gd name="T23" fmla="*/ 80 h 246"/>
                <a:gd name="T24" fmla="*/ 162 w 206"/>
                <a:gd name="T25" fmla="*/ 83 h 246"/>
                <a:gd name="T26" fmla="*/ 164 w 206"/>
                <a:gd name="T27" fmla="*/ 95 h 246"/>
                <a:gd name="T28" fmla="*/ 167 w 206"/>
                <a:gd name="T29" fmla="*/ 115 h 246"/>
                <a:gd name="T30" fmla="*/ 173 w 206"/>
                <a:gd name="T31" fmla="*/ 106 h 246"/>
                <a:gd name="T32" fmla="*/ 175 w 206"/>
                <a:gd name="T33" fmla="*/ 84 h 246"/>
                <a:gd name="T34" fmla="*/ 187 w 206"/>
                <a:gd name="T35" fmla="*/ 74 h 246"/>
                <a:gd name="T36" fmla="*/ 154 w 206"/>
                <a:gd name="T37" fmla="*/ 22 h 246"/>
                <a:gd name="T38" fmla="*/ 135 w 206"/>
                <a:gd name="T39" fmla="*/ 29 h 246"/>
                <a:gd name="T40" fmla="*/ 108 w 206"/>
                <a:gd name="T41" fmla="*/ 19 h 246"/>
                <a:gd name="T42" fmla="*/ 1 w 206"/>
                <a:gd name="T43" fmla="*/ 98 h 246"/>
                <a:gd name="T44" fmla="*/ 39 w 206"/>
                <a:gd name="T45" fmla="*/ 211 h 246"/>
                <a:gd name="T46" fmla="*/ 59 w 206"/>
                <a:gd name="T47" fmla="*/ 1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46">
                  <a:moveTo>
                    <a:pt x="59" y="132"/>
                  </a:moveTo>
                  <a:cubicBezTo>
                    <a:pt x="59" y="132"/>
                    <a:pt x="40" y="183"/>
                    <a:pt x="65" y="214"/>
                  </a:cubicBezTo>
                  <a:cubicBezTo>
                    <a:pt x="91" y="246"/>
                    <a:pt x="143" y="237"/>
                    <a:pt x="151" y="232"/>
                  </a:cubicBezTo>
                  <a:cubicBezTo>
                    <a:pt x="159" y="226"/>
                    <a:pt x="188" y="186"/>
                    <a:pt x="169" y="163"/>
                  </a:cubicBezTo>
                  <a:cubicBezTo>
                    <a:pt x="149" y="140"/>
                    <a:pt x="117" y="159"/>
                    <a:pt x="117" y="159"/>
                  </a:cubicBezTo>
                  <a:cubicBezTo>
                    <a:pt x="117" y="159"/>
                    <a:pt x="98" y="171"/>
                    <a:pt x="93" y="169"/>
                  </a:cubicBezTo>
                  <a:cubicBezTo>
                    <a:pt x="87" y="168"/>
                    <a:pt x="77" y="148"/>
                    <a:pt x="85" y="115"/>
                  </a:cubicBezTo>
                  <a:cubicBezTo>
                    <a:pt x="86" y="113"/>
                    <a:pt x="88" y="112"/>
                    <a:pt x="89" y="112"/>
                  </a:cubicBezTo>
                  <a:cubicBezTo>
                    <a:pt x="96" y="112"/>
                    <a:pt x="113" y="108"/>
                    <a:pt x="116" y="75"/>
                  </a:cubicBezTo>
                  <a:cubicBezTo>
                    <a:pt x="116" y="72"/>
                    <a:pt x="119" y="70"/>
                    <a:pt x="121" y="71"/>
                  </a:cubicBezTo>
                  <a:cubicBezTo>
                    <a:pt x="131" y="72"/>
                    <a:pt x="150" y="76"/>
                    <a:pt x="154" y="78"/>
                  </a:cubicBezTo>
                  <a:cubicBezTo>
                    <a:pt x="154" y="78"/>
                    <a:pt x="157" y="79"/>
                    <a:pt x="160" y="80"/>
                  </a:cubicBezTo>
                  <a:cubicBezTo>
                    <a:pt x="161" y="81"/>
                    <a:pt x="162" y="81"/>
                    <a:pt x="162" y="83"/>
                  </a:cubicBezTo>
                  <a:cubicBezTo>
                    <a:pt x="162" y="86"/>
                    <a:pt x="164" y="93"/>
                    <a:pt x="164" y="95"/>
                  </a:cubicBezTo>
                  <a:cubicBezTo>
                    <a:pt x="164" y="98"/>
                    <a:pt x="167" y="115"/>
                    <a:pt x="167" y="115"/>
                  </a:cubicBezTo>
                  <a:cubicBezTo>
                    <a:pt x="167" y="115"/>
                    <a:pt x="173" y="112"/>
                    <a:pt x="173" y="106"/>
                  </a:cubicBezTo>
                  <a:cubicBezTo>
                    <a:pt x="174" y="100"/>
                    <a:pt x="173" y="87"/>
                    <a:pt x="175" y="84"/>
                  </a:cubicBezTo>
                  <a:cubicBezTo>
                    <a:pt x="176" y="82"/>
                    <a:pt x="185" y="80"/>
                    <a:pt x="187" y="74"/>
                  </a:cubicBezTo>
                  <a:cubicBezTo>
                    <a:pt x="193" y="59"/>
                    <a:pt x="206" y="0"/>
                    <a:pt x="154" y="22"/>
                  </a:cubicBezTo>
                  <a:cubicBezTo>
                    <a:pt x="147" y="25"/>
                    <a:pt x="140" y="29"/>
                    <a:pt x="135" y="29"/>
                  </a:cubicBezTo>
                  <a:cubicBezTo>
                    <a:pt x="128" y="30"/>
                    <a:pt x="122" y="23"/>
                    <a:pt x="108" y="19"/>
                  </a:cubicBezTo>
                  <a:cubicBezTo>
                    <a:pt x="89" y="15"/>
                    <a:pt x="1" y="10"/>
                    <a:pt x="1" y="98"/>
                  </a:cubicBezTo>
                  <a:cubicBezTo>
                    <a:pt x="0" y="186"/>
                    <a:pt x="39" y="211"/>
                    <a:pt x="39" y="211"/>
                  </a:cubicBezTo>
                  <a:cubicBezTo>
                    <a:pt x="39" y="211"/>
                    <a:pt x="47" y="140"/>
                    <a:pt x="59" y="132"/>
                  </a:cubicBezTo>
                  <a:close/>
                </a:path>
              </a:pathLst>
            </a:custGeom>
            <a:solidFill>
              <a:srgbClr val="0B0B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ṩḻíḓè"/>
            <p:cNvSpPr/>
            <p:nvPr/>
          </p:nvSpPr>
          <p:spPr bwMode="auto">
            <a:xfrm>
              <a:off x="5081588" y="1982788"/>
              <a:ext cx="19050" cy="28575"/>
            </a:xfrm>
            <a:custGeom>
              <a:avLst/>
              <a:gdLst>
                <a:gd name="T0" fmla="*/ 6 w 6"/>
                <a:gd name="T1" fmla="*/ 5 h 9"/>
                <a:gd name="T2" fmla="*/ 2 w 6"/>
                <a:gd name="T3" fmla="*/ 9 h 9"/>
                <a:gd name="T4" fmla="*/ 0 w 6"/>
                <a:gd name="T5" fmla="*/ 5 h 9"/>
                <a:gd name="T6" fmla="*/ 3 w 6"/>
                <a:gd name="T7" fmla="*/ 0 h 9"/>
                <a:gd name="T8" fmla="*/ 6 w 6"/>
                <a:gd name="T9" fmla="*/ 5 h 9"/>
              </a:gdLst>
              <a:ahLst/>
              <a:cxnLst>
                <a:cxn ang="0">
                  <a:pos x="T0" y="T1"/>
                </a:cxn>
                <a:cxn ang="0">
                  <a:pos x="T2" y="T3"/>
                </a:cxn>
                <a:cxn ang="0">
                  <a:pos x="T4" y="T5"/>
                </a:cxn>
                <a:cxn ang="0">
                  <a:pos x="T6" y="T7"/>
                </a:cxn>
                <a:cxn ang="0">
                  <a:pos x="T8" y="T9"/>
                </a:cxn>
              </a:cxnLst>
              <a:rect l="0" t="0" r="r" b="b"/>
              <a:pathLst>
                <a:path w="6" h="9">
                  <a:moveTo>
                    <a:pt x="6" y="5"/>
                  </a:moveTo>
                  <a:cubicBezTo>
                    <a:pt x="6" y="7"/>
                    <a:pt x="4" y="9"/>
                    <a:pt x="2" y="9"/>
                  </a:cubicBezTo>
                  <a:cubicBezTo>
                    <a:pt x="1" y="9"/>
                    <a:pt x="0" y="7"/>
                    <a:pt x="0" y="5"/>
                  </a:cubicBezTo>
                  <a:cubicBezTo>
                    <a:pt x="0" y="2"/>
                    <a:pt x="1" y="0"/>
                    <a:pt x="3" y="0"/>
                  </a:cubicBezTo>
                  <a:cubicBezTo>
                    <a:pt x="5" y="0"/>
                    <a:pt x="6" y="3"/>
                    <a:pt x="6" y="5"/>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iSlïdé"/>
            <p:cNvSpPr/>
            <p:nvPr/>
          </p:nvSpPr>
          <p:spPr bwMode="auto">
            <a:xfrm>
              <a:off x="5038726" y="1922463"/>
              <a:ext cx="85725" cy="55563"/>
            </a:xfrm>
            <a:custGeom>
              <a:avLst/>
              <a:gdLst>
                <a:gd name="T0" fmla="*/ 25 w 26"/>
                <a:gd name="T1" fmla="*/ 2 h 17"/>
                <a:gd name="T2" fmla="*/ 17 w 26"/>
                <a:gd name="T3" fmla="*/ 0 h 17"/>
                <a:gd name="T4" fmla="*/ 8 w 26"/>
                <a:gd name="T5" fmla="*/ 3 h 17"/>
                <a:gd name="T6" fmla="*/ 0 w 26"/>
                <a:gd name="T7" fmla="*/ 14 h 17"/>
                <a:gd name="T8" fmla="*/ 2 w 26"/>
                <a:gd name="T9" fmla="*/ 16 h 17"/>
                <a:gd name="T10" fmla="*/ 4 w 26"/>
                <a:gd name="T11" fmla="*/ 15 h 17"/>
                <a:gd name="T12" fmla="*/ 10 w 26"/>
                <a:gd name="T13" fmla="*/ 6 h 17"/>
                <a:gd name="T14" fmla="*/ 17 w 26"/>
                <a:gd name="T15" fmla="*/ 4 h 17"/>
                <a:gd name="T16" fmla="*/ 21 w 26"/>
                <a:gd name="T17" fmla="*/ 5 h 17"/>
                <a:gd name="T18" fmla="*/ 23 w 26"/>
                <a:gd name="T19" fmla="*/ 5 h 17"/>
                <a:gd name="T20" fmla="*/ 23 w 26"/>
                <a:gd name="T21" fmla="*/ 6 h 17"/>
                <a:gd name="T22" fmla="*/ 23 w 26"/>
                <a:gd name="T23" fmla="*/ 6 h 17"/>
                <a:gd name="T24" fmla="*/ 23 w 26"/>
                <a:gd name="T25" fmla="*/ 6 h 17"/>
                <a:gd name="T26" fmla="*/ 26 w 26"/>
                <a:gd name="T27" fmla="*/ 5 h 17"/>
                <a:gd name="T28" fmla="*/ 25 w 26"/>
                <a:gd name="T2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7">
                  <a:moveTo>
                    <a:pt x="25" y="2"/>
                  </a:moveTo>
                  <a:cubicBezTo>
                    <a:pt x="25" y="2"/>
                    <a:pt x="21" y="0"/>
                    <a:pt x="17" y="0"/>
                  </a:cubicBezTo>
                  <a:cubicBezTo>
                    <a:pt x="14" y="0"/>
                    <a:pt x="11" y="1"/>
                    <a:pt x="8" y="3"/>
                  </a:cubicBezTo>
                  <a:cubicBezTo>
                    <a:pt x="5" y="5"/>
                    <a:pt x="2" y="8"/>
                    <a:pt x="0" y="14"/>
                  </a:cubicBezTo>
                  <a:cubicBezTo>
                    <a:pt x="0" y="15"/>
                    <a:pt x="1" y="16"/>
                    <a:pt x="2" y="16"/>
                  </a:cubicBezTo>
                  <a:cubicBezTo>
                    <a:pt x="3" y="17"/>
                    <a:pt x="4" y="16"/>
                    <a:pt x="4" y="15"/>
                  </a:cubicBezTo>
                  <a:cubicBezTo>
                    <a:pt x="6" y="10"/>
                    <a:pt x="8" y="8"/>
                    <a:pt x="10" y="6"/>
                  </a:cubicBezTo>
                  <a:cubicBezTo>
                    <a:pt x="12" y="5"/>
                    <a:pt x="15" y="4"/>
                    <a:pt x="17" y="4"/>
                  </a:cubicBezTo>
                  <a:cubicBezTo>
                    <a:pt x="19" y="4"/>
                    <a:pt x="20" y="5"/>
                    <a:pt x="21" y="5"/>
                  </a:cubicBezTo>
                  <a:cubicBezTo>
                    <a:pt x="22" y="5"/>
                    <a:pt x="23" y="5"/>
                    <a:pt x="23" y="5"/>
                  </a:cubicBezTo>
                  <a:cubicBezTo>
                    <a:pt x="23" y="6"/>
                    <a:pt x="23" y="6"/>
                    <a:pt x="23" y="6"/>
                  </a:cubicBezTo>
                  <a:cubicBezTo>
                    <a:pt x="23" y="6"/>
                    <a:pt x="23" y="6"/>
                    <a:pt x="23" y="6"/>
                  </a:cubicBezTo>
                  <a:cubicBezTo>
                    <a:pt x="23" y="6"/>
                    <a:pt x="23" y="6"/>
                    <a:pt x="23" y="6"/>
                  </a:cubicBezTo>
                  <a:cubicBezTo>
                    <a:pt x="24" y="6"/>
                    <a:pt x="25" y="6"/>
                    <a:pt x="26" y="5"/>
                  </a:cubicBezTo>
                  <a:cubicBezTo>
                    <a:pt x="26" y="4"/>
                    <a:pt x="26" y="2"/>
                    <a:pt x="25" y="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íŝḷïďé"/>
            <p:cNvSpPr/>
            <p:nvPr/>
          </p:nvSpPr>
          <p:spPr bwMode="auto">
            <a:xfrm>
              <a:off x="5024438" y="2228850"/>
              <a:ext cx="122238" cy="23813"/>
            </a:xfrm>
            <a:custGeom>
              <a:avLst/>
              <a:gdLst>
                <a:gd name="T0" fmla="*/ 1 w 37"/>
                <a:gd name="T1" fmla="*/ 4 h 7"/>
                <a:gd name="T2" fmla="*/ 20 w 37"/>
                <a:gd name="T3" fmla="*/ 7 h 7"/>
                <a:gd name="T4" fmla="*/ 35 w 37"/>
                <a:gd name="T5" fmla="*/ 6 h 7"/>
                <a:gd name="T6" fmla="*/ 37 w 37"/>
                <a:gd name="T7" fmla="*/ 3 h 7"/>
                <a:gd name="T8" fmla="*/ 34 w 37"/>
                <a:gd name="T9" fmla="*/ 2 h 7"/>
                <a:gd name="T10" fmla="*/ 20 w 37"/>
                <a:gd name="T11" fmla="*/ 3 h 7"/>
                <a:gd name="T12" fmla="*/ 7 w 37"/>
                <a:gd name="T13" fmla="*/ 2 h 7"/>
                <a:gd name="T14" fmla="*/ 4 w 37"/>
                <a:gd name="T15" fmla="*/ 1 h 7"/>
                <a:gd name="T16" fmla="*/ 3 w 37"/>
                <a:gd name="T17" fmla="*/ 0 h 7"/>
                <a:gd name="T18" fmla="*/ 3 w 37"/>
                <a:gd name="T19" fmla="*/ 0 h 7"/>
                <a:gd name="T20" fmla="*/ 3 w 37"/>
                <a:gd name="T21" fmla="*/ 0 h 7"/>
                <a:gd name="T22" fmla="*/ 0 w 37"/>
                <a:gd name="T23" fmla="*/ 1 h 7"/>
                <a:gd name="T24" fmla="*/ 1 w 3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7">
                  <a:moveTo>
                    <a:pt x="1" y="4"/>
                  </a:moveTo>
                  <a:cubicBezTo>
                    <a:pt x="1" y="4"/>
                    <a:pt x="8" y="7"/>
                    <a:pt x="20" y="7"/>
                  </a:cubicBezTo>
                  <a:cubicBezTo>
                    <a:pt x="25" y="7"/>
                    <a:pt x="30" y="7"/>
                    <a:pt x="35" y="6"/>
                  </a:cubicBezTo>
                  <a:cubicBezTo>
                    <a:pt x="36" y="5"/>
                    <a:pt x="37" y="4"/>
                    <a:pt x="37" y="3"/>
                  </a:cubicBezTo>
                  <a:cubicBezTo>
                    <a:pt x="36" y="2"/>
                    <a:pt x="35" y="2"/>
                    <a:pt x="34" y="2"/>
                  </a:cubicBezTo>
                  <a:cubicBezTo>
                    <a:pt x="29" y="3"/>
                    <a:pt x="24" y="3"/>
                    <a:pt x="20" y="3"/>
                  </a:cubicBezTo>
                  <a:cubicBezTo>
                    <a:pt x="15" y="3"/>
                    <a:pt x="10" y="2"/>
                    <a:pt x="7" y="2"/>
                  </a:cubicBezTo>
                  <a:cubicBezTo>
                    <a:pt x="6" y="1"/>
                    <a:pt x="5" y="1"/>
                    <a:pt x="4" y="1"/>
                  </a:cubicBezTo>
                  <a:cubicBezTo>
                    <a:pt x="3" y="0"/>
                    <a:pt x="3" y="0"/>
                    <a:pt x="3" y="0"/>
                  </a:cubicBezTo>
                  <a:cubicBezTo>
                    <a:pt x="3" y="0"/>
                    <a:pt x="3" y="0"/>
                    <a:pt x="3" y="0"/>
                  </a:cubicBezTo>
                  <a:cubicBezTo>
                    <a:pt x="3" y="0"/>
                    <a:pt x="3" y="0"/>
                    <a:pt x="3" y="0"/>
                  </a:cubicBezTo>
                  <a:cubicBezTo>
                    <a:pt x="2" y="0"/>
                    <a:pt x="1" y="0"/>
                    <a:pt x="0" y="1"/>
                  </a:cubicBezTo>
                  <a:cubicBezTo>
                    <a:pt x="0" y="2"/>
                    <a:pt x="0"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íṥlidé"/>
            <p:cNvSpPr/>
            <p:nvPr/>
          </p:nvSpPr>
          <p:spPr bwMode="auto">
            <a:xfrm>
              <a:off x="5665788" y="2259013"/>
              <a:ext cx="161925" cy="336550"/>
            </a:xfrm>
            <a:custGeom>
              <a:avLst/>
              <a:gdLst>
                <a:gd name="T0" fmla="*/ 34 w 49"/>
                <a:gd name="T1" fmla="*/ 6 h 102"/>
                <a:gd name="T2" fmla="*/ 25 w 49"/>
                <a:gd name="T3" fmla="*/ 3 h 102"/>
                <a:gd name="T4" fmla="*/ 22 w 49"/>
                <a:gd name="T5" fmla="*/ 0 h 102"/>
                <a:gd name="T6" fmla="*/ 10 w 49"/>
                <a:gd name="T7" fmla="*/ 24 h 102"/>
                <a:gd name="T8" fmla="*/ 10 w 49"/>
                <a:gd name="T9" fmla="*/ 24 h 102"/>
                <a:gd name="T10" fmla="*/ 7 w 49"/>
                <a:gd name="T11" fmla="*/ 36 h 102"/>
                <a:gd name="T12" fmla="*/ 8 w 49"/>
                <a:gd name="T13" fmla="*/ 65 h 102"/>
                <a:gd name="T14" fmla="*/ 0 w 49"/>
                <a:gd name="T15" fmla="*/ 88 h 102"/>
                <a:gd name="T16" fmla="*/ 19 w 49"/>
                <a:gd name="T17" fmla="*/ 102 h 102"/>
                <a:gd name="T18" fmla="*/ 49 w 49"/>
                <a:gd name="T19" fmla="*/ 54 h 102"/>
                <a:gd name="T20" fmla="*/ 34 w 49"/>
                <a:gd name="T21"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02">
                  <a:moveTo>
                    <a:pt x="34" y="6"/>
                  </a:moveTo>
                  <a:cubicBezTo>
                    <a:pt x="31" y="3"/>
                    <a:pt x="28" y="2"/>
                    <a:pt x="25" y="3"/>
                  </a:cubicBezTo>
                  <a:cubicBezTo>
                    <a:pt x="24" y="2"/>
                    <a:pt x="24" y="0"/>
                    <a:pt x="22" y="0"/>
                  </a:cubicBezTo>
                  <a:cubicBezTo>
                    <a:pt x="19" y="0"/>
                    <a:pt x="10" y="24"/>
                    <a:pt x="10" y="24"/>
                  </a:cubicBezTo>
                  <a:cubicBezTo>
                    <a:pt x="10" y="24"/>
                    <a:pt x="10" y="24"/>
                    <a:pt x="10" y="24"/>
                  </a:cubicBezTo>
                  <a:cubicBezTo>
                    <a:pt x="8" y="29"/>
                    <a:pt x="8" y="33"/>
                    <a:pt x="7" y="36"/>
                  </a:cubicBezTo>
                  <a:cubicBezTo>
                    <a:pt x="4" y="46"/>
                    <a:pt x="8" y="60"/>
                    <a:pt x="8" y="65"/>
                  </a:cubicBezTo>
                  <a:cubicBezTo>
                    <a:pt x="8" y="70"/>
                    <a:pt x="0" y="88"/>
                    <a:pt x="0" y="88"/>
                  </a:cubicBezTo>
                  <a:cubicBezTo>
                    <a:pt x="19" y="102"/>
                    <a:pt x="19" y="102"/>
                    <a:pt x="19" y="102"/>
                  </a:cubicBezTo>
                  <a:cubicBezTo>
                    <a:pt x="19" y="102"/>
                    <a:pt x="49" y="62"/>
                    <a:pt x="49" y="54"/>
                  </a:cubicBezTo>
                  <a:cubicBezTo>
                    <a:pt x="49" y="46"/>
                    <a:pt x="41" y="12"/>
                    <a:pt x="3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iṥļíḑé"/>
            <p:cNvSpPr/>
            <p:nvPr/>
          </p:nvSpPr>
          <p:spPr bwMode="auto">
            <a:xfrm>
              <a:off x="5665788" y="2114550"/>
              <a:ext cx="239713" cy="377825"/>
            </a:xfrm>
            <a:custGeom>
              <a:avLst/>
              <a:gdLst>
                <a:gd name="T0" fmla="*/ 0 w 73"/>
                <a:gd name="T1" fmla="*/ 104 h 115"/>
                <a:gd name="T2" fmla="*/ 3 w 73"/>
                <a:gd name="T3" fmla="*/ 107 h 115"/>
                <a:gd name="T4" fmla="*/ 4 w 73"/>
                <a:gd name="T5" fmla="*/ 108 h 115"/>
                <a:gd name="T6" fmla="*/ 21 w 73"/>
                <a:gd name="T7" fmla="*/ 114 h 115"/>
                <a:gd name="T8" fmla="*/ 24 w 73"/>
                <a:gd name="T9" fmla="*/ 113 h 115"/>
                <a:gd name="T10" fmla="*/ 72 w 73"/>
                <a:gd name="T11" fmla="*/ 6 h 115"/>
                <a:gd name="T12" fmla="*/ 72 w 73"/>
                <a:gd name="T13" fmla="*/ 3 h 115"/>
                <a:gd name="T14" fmla="*/ 68 w 73"/>
                <a:gd name="T15" fmla="*/ 0 h 115"/>
                <a:gd name="T16" fmla="*/ 55 w 73"/>
                <a:gd name="T17" fmla="*/ 7 h 115"/>
                <a:gd name="T18" fmla="*/ 0 w 73"/>
                <a:gd name="T19" fmla="*/ 10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0" y="104"/>
                  </a:moveTo>
                  <a:cubicBezTo>
                    <a:pt x="3" y="107"/>
                    <a:pt x="3" y="107"/>
                    <a:pt x="3" y="107"/>
                  </a:cubicBezTo>
                  <a:cubicBezTo>
                    <a:pt x="3" y="107"/>
                    <a:pt x="4" y="108"/>
                    <a:pt x="4" y="108"/>
                  </a:cubicBezTo>
                  <a:cubicBezTo>
                    <a:pt x="21" y="114"/>
                    <a:pt x="21" y="114"/>
                    <a:pt x="21" y="114"/>
                  </a:cubicBezTo>
                  <a:cubicBezTo>
                    <a:pt x="22" y="115"/>
                    <a:pt x="24" y="115"/>
                    <a:pt x="24" y="113"/>
                  </a:cubicBezTo>
                  <a:cubicBezTo>
                    <a:pt x="72" y="6"/>
                    <a:pt x="72" y="6"/>
                    <a:pt x="72" y="6"/>
                  </a:cubicBezTo>
                  <a:cubicBezTo>
                    <a:pt x="72" y="5"/>
                    <a:pt x="73" y="3"/>
                    <a:pt x="72" y="3"/>
                  </a:cubicBezTo>
                  <a:cubicBezTo>
                    <a:pt x="68" y="0"/>
                    <a:pt x="68" y="0"/>
                    <a:pt x="68" y="0"/>
                  </a:cubicBezTo>
                  <a:cubicBezTo>
                    <a:pt x="55" y="7"/>
                    <a:pt x="55" y="7"/>
                    <a:pt x="55" y="7"/>
                  </a:cubicBezTo>
                  <a:lnTo>
                    <a:pt x="0" y="104"/>
                  </a:lnTo>
                  <a:close/>
                </a:path>
              </a:pathLst>
            </a:custGeom>
            <a:solidFill>
              <a:srgbClr val="1717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îṥ1îdé"/>
            <p:cNvSpPr/>
            <p:nvPr/>
          </p:nvSpPr>
          <p:spPr bwMode="auto">
            <a:xfrm>
              <a:off x="5662613" y="2097088"/>
              <a:ext cx="233363" cy="385763"/>
            </a:xfrm>
            <a:custGeom>
              <a:avLst/>
              <a:gdLst>
                <a:gd name="T0" fmla="*/ 20 w 71"/>
                <a:gd name="T1" fmla="*/ 116 h 117"/>
                <a:gd name="T2" fmla="*/ 3 w 71"/>
                <a:gd name="T3" fmla="*/ 111 h 117"/>
                <a:gd name="T4" fmla="*/ 1 w 71"/>
                <a:gd name="T5" fmla="*/ 106 h 117"/>
                <a:gd name="T6" fmla="*/ 47 w 71"/>
                <a:gd name="T7" fmla="*/ 4 h 117"/>
                <a:gd name="T8" fmla="*/ 52 w 71"/>
                <a:gd name="T9" fmla="*/ 1 h 117"/>
                <a:gd name="T10" fmla="*/ 68 w 71"/>
                <a:gd name="T11" fmla="*/ 4 h 117"/>
                <a:gd name="T12" fmla="*/ 70 w 71"/>
                <a:gd name="T13" fmla="*/ 8 h 117"/>
                <a:gd name="T14" fmla="*/ 23 w 71"/>
                <a:gd name="T15" fmla="*/ 115 h 117"/>
                <a:gd name="T16" fmla="*/ 20 w 71"/>
                <a:gd name="T17"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7">
                  <a:moveTo>
                    <a:pt x="20" y="116"/>
                  </a:moveTo>
                  <a:cubicBezTo>
                    <a:pt x="3" y="111"/>
                    <a:pt x="3" y="111"/>
                    <a:pt x="3" y="111"/>
                  </a:cubicBezTo>
                  <a:cubicBezTo>
                    <a:pt x="1" y="110"/>
                    <a:pt x="0" y="108"/>
                    <a:pt x="1" y="106"/>
                  </a:cubicBezTo>
                  <a:cubicBezTo>
                    <a:pt x="47" y="4"/>
                    <a:pt x="47" y="4"/>
                    <a:pt x="47" y="4"/>
                  </a:cubicBezTo>
                  <a:cubicBezTo>
                    <a:pt x="48" y="2"/>
                    <a:pt x="50" y="0"/>
                    <a:pt x="52" y="1"/>
                  </a:cubicBezTo>
                  <a:cubicBezTo>
                    <a:pt x="68" y="4"/>
                    <a:pt x="68" y="4"/>
                    <a:pt x="68" y="4"/>
                  </a:cubicBezTo>
                  <a:cubicBezTo>
                    <a:pt x="70" y="5"/>
                    <a:pt x="71" y="6"/>
                    <a:pt x="70" y="8"/>
                  </a:cubicBezTo>
                  <a:cubicBezTo>
                    <a:pt x="23" y="115"/>
                    <a:pt x="23" y="115"/>
                    <a:pt x="23" y="115"/>
                  </a:cubicBezTo>
                  <a:cubicBezTo>
                    <a:pt x="22" y="116"/>
                    <a:pt x="21" y="117"/>
                    <a:pt x="20" y="11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isḷîḍè"/>
            <p:cNvSpPr/>
            <p:nvPr/>
          </p:nvSpPr>
          <p:spPr bwMode="auto">
            <a:xfrm>
              <a:off x="5678488" y="2106613"/>
              <a:ext cx="207963" cy="354013"/>
            </a:xfrm>
            <a:custGeom>
              <a:avLst/>
              <a:gdLst>
                <a:gd name="T0" fmla="*/ 16 w 63"/>
                <a:gd name="T1" fmla="*/ 107 h 107"/>
                <a:gd name="T2" fmla="*/ 2 w 63"/>
                <a:gd name="T3" fmla="*/ 102 h 107"/>
                <a:gd name="T4" fmla="*/ 1 w 63"/>
                <a:gd name="T5" fmla="*/ 98 h 107"/>
                <a:gd name="T6" fmla="*/ 43 w 63"/>
                <a:gd name="T7" fmla="*/ 3 h 107"/>
                <a:gd name="T8" fmla="*/ 47 w 63"/>
                <a:gd name="T9" fmla="*/ 0 h 107"/>
                <a:gd name="T10" fmla="*/ 61 w 63"/>
                <a:gd name="T11" fmla="*/ 3 h 107"/>
                <a:gd name="T12" fmla="*/ 63 w 63"/>
                <a:gd name="T13" fmla="*/ 6 h 107"/>
                <a:gd name="T14" fmla="*/ 18 w 63"/>
                <a:gd name="T15" fmla="*/ 106 h 107"/>
                <a:gd name="T16" fmla="*/ 16 w 63"/>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7">
                  <a:moveTo>
                    <a:pt x="16" y="107"/>
                  </a:moveTo>
                  <a:cubicBezTo>
                    <a:pt x="2" y="102"/>
                    <a:pt x="2" y="102"/>
                    <a:pt x="2" y="102"/>
                  </a:cubicBezTo>
                  <a:cubicBezTo>
                    <a:pt x="1" y="102"/>
                    <a:pt x="0" y="100"/>
                    <a:pt x="1" y="98"/>
                  </a:cubicBezTo>
                  <a:cubicBezTo>
                    <a:pt x="43" y="3"/>
                    <a:pt x="43" y="3"/>
                    <a:pt x="43" y="3"/>
                  </a:cubicBezTo>
                  <a:cubicBezTo>
                    <a:pt x="44" y="1"/>
                    <a:pt x="45" y="0"/>
                    <a:pt x="47" y="0"/>
                  </a:cubicBezTo>
                  <a:cubicBezTo>
                    <a:pt x="61" y="3"/>
                    <a:pt x="61" y="3"/>
                    <a:pt x="61" y="3"/>
                  </a:cubicBezTo>
                  <a:cubicBezTo>
                    <a:pt x="62" y="3"/>
                    <a:pt x="63" y="5"/>
                    <a:pt x="63" y="6"/>
                  </a:cubicBezTo>
                  <a:cubicBezTo>
                    <a:pt x="18" y="106"/>
                    <a:pt x="18" y="106"/>
                    <a:pt x="18" y="106"/>
                  </a:cubicBezTo>
                  <a:cubicBezTo>
                    <a:pt x="18" y="107"/>
                    <a:pt x="17" y="107"/>
                    <a:pt x="16" y="107"/>
                  </a:cubicBezTo>
                  <a:close/>
                </a:path>
              </a:pathLst>
            </a:custGeom>
            <a:solidFill>
              <a:srgbClr val="CADA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iS1íḑe"/>
            <p:cNvSpPr/>
            <p:nvPr/>
          </p:nvSpPr>
          <p:spPr bwMode="auto">
            <a:xfrm>
              <a:off x="5718176" y="2259013"/>
              <a:ext cx="187325" cy="325438"/>
            </a:xfrm>
            <a:custGeom>
              <a:avLst/>
              <a:gdLst>
                <a:gd name="T0" fmla="*/ 35 w 57"/>
                <a:gd name="T1" fmla="*/ 7 h 99"/>
                <a:gd name="T2" fmla="*/ 19 w 57"/>
                <a:gd name="T3" fmla="*/ 4 h 99"/>
                <a:gd name="T4" fmla="*/ 1 w 57"/>
                <a:gd name="T5" fmla="*/ 39 h 99"/>
                <a:gd name="T6" fmla="*/ 15 w 57"/>
                <a:gd name="T7" fmla="*/ 61 h 99"/>
                <a:gd name="T8" fmla="*/ 0 w 57"/>
                <a:gd name="T9" fmla="*/ 96 h 99"/>
                <a:gd name="T10" fmla="*/ 8 w 57"/>
                <a:gd name="T11" fmla="*/ 99 h 99"/>
                <a:gd name="T12" fmla="*/ 20 w 57"/>
                <a:gd name="T13" fmla="*/ 80 h 99"/>
                <a:gd name="T14" fmla="*/ 48 w 57"/>
                <a:gd name="T15" fmla="*/ 44 h 99"/>
                <a:gd name="T16" fmla="*/ 35 w 57"/>
                <a:gd name="T17"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9">
                  <a:moveTo>
                    <a:pt x="35" y="7"/>
                  </a:moveTo>
                  <a:cubicBezTo>
                    <a:pt x="35" y="7"/>
                    <a:pt x="26" y="0"/>
                    <a:pt x="19" y="4"/>
                  </a:cubicBezTo>
                  <a:cubicBezTo>
                    <a:pt x="11" y="8"/>
                    <a:pt x="1" y="29"/>
                    <a:pt x="1" y="39"/>
                  </a:cubicBezTo>
                  <a:cubicBezTo>
                    <a:pt x="0" y="49"/>
                    <a:pt x="15" y="61"/>
                    <a:pt x="15" y="61"/>
                  </a:cubicBezTo>
                  <a:cubicBezTo>
                    <a:pt x="0" y="96"/>
                    <a:pt x="0" y="96"/>
                    <a:pt x="0" y="96"/>
                  </a:cubicBezTo>
                  <a:cubicBezTo>
                    <a:pt x="8" y="99"/>
                    <a:pt x="8" y="99"/>
                    <a:pt x="8" y="99"/>
                  </a:cubicBezTo>
                  <a:cubicBezTo>
                    <a:pt x="8" y="99"/>
                    <a:pt x="14" y="86"/>
                    <a:pt x="20" y="80"/>
                  </a:cubicBezTo>
                  <a:cubicBezTo>
                    <a:pt x="25" y="74"/>
                    <a:pt x="39" y="61"/>
                    <a:pt x="48" y="44"/>
                  </a:cubicBezTo>
                  <a:cubicBezTo>
                    <a:pt x="57" y="28"/>
                    <a:pt x="41" y="11"/>
                    <a:pt x="35" y="7"/>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íṥḻiḑè"/>
            <p:cNvSpPr/>
            <p:nvPr/>
          </p:nvSpPr>
          <p:spPr bwMode="auto">
            <a:xfrm>
              <a:off x="5011738" y="2492375"/>
              <a:ext cx="742950" cy="666750"/>
            </a:xfrm>
            <a:custGeom>
              <a:avLst/>
              <a:gdLst>
                <a:gd name="T0" fmla="*/ 225 w 225"/>
                <a:gd name="T1" fmla="*/ 26 h 202"/>
                <a:gd name="T2" fmla="*/ 172 w 225"/>
                <a:gd name="T3" fmla="*/ 157 h 202"/>
                <a:gd name="T4" fmla="*/ 95 w 225"/>
                <a:gd name="T5" fmla="*/ 159 h 202"/>
                <a:gd name="T6" fmla="*/ 7 w 225"/>
                <a:gd name="T7" fmla="*/ 57 h 202"/>
                <a:gd name="T8" fmla="*/ 9 w 225"/>
                <a:gd name="T9" fmla="*/ 14 h 202"/>
                <a:gd name="T10" fmla="*/ 38 w 225"/>
                <a:gd name="T11" fmla="*/ 4 h 202"/>
                <a:gd name="T12" fmla="*/ 99 w 225"/>
                <a:gd name="T13" fmla="*/ 57 h 202"/>
                <a:gd name="T14" fmla="*/ 137 w 225"/>
                <a:gd name="T15" fmla="*/ 101 h 202"/>
                <a:gd name="T16" fmla="*/ 172 w 225"/>
                <a:gd name="T17" fmla="*/ 49 h 202"/>
                <a:gd name="T18" fmla="*/ 197 w 225"/>
                <a:gd name="T19" fmla="*/ 12 h 202"/>
                <a:gd name="T20" fmla="*/ 204 w 225"/>
                <a:gd name="T21" fmla="*/ 12 h 202"/>
                <a:gd name="T22" fmla="*/ 213 w 225"/>
                <a:gd name="T23" fmla="*/ 15 h 202"/>
                <a:gd name="T24" fmla="*/ 225 w 225"/>
                <a:gd name="T2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02">
                  <a:moveTo>
                    <a:pt x="225" y="26"/>
                  </a:moveTo>
                  <a:cubicBezTo>
                    <a:pt x="225" y="26"/>
                    <a:pt x="202" y="114"/>
                    <a:pt x="172" y="157"/>
                  </a:cubicBezTo>
                  <a:cubicBezTo>
                    <a:pt x="149" y="190"/>
                    <a:pt x="137" y="202"/>
                    <a:pt x="95" y="159"/>
                  </a:cubicBezTo>
                  <a:cubicBezTo>
                    <a:pt x="53" y="117"/>
                    <a:pt x="19" y="75"/>
                    <a:pt x="7" y="57"/>
                  </a:cubicBezTo>
                  <a:cubicBezTo>
                    <a:pt x="0" y="46"/>
                    <a:pt x="1" y="27"/>
                    <a:pt x="9" y="14"/>
                  </a:cubicBezTo>
                  <a:cubicBezTo>
                    <a:pt x="15" y="5"/>
                    <a:pt x="25" y="0"/>
                    <a:pt x="38" y="4"/>
                  </a:cubicBezTo>
                  <a:cubicBezTo>
                    <a:pt x="38" y="4"/>
                    <a:pt x="66" y="16"/>
                    <a:pt x="99" y="57"/>
                  </a:cubicBezTo>
                  <a:cubicBezTo>
                    <a:pt x="130" y="98"/>
                    <a:pt x="133" y="102"/>
                    <a:pt x="137" y="101"/>
                  </a:cubicBezTo>
                  <a:cubicBezTo>
                    <a:pt x="141" y="100"/>
                    <a:pt x="160" y="66"/>
                    <a:pt x="172" y="49"/>
                  </a:cubicBezTo>
                  <a:cubicBezTo>
                    <a:pt x="185" y="30"/>
                    <a:pt x="197" y="12"/>
                    <a:pt x="197" y="12"/>
                  </a:cubicBezTo>
                  <a:cubicBezTo>
                    <a:pt x="197" y="12"/>
                    <a:pt x="201" y="12"/>
                    <a:pt x="204" y="12"/>
                  </a:cubicBezTo>
                  <a:cubicBezTo>
                    <a:pt x="208" y="13"/>
                    <a:pt x="211" y="13"/>
                    <a:pt x="213" y="15"/>
                  </a:cubicBezTo>
                  <a:cubicBezTo>
                    <a:pt x="220" y="19"/>
                    <a:pt x="225" y="26"/>
                    <a:pt x="225" y="2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ïSľíde"/>
            <p:cNvSpPr/>
            <p:nvPr/>
          </p:nvSpPr>
          <p:spPr bwMode="auto">
            <a:xfrm>
              <a:off x="5041901" y="2492375"/>
              <a:ext cx="642938" cy="388938"/>
            </a:xfrm>
            <a:custGeom>
              <a:avLst/>
              <a:gdLst>
                <a:gd name="T0" fmla="*/ 195 w 195"/>
                <a:gd name="T1" fmla="*/ 12 h 118"/>
                <a:gd name="T2" fmla="*/ 129 w 195"/>
                <a:gd name="T3" fmla="*/ 118 h 118"/>
                <a:gd name="T4" fmla="*/ 84 w 195"/>
                <a:gd name="T5" fmla="*/ 73 h 118"/>
                <a:gd name="T6" fmla="*/ 28 w 195"/>
                <a:gd name="T7" fmla="*/ 35 h 118"/>
                <a:gd name="T8" fmla="*/ 0 w 195"/>
                <a:gd name="T9" fmla="*/ 14 h 118"/>
                <a:gd name="T10" fmla="*/ 29 w 195"/>
                <a:gd name="T11" fmla="*/ 4 h 118"/>
                <a:gd name="T12" fmla="*/ 90 w 195"/>
                <a:gd name="T13" fmla="*/ 57 h 118"/>
                <a:gd name="T14" fmla="*/ 128 w 195"/>
                <a:gd name="T15" fmla="*/ 101 h 118"/>
                <a:gd name="T16" fmla="*/ 163 w 195"/>
                <a:gd name="T17" fmla="*/ 49 h 118"/>
                <a:gd name="T18" fmla="*/ 188 w 195"/>
                <a:gd name="T19" fmla="*/ 12 h 118"/>
                <a:gd name="T20" fmla="*/ 195 w 195"/>
                <a:gd name="T21"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18">
                  <a:moveTo>
                    <a:pt x="195" y="12"/>
                  </a:moveTo>
                  <a:cubicBezTo>
                    <a:pt x="172" y="39"/>
                    <a:pt x="141" y="117"/>
                    <a:pt x="129" y="118"/>
                  </a:cubicBezTo>
                  <a:cubicBezTo>
                    <a:pt x="116" y="118"/>
                    <a:pt x="104" y="95"/>
                    <a:pt x="84" y="73"/>
                  </a:cubicBezTo>
                  <a:cubicBezTo>
                    <a:pt x="64" y="51"/>
                    <a:pt x="28" y="35"/>
                    <a:pt x="28" y="35"/>
                  </a:cubicBezTo>
                  <a:cubicBezTo>
                    <a:pt x="0" y="14"/>
                    <a:pt x="0" y="14"/>
                    <a:pt x="0" y="14"/>
                  </a:cubicBezTo>
                  <a:cubicBezTo>
                    <a:pt x="6" y="5"/>
                    <a:pt x="16" y="0"/>
                    <a:pt x="29" y="4"/>
                  </a:cubicBezTo>
                  <a:cubicBezTo>
                    <a:pt x="29" y="4"/>
                    <a:pt x="57" y="16"/>
                    <a:pt x="90" y="57"/>
                  </a:cubicBezTo>
                  <a:cubicBezTo>
                    <a:pt x="121" y="98"/>
                    <a:pt x="124" y="102"/>
                    <a:pt x="128" y="101"/>
                  </a:cubicBezTo>
                  <a:cubicBezTo>
                    <a:pt x="132" y="100"/>
                    <a:pt x="151" y="66"/>
                    <a:pt x="163" y="49"/>
                  </a:cubicBezTo>
                  <a:cubicBezTo>
                    <a:pt x="176" y="30"/>
                    <a:pt x="188" y="12"/>
                    <a:pt x="188" y="12"/>
                  </a:cubicBezTo>
                  <a:cubicBezTo>
                    <a:pt x="188" y="12"/>
                    <a:pt x="192" y="12"/>
                    <a:pt x="195"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ïṧľîdé"/>
            <p:cNvSpPr/>
            <p:nvPr/>
          </p:nvSpPr>
          <p:spPr bwMode="auto">
            <a:xfrm>
              <a:off x="5408613" y="5238750"/>
              <a:ext cx="141288" cy="82550"/>
            </a:xfrm>
            <a:custGeom>
              <a:avLst/>
              <a:gdLst>
                <a:gd name="T0" fmla="*/ 0 w 89"/>
                <a:gd name="T1" fmla="*/ 12 h 52"/>
                <a:gd name="T2" fmla="*/ 22 w 89"/>
                <a:gd name="T3" fmla="*/ 52 h 52"/>
                <a:gd name="T4" fmla="*/ 89 w 89"/>
                <a:gd name="T5" fmla="*/ 49 h 52"/>
                <a:gd name="T6" fmla="*/ 74 w 89"/>
                <a:gd name="T7" fmla="*/ 0 h 52"/>
                <a:gd name="T8" fmla="*/ 0 w 89"/>
                <a:gd name="T9" fmla="*/ 12 h 52"/>
              </a:gdLst>
              <a:ahLst/>
              <a:cxnLst>
                <a:cxn ang="0">
                  <a:pos x="T0" y="T1"/>
                </a:cxn>
                <a:cxn ang="0">
                  <a:pos x="T2" y="T3"/>
                </a:cxn>
                <a:cxn ang="0">
                  <a:pos x="T4" y="T5"/>
                </a:cxn>
                <a:cxn ang="0">
                  <a:pos x="T6" y="T7"/>
                </a:cxn>
                <a:cxn ang="0">
                  <a:pos x="T8" y="T9"/>
                </a:cxn>
              </a:cxnLst>
              <a:rect l="0" t="0" r="r" b="b"/>
              <a:pathLst>
                <a:path w="89" h="52">
                  <a:moveTo>
                    <a:pt x="0" y="12"/>
                  </a:moveTo>
                  <a:lnTo>
                    <a:pt x="22" y="52"/>
                  </a:lnTo>
                  <a:lnTo>
                    <a:pt x="89" y="49"/>
                  </a:lnTo>
                  <a:lnTo>
                    <a:pt x="74"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îŝļiḓê"/>
            <p:cNvSpPr/>
            <p:nvPr/>
          </p:nvSpPr>
          <p:spPr bwMode="auto">
            <a:xfrm>
              <a:off x="4965701" y="5122863"/>
              <a:ext cx="138113" cy="107950"/>
            </a:xfrm>
            <a:custGeom>
              <a:avLst/>
              <a:gdLst>
                <a:gd name="T0" fmla="*/ 7 w 42"/>
                <a:gd name="T1" fmla="*/ 0 h 33"/>
                <a:gd name="T2" fmla="*/ 2 w 42"/>
                <a:gd name="T3" fmla="*/ 22 h 33"/>
                <a:gd name="T4" fmla="*/ 1 w 42"/>
                <a:gd name="T5" fmla="*/ 33 h 33"/>
                <a:gd name="T6" fmla="*/ 35 w 42"/>
                <a:gd name="T7" fmla="*/ 32 h 33"/>
                <a:gd name="T8" fmla="*/ 42 w 42"/>
                <a:gd name="T9" fmla="*/ 12 h 33"/>
                <a:gd name="T10" fmla="*/ 7 w 42"/>
                <a:gd name="T11" fmla="*/ 0 h 33"/>
              </a:gdLst>
              <a:ahLst/>
              <a:cxnLst>
                <a:cxn ang="0">
                  <a:pos x="T0" y="T1"/>
                </a:cxn>
                <a:cxn ang="0">
                  <a:pos x="T2" y="T3"/>
                </a:cxn>
                <a:cxn ang="0">
                  <a:pos x="T4" y="T5"/>
                </a:cxn>
                <a:cxn ang="0">
                  <a:pos x="T6" y="T7"/>
                </a:cxn>
                <a:cxn ang="0">
                  <a:pos x="T8" y="T9"/>
                </a:cxn>
                <a:cxn ang="0">
                  <a:pos x="T10" y="T11"/>
                </a:cxn>
              </a:cxnLst>
              <a:rect l="0" t="0" r="r" b="b"/>
              <a:pathLst>
                <a:path w="42" h="33">
                  <a:moveTo>
                    <a:pt x="7" y="0"/>
                  </a:moveTo>
                  <a:cubicBezTo>
                    <a:pt x="7" y="0"/>
                    <a:pt x="3" y="14"/>
                    <a:pt x="2" y="22"/>
                  </a:cubicBezTo>
                  <a:cubicBezTo>
                    <a:pt x="0" y="29"/>
                    <a:pt x="1" y="33"/>
                    <a:pt x="1" y="33"/>
                  </a:cubicBezTo>
                  <a:cubicBezTo>
                    <a:pt x="35" y="32"/>
                    <a:pt x="35" y="32"/>
                    <a:pt x="35" y="32"/>
                  </a:cubicBezTo>
                  <a:cubicBezTo>
                    <a:pt x="35" y="32"/>
                    <a:pt x="41" y="15"/>
                    <a:pt x="42" y="12"/>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ïŝ1ïde"/>
            <p:cNvSpPr/>
            <p:nvPr/>
          </p:nvSpPr>
          <p:spPr bwMode="auto">
            <a:xfrm>
              <a:off x="4830763" y="3548063"/>
              <a:ext cx="569913" cy="1627188"/>
            </a:xfrm>
            <a:custGeom>
              <a:avLst/>
              <a:gdLst>
                <a:gd name="T0" fmla="*/ 114 w 173"/>
                <a:gd name="T1" fmla="*/ 0 h 494"/>
                <a:gd name="T2" fmla="*/ 166 w 173"/>
                <a:gd name="T3" fmla="*/ 188 h 494"/>
                <a:gd name="T4" fmla="*/ 84 w 173"/>
                <a:gd name="T5" fmla="*/ 494 h 494"/>
                <a:gd name="T6" fmla="*/ 46 w 173"/>
                <a:gd name="T7" fmla="*/ 482 h 494"/>
                <a:gd name="T8" fmla="*/ 46 w 173"/>
                <a:gd name="T9" fmla="*/ 468 h 494"/>
                <a:gd name="T10" fmla="*/ 91 w 173"/>
                <a:gd name="T11" fmla="*/ 271 h 494"/>
                <a:gd name="T12" fmla="*/ 65 w 173"/>
                <a:gd name="T13" fmla="*/ 176 h 494"/>
                <a:gd name="T14" fmla="*/ 0 w 173"/>
                <a:gd name="T15" fmla="*/ 27 h 494"/>
                <a:gd name="T16" fmla="*/ 114 w 173"/>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494">
                  <a:moveTo>
                    <a:pt x="114" y="0"/>
                  </a:moveTo>
                  <a:cubicBezTo>
                    <a:pt x="114" y="0"/>
                    <a:pt x="159" y="105"/>
                    <a:pt x="166" y="188"/>
                  </a:cubicBezTo>
                  <a:cubicBezTo>
                    <a:pt x="173" y="271"/>
                    <a:pt x="101" y="457"/>
                    <a:pt x="84" y="494"/>
                  </a:cubicBezTo>
                  <a:cubicBezTo>
                    <a:pt x="84" y="494"/>
                    <a:pt x="57" y="488"/>
                    <a:pt x="46" y="482"/>
                  </a:cubicBezTo>
                  <a:cubicBezTo>
                    <a:pt x="46" y="476"/>
                    <a:pt x="46" y="474"/>
                    <a:pt x="46" y="468"/>
                  </a:cubicBezTo>
                  <a:cubicBezTo>
                    <a:pt x="45" y="425"/>
                    <a:pt x="68" y="313"/>
                    <a:pt x="91" y="271"/>
                  </a:cubicBezTo>
                  <a:cubicBezTo>
                    <a:pt x="91" y="271"/>
                    <a:pt x="92" y="218"/>
                    <a:pt x="65" y="176"/>
                  </a:cubicBezTo>
                  <a:cubicBezTo>
                    <a:pt x="38" y="134"/>
                    <a:pt x="9" y="54"/>
                    <a:pt x="0" y="27"/>
                  </a:cubicBezTo>
                  <a:lnTo>
                    <a:pt x="114" y="0"/>
                  </a:ln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îşḻíde"/>
            <p:cNvSpPr/>
            <p:nvPr/>
          </p:nvSpPr>
          <p:spPr bwMode="auto">
            <a:xfrm>
              <a:off x="4522788" y="3619500"/>
              <a:ext cx="1014413" cy="1654175"/>
            </a:xfrm>
            <a:custGeom>
              <a:avLst/>
              <a:gdLst>
                <a:gd name="T0" fmla="*/ 307 w 307"/>
                <a:gd name="T1" fmla="*/ 496 h 502"/>
                <a:gd name="T2" fmla="*/ 276 w 307"/>
                <a:gd name="T3" fmla="*/ 501 h 502"/>
                <a:gd name="T4" fmla="*/ 267 w 307"/>
                <a:gd name="T5" fmla="*/ 499 h 502"/>
                <a:gd name="T6" fmla="*/ 162 w 307"/>
                <a:gd name="T7" fmla="*/ 297 h 502"/>
                <a:gd name="T8" fmla="*/ 81 w 307"/>
                <a:gd name="T9" fmla="*/ 147 h 502"/>
                <a:gd name="T10" fmla="*/ 5 w 307"/>
                <a:gd name="T11" fmla="*/ 10 h 502"/>
                <a:gd name="T12" fmla="*/ 60 w 307"/>
                <a:gd name="T13" fmla="*/ 6 h 502"/>
                <a:gd name="T14" fmla="*/ 154 w 307"/>
                <a:gd name="T15" fmla="*/ 0 h 502"/>
                <a:gd name="T16" fmla="*/ 221 w 307"/>
                <a:gd name="T17" fmla="*/ 177 h 502"/>
                <a:gd name="T18" fmla="*/ 278 w 307"/>
                <a:gd name="T19" fmla="*/ 373 h 502"/>
                <a:gd name="T20" fmla="*/ 307 w 307"/>
                <a:gd name="T21" fmla="*/ 49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02">
                  <a:moveTo>
                    <a:pt x="307" y="496"/>
                  </a:moveTo>
                  <a:cubicBezTo>
                    <a:pt x="293" y="501"/>
                    <a:pt x="282" y="502"/>
                    <a:pt x="276" y="501"/>
                  </a:cubicBezTo>
                  <a:cubicBezTo>
                    <a:pt x="270" y="501"/>
                    <a:pt x="267" y="499"/>
                    <a:pt x="267" y="499"/>
                  </a:cubicBezTo>
                  <a:cubicBezTo>
                    <a:pt x="224" y="455"/>
                    <a:pt x="177" y="341"/>
                    <a:pt x="162" y="297"/>
                  </a:cubicBezTo>
                  <a:cubicBezTo>
                    <a:pt x="152" y="266"/>
                    <a:pt x="162" y="219"/>
                    <a:pt x="81" y="147"/>
                  </a:cubicBezTo>
                  <a:cubicBezTo>
                    <a:pt x="0" y="74"/>
                    <a:pt x="5" y="10"/>
                    <a:pt x="5" y="10"/>
                  </a:cubicBezTo>
                  <a:cubicBezTo>
                    <a:pt x="60" y="6"/>
                    <a:pt x="60" y="6"/>
                    <a:pt x="60" y="6"/>
                  </a:cubicBezTo>
                  <a:cubicBezTo>
                    <a:pt x="154" y="0"/>
                    <a:pt x="154" y="0"/>
                    <a:pt x="154" y="0"/>
                  </a:cubicBezTo>
                  <a:cubicBezTo>
                    <a:pt x="169" y="33"/>
                    <a:pt x="208" y="150"/>
                    <a:pt x="221" y="177"/>
                  </a:cubicBezTo>
                  <a:cubicBezTo>
                    <a:pt x="233" y="204"/>
                    <a:pt x="269" y="330"/>
                    <a:pt x="278" y="373"/>
                  </a:cubicBezTo>
                  <a:cubicBezTo>
                    <a:pt x="288" y="415"/>
                    <a:pt x="307" y="496"/>
                    <a:pt x="307" y="496"/>
                  </a:cubicBezTo>
                  <a:close/>
                </a:path>
              </a:pathLst>
            </a:custGeom>
            <a:solidFill>
              <a:srgbClr val="3D3D7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îṥḻîḑe"/>
            <p:cNvSpPr/>
            <p:nvPr/>
          </p:nvSpPr>
          <p:spPr bwMode="auto">
            <a:xfrm>
              <a:off x="4522788" y="3640138"/>
              <a:ext cx="911225" cy="1630363"/>
            </a:xfrm>
            <a:custGeom>
              <a:avLst/>
              <a:gdLst>
                <a:gd name="T0" fmla="*/ 276 w 276"/>
                <a:gd name="T1" fmla="*/ 495 h 495"/>
                <a:gd name="T2" fmla="*/ 267 w 276"/>
                <a:gd name="T3" fmla="*/ 493 h 495"/>
                <a:gd name="T4" fmla="*/ 162 w 276"/>
                <a:gd name="T5" fmla="*/ 291 h 495"/>
                <a:gd name="T6" fmla="*/ 81 w 276"/>
                <a:gd name="T7" fmla="*/ 141 h 495"/>
                <a:gd name="T8" fmla="*/ 5 w 276"/>
                <a:gd name="T9" fmla="*/ 4 h 495"/>
                <a:gd name="T10" fmla="*/ 60 w 276"/>
                <a:gd name="T11" fmla="*/ 0 h 495"/>
                <a:gd name="T12" fmla="*/ 123 w 276"/>
                <a:gd name="T13" fmla="*/ 165 h 495"/>
                <a:gd name="T14" fmla="*/ 176 w 276"/>
                <a:gd name="T15" fmla="*/ 242 h 495"/>
                <a:gd name="T16" fmla="*/ 201 w 276"/>
                <a:gd name="T17" fmla="*/ 344 h 495"/>
                <a:gd name="T18" fmla="*/ 276 w 276"/>
                <a:gd name="T19"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495">
                  <a:moveTo>
                    <a:pt x="276" y="495"/>
                  </a:moveTo>
                  <a:cubicBezTo>
                    <a:pt x="270" y="495"/>
                    <a:pt x="267" y="493"/>
                    <a:pt x="267" y="493"/>
                  </a:cubicBezTo>
                  <a:cubicBezTo>
                    <a:pt x="224" y="449"/>
                    <a:pt x="177" y="335"/>
                    <a:pt x="162" y="291"/>
                  </a:cubicBezTo>
                  <a:cubicBezTo>
                    <a:pt x="152" y="260"/>
                    <a:pt x="162" y="213"/>
                    <a:pt x="81" y="141"/>
                  </a:cubicBezTo>
                  <a:cubicBezTo>
                    <a:pt x="0" y="68"/>
                    <a:pt x="5" y="4"/>
                    <a:pt x="5" y="4"/>
                  </a:cubicBezTo>
                  <a:cubicBezTo>
                    <a:pt x="60" y="0"/>
                    <a:pt x="60" y="0"/>
                    <a:pt x="60" y="0"/>
                  </a:cubicBezTo>
                  <a:cubicBezTo>
                    <a:pt x="61" y="21"/>
                    <a:pt x="66" y="93"/>
                    <a:pt x="123" y="165"/>
                  </a:cubicBezTo>
                  <a:cubicBezTo>
                    <a:pt x="123" y="165"/>
                    <a:pt x="167" y="206"/>
                    <a:pt x="176" y="242"/>
                  </a:cubicBezTo>
                  <a:cubicBezTo>
                    <a:pt x="185" y="277"/>
                    <a:pt x="177" y="291"/>
                    <a:pt x="201" y="344"/>
                  </a:cubicBezTo>
                  <a:cubicBezTo>
                    <a:pt x="223" y="393"/>
                    <a:pt x="256" y="467"/>
                    <a:pt x="276" y="495"/>
                  </a:cubicBezTo>
                  <a:close/>
                </a:path>
              </a:pathLst>
            </a:custGeom>
            <a:solidFill>
              <a:srgbClr val="3330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íṧ1îḓé"/>
            <p:cNvSpPr/>
            <p:nvPr/>
          </p:nvSpPr>
          <p:spPr bwMode="auto">
            <a:xfrm>
              <a:off x="3906838" y="3790950"/>
              <a:ext cx="315913" cy="112713"/>
            </a:xfrm>
            <a:custGeom>
              <a:avLst/>
              <a:gdLst>
                <a:gd name="T0" fmla="*/ 96 w 96"/>
                <a:gd name="T1" fmla="*/ 29 h 34"/>
                <a:gd name="T2" fmla="*/ 92 w 96"/>
                <a:gd name="T3" fmla="*/ 34 h 34"/>
                <a:gd name="T4" fmla="*/ 10 w 96"/>
                <a:gd name="T5" fmla="*/ 34 h 34"/>
                <a:gd name="T6" fmla="*/ 4 w 96"/>
                <a:gd name="T7" fmla="*/ 27 h 34"/>
                <a:gd name="T8" fmla="*/ 5 w 96"/>
                <a:gd name="T9" fmla="*/ 26 h 34"/>
                <a:gd name="T10" fmla="*/ 30 w 96"/>
                <a:gd name="T11" fmla="*/ 21 h 34"/>
                <a:gd name="T12" fmla="*/ 37 w 96"/>
                <a:gd name="T13" fmla="*/ 17 h 34"/>
                <a:gd name="T14" fmla="*/ 42 w 96"/>
                <a:gd name="T15" fmla="*/ 10 h 34"/>
                <a:gd name="T16" fmla="*/ 44 w 96"/>
                <a:gd name="T17" fmla="*/ 9 h 34"/>
                <a:gd name="T18" fmla="*/ 49 w 96"/>
                <a:gd name="T19" fmla="*/ 0 h 34"/>
                <a:gd name="T20" fmla="*/ 80 w 96"/>
                <a:gd name="T21" fmla="*/ 2 h 34"/>
                <a:gd name="T22" fmla="*/ 77 w 96"/>
                <a:gd name="T23" fmla="*/ 9 h 34"/>
                <a:gd name="T24" fmla="*/ 77 w 96"/>
                <a:gd name="T25" fmla="*/ 9 h 34"/>
                <a:gd name="T26" fmla="*/ 78 w 96"/>
                <a:gd name="T27" fmla="*/ 12 h 34"/>
                <a:gd name="T28" fmla="*/ 81 w 96"/>
                <a:gd name="T29" fmla="*/ 19 h 34"/>
                <a:gd name="T30" fmla="*/ 86 w 96"/>
                <a:gd name="T31" fmla="*/ 24 h 34"/>
                <a:gd name="T32" fmla="*/ 92 w 96"/>
                <a:gd name="T33" fmla="*/ 24 h 34"/>
                <a:gd name="T34" fmla="*/ 96 w 96"/>
                <a:gd name="T35"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34">
                  <a:moveTo>
                    <a:pt x="96" y="29"/>
                  </a:moveTo>
                  <a:cubicBezTo>
                    <a:pt x="96" y="33"/>
                    <a:pt x="92" y="34"/>
                    <a:pt x="92" y="34"/>
                  </a:cubicBezTo>
                  <a:cubicBezTo>
                    <a:pt x="10" y="34"/>
                    <a:pt x="10" y="34"/>
                    <a:pt x="10" y="34"/>
                  </a:cubicBezTo>
                  <a:cubicBezTo>
                    <a:pt x="10" y="34"/>
                    <a:pt x="0" y="34"/>
                    <a:pt x="4" y="27"/>
                  </a:cubicBezTo>
                  <a:cubicBezTo>
                    <a:pt x="5" y="26"/>
                    <a:pt x="5" y="26"/>
                    <a:pt x="5" y="26"/>
                  </a:cubicBezTo>
                  <a:cubicBezTo>
                    <a:pt x="11" y="21"/>
                    <a:pt x="23" y="21"/>
                    <a:pt x="30" y="21"/>
                  </a:cubicBezTo>
                  <a:cubicBezTo>
                    <a:pt x="33" y="21"/>
                    <a:pt x="35" y="19"/>
                    <a:pt x="37" y="17"/>
                  </a:cubicBezTo>
                  <a:cubicBezTo>
                    <a:pt x="39" y="14"/>
                    <a:pt x="42" y="10"/>
                    <a:pt x="42" y="10"/>
                  </a:cubicBezTo>
                  <a:cubicBezTo>
                    <a:pt x="43" y="10"/>
                    <a:pt x="44" y="9"/>
                    <a:pt x="44" y="9"/>
                  </a:cubicBezTo>
                  <a:cubicBezTo>
                    <a:pt x="47" y="4"/>
                    <a:pt x="49" y="0"/>
                    <a:pt x="49" y="0"/>
                  </a:cubicBezTo>
                  <a:cubicBezTo>
                    <a:pt x="80" y="2"/>
                    <a:pt x="80" y="2"/>
                    <a:pt x="80" y="2"/>
                  </a:cubicBezTo>
                  <a:cubicBezTo>
                    <a:pt x="77" y="9"/>
                    <a:pt x="77" y="9"/>
                    <a:pt x="77" y="9"/>
                  </a:cubicBezTo>
                  <a:cubicBezTo>
                    <a:pt x="77" y="9"/>
                    <a:pt x="77" y="9"/>
                    <a:pt x="77" y="9"/>
                  </a:cubicBezTo>
                  <a:cubicBezTo>
                    <a:pt x="76" y="10"/>
                    <a:pt x="77" y="12"/>
                    <a:pt x="78" y="12"/>
                  </a:cubicBezTo>
                  <a:cubicBezTo>
                    <a:pt x="80" y="14"/>
                    <a:pt x="81" y="17"/>
                    <a:pt x="81" y="19"/>
                  </a:cubicBezTo>
                  <a:cubicBezTo>
                    <a:pt x="81" y="22"/>
                    <a:pt x="83" y="24"/>
                    <a:pt x="86" y="24"/>
                  </a:cubicBezTo>
                  <a:cubicBezTo>
                    <a:pt x="92" y="24"/>
                    <a:pt x="92" y="24"/>
                    <a:pt x="92" y="24"/>
                  </a:cubicBezTo>
                  <a:cubicBezTo>
                    <a:pt x="92" y="24"/>
                    <a:pt x="96" y="25"/>
                    <a:pt x="96" y="29"/>
                  </a:cubicBezTo>
                  <a:close/>
                </a:path>
              </a:pathLst>
            </a:custGeom>
            <a:solidFill>
              <a:srgbClr val="F0CF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ïṡḻíḑê"/>
            <p:cNvSpPr/>
            <p:nvPr/>
          </p:nvSpPr>
          <p:spPr bwMode="auto">
            <a:xfrm>
              <a:off x="3919538" y="3790950"/>
              <a:ext cx="250825" cy="88900"/>
            </a:xfrm>
            <a:custGeom>
              <a:avLst/>
              <a:gdLst>
                <a:gd name="T0" fmla="*/ 76 w 76"/>
                <a:gd name="T1" fmla="*/ 2 h 27"/>
                <a:gd name="T2" fmla="*/ 73 w 76"/>
                <a:gd name="T3" fmla="*/ 9 h 27"/>
                <a:gd name="T4" fmla="*/ 45 w 76"/>
                <a:gd name="T5" fmla="*/ 8 h 27"/>
                <a:gd name="T6" fmla="*/ 43 w 76"/>
                <a:gd name="T7" fmla="*/ 11 h 27"/>
                <a:gd name="T8" fmla="*/ 39 w 76"/>
                <a:gd name="T9" fmla="*/ 15 h 27"/>
                <a:gd name="T10" fmla="*/ 35 w 76"/>
                <a:gd name="T11" fmla="*/ 21 h 27"/>
                <a:gd name="T12" fmla="*/ 29 w 76"/>
                <a:gd name="T13" fmla="*/ 24 h 27"/>
                <a:gd name="T14" fmla="*/ 0 w 76"/>
                <a:gd name="T15" fmla="*/ 27 h 27"/>
                <a:gd name="T16" fmla="*/ 1 w 76"/>
                <a:gd name="T17" fmla="*/ 26 h 27"/>
                <a:gd name="T18" fmla="*/ 26 w 76"/>
                <a:gd name="T19" fmla="*/ 21 h 27"/>
                <a:gd name="T20" fmla="*/ 33 w 76"/>
                <a:gd name="T21" fmla="*/ 17 h 27"/>
                <a:gd name="T22" fmla="*/ 38 w 76"/>
                <a:gd name="T23" fmla="*/ 10 h 27"/>
                <a:gd name="T24" fmla="*/ 40 w 76"/>
                <a:gd name="T25" fmla="*/ 9 h 27"/>
                <a:gd name="T26" fmla="*/ 45 w 76"/>
                <a:gd name="T27" fmla="*/ 0 h 27"/>
                <a:gd name="T28" fmla="*/ 76 w 76"/>
                <a:gd name="T2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7">
                  <a:moveTo>
                    <a:pt x="76" y="2"/>
                  </a:moveTo>
                  <a:cubicBezTo>
                    <a:pt x="73" y="9"/>
                    <a:pt x="73" y="9"/>
                    <a:pt x="73" y="9"/>
                  </a:cubicBezTo>
                  <a:cubicBezTo>
                    <a:pt x="67" y="9"/>
                    <a:pt x="54" y="9"/>
                    <a:pt x="45" y="8"/>
                  </a:cubicBezTo>
                  <a:cubicBezTo>
                    <a:pt x="43" y="11"/>
                    <a:pt x="43" y="11"/>
                    <a:pt x="43" y="11"/>
                  </a:cubicBezTo>
                  <a:cubicBezTo>
                    <a:pt x="43" y="11"/>
                    <a:pt x="41" y="11"/>
                    <a:pt x="39" y="15"/>
                  </a:cubicBezTo>
                  <a:cubicBezTo>
                    <a:pt x="38" y="16"/>
                    <a:pt x="36" y="20"/>
                    <a:pt x="35" y="21"/>
                  </a:cubicBezTo>
                  <a:cubicBezTo>
                    <a:pt x="34" y="22"/>
                    <a:pt x="32" y="24"/>
                    <a:pt x="29" y="24"/>
                  </a:cubicBezTo>
                  <a:cubicBezTo>
                    <a:pt x="26" y="24"/>
                    <a:pt x="9" y="25"/>
                    <a:pt x="0" y="27"/>
                  </a:cubicBezTo>
                  <a:cubicBezTo>
                    <a:pt x="1" y="26"/>
                    <a:pt x="1" y="26"/>
                    <a:pt x="1" y="26"/>
                  </a:cubicBezTo>
                  <a:cubicBezTo>
                    <a:pt x="7" y="21"/>
                    <a:pt x="19" y="21"/>
                    <a:pt x="26" y="21"/>
                  </a:cubicBezTo>
                  <a:cubicBezTo>
                    <a:pt x="29" y="21"/>
                    <a:pt x="31" y="19"/>
                    <a:pt x="33" y="17"/>
                  </a:cubicBezTo>
                  <a:cubicBezTo>
                    <a:pt x="35" y="14"/>
                    <a:pt x="38" y="10"/>
                    <a:pt x="38" y="10"/>
                  </a:cubicBezTo>
                  <a:cubicBezTo>
                    <a:pt x="39" y="10"/>
                    <a:pt x="40" y="9"/>
                    <a:pt x="40" y="9"/>
                  </a:cubicBezTo>
                  <a:cubicBezTo>
                    <a:pt x="43" y="4"/>
                    <a:pt x="45" y="0"/>
                    <a:pt x="45" y="0"/>
                  </a:cubicBezTo>
                  <a:lnTo>
                    <a:pt x="76" y="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ísḷiḋê"/>
            <p:cNvSpPr/>
            <p:nvPr/>
          </p:nvSpPr>
          <p:spPr bwMode="auto">
            <a:xfrm>
              <a:off x="5394326" y="5310188"/>
              <a:ext cx="439738" cy="139700"/>
            </a:xfrm>
            <a:custGeom>
              <a:avLst/>
              <a:gdLst>
                <a:gd name="T0" fmla="*/ 14 w 133"/>
                <a:gd name="T1" fmla="*/ 0 h 42"/>
                <a:gd name="T2" fmla="*/ 8 w 133"/>
                <a:gd name="T3" fmla="*/ 40 h 42"/>
                <a:gd name="T4" fmla="*/ 11 w 133"/>
                <a:gd name="T5" fmla="*/ 42 h 42"/>
                <a:gd name="T6" fmla="*/ 130 w 133"/>
                <a:gd name="T7" fmla="*/ 42 h 42"/>
                <a:gd name="T8" fmla="*/ 133 w 133"/>
                <a:gd name="T9" fmla="*/ 39 h 42"/>
                <a:gd name="T10" fmla="*/ 133 w 133"/>
                <a:gd name="T11" fmla="*/ 37 h 42"/>
                <a:gd name="T12" fmla="*/ 129 w 133"/>
                <a:gd name="T13" fmla="*/ 32 h 42"/>
                <a:gd name="T14" fmla="*/ 102 w 133"/>
                <a:gd name="T15" fmla="*/ 22 h 42"/>
                <a:gd name="T16" fmla="*/ 100 w 133"/>
                <a:gd name="T17" fmla="*/ 21 h 42"/>
                <a:gd name="T18" fmla="*/ 83 w 133"/>
                <a:gd name="T19" fmla="*/ 13 h 42"/>
                <a:gd name="T20" fmla="*/ 78 w 133"/>
                <a:gd name="T21" fmla="*/ 11 h 42"/>
                <a:gd name="T22" fmla="*/ 68 w 133"/>
                <a:gd name="T23" fmla="*/ 9 h 42"/>
                <a:gd name="T24" fmla="*/ 59 w 133"/>
                <a:gd name="T25" fmla="*/ 6 h 42"/>
                <a:gd name="T26" fmla="*/ 46 w 133"/>
                <a:gd name="T27" fmla="*/ 0 h 42"/>
                <a:gd name="T28" fmla="*/ 29 w 133"/>
                <a:gd name="T29" fmla="*/ 3 h 42"/>
                <a:gd name="T30" fmla="*/ 14 w 133"/>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42">
                  <a:moveTo>
                    <a:pt x="14" y="0"/>
                  </a:moveTo>
                  <a:cubicBezTo>
                    <a:pt x="14" y="0"/>
                    <a:pt x="0" y="17"/>
                    <a:pt x="8" y="40"/>
                  </a:cubicBezTo>
                  <a:cubicBezTo>
                    <a:pt x="9" y="41"/>
                    <a:pt x="10" y="42"/>
                    <a:pt x="11" y="42"/>
                  </a:cubicBezTo>
                  <a:cubicBezTo>
                    <a:pt x="130" y="42"/>
                    <a:pt x="130" y="42"/>
                    <a:pt x="130" y="42"/>
                  </a:cubicBezTo>
                  <a:cubicBezTo>
                    <a:pt x="131" y="42"/>
                    <a:pt x="133" y="41"/>
                    <a:pt x="133" y="39"/>
                  </a:cubicBezTo>
                  <a:cubicBezTo>
                    <a:pt x="133" y="37"/>
                    <a:pt x="133" y="37"/>
                    <a:pt x="133" y="37"/>
                  </a:cubicBezTo>
                  <a:cubicBezTo>
                    <a:pt x="133" y="35"/>
                    <a:pt x="131" y="33"/>
                    <a:pt x="129" y="32"/>
                  </a:cubicBezTo>
                  <a:cubicBezTo>
                    <a:pt x="102" y="22"/>
                    <a:pt x="102" y="22"/>
                    <a:pt x="102" y="22"/>
                  </a:cubicBezTo>
                  <a:cubicBezTo>
                    <a:pt x="102" y="21"/>
                    <a:pt x="101" y="21"/>
                    <a:pt x="100" y="21"/>
                  </a:cubicBezTo>
                  <a:cubicBezTo>
                    <a:pt x="83" y="13"/>
                    <a:pt x="83" y="13"/>
                    <a:pt x="83" y="13"/>
                  </a:cubicBezTo>
                  <a:cubicBezTo>
                    <a:pt x="82" y="12"/>
                    <a:pt x="80" y="12"/>
                    <a:pt x="78" y="11"/>
                  </a:cubicBezTo>
                  <a:cubicBezTo>
                    <a:pt x="68" y="9"/>
                    <a:pt x="68" y="9"/>
                    <a:pt x="68" y="9"/>
                  </a:cubicBezTo>
                  <a:cubicBezTo>
                    <a:pt x="65" y="9"/>
                    <a:pt x="62" y="8"/>
                    <a:pt x="59" y="6"/>
                  </a:cubicBezTo>
                  <a:cubicBezTo>
                    <a:pt x="46" y="0"/>
                    <a:pt x="46" y="0"/>
                    <a:pt x="46" y="0"/>
                  </a:cubicBezTo>
                  <a:cubicBezTo>
                    <a:pt x="46" y="0"/>
                    <a:pt x="37" y="3"/>
                    <a:pt x="29" y="3"/>
                  </a:cubicBezTo>
                  <a:cubicBezTo>
                    <a:pt x="23" y="2"/>
                    <a:pt x="14" y="0"/>
                    <a:pt x="14"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iSḻíḓe"/>
            <p:cNvSpPr/>
            <p:nvPr/>
          </p:nvSpPr>
          <p:spPr bwMode="auto">
            <a:xfrm>
              <a:off x="4325938" y="2466975"/>
              <a:ext cx="917575" cy="1209675"/>
            </a:xfrm>
            <a:custGeom>
              <a:avLst/>
              <a:gdLst>
                <a:gd name="T0" fmla="*/ 268 w 278"/>
                <a:gd name="T1" fmla="*/ 328 h 367"/>
                <a:gd name="T2" fmla="*/ 68 w 278"/>
                <a:gd name="T3" fmla="*/ 360 h 367"/>
                <a:gd name="T4" fmla="*/ 65 w 278"/>
                <a:gd name="T5" fmla="*/ 360 h 367"/>
                <a:gd name="T6" fmla="*/ 12 w 278"/>
                <a:gd name="T7" fmla="*/ 68 h 367"/>
                <a:gd name="T8" fmla="*/ 17 w 278"/>
                <a:gd name="T9" fmla="*/ 54 h 367"/>
                <a:gd name="T10" fmla="*/ 112 w 278"/>
                <a:gd name="T11" fmla="*/ 1 h 367"/>
                <a:gd name="T12" fmla="*/ 119 w 278"/>
                <a:gd name="T13" fmla="*/ 0 h 367"/>
                <a:gd name="T14" fmla="*/ 125 w 278"/>
                <a:gd name="T15" fmla="*/ 0 h 367"/>
                <a:gd name="T16" fmla="*/ 179 w 278"/>
                <a:gd name="T17" fmla="*/ 8 h 367"/>
                <a:gd name="T18" fmla="*/ 204 w 278"/>
                <a:gd name="T19" fmla="*/ 3 h 367"/>
                <a:gd name="T20" fmla="*/ 208 w 278"/>
                <a:gd name="T21" fmla="*/ 2 h 367"/>
                <a:gd name="T22" fmla="*/ 214 w 278"/>
                <a:gd name="T23" fmla="*/ 3 h 367"/>
                <a:gd name="T24" fmla="*/ 272 w 278"/>
                <a:gd name="T25" fmla="*/ 44 h 367"/>
                <a:gd name="T26" fmla="*/ 258 w 278"/>
                <a:gd name="T27" fmla="*/ 209 h 367"/>
                <a:gd name="T28" fmla="*/ 268 w 278"/>
                <a:gd name="T29" fmla="*/ 32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67">
                  <a:moveTo>
                    <a:pt x="268" y="328"/>
                  </a:moveTo>
                  <a:cubicBezTo>
                    <a:pt x="190" y="367"/>
                    <a:pt x="87" y="361"/>
                    <a:pt x="68" y="360"/>
                  </a:cubicBezTo>
                  <a:cubicBezTo>
                    <a:pt x="66" y="360"/>
                    <a:pt x="65" y="360"/>
                    <a:pt x="65" y="360"/>
                  </a:cubicBezTo>
                  <a:cubicBezTo>
                    <a:pt x="27" y="278"/>
                    <a:pt x="0" y="114"/>
                    <a:pt x="12" y="68"/>
                  </a:cubicBezTo>
                  <a:cubicBezTo>
                    <a:pt x="13" y="63"/>
                    <a:pt x="15" y="58"/>
                    <a:pt x="17" y="54"/>
                  </a:cubicBezTo>
                  <a:cubicBezTo>
                    <a:pt x="36" y="18"/>
                    <a:pt x="85" y="5"/>
                    <a:pt x="112" y="1"/>
                  </a:cubicBezTo>
                  <a:cubicBezTo>
                    <a:pt x="114" y="0"/>
                    <a:pt x="117" y="0"/>
                    <a:pt x="119" y="0"/>
                  </a:cubicBezTo>
                  <a:cubicBezTo>
                    <a:pt x="121" y="0"/>
                    <a:pt x="123" y="0"/>
                    <a:pt x="125" y="0"/>
                  </a:cubicBezTo>
                  <a:cubicBezTo>
                    <a:pt x="138" y="2"/>
                    <a:pt x="153" y="8"/>
                    <a:pt x="179" y="8"/>
                  </a:cubicBezTo>
                  <a:cubicBezTo>
                    <a:pt x="191" y="8"/>
                    <a:pt x="197" y="4"/>
                    <a:pt x="204" y="3"/>
                  </a:cubicBezTo>
                  <a:cubicBezTo>
                    <a:pt x="205" y="3"/>
                    <a:pt x="207" y="2"/>
                    <a:pt x="208" y="2"/>
                  </a:cubicBezTo>
                  <a:cubicBezTo>
                    <a:pt x="210" y="2"/>
                    <a:pt x="212" y="2"/>
                    <a:pt x="214" y="3"/>
                  </a:cubicBezTo>
                  <a:cubicBezTo>
                    <a:pt x="245" y="8"/>
                    <a:pt x="269" y="18"/>
                    <a:pt x="272" y="44"/>
                  </a:cubicBezTo>
                  <a:cubicBezTo>
                    <a:pt x="278" y="99"/>
                    <a:pt x="266" y="173"/>
                    <a:pt x="258" y="209"/>
                  </a:cubicBezTo>
                  <a:cubicBezTo>
                    <a:pt x="251" y="245"/>
                    <a:pt x="268" y="328"/>
                    <a:pt x="268" y="328"/>
                  </a:cubicBezTo>
                  <a:close/>
                </a:path>
              </a:pathLst>
            </a:custGeom>
            <a:solidFill>
              <a:srgbClr val="D950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íśḷídé"/>
            <p:cNvSpPr/>
            <p:nvPr/>
          </p:nvSpPr>
          <p:spPr bwMode="auto">
            <a:xfrm>
              <a:off x="4322763" y="2644775"/>
              <a:ext cx="266700" cy="1008063"/>
            </a:xfrm>
            <a:custGeom>
              <a:avLst/>
              <a:gdLst>
                <a:gd name="T0" fmla="*/ 69 w 81"/>
                <a:gd name="T1" fmla="*/ 306 h 306"/>
                <a:gd name="T2" fmla="*/ 66 w 81"/>
                <a:gd name="T3" fmla="*/ 306 h 306"/>
                <a:gd name="T4" fmla="*/ 13 w 81"/>
                <a:gd name="T5" fmla="*/ 14 h 306"/>
                <a:gd name="T6" fmla="*/ 18 w 81"/>
                <a:gd name="T7" fmla="*/ 0 h 306"/>
                <a:gd name="T8" fmla="*/ 78 w 81"/>
                <a:gd name="T9" fmla="*/ 57 h 306"/>
                <a:gd name="T10" fmla="*/ 66 w 81"/>
                <a:gd name="T11" fmla="*/ 159 h 306"/>
                <a:gd name="T12" fmla="*/ 69 w 81"/>
                <a:gd name="T13" fmla="*/ 306 h 306"/>
              </a:gdLst>
              <a:ahLst/>
              <a:cxnLst>
                <a:cxn ang="0">
                  <a:pos x="T0" y="T1"/>
                </a:cxn>
                <a:cxn ang="0">
                  <a:pos x="T2" y="T3"/>
                </a:cxn>
                <a:cxn ang="0">
                  <a:pos x="T4" y="T5"/>
                </a:cxn>
                <a:cxn ang="0">
                  <a:pos x="T6" y="T7"/>
                </a:cxn>
                <a:cxn ang="0">
                  <a:pos x="T8" y="T9"/>
                </a:cxn>
                <a:cxn ang="0">
                  <a:pos x="T10" y="T11"/>
                </a:cxn>
                <a:cxn ang="0">
                  <a:pos x="T12" y="T13"/>
                </a:cxn>
              </a:cxnLst>
              <a:rect l="0" t="0" r="r" b="b"/>
              <a:pathLst>
                <a:path w="81" h="306">
                  <a:moveTo>
                    <a:pt x="69" y="306"/>
                  </a:moveTo>
                  <a:cubicBezTo>
                    <a:pt x="67" y="306"/>
                    <a:pt x="66" y="306"/>
                    <a:pt x="66" y="306"/>
                  </a:cubicBezTo>
                  <a:cubicBezTo>
                    <a:pt x="28" y="224"/>
                    <a:pt x="0" y="60"/>
                    <a:pt x="13" y="14"/>
                  </a:cubicBezTo>
                  <a:cubicBezTo>
                    <a:pt x="14" y="9"/>
                    <a:pt x="16" y="4"/>
                    <a:pt x="18" y="0"/>
                  </a:cubicBezTo>
                  <a:cubicBezTo>
                    <a:pt x="42" y="9"/>
                    <a:pt x="65" y="28"/>
                    <a:pt x="78" y="57"/>
                  </a:cubicBezTo>
                  <a:cubicBezTo>
                    <a:pt x="78" y="57"/>
                    <a:pt x="81" y="110"/>
                    <a:pt x="66" y="159"/>
                  </a:cubicBezTo>
                  <a:cubicBezTo>
                    <a:pt x="47" y="220"/>
                    <a:pt x="66" y="286"/>
                    <a:pt x="69" y="306"/>
                  </a:cubicBez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îş1îḓe"/>
            <p:cNvSpPr/>
            <p:nvPr/>
          </p:nvSpPr>
          <p:spPr bwMode="auto">
            <a:xfrm>
              <a:off x="4899026" y="5195888"/>
              <a:ext cx="387350" cy="249238"/>
            </a:xfrm>
            <a:custGeom>
              <a:avLst/>
              <a:gdLst>
                <a:gd name="T0" fmla="*/ 22 w 117"/>
                <a:gd name="T1" fmla="*/ 0 h 76"/>
                <a:gd name="T2" fmla="*/ 1 w 117"/>
                <a:gd name="T3" fmla="*/ 38 h 76"/>
                <a:gd name="T4" fmla="*/ 5 w 117"/>
                <a:gd name="T5" fmla="*/ 45 h 76"/>
                <a:gd name="T6" fmla="*/ 60 w 117"/>
                <a:gd name="T7" fmla="*/ 75 h 76"/>
                <a:gd name="T8" fmla="*/ 66 w 117"/>
                <a:gd name="T9" fmla="*/ 76 h 76"/>
                <a:gd name="T10" fmla="*/ 112 w 117"/>
                <a:gd name="T11" fmla="*/ 76 h 76"/>
                <a:gd name="T12" fmla="*/ 116 w 117"/>
                <a:gd name="T13" fmla="*/ 71 h 76"/>
                <a:gd name="T14" fmla="*/ 100 w 117"/>
                <a:gd name="T15" fmla="*/ 59 h 76"/>
                <a:gd name="T16" fmla="*/ 94 w 117"/>
                <a:gd name="T17" fmla="*/ 56 h 76"/>
                <a:gd name="T18" fmla="*/ 72 w 117"/>
                <a:gd name="T19" fmla="*/ 40 h 76"/>
                <a:gd name="T20" fmla="*/ 55 w 117"/>
                <a:gd name="T21" fmla="*/ 10 h 76"/>
                <a:gd name="T22" fmla="*/ 37 w 117"/>
                <a:gd name="T23" fmla="*/ 7 h 76"/>
                <a:gd name="T24" fmla="*/ 22 w 117"/>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76">
                  <a:moveTo>
                    <a:pt x="22" y="0"/>
                  </a:moveTo>
                  <a:cubicBezTo>
                    <a:pt x="22" y="0"/>
                    <a:pt x="0" y="11"/>
                    <a:pt x="1" y="38"/>
                  </a:cubicBezTo>
                  <a:cubicBezTo>
                    <a:pt x="1" y="41"/>
                    <a:pt x="3" y="43"/>
                    <a:pt x="5" y="45"/>
                  </a:cubicBezTo>
                  <a:cubicBezTo>
                    <a:pt x="16" y="51"/>
                    <a:pt x="48" y="69"/>
                    <a:pt x="60" y="75"/>
                  </a:cubicBezTo>
                  <a:cubicBezTo>
                    <a:pt x="62" y="76"/>
                    <a:pt x="64" y="76"/>
                    <a:pt x="66" y="76"/>
                  </a:cubicBezTo>
                  <a:cubicBezTo>
                    <a:pt x="76" y="76"/>
                    <a:pt x="102" y="76"/>
                    <a:pt x="112" y="76"/>
                  </a:cubicBezTo>
                  <a:cubicBezTo>
                    <a:pt x="115" y="76"/>
                    <a:pt x="117" y="74"/>
                    <a:pt x="116" y="71"/>
                  </a:cubicBezTo>
                  <a:cubicBezTo>
                    <a:pt x="115" y="68"/>
                    <a:pt x="111" y="63"/>
                    <a:pt x="100" y="59"/>
                  </a:cubicBezTo>
                  <a:cubicBezTo>
                    <a:pt x="98" y="59"/>
                    <a:pt x="96" y="58"/>
                    <a:pt x="94" y="56"/>
                  </a:cubicBezTo>
                  <a:cubicBezTo>
                    <a:pt x="89" y="52"/>
                    <a:pt x="78" y="43"/>
                    <a:pt x="72" y="40"/>
                  </a:cubicBezTo>
                  <a:cubicBezTo>
                    <a:pt x="65" y="35"/>
                    <a:pt x="55" y="10"/>
                    <a:pt x="55" y="10"/>
                  </a:cubicBezTo>
                  <a:cubicBezTo>
                    <a:pt x="55" y="10"/>
                    <a:pt x="43" y="9"/>
                    <a:pt x="37" y="7"/>
                  </a:cubicBezTo>
                  <a:cubicBezTo>
                    <a:pt x="30" y="4"/>
                    <a:pt x="22" y="0"/>
                    <a:pt x="22" y="0"/>
                  </a:cubicBezTo>
                  <a:close/>
                </a:path>
              </a:pathLst>
            </a:custGeom>
            <a:solidFill>
              <a:srgbClr val="1A1A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ïṡ1îdé"/>
            <p:cNvSpPr/>
            <p:nvPr/>
          </p:nvSpPr>
          <p:spPr bwMode="auto">
            <a:xfrm>
              <a:off x="4057651" y="2578100"/>
              <a:ext cx="531813" cy="1239838"/>
            </a:xfrm>
            <a:custGeom>
              <a:avLst/>
              <a:gdLst>
                <a:gd name="T0" fmla="*/ 101 w 161"/>
                <a:gd name="T1" fmla="*/ 16 h 376"/>
                <a:gd name="T2" fmla="*/ 63 w 161"/>
                <a:gd name="T3" fmla="*/ 137 h 376"/>
                <a:gd name="T4" fmla="*/ 0 w 161"/>
                <a:gd name="T5" fmla="*/ 372 h 376"/>
                <a:gd name="T6" fmla="*/ 16 w 161"/>
                <a:gd name="T7" fmla="*/ 375 h 376"/>
                <a:gd name="T8" fmla="*/ 33 w 161"/>
                <a:gd name="T9" fmla="*/ 375 h 376"/>
                <a:gd name="T10" fmla="*/ 93 w 161"/>
                <a:gd name="T11" fmla="*/ 263 h 376"/>
                <a:gd name="T12" fmla="*/ 124 w 161"/>
                <a:gd name="T13" fmla="*/ 191 h 376"/>
                <a:gd name="T14" fmla="*/ 157 w 161"/>
                <a:gd name="T15" fmla="*/ 88 h 376"/>
                <a:gd name="T16" fmla="*/ 101 w 161"/>
                <a:gd name="T17" fmla="*/ 1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376">
                  <a:moveTo>
                    <a:pt x="101" y="16"/>
                  </a:moveTo>
                  <a:cubicBezTo>
                    <a:pt x="101" y="16"/>
                    <a:pt x="83" y="36"/>
                    <a:pt x="63" y="137"/>
                  </a:cubicBezTo>
                  <a:cubicBezTo>
                    <a:pt x="44" y="239"/>
                    <a:pt x="0" y="372"/>
                    <a:pt x="0" y="372"/>
                  </a:cubicBezTo>
                  <a:cubicBezTo>
                    <a:pt x="0" y="372"/>
                    <a:pt x="8" y="374"/>
                    <a:pt x="16" y="375"/>
                  </a:cubicBezTo>
                  <a:cubicBezTo>
                    <a:pt x="25" y="376"/>
                    <a:pt x="33" y="375"/>
                    <a:pt x="33" y="375"/>
                  </a:cubicBezTo>
                  <a:cubicBezTo>
                    <a:pt x="33" y="375"/>
                    <a:pt x="83" y="287"/>
                    <a:pt x="93" y="263"/>
                  </a:cubicBezTo>
                  <a:cubicBezTo>
                    <a:pt x="104" y="239"/>
                    <a:pt x="119" y="203"/>
                    <a:pt x="124" y="191"/>
                  </a:cubicBezTo>
                  <a:cubicBezTo>
                    <a:pt x="129" y="179"/>
                    <a:pt x="153" y="106"/>
                    <a:pt x="157" y="88"/>
                  </a:cubicBezTo>
                  <a:cubicBezTo>
                    <a:pt x="161" y="70"/>
                    <a:pt x="151" y="0"/>
                    <a:pt x="101" y="16"/>
                  </a:cubicBezTo>
                  <a:close/>
                </a:path>
              </a:pathLst>
            </a:custGeom>
            <a:solidFill>
              <a:srgbClr val="876F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isľïdê"/>
            <p:cNvSpPr/>
            <p:nvPr/>
          </p:nvSpPr>
          <p:spPr bwMode="auto">
            <a:xfrm>
              <a:off x="4856163" y="2578100"/>
              <a:ext cx="125413" cy="738188"/>
            </a:xfrm>
            <a:custGeom>
              <a:avLst/>
              <a:gdLst>
                <a:gd name="T0" fmla="*/ 9 w 38"/>
                <a:gd name="T1" fmla="*/ 2 h 224"/>
                <a:gd name="T2" fmla="*/ 3 w 38"/>
                <a:gd name="T3" fmla="*/ 166 h 224"/>
                <a:gd name="T4" fmla="*/ 20 w 38"/>
                <a:gd name="T5" fmla="*/ 224 h 224"/>
                <a:gd name="T6" fmla="*/ 14 w 38"/>
                <a:gd name="T7" fmla="*/ 0 h 224"/>
                <a:gd name="T8" fmla="*/ 9 w 38"/>
                <a:gd name="T9" fmla="*/ 2 h 224"/>
              </a:gdLst>
              <a:ahLst/>
              <a:cxnLst>
                <a:cxn ang="0">
                  <a:pos x="T0" y="T1"/>
                </a:cxn>
                <a:cxn ang="0">
                  <a:pos x="T2" y="T3"/>
                </a:cxn>
                <a:cxn ang="0">
                  <a:pos x="T4" y="T5"/>
                </a:cxn>
                <a:cxn ang="0">
                  <a:pos x="T6" y="T7"/>
                </a:cxn>
                <a:cxn ang="0">
                  <a:pos x="T8" y="T9"/>
                </a:cxn>
              </a:cxnLst>
              <a:rect l="0" t="0" r="r" b="b"/>
              <a:pathLst>
                <a:path w="38" h="224">
                  <a:moveTo>
                    <a:pt x="9" y="2"/>
                  </a:moveTo>
                  <a:cubicBezTo>
                    <a:pt x="9" y="2"/>
                    <a:pt x="0" y="120"/>
                    <a:pt x="3" y="166"/>
                  </a:cubicBezTo>
                  <a:cubicBezTo>
                    <a:pt x="6" y="211"/>
                    <a:pt x="2" y="224"/>
                    <a:pt x="20" y="224"/>
                  </a:cubicBezTo>
                  <a:cubicBezTo>
                    <a:pt x="38" y="224"/>
                    <a:pt x="14" y="0"/>
                    <a:pt x="14" y="0"/>
                  </a:cubicBezTo>
                  <a:lnTo>
                    <a:pt x="9" y="2"/>
                  </a:ln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5" name="íṣliḑé"/>
            <p:cNvSpPr/>
            <p:nvPr/>
          </p:nvSpPr>
          <p:spPr bwMode="auto">
            <a:xfrm>
              <a:off x="4870451" y="2555875"/>
              <a:ext cx="233363" cy="1017588"/>
            </a:xfrm>
            <a:custGeom>
              <a:avLst/>
              <a:gdLst>
                <a:gd name="T0" fmla="*/ 6 w 71"/>
                <a:gd name="T1" fmla="*/ 10 h 309"/>
                <a:gd name="T2" fmla="*/ 13 w 71"/>
                <a:gd name="T3" fmla="*/ 237 h 309"/>
                <a:gd name="T4" fmla="*/ 41 w 71"/>
                <a:gd name="T5" fmla="*/ 306 h 309"/>
                <a:gd name="T6" fmla="*/ 69 w 71"/>
                <a:gd name="T7" fmla="*/ 235 h 309"/>
                <a:gd name="T8" fmla="*/ 26 w 71"/>
                <a:gd name="T9" fmla="*/ 7 h 309"/>
                <a:gd name="T10" fmla="*/ 6 w 71"/>
                <a:gd name="T11" fmla="*/ 10 h 309"/>
              </a:gdLst>
              <a:ahLst/>
              <a:cxnLst>
                <a:cxn ang="0">
                  <a:pos x="T0" y="T1"/>
                </a:cxn>
                <a:cxn ang="0">
                  <a:pos x="T2" y="T3"/>
                </a:cxn>
                <a:cxn ang="0">
                  <a:pos x="T4" y="T5"/>
                </a:cxn>
                <a:cxn ang="0">
                  <a:pos x="T6" y="T7"/>
                </a:cxn>
                <a:cxn ang="0">
                  <a:pos x="T8" y="T9"/>
                </a:cxn>
                <a:cxn ang="0">
                  <a:pos x="T10" y="T11"/>
                </a:cxn>
              </a:cxnLst>
              <a:rect l="0" t="0" r="r" b="b"/>
              <a:pathLst>
                <a:path w="71" h="309">
                  <a:moveTo>
                    <a:pt x="6" y="10"/>
                  </a:moveTo>
                  <a:cubicBezTo>
                    <a:pt x="6" y="10"/>
                    <a:pt x="0" y="187"/>
                    <a:pt x="13" y="237"/>
                  </a:cubicBezTo>
                  <a:cubicBezTo>
                    <a:pt x="26" y="287"/>
                    <a:pt x="36" y="302"/>
                    <a:pt x="41" y="306"/>
                  </a:cubicBezTo>
                  <a:cubicBezTo>
                    <a:pt x="47" y="309"/>
                    <a:pt x="67" y="258"/>
                    <a:pt x="69" y="235"/>
                  </a:cubicBezTo>
                  <a:cubicBezTo>
                    <a:pt x="71" y="212"/>
                    <a:pt x="29" y="14"/>
                    <a:pt x="26" y="7"/>
                  </a:cubicBezTo>
                  <a:cubicBezTo>
                    <a:pt x="23" y="0"/>
                    <a:pt x="6" y="10"/>
                    <a:pt x="6" y="10"/>
                  </a:cubicBezTo>
                  <a:close/>
                </a:path>
              </a:pathLst>
            </a:custGeom>
            <a:solidFill>
              <a:srgbClr val="BE23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6" name="iš1ïḍè"/>
            <p:cNvSpPr/>
            <p:nvPr/>
          </p:nvSpPr>
          <p:spPr bwMode="auto">
            <a:xfrm>
              <a:off x="4718051" y="2466975"/>
              <a:ext cx="168275" cy="117475"/>
            </a:xfrm>
            <a:custGeom>
              <a:avLst/>
              <a:gdLst>
                <a:gd name="T0" fmla="*/ 51 w 51"/>
                <a:gd name="T1" fmla="*/ 31 h 36"/>
                <a:gd name="T2" fmla="*/ 46 w 51"/>
                <a:gd name="T3" fmla="*/ 36 h 36"/>
                <a:gd name="T4" fmla="*/ 0 w 51"/>
                <a:gd name="T5" fmla="*/ 0 h 36"/>
                <a:gd name="T6" fmla="*/ 6 w 51"/>
                <a:gd name="T7" fmla="*/ 0 h 36"/>
                <a:gd name="T8" fmla="*/ 51 w 51"/>
                <a:gd name="T9" fmla="*/ 31 h 36"/>
              </a:gdLst>
              <a:ahLst/>
              <a:cxnLst>
                <a:cxn ang="0">
                  <a:pos x="T0" y="T1"/>
                </a:cxn>
                <a:cxn ang="0">
                  <a:pos x="T2" y="T3"/>
                </a:cxn>
                <a:cxn ang="0">
                  <a:pos x="T4" y="T5"/>
                </a:cxn>
                <a:cxn ang="0">
                  <a:pos x="T6" y="T7"/>
                </a:cxn>
                <a:cxn ang="0">
                  <a:pos x="T8" y="T9"/>
                </a:cxn>
              </a:cxnLst>
              <a:rect l="0" t="0" r="r" b="b"/>
              <a:pathLst>
                <a:path w="51" h="36">
                  <a:moveTo>
                    <a:pt x="51" y="31"/>
                  </a:moveTo>
                  <a:cubicBezTo>
                    <a:pt x="46" y="36"/>
                    <a:pt x="46" y="36"/>
                    <a:pt x="46" y="36"/>
                  </a:cubicBezTo>
                  <a:cubicBezTo>
                    <a:pt x="27" y="30"/>
                    <a:pt x="7" y="8"/>
                    <a:pt x="0" y="0"/>
                  </a:cubicBezTo>
                  <a:cubicBezTo>
                    <a:pt x="2" y="0"/>
                    <a:pt x="4" y="0"/>
                    <a:pt x="6" y="0"/>
                  </a:cubicBezTo>
                  <a:cubicBezTo>
                    <a:pt x="19" y="11"/>
                    <a:pt x="51" y="31"/>
                    <a:pt x="51" y="31"/>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7" name="ïṥľíḓé"/>
            <p:cNvSpPr/>
            <p:nvPr/>
          </p:nvSpPr>
          <p:spPr bwMode="auto">
            <a:xfrm>
              <a:off x="4956176" y="2473325"/>
              <a:ext cx="55563" cy="92075"/>
            </a:xfrm>
            <a:custGeom>
              <a:avLst/>
              <a:gdLst>
                <a:gd name="T0" fmla="*/ 17 w 17"/>
                <a:gd name="T1" fmla="*/ 0 h 28"/>
                <a:gd name="T2" fmla="*/ 3 w 17"/>
                <a:gd name="T3" fmla="*/ 28 h 28"/>
                <a:gd name="T4" fmla="*/ 0 w 17"/>
                <a:gd name="T5" fmla="*/ 23 h 28"/>
                <a:gd name="T6" fmla="*/ 13 w 17"/>
                <a:gd name="T7" fmla="*/ 1 h 28"/>
                <a:gd name="T8" fmla="*/ 17 w 17"/>
                <a:gd name="T9" fmla="*/ 0 h 28"/>
              </a:gdLst>
              <a:ahLst/>
              <a:cxnLst>
                <a:cxn ang="0">
                  <a:pos x="T0" y="T1"/>
                </a:cxn>
                <a:cxn ang="0">
                  <a:pos x="T2" y="T3"/>
                </a:cxn>
                <a:cxn ang="0">
                  <a:pos x="T4" y="T5"/>
                </a:cxn>
                <a:cxn ang="0">
                  <a:pos x="T6" y="T7"/>
                </a:cxn>
                <a:cxn ang="0">
                  <a:pos x="T8" y="T9"/>
                </a:cxn>
              </a:cxnLst>
              <a:rect l="0" t="0" r="r" b="b"/>
              <a:pathLst>
                <a:path w="17" h="28">
                  <a:moveTo>
                    <a:pt x="17" y="0"/>
                  </a:moveTo>
                  <a:cubicBezTo>
                    <a:pt x="17" y="5"/>
                    <a:pt x="15" y="19"/>
                    <a:pt x="3" y="28"/>
                  </a:cubicBezTo>
                  <a:cubicBezTo>
                    <a:pt x="0" y="23"/>
                    <a:pt x="0" y="23"/>
                    <a:pt x="0" y="23"/>
                  </a:cubicBezTo>
                  <a:cubicBezTo>
                    <a:pt x="0" y="23"/>
                    <a:pt x="10" y="8"/>
                    <a:pt x="13" y="1"/>
                  </a:cubicBezTo>
                  <a:cubicBezTo>
                    <a:pt x="14" y="1"/>
                    <a:pt x="16" y="0"/>
                    <a:pt x="17"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8" name="ïšlîḋê"/>
            <p:cNvSpPr/>
            <p:nvPr/>
          </p:nvSpPr>
          <p:spPr bwMode="auto">
            <a:xfrm>
              <a:off x="4856163" y="2489200"/>
              <a:ext cx="115888" cy="112713"/>
            </a:xfrm>
            <a:custGeom>
              <a:avLst/>
              <a:gdLst>
                <a:gd name="T0" fmla="*/ 16 w 35"/>
                <a:gd name="T1" fmla="*/ 0 h 34"/>
                <a:gd name="T2" fmla="*/ 22 w 35"/>
                <a:gd name="T3" fmla="*/ 0 h 34"/>
                <a:gd name="T4" fmla="*/ 24 w 35"/>
                <a:gd name="T5" fmla="*/ 1 h 34"/>
                <a:gd name="T6" fmla="*/ 34 w 35"/>
                <a:gd name="T7" fmla="*/ 22 h 34"/>
                <a:gd name="T8" fmla="*/ 30 w 35"/>
                <a:gd name="T9" fmla="*/ 31 h 34"/>
                <a:gd name="T10" fmla="*/ 21 w 35"/>
                <a:gd name="T11" fmla="*/ 34 h 34"/>
                <a:gd name="T12" fmla="*/ 6 w 35"/>
                <a:gd name="T13" fmla="*/ 31 h 34"/>
                <a:gd name="T14" fmla="*/ 11 w 35"/>
                <a:gd name="T15" fmla="*/ 2 h 34"/>
                <a:gd name="T16" fmla="*/ 16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6" y="0"/>
                  </a:moveTo>
                  <a:cubicBezTo>
                    <a:pt x="17" y="0"/>
                    <a:pt x="19" y="0"/>
                    <a:pt x="22" y="0"/>
                  </a:cubicBezTo>
                  <a:cubicBezTo>
                    <a:pt x="23" y="0"/>
                    <a:pt x="23" y="0"/>
                    <a:pt x="24" y="1"/>
                  </a:cubicBezTo>
                  <a:cubicBezTo>
                    <a:pt x="26" y="4"/>
                    <a:pt x="33" y="14"/>
                    <a:pt x="34" y="22"/>
                  </a:cubicBezTo>
                  <a:cubicBezTo>
                    <a:pt x="35" y="27"/>
                    <a:pt x="32" y="30"/>
                    <a:pt x="30" y="31"/>
                  </a:cubicBezTo>
                  <a:cubicBezTo>
                    <a:pt x="27" y="33"/>
                    <a:pt x="24" y="34"/>
                    <a:pt x="21" y="34"/>
                  </a:cubicBezTo>
                  <a:cubicBezTo>
                    <a:pt x="17" y="34"/>
                    <a:pt x="10" y="33"/>
                    <a:pt x="6" y="31"/>
                  </a:cubicBezTo>
                  <a:cubicBezTo>
                    <a:pt x="0" y="28"/>
                    <a:pt x="9" y="7"/>
                    <a:pt x="11" y="2"/>
                  </a:cubicBezTo>
                  <a:cubicBezTo>
                    <a:pt x="12" y="1"/>
                    <a:pt x="15" y="0"/>
                    <a:pt x="16" y="0"/>
                  </a:cubicBezTo>
                  <a:close/>
                </a:path>
              </a:pathLst>
            </a:custGeom>
            <a:solidFill>
              <a:srgbClr val="9E304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9" name="ïṣḻíḍé"/>
            <p:cNvSpPr/>
            <p:nvPr/>
          </p:nvSpPr>
          <p:spPr bwMode="auto">
            <a:xfrm>
              <a:off x="4727576" y="2417763"/>
              <a:ext cx="185738" cy="163513"/>
            </a:xfrm>
            <a:custGeom>
              <a:avLst/>
              <a:gdLst>
                <a:gd name="T0" fmla="*/ 48 w 56"/>
                <a:gd name="T1" fmla="*/ 49 h 50"/>
                <a:gd name="T2" fmla="*/ 21 w 56"/>
                <a:gd name="T3" fmla="*/ 35 h 50"/>
                <a:gd name="T4" fmla="*/ 0 w 56"/>
                <a:gd name="T5" fmla="*/ 15 h 50"/>
                <a:gd name="T6" fmla="*/ 3 w 56"/>
                <a:gd name="T7" fmla="*/ 7 h 50"/>
                <a:gd name="T8" fmla="*/ 7 w 56"/>
                <a:gd name="T9" fmla="*/ 2 h 50"/>
                <a:gd name="T10" fmla="*/ 11 w 56"/>
                <a:gd name="T11" fmla="*/ 0 h 50"/>
                <a:gd name="T12" fmla="*/ 36 w 56"/>
                <a:gd name="T13" fmla="*/ 8 h 50"/>
                <a:gd name="T14" fmla="*/ 54 w 56"/>
                <a:gd name="T15" fmla="*/ 15 h 50"/>
                <a:gd name="T16" fmla="*/ 56 w 56"/>
                <a:gd name="T17" fmla="*/ 18 h 50"/>
                <a:gd name="T18" fmla="*/ 51 w 56"/>
                <a:gd name="T19" fmla="*/ 47 h 50"/>
                <a:gd name="T20" fmla="*/ 48 w 56"/>
                <a:gd name="T2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0">
                  <a:moveTo>
                    <a:pt x="48" y="49"/>
                  </a:moveTo>
                  <a:cubicBezTo>
                    <a:pt x="48" y="49"/>
                    <a:pt x="34" y="44"/>
                    <a:pt x="21" y="35"/>
                  </a:cubicBezTo>
                  <a:cubicBezTo>
                    <a:pt x="15" y="30"/>
                    <a:pt x="0" y="15"/>
                    <a:pt x="0" y="15"/>
                  </a:cubicBezTo>
                  <a:cubicBezTo>
                    <a:pt x="0" y="15"/>
                    <a:pt x="1" y="11"/>
                    <a:pt x="3" y="7"/>
                  </a:cubicBezTo>
                  <a:cubicBezTo>
                    <a:pt x="3" y="6"/>
                    <a:pt x="5" y="3"/>
                    <a:pt x="7" y="2"/>
                  </a:cubicBezTo>
                  <a:cubicBezTo>
                    <a:pt x="8" y="1"/>
                    <a:pt x="9" y="0"/>
                    <a:pt x="11" y="0"/>
                  </a:cubicBezTo>
                  <a:cubicBezTo>
                    <a:pt x="11" y="0"/>
                    <a:pt x="30" y="5"/>
                    <a:pt x="36" y="8"/>
                  </a:cubicBezTo>
                  <a:cubicBezTo>
                    <a:pt x="41" y="9"/>
                    <a:pt x="54" y="15"/>
                    <a:pt x="54" y="15"/>
                  </a:cubicBezTo>
                  <a:cubicBezTo>
                    <a:pt x="56" y="15"/>
                    <a:pt x="56" y="16"/>
                    <a:pt x="56" y="18"/>
                  </a:cubicBezTo>
                  <a:cubicBezTo>
                    <a:pt x="51" y="47"/>
                    <a:pt x="51" y="47"/>
                    <a:pt x="51" y="47"/>
                  </a:cubicBezTo>
                  <a:cubicBezTo>
                    <a:pt x="51" y="49"/>
                    <a:pt x="50" y="50"/>
                    <a:pt x="48"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0" name="ïślïdè"/>
            <p:cNvSpPr/>
            <p:nvPr/>
          </p:nvSpPr>
          <p:spPr bwMode="auto">
            <a:xfrm>
              <a:off x="4919663" y="2433638"/>
              <a:ext cx="85725" cy="134938"/>
            </a:xfrm>
            <a:custGeom>
              <a:avLst/>
              <a:gdLst>
                <a:gd name="T0" fmla="*/ 23 w 26"/>
                <a:gd name="T1" fmla="*/ 1 h 41"/>
                <a:gd name="T2" fmla="*/ 25 w 26"/>
                <a:gd name="T3" fmla="*/ 6 h 41"/>
                <a:gd name="T4" fmla="*/ 26 w 26"/>
                <a:gd name="T5" fmla="*/ 13 h 41"/>
                <a:gd name="T6" fmla="*/ 20 w 26"/>
                <a:gd name="T7" fmla="*/ 29 h 41"/>
                <a:gd name="T8" fmla="*/ 11 w 26"/>
                <a:gd name="T9" fmla="*/ 40 h 41"/>
                <a:gd name="T10" fmla="*/ 9 w 26"/>
                <a:gd name="T11" fmla="*/ 40 h 41"/>
                <a:gd name="T12" fmla="*/ 0 w 26"/>
                <a:gd name="T13" fmla="*/ 13 h 41"/>
                <a:gd name="T14" fmla="*/ 2 w 26"/>
                <a:gd name="T15" fmla="*/ 10 h 41"/>
                <a:gd name="T16" fmla="*/ 20 w 26"/>
                <a:gd name="T17" fmla="*/ 0 h 41"/>
                <a:gd name="T18" fmla="*/ 23 w 26"/>
                <a:gd name="T1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1">
                  <a:moveTo>
                    <a:pt x="23" y="1"/>
                  </a:moveTo>
                  <a:cubicBezTo>
                    <a:pt x="23" y="1"/>
                    <a:pt x="25" y="5"/>
                    <a:pt x="25" y="6"/>
                  </a:cubicBezTo>
                  <a:cubicBezTo>
                    <a:pt x="26" y="9"/>
                    <a:pt x="26" y="13"/>
                    <a:pt x="26" y="13"/>
                  </a:cubicBezTo>
                  <a:cubicBezTo>
                    <a:pt x="26" y="13"/>
                    <a:pt x="25" y="22"/>
                    <a:pt x="20" y="29"/>
                  </a:cubicBezTo>
                  <a:cubicBezTo>
                    <a:pt x="17" y="33"/>
                    <a:pt x="11" y="40"/>
                    <a:pt x="11" y="40"/>
                  </a:cubicBezTo>
                  <a:cubicBezTo>
                    <a:pt x="11" y="41"/>
                    <a:pt x="9" y="41"/>
                    <a:pt x="9" y="40"/>
                  </a:cubicBezTo>
                  <a:cubicBezTo>
                    <a:pt x="0" y="13"/>
                    <a:pt x="0" y="13"/>
                    <a:pt x="0" y="13"/>
                  </a:cubicBezTo>
                  <a:cubicBezTo>
                    <a:pt x="0" y="12"/>
                    <a:pt x="1" y="10"/>
                    <a:pt x="2" y="10"/>
                  </a:cubicBezTo>
                  <a:cubicBezTo>
                    <a:pt x="20" y="0"/>
                    <a:pt x="20" y="0"/>
                    <a:pt x="20" y="0"/>
                  </a:cubicBezTo>
                  <a:cubicBezTo>
                    <a:pt x="21" y="0"/>
                    <a:pt x="22" y="0"/>
                    <a:pt x="2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1" name="iṥľíḑê"/>
            <p:cNvSpPr/>
            <p:nvPr/>
          </p:nvSpPr>
          <p:spPr bwMode="auto">
            <a:xfrm>
              <a:off x="4708526" y="2020888"/>
              <a:ext cx="128588" cy="152400"/>
            </a:xfrm>
            <a:custGeom>
              <a:avLst/>
              <a:gdLst>
                <a:gd name="T0" fmla="*/ 39 w 39"/>
                <a:gd name="T1" fmla="*/ 15 h 46"/>
                <a:gd name="T2" fmla="*/ 27 w 39"/>
                <a:gd name="T3" fmla="*/ 1 h 46"/>
                <a:gd name="T4" fmla="*/ 32 w 39"/>
                <a:gd name="T5" fmla="*/ 46 h 46"/>
                <a:gd name="T6" fmla="*/ 39 w 39"/>
                <a:gd name="T7" fmla="*/ 15 h 46"/>
              </a:gdLst>
              <a:ahLst/>
              <a:cxnLst>
                <a:cxn ang="0">
                  <a:pos x="T0" y="T1"/>
                </a:cxn>
                <a:cxn ang="0">
                  <a:pos x="T2" y="T3"/>
                </a:cxn>
                <a:cxn ang="0">
                  <a:pos x="T4" y="T5"/>
                </a:cxn>
                <a:cxn ang="0">
                  <a:pos x="T6" y="T7"/>
                </a:cxn>
              </a:cxnLst>
              <a:rect l="0" t="0" r="r" b="b"/>
              <a:pathLst>
                <a:path w="39" h="46">
                  <a:moveTo>
                    <a:pt x="39" y="15"/>
                  </a:moveTo>
                  <a:cubicBezTo>
                    <a:pt x="39" y="15"/>
                    <a:pt x="39" y="0"/>
                    <a:pt x="27" y="1"/>
                  </a:cubicBezTo>
                  <a:cubicBezTo>
                    <a:pt x="12" y="2"/>
                    <a:pt x="0" y="41"/>
                    <a:pt x="32" y="46"/>
                  </a:cubicBezTo>
                  <a:cubicBezTo>
                    <a:pt x="32" y="46"/>
                    <a:pt x="33" y="28"/>
                    <a:pt x="39" y="15"/>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93" name="椭圆 192"/>
          <p:cNvSpPr/>
          <p:nvPr/>
        </p:nvSpPr>
        <p:spPr bwMode="auto">
          <a:xfrm>
            <a:off x="9178121" y="2854060"/>
            <a:ext cx="912159" cy="912159"/>
          </a:xfrm>
          <a:prstGeom prst="ellipse">
            <a:avLst/>
          </a:prstGeom>
          <a:solidFill>
            <a:srgbClr val="0D4D8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94" name="椭圆 193"/>
          <p:cNvSpPr/>
          <p:nvPr/>
        </p:nvSpPr>
        <p:spPr bwMode="auto">
          <a:xfrm>
            <a:off x="7379018" y="2619854"/>
            <a:ext cx="575984" cy="5759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5" name="椭圆 194"/>
          <p:cNvSpPr/>
          <p:nvPr/>
        </p:nvSpPr>
        <p:spPr bwMode="auto">
          <a:xfrm>
            <a:off x="7955002" y="826913"/>
            <a:ext cx="423584" cy="423584"/>
          </a:xfrm>
          <a:prstGeom prst="ellipse">
            <a:avLst/>
          </a:prstGeom>
          <a:solidFill>
            <a:srgbClr val="BE2327"/>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6" name="椭圆 195"/>
          <p:cNvSpPr/>
          <p:nvPr/>
        </p:nvSpPr>
        <p:spPr bwMode="auto">
          <a:xfrm>
            <a:off x="9788843" y="1855054"/>
            <a:ext cx="423584" cy="4235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7" name="椭圆 196"/>
          <p:cNvSpPr/>
          <p:nvPr/>
        </p:nvSpPr>
        <p:spPr bwMode="auto">
          <a:xfrm>
            <a:off x="10023605" y="2159573"/>
            <a:ext cx="271184" cy="271184"/>
          </a:xfrm>
          <a:prstGeom prst="ellipse">
            <a:avLst/>
          </a:prstGeom>
          <a:solidFill>
            <a:schemeClr val="bg1">
              <a:alpha val="65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8" name="椭圆 197"/>
          <p:cNvSpPr/>
          <p:nvPr/>
        </p:nvSpPr>
        <p:spPr bwMode="auto">
          <a:xfrm>
            <a:off x="6221447" y="2143046"/>
            <a:ext cx="271184" cy="271184"/>
          </a:xfrm>
          <a:prstGeom prst="ellipse">
            <a:avLst/>
          </a:prstGeom>
          <a:solidFill>
            <a:srgbClr val="0D4D81">
              <a:alpha val="65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99" name="椭圆 198"/>
          <p:cNvSpPr/>
          <p:nvPr/>
        </p:nvSpPr>
        <p:spPr bwMode="auto">
          <a:xfrm>
            <a:off x="7585483" y="1279631"/>
            <a:ext cx="2364441" cy="2364441"/>
          </a:xfrm>
          <a:prstGeom prst="ellipse">
            <a:avLst/>
          </a:prstGeom>
          <a:solidFill>
            <a:schemeClr val="bg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00" name="文本框 39"/>
          <p:cNvSpPr txBox="1">
            <a:spLocks noChangeArrowheads="1"/>
          </p:cNvSpPr>
          <p:nvPr/>
        </p:nvSpPr>
        <p:spPr bwMode="auto">
          <a:xfrm>
            <a:off x="7288491" y="4151924"/>
            <a:ext cx="28707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zh-CN" altLang="en-US" sz="3200" dirty="0">
                <a:solidFill>
                  <a:schemeClr val="tx1">
                    <a:lumMod val="75000"/>
                    <a:lumOff val="25000"/>
                  </a:schemeClr>
                </a:solidFill>
                <a:latin typeface="思源黑体 CN Bold" panose="020B0800000000000000" pitchFamily="34" charset="-122"/>
                <a:ea typeface="思源黑体 CN Bold" panose="020B0800000000000000" pitchFamily="34" charset="-122"/>
              </a:rPr>
              <a:t>工作成果展示</a:t>
            </a:r>
            <a:endParaRPr lang="zh-CN" sz="32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1" name="文本框 39"/>
          <p:cNvSpPr txBox="1">
            <a:spLocks noChangeArrowheads="1"/>
          </p:cNvSpPr>
          <p:nvPr/>
        </p:nvSpPr>
        <p:spPr bwMode="auto">
          <a:xfrm>
            <a:off x="6858141" y="4815557"/>
            <a:ext cx="3819124"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buFont typeface="Arial" panose="020B0604020202090204" pitchFamily="34" charset="0"/>
              <a:buNone/>
            </a:pPr>
            <a:r>
              <a:rPr lang="en-US" alt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rPr>
              <a:t>Double-click here to add your text message content</a:t>
            </a:r>
            <a:endParaRPr lang="zh-CN" sz="1200" spc="300"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202" name="文本框 39"/>
          <p:cNvSpPr txBox="1">
            <a:spLocks noChangeArrowheads="1"/>
          </p:cNvSpPr>
          <p:nvPr/>
        </p:nvSpPr>
        <p:spPr bwMode="auto">
          <a:xfrm>
            <a:off x="8015794" y="1725277"/>
            <a:ext cx="154688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dist" eaLnBrk="1" hangingPunct="1">
              <a:buFont typeface="Arial" panose="020B0604020202090204" pitchFamily="34" charset="0"/>
              <a:buNone/>
            </a:pPr>
            <a:r>
              <a:rPr lang="en-US" altLang="zh-CN" sz="8000" dirty="0">
                <a:solidFill>
                  <a:srgbClr val="BE2327"/>
                </a:solidFill>
                <a:latin typeface="思源黑体 CN Bold" panose="020B0800000000000000" pitchFamily="34" charset="-122"/>
                <a:ea typeface="思源黑体 CN Bold" panose="020B0800000000000000" pitchFamily="34" charset="-122"/>
              </a:rPr>
              <a:t>02</a:t>
            </a:r>
            <a:endParaRPr lang="zh-CN" sz="8000" dirty="0">
              <a:solidFill>
                <a:srgbClr val="BE2327"/>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14:bounceEnd="50000">
                                          <p:cBhvr additive="base">
                                            <p:cTn id="7" dur="1000" fill="hold"/>
                                            <p:tgtEl>
                                              <p:spTgt spid="198"/>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14:bounceEnd="50000">
                                          <p:cBhvr additive="base">
                                            <p:cTn id="11" dur="1000" fill="hold"/>
                                            <p:tgtEl>
                                              <p:spTgt spid="19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14:bounceEnd="50000">
                                          <p:cBhvr additive="base">
                                            <p:cTn id="15" dur="1000" fill="hold"/>
                                            <p:tgtEl>
                                              <p:spTgt spid="195"/>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14:bounceEnd="50000">
                                          <p:cBhvr additive="base">
                                            <p:cTn id="19" dur="1000" fill="hold"/>
                                            <p:tgtEl>
                                              <p:spTgt spid="19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14:bounceEnd="50000">
                                          <p:cBhvr additive="base">
                                            <p:cTn id="23" dur="1000" fill="hold"/>
                                            <p:tgtEl>
                                              <p:spTgt spid="19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14:bounceEnd="50000">
                                          <p:cBhvr additive="base">
                                            <p:cTn id="27" dur="1000" fill="hold"/>
                                            <p:tgtEl>
                                              <p:spTgt spid="193"/>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14:bounceEnd="50000">
                                          <p:cBhvr additive="base">
                                            <p:cTn id="31" dur="1000" fill="hold"/>
                                            <p:tgtEl>
                                              <p:spTgt spid="19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1000" fill="hold"/>
                                            <p:tgtEl>
                                              <p:spTgt spid="198"/>
                                            </p:tgtEl>
                                            <p:attrNameLst>
                                              <p:attrName>ppt_x</p:attrName>
                                            </p:attrNameLst>
                                          </p:cBhvr>
                                          <p:tavLst>
                                            <p:tav tm="0">
                                              <p:val>
                                                <p:strVal val="#ppt_x"/>
                                              </p:val>
                                            </p:tav>
                                            <p:tav tm="100000">
                                              <p:val>
                                                <p:strVal val="#ppt_x"/>
                                              </p:val>
                                            </p:tav>
                                          </p:tavLst>
                                        </p:anim>
                                        <p:anim calcmode="lin" valueType="num">
                                          <p:cBhvr additive="base">
                                            <p:cTn id="8" dur="1000" fill="hold"/>
                                            <p:tgtEl>
                                              <p:spTgt spid="1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
                                            </p:tgtEl>
                                            <p:attrNameLst>
                                              <p:attrName>style.visibility</p:attrName>
                                            </p:attrNameLst>
                                          </p:cBhvr>
                                          <p:to>
                                            <p:strVal val="visible"/>
                                          </p:to>
                                        </p:set>
                                        <p:anim calcmode="lin" valueType="num">
                                          <p:cBhvr additive="base">
                                            <p:cTn id="11" dur="1000" fill="hold"/>
                                            <p:tgtEl>
                                              <p:spTgt spid="194"/>
                                            </p:tgtEl>
                                            <p:attrNameLst>
                                              <p:attrName>ppt_x</p:attrName>
                                            </p:attrNameLst>
                                          </p:cBhvr>
                                          <p:tavLst>
                                            <p:tav tm="0">
                                              <p:val>
                                                <p:strVal val="#ppt_x"/>
                                              </p:val>
                                            </p:tav>
                                            <p:tav tm="100000">
                                              <p:val>
                                                <p:strVal val="#ppt_x"/>
                                              </p:val>
                                            </p:tav>
                                          </p:tavLst>
                                        </p:anim>
                                        <p:anim calcmode="lin" valueType="num">
                                          <p:cBhvr additive="base">
                                            <p:cTn id="12" dur="1000" fill="hold"/>
                                            <p:tgtEl>
                                              <p:spTgt spid="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5"/>
                                            </p:tgtEl>
                                            <p:attrNameLst>
                                              <p:attrName>style.visibility</p:attrName>
                                            </p:attrNameLst>
                                          </p:cBhvr>
                                          <p:to>
                                            <p:strVal val="visible"/>
                                          </p:to>
                                        </p:set>
                                        <p:anim calcmode="lin" valueType="num">
                                          <p:cBhvr additive="base">
                                            <p:cTn id="15" dur="1000" fill="hold"/>
                                            <p:tgtEl>
                                              <p:spTgt spid="195"/>
                                            </p:tgtEl>
                                            <p:attrNameLst>
                                              <p:attrName>ppt_x</p:attrName>
                                            </p:attrNameLst>
                                          </p:cBhvr>
                                          <p:tavLst>
                                            <p:tav tm="0">
                                              <p:val>
                                                <p:strVal val="#ppt_x"/>
                                              </p:val>
                                            </p:tav>
                                            <p:tav tm="100000">
                                              <p:val>
                                                <p:strVal val="#ppt_x"/>
                                              </p:val>
                                            </p:tav>
                                          </p:tavLst>
                                        </p:anim>
                                        <p:anim calcmode="lin" valueType="num">
                                          <p:cBhvr additive="base">
                                            <p:cTn id="16" dur="1000" fill="hold"/>
                                            <p:tgtEl>
                                              <p:spTgt spid="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1000" fill="hold"/>
                                            <p:tgtEl>
                                              <p:spTgt spid="196"/>
                                            </p:tgtEl>
                                            <p:attrNameLst>
                                              <p:attrName>ppt_x</p:attrName>
                                            </p:attrNameLst>
                                          </p:cBhvr>
                                          <p:tavLst>
                                            <p:tav tm="0">
                                              <p:val>
                                                <p:strVal val="#ppt_x"/>
                                              </p:val>
                                            </p:tav>
                                            <p:tav tm="100000">
                                              <p:val>
                                                <p:strVal val="#ppt_x"/>
                                              </p:val>
                                            </p:tav>
                                          </p:tavLst>
                                        </p:anim>
                                        <p:anim calcmode="lin" valueType="num">
                                          <p:cBhvr additive="base">
                                            <p:cTn id="20" dur="1000" fill="hold"/>
                                            <p:tgtEl>
                                              <p:spTgt spid="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anim calcmode="lin" valueType="num">
                                          <p:cBhvr additive="base">
                                            <p:cTn id="23" dur="1000" fill="hold"/>
                                            <p:tgtEl>
                                              <p:spTgt spid="197"/>
                                            </p:tgtEl>
                                            <p:attrNameLst>
                                              <p:attrName>ppt_x</p:attrName>
                                            </p:attrNameLst>
                                          </p:cBhvr>
                                          <p:tavLst>
                                            <p:tav tm="0">
                                              <p:val>
                                                <p:strVal val="#ppt_x"/>
                                              </p:val>
                                            </p:tav>
                                            <p:tav tm="100000">
                                              <p:val>
                                                <p:strVal val="#ppt_x"/>
                                              </p:val>
                                            </p:tav>
                                          </p:tavLst>
                                        </p:anim>
                                        <p:anim calcmode="lin" valueType="num">
                                          <p:cBhvr additive="base">
                                            <p:cTn id="24" dur="1000" fill="hold"/>
                                            <p:tgtEl>
                                              <p:spTgt spid="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1000" fill="hold"/>
                                            <p:tgtEl>
                                              <p:spTgt spid="193"/>
                                            </p:tgtEl>
                                            <p:attrNameLst>
                                              <p:attrName>ppt_x</p:attrName>
                                            </p:attrNameLst>
                                          </p:cBhvr>
                                          <p:tavLst>
                                            <p:tav tm="0">
                                              <p:val>
                                                <p:strVal val="#ppt_x"/>
                                              </p:val>
                                            </p:tav>
                                            <p:tav tm="100000">
                                              <p:val>
                                                <p:strVal val="#ppt_x"/>
                                              </p:val>
                                            </p:tav>
                                          </p:tavLst>
                                        </p:anim>
                                        <p:anim calcmode="lin" valueType="num">
                                          <p:cBhvr additive="base">
                                            <p:cTn id="28" dur="1000" fill="hold"/>
                                            <p:tgtEl>
                                              <p:spTgt spid="1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cBhvr additive="base">
                                            <p:cTn id="31" dur="1000" fill="hold"/>
                                            <p:tgtEl>
                                              <p:spTgt spid="199"/>
                                            </p:tgtEl>
                                            <p:attrNameLst>
                                              <p:attrName>ppt_x</p:attrName>
                                            </p:attrNameLst>
                                          </p:cBhvr>
                                          <p:tavLst>
                                            <p:tav tm="0">
                                              <p:val>
                                                <p:strVal val="#ppt_x"/>
                                              </p:val>
                                            </p:tav>
                                            <p:tav tm="100000">
                                              <p:val>
                                                <p:strVal val="#ppt_x"/>
                                              </p:val>
                                            </p:tav>
                                          </p:tavLst>
                                        </p:anim>
                                        <p:anim calcmode="lin" valueType="num">
                                          <p:cBhvr additive="base">
                                            <p:cTn id="32" dur="1000" fill="hold"/>
                                            <p:tgtEl>
                                              <p:spTgt spid="199"/>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dissolve">
                                          <p:cBhvr>
                                            <p:cTn id="39"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p:bldP spid="201"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8d24aacf-efdf-482f-be20-0f984dda3e1f"/>
</p:tagLst>
</file>

<file path=ppt/tags/tag2.xml><?xml version="1.0" encoding="utf-8"?>
<p:tagLst xmlns:a="http://schemas.openxmlformats.org/drawingml/2006/main" xmlns:r="http://schemas.openxmlformats.org/officeDocument/2006/relationships" xmlns:p="http://schemas.openxmlformats.org/presentationml/2006/main">
  <p:tag name="ISLIDE.VECTOR" val="8d24aacf-efdf-482f-be20-0f984dda3e1f"/>
</p:tagLst>
</file>

<file path=ppt/tags/tag3.xml><?xml version="1.0" encoding="utf-8"?>
<p:tagLst xmlns:a="http://schemas.openxmlformats.org/drawingml/2006/main" xmlns:r="http://schemas.openxmlformats.org/officeDocument/2006/relationships" xmlns:p="http://schemas.openxmlformats.org/presentationml/2006/main">
  <p:tag name="ISLIDE.VECTOR" val="8d24aacf-efdf-482f-be20-0f984dda3e1f"/>
</p:tagLst>
</file>

<file path=ppt/tags/tag4.xml><?xml version="1.0" encoding="utf-8"?>
<p:tagLst xmlns:a="http://schemas.openxmlformats.org/drawingml/2006/main" xmlns:r="http://schemas.openxmlformats.org/officeDocument/2006/relationships" xmlns:p="http://schemas.openxmlformats.org/presentationml/2006/main">
  <p:tag name="ISLIDE.VECTOR" val="8d24aacf-efdf-482f-be20-0f984dda3e1f"/>
</p:tagLst>
</file>

<file path=ppt/theme/theme1.xml><?xml version="1.0" encoding="utf-8"?>
<a:theme xmlns:a="http://schemas.openxmlformats.org/drawingml/2006/main" name="千库网">
  <a:themeElements>
    <a:clrScheme name="自定义 7">
      <a:dk1>
        <a:sysClr val="windowText" lastClr="000000"/>
      </a:dk1>
      <a:lt1>
        <a:sysClr val="window" lastClr="FFFFFF"/>
      </a:lt1>
      <a:dk2>
        <a:srgbClr val="242852"/>
      </a:dk2>
      <a:lt2>
        <a:srgbClr val="ACCBF9"/>
      </a:lt2>
      <a:accent1>
        <a:srgbClr val="00B0F0"/>
      </a:accent1>
      <a:accent2>
        <a:srgbClr val="0070C0"/>
      </a:accent2>
      <a:accent3>
        <a:srgbClr val="297FD5"/>
      </a:accent3>
      <a:accent4>
        <a:srgbClr val="404040"/>
      </a:accent4>
      <a:accent5>
        <a:srgbClr val="5AA2AE"/>
      </a:accent5>
      <a:accent6>
        <a:srgbClr val="9D90A0"/>
      </a:accent6>
      <a:hlink>
        <a:srgbClr val="9454C3"/>
      </a:hlink>
      <a:folHlink>
        <a:srgbClr val="3EBBF0"/>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宽屏</PresentationFormat>
  <Paragraphs>217</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思源黑体 CN Bold</vt:lpstr>
      <vt:lpstr>思源黑体 CN Light</vt:lpstr>
      <vt:lpstr>Arial</vt:lpstr>
      <vt:lpstr>Calibri</vt:lpstr>
      <vt:lpstr>Calibri Light</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高档通用赢战2019新年计划PPT模板</dc:title>
  <dc:creator>Administrator</dc:creator>
  <cp:lastModifiedBy>Xovee Xu</cp:lastModifiedBy>
  <cp:revision>204</cp:revision>
  <dcterms:created xsi:type="dcterms:W3CDTF">2019-08-14T01:27:40Z</dcterms:created>
  <dcterms:modified xsi:type="dcterms:W3CDTF">2022-06-07T07:16:16Z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