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78" r:id="rId5"/>
    <p:sldId id="479" r:id="rId6"/>
    <p:sldId id="491" r:id="rId7"/>
    <p:sldId id="489" r:id="rId8"/>
    <p:sldId id="490" r:id="rId9"/>
    <p:sldId id="481" r:id="rId10"/>
    <p:sldId id="487" r:id="rId11"/>
    <p:sldId id="504" r:id="rId12"/>
    <p:sldId id="492" r:id="rId13"/>
    <p:sldId id="493" r:id="rId14"/>
    <p:sldId id="483" r:id="rId15"/>
    <p:sldId id="494" r:id="rId16"/>
    <p:sldId id="495" r:id="rId17"/>
    <p:sldId id="496" r:id="rId18"/>
    <p:sldId id="497" r:id="rId19"/>
    <p:sldId id="482" r:id="rId20"/>
    <p:sldId id="498" r:id="rId21"/>
    <p:sldId id="499" r:id="rId22"/>
    <p:sldId id="500" r:id="rId23"/>
    <p:sldId id="501" r:id="rId24"/>
    <p:sldId id="484" r:id="rId25"/>
    <p:sldId id="502" r:id="rId26"/>
    <p:sldId id="503" r:id="rId27"/>
    <p:sldId id="50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7F"/>
    <a:srgbClr val="325B7F"/>
    <a:srgbClr val="335C80"/>
    <a:srgbClr val="3B5F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 smtClean="0">
                <a:solidFill>
                  <a:srgbClr val="3B5F80"/>
                </a:solidFill>
              </a:rPr>
              <a:t>电子科技大学通用</a:t>
            </a:r>
            <a:r>
              <a:rPr lang="zh-CN" altLang="en-US" sz="7200" dirty="0">
                <a:solidFill>
                  <a:srgbClr val="3B5F80"/>
                </a:solidFill>
              </a:rPr>
              <a:t>模板</a:t>
            </a:r>
            <a:endParaRPr lang="zh-CN" altLang="en-US" sz="7200" dirty="0">
              <a:solidFill>
                <a:srgbClr val="3B5F80"/>
              </a:solidFill>
            </a:endParaRP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16052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：小北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：小北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</a:t>
              </a:r>
              <a:r>
                <a:rPr lang="en-US" altLang="zh-CN" dirty="0" smtClean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xx</a:t>
              </a:r>
              <a:r>
                <a:rPr lang="zh-CN" altLang="en-US" dirty="0" smtClean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学院 </a:t>
              </a:r>
              <a:endParaRPr lang="zh-CN" altLang="en-US" dirty="0">
                <a:solidFill>
                  <a:schemeClr val="bg1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22" name="椭圆 21"/>
          <p:cNvSpPr/>
          <p:nvPr/>
        </p:nvSpPr>
        <p:spPr>
          <a:xfrm>
            <a:off x="4652165" y="5762085"/>
            <a:ext cx="2809892" cy="42509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62000"/>
                </a:sys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146272" tIns="73135" rIns="146272" bIns="73135" rtlCol="0" anchor="ctr"/>
          <a:lstStyle/>
          <a:p>
            <a:pPr algn="ctr" defTabSz="14617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6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4993" y="1642948"/>
            <a:ext cx="2586211" cy="4335678"/>
            <a:chOff x="3546995" y="2016281"/>
            <a:chExt cx="1616382" cy="2709799"/>
          </a:xfrm>
        </p:grpSpPr>
        <p:sp>
          <p:nvSpPr>
            <p:cNvPr id="24" name="Freeform 33"/>
            <p:cNvSpPr/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27" name="Freeform 6"/>
              <p:cNvSpPr/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7"/>
              <p:cNvSpPr/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9"/>
              <p:cNvSpPr/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/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7"/>
              <p:cNvSpPr/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8"/>
              <p:cNvSpPr/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Group 37"/>
          <p:cNvGrpSpPr>
            <a:grpSpLocks noChangeAspect="1"/>
          </p:cNvGrpSpPr>
          <p:nvPr/>
        </p:nvGrpSpPr>
        <p:grpSpPr bwMode="auto">
          <a:xfrm>
            <a:off x="4723128" y="1614399"/>
            <a:ext cx="2649976" cy="3206380"/>
            <a:chOff x="2250" y="790"/>
            <a:chExt cx="1205" cy="1458"/>
          </a:xfrm>
          <a:solidFill>
            <a:srgbClr val="325B7F"/>
          </a:solidFill>
        </p:grpSpPr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41"/>
            <p:cNvSpPr/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42"/>
            <p:cNvSpPr/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43"/>
            <p:cNvSpPr/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50"/>
            <p:cNvSpPr/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4" name="Freeform 51"/>
            <p:cNvSpPr/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5" name="Freeform 52"/>
            <p:cNvSpPr/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6" name="Freeform 53"/>
            <p:cNvSpPr/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7" name="Freeform 54"/>
            <p:cNvSpPr/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8" name="Freeform 55"/>
            <p:cNvSpPr/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9" name="Freeform 56"/>
            <p:cNvSpPr/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57"/>
            <p:cNvSpPr/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1" name="Freeform 58"/>
            <p:cNvSpPr/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2" name="Freeform 59"/>
            <p:cNvSpPr/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3" name="Freeform 60"/>
            <p:cNvSpPr/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4" name="Freeform 61"/>
            <p:cNvSpPr/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5" name="Freeform 62"/>
            <p:cNvSpPr/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6" name="Freeform 63"/>
            <p:cNvSpPr/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7" name="Freeform 64"/>
            <p:cNvSpPr/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8" name="Freeform 65"/>
            <p:cNvSpPr/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66"/>
            <p:cNvSpPr/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0" name="Freeform 67"/>
            <p:cNvSpPr/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68"/>
            <p:cNvSpPr/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69"/>
            <p:cNvSpPr/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70"/>
            <p:cNvSpPr/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71"/>
            <p:cNvSpPr/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72"/>
            <p:cNvSpPr/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73"/>
            <p:cNvSpPr/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74"/>
            <p:cNvSpPr/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75"/>
            <p:cNvSpPr/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76"/>
            <p:cNvSpPr/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77"/>
            <p:cNvSpPr/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78"/>
            <p:cNvSpPr/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2" name="Freeform 79"/>
            <p:cNvSpPr/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0"/>
            <p:cNvSpPr/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4" name="Freeform 81"/>
            <p:cNvSpPr/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82"/>
            <p:cNvSpPr/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83"/>
            <p:cNvSpPr/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84"/>
            <p:cNvSpPr/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8" name="Freeform 85"/>
            <p:cNvSpPr/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9" name="Freeform 86"/>
            <p:cNvSpPr/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0" name="Freeform 87"/>
            <p:cNvSpPr/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1" name="Freeform 88"/>
            <p:cNvSpPr/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2" name="Freeform 89"/>
            <p:cNvSpPr/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3" name="Freeform 90"/>
            <p:cNvSpPr/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4" name="Freeform 91"/>
            <p:cNvSpPr/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5" name="Freeform 92"/>
            <p:cNvSpPr/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6" name="Freeform 93"/>
            <p:cNvSpPr/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7" name="Freeform 94"/>
            <p:cNvSpPr/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8" name="Freeform 95"/>
            <p:cNvSpPr/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9" name="Freeform 96"/>
            <p:cNvSpPr/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0" name="Freeform 97"/>
            <p:cNvSpPr/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1" name="Freeform 98"/>
            <p:cNvSpPr/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2" name="Freeform 99"/>
            <p:cNvSpPr/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3" name="Freeform 100"/>
            <p:cNvSpPr/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01"/>
            <p:cNvSpPr/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5" name="Freeform 102"/>
            <p:cNvSpPr/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6" name="Freeform 103"/>
            <p:cNvSpPr/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7" name="Freeform 104"/>
            <p:cNvSpPr/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8" name="Freeform 105"/>
            <p:cNvSpPr/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9" name="Freeform 106"/>
            <p:cNvSpPr/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0" name="Freeform 107"/>
            <p:cNvSpPr/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1" name="Freeform 108"/>
            <p:cNvSpPr/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2" name="Freeform 109"/>
            <p:cNvSpPr/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3" name="Freeform 110"/>
            <p:cNvSpPr/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4" name="Freeform 111"/>
            <p:cNvSpPr/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5" name="Freeform 112"/>
            <p:cNvSpPr/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6" name="Freeform 113"/>
            <p:cNvSpPr/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7" name="Freeform 114"/>
            <p:cNvSpPr/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8" name="Freeform 115"/>
            <p:cNvSpPr/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9" name="Freeform 116"/>
            <p:cNvSpPr/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0" name="Freeform 117"/>
            <p:cNvSpPr/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1" name="Freeform 118"/>
            <p:cNvSpPr/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2" name="Freeform 119"/>
            <p:cNvSpPr/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3" name="Freeform 120"/>
            <p:cNvSpPr/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4" name="Freeform 121"/>
            <p:cNvSpPr/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5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6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7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8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9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0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1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2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3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4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5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6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7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8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9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0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1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2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3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4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5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6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7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8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9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0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1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2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3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4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5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6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7" name="Freeform 154"/>
            <p:cNvSpPr/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331770" y="3997875"/>
            <a:ext cx="338978" cy="338978"/>
            <a:chOff x="2798757" y="2999947"/>
            <a:chExt cx="211861" cy="211861"/>
          </a:xfrm>
        </p:grpSpPr>
        <p:sp>
          <p:nvSpPr>
            <p:cNvPr id="170" name="椭圆 169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1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 flipH="1">
            <a:off x="1027525" y="4891057"/>
            <a:ext cx="3217629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229809" y="451092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3331770" y="1924045"/>
            <a:ext cx="338978" cy="338978"/>
            <a:chOff x="2798757" y="2999947"/>
            <a:chExt cx="211861" cy="211861"/>
          </a:xfrm>
        </p:grpSpPr>
        <p:sp>
          <p:nvSpPr>
            <p:cNvPr id="176" name="椭圆 175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7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 flipH="1">
            <a:off x="1027525" y="2817227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229809" y="243708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8506825" y="1924045"/>
            <a:ext cx="338978" cy="338978"/>
            <a:chOff x="2798757" y="2999947"/>
            <a:chExt cx="211861" cy="211861"/>
          </a:xfrm>
        </p:grpSpPr>
        <p:sp>
          <p:nvSpPr>
            <p:cNvPr id="182" name="椭圆 181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3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84" name="矩形 183"/>
          <p:cNvSpPr/>
          <p:nvPr/>
        </p:nvSpPr>
        <p:spPr>
          <a:xfrm flipH="1">
            <a:off x="8344410" y="2817227"/>
            <a:ext cx="3114999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402905" y="243708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8506825" y="3997875"/>
            <a:ext cx="338978" cy="338978"/>
            <a:chOff x="2798757" y="2999947"/>
            <a:chExt cx="211861" cy="211861"/>
          </a:xfrm>
        </p:grpSpPr>
        <p:sp>
          <p:nvSpPr>
            <p:cNvPr id="188" name="椭圆 187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9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 flipH="1">
            <a:off x="8344410" y="4891057"/>
            <a:ext cx="3114999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8402905" y="451092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0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0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4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0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4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0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4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0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172" grpId="0"/>
      <p:bldP spid="173" grpId="0"/>
      <p:bldP spid="173" grpId="1"/>
      <p:bldP spid="178" grpId="0"/>
      <p:bldP spid="179" grpId="0"/>
      <p:bldP spid="179" grpId="1"/>
      <p:bldP spid="184" grpId="0"/>
      <p:bldP spid="185" grpId="0"/>
      <p:bldP spid="185" grpId="1"/>
      <p:bldP spid="190" grpId="0"/>
      <p:bldP spid="191" grpId="0"/>
      <p:bldP spid="1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4461" y="5286510"/>
            <a:ext cx="9380102" cy="85064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endParaRPr lang="zh-CN" altLang="en-US" sz="24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9505" y="3445013"/>
            <a:ext cx="5851635" cy="84518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pPr>
              <a:defRPr/>
            </a:pPr>
            <a:endParaRPr lang="zh-CN" altLang="en-US" sz="24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5400000">
            <a:off x="7969266" y="4590464"/>
            <a:ext cx="2326033" cy="8412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pPr>
              <a:defRPr/>
            </a:pPr>
            <a:endParaRPr lang="zh-CN" altLang="en-US" sz="24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180221" y="1672969"/>
            <a:ext cx="5370921" cy="85064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endParaRPr lang="zh-CN" altLang="en-US" sz="24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 rot="5400000">
            <a:off x="2489864" y="2560955"/>
            <a:ext cx="2617229" cy="84125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89477" tIns="44739" rIns="89477" bIns="44739" anchor="ctr"/>
          <a:lstStyle/>
          <a:p>
            <a:pPr>
              <a:defRPr/>
            </a:pPr>
            <a:endParaRPr lang="zh-CN" altLang="en-US" sz="2400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38"/>
          <p:cNvSpPr>
            <a:spLocks noChangeArrowheads="1"/>
          </p:cNvSpPr>
          <p:nvPr/>
        </p:nvSpPr>
        <p:spPr bwMode="auto">
          <a:xfrm>
            <a:off x="8452225" y="1391351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初步</a:t>
            </a:r>
            <a:endParaRPr lang="en-US" altLang="zh-CN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构想</a:t>
            </a:r>
            <a:endParaRPr lang="zh-CN" altLang="en-US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93774" y="1820878"/>
            <a:ext cx="3550385" cy="582794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algn="ctr"/>
            <a:r>
              <a:rPr lang="zh-CN" altLang="en-US" sz="1600" dirty="0"/>
              <a:t>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3111244" y="1391351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进步</a:t>
            </a:r>
            <a:endParaRPr lang="en-US" altLang="zh-CN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  <a:endParaRPr lang="zh-CN" altLang="en-US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Oval 38"/>
          <p:cNvSpPr>
            <a:spLocks noChangeArrowheads="1"/>
          </p:cNvSpPr>
          <p:nvPr/>
        </p:nvSpPr>
        <p:spPr bwMode="auto">
          <a:xfrm>
            <a:off x="3111244" y="3168835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引证</a:t>
            </a:r>
            <a:endParaRPr lang="en-US" altLang="zh-CN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假设</a:t>
            </a:r>
            <a:endParaRPr lang="zh-CN" altLang="en-US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93774" y="3576208"/>
            <a:ext cx="3550385" cy="582794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algn="ctr"/>
            <a:r>
              <a:rPr lang="zh-CN" altLang="en-US" sz="1600" dirty="0"/>
              <a:t>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38"/>
          <p:cNvSpPr>
            <a:spLocks noChangeArrowheads="1"/>
          </p:cNvSpPr>
          <p:nvPr/>
        </p:nvSpPr>
        <p:spPr bwMode="auto">
          <a:xfrm>
            <a:off x="8462723" y="3168835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进一步</a:t>
            </a:r>
            <a:endParaRPr lang="en-US" altLang="zh-CN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  <a:endParaRPr lang="zh-CN" altLang="en-US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8462723" y="5023648"/>
            <a:ext cx="1374464" cy="1358475"/>
          </a:xfrm>
          <a:prstGeom prst="ellipse">
            <a:avLst/>
          </a:prstGeom>
          <a:solidFill>
            <a:srgbClr val="335C80"/>
          </a:solidFill>
          <a:ln w="19050">
            <a:noFill/>
            <a:round/>
          </a:ln>
        </p:spPr>
        <p:txBody>
          <a:bodyPr wrap="none" lIns="89477" tIns="44739" rIns="89477" bIns="44739" anchor="ctr"/>
          <a:lstStyle/>
          <a:p>
            <a:pPr algn="ctr">
              <a:defRPr/>
            </a:pPr>
            <a:r>
              <a:rPr lang="zh-CN" altLang="en-US" sz="2135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思维发散</a:t>
            </a:r>
            <a:endParaRPr lang="zh-CN" altLang="en-US" sz="2135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90471" y="5543547"/>
            <a:ext cx="6893295" cy="336573"/>
          </a:xfrm>
          <a:prstGeom prst="rect">
            <a:avLst/>
          </a:prstGeom>
        </p:spPr>
        <p:txBody>
          <a:bodyPr wrap="square" lIns="89477" tIns="44739" rIns="89477" bIns="44739" anchor="ctr">
            <a:spAutoFit/>
          </a:bodyPr>
          <a:lstStyle/>
          <a:p>
            <a:pPr algn="ctr"/>
            <a:r>
              <a:rPr lang="zh-CN" altLang="en-US" sz="1600" dirty="0"/>
              <a:t>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10"/>
                                </p:stCondLst>
                                <p:childTnLst>
                                  <p:par>
                                    <p:cTn id="4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4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9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820"/>
                                </p:stCondLst>
                                <p:childTnLst>
                                  <p:par>
                                    <p:cTn id="6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3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82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animBg="1"/>
          <p:bldP spid="8" grpId="0" animBg="1"/>
          <p:bldP spid="13" grpId="0" animBg="1"/>
          <p:bldP spid="15" grpId="0" animBg="1"/>
          <p:bldP spid="17" grpId="0" animBg="1"/>
          <p:bldP spid="19" grpId="0" animBg="1"/>
          <p:bldP spid="20" grpId="0"/>
          <p:bldP spid="20" grpId="1"/>
          <p:bldP spid="21" grpId="0" animBg="1"/>
          <p:bldP spid="22" grpId="0" animBg="1"/>
          <p:bldP spid="23" grpId="0"/>
          <p:bldP spid="23" grpId="1"/>
          <p:bldP spid="24" grpId="0" animBg="1"/>
          <p:bldP spid="25" grpId="0" animBg="1"/>
          <p:bldP spid="26" grpId="0"/>
          <p:bldP spid="2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10"/>
                                </p:stCondLst>
                                <p:childTnLst>
                                  <p:par>
                                    <p:cTn id="4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41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91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820"/>
                                </p:stCondLst>
                                <p:childTnLst>
                                  <p:par>
                                    <p:cTn id="6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3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82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animBg="1"/>
          <p:bldP spid="8" grpId="0" animBg="1"/>
          <p:bldP spid="13" grpId="0" animBg="1"/>
          <p:bldP spid="15" grpId="0" animBg="1"/>
          <p:bldP spid="17" grpId="0" animBg="1"/>
          <p:bldP spid="19" grpId="0" animBg="1"/>
          <p:bldP spid="20" grpId="0"/>
          <p:bldP spid="20" grpId="1"/>
          <p:bldP spid="21" grpId="0" animBg="1"/>
          <p:bldP spid="22" grpId="0" animBg="1"/>
          <p:bldP spid="23" grpId="0"/>
          <p:bldP spid="23" grpId="1"/>
          <p:bldP spid="24" grpId="0" animBg="1"/>
          <p:bldP spid="25" grpId="0" animBg="1"/>
          <p:bldP spid="26" grpId="0"/>
          <p:bldP spid="26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关键技术与实践难点</a:t>
            </a:r>
            <a:endParaRPr lang="zh-CN" altLang="en-US" sz="48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5287434" y="2010313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3915833" y="3231628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4703234" y="4552429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5977467" y="4552429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6671733" y="3231628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5738285" y="2569112"/>
            <a:ext cx="58631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7018867" y="3481395"/>
            <a:ext cx="5199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2" name="矩形 9"/>
          <p:cNvSpPr>
            <a:spLocks noChangeArrowheads="1"/>
          </p:cNvSpPr>
          <p:nvPr/>
        </p:nvSpPr>
        <p:spPr bwMode="auto">
          <a:xfrm>
            <a:off x="6540501" y="5001161"/>
            <a:ext cx="5715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3" name="矩形 10"/>
          <p:cNvSpPr>
            <a:spLocks noChangeArrowheads="1"/>
          </p:cNvSpPr>
          <p:nvPr/>
        </p:nvSpPr>
        <p:spPr bwMode="auto">
          <a:xfrm>
            <a:off x="4861985" y="5020212"/>
            <a:ext cx="59478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4" name="矩形 11"/>
          <p:cNvSpPr>
            <a:spLocks noChangeArrowheads="1"/>
          </p:cNvSpPr>
          <p:nvPr/>
        </p:nvSpPr>
        <p:spPr bwMode="auto">
          <a:xfrm>
            <a:off x="4459818" y="3494095"/>
            <a:ext cx="480483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5" name="TextBox 12"/>
          <p:cNvSpPr>
            <a:spLocks noChangeArrowheads="1"/>
          </p:cNvSpPr>
          <p:nvPr/>
        </p:nvSpPr>
        <p:spPr bwMode="auto">
          <a:xfrm>
            <a:off x="6506633" y="1809228"/>
            <a:ext cx="3429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3"/>
          <p:cNvSpPr>
            <a:spLocks noChangeArrowheads="1"/>
          </p:cNvSpPr>
          <p:nvPr/>
        </p:nvSpPr>
        <p:spPr bwMode="auto">
          <a:xfrm>
            <a:off x="8185152" y="3441180"/>
            <a:ext cx="2813049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4"/>
          <p:cNvSpPr>
            <a:spLocks noChangeArrowheads="1"/>
          </p:cNvSpPr>
          <p:nvPr/>
        </p:nvSpPr>
        <p:spPr bwMode="auto">
          <a:xfrm>
            <a:off x="7497233" y="5369462"/>
            <a:ext cx="2813051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5"/>
          <p:cNvSpPr>
            <a:spLocks noChangeArrowheads="1"/>
          </p:cNvSpPr>
          <p:nvPr/>
        </p:nvSpPr>
        <p:spPr bwMode="auto">
          <a:xfrm>
            <a:off x="1515534" y="4967296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6"/>
          <p:cNvSpPr>
            <a:spLocks noChangeArrowheads="1"/>
          </p:cNvSpPr>
          <p:nvPr/>
        </p:nvSpPr>
        <p:spPr bwMode="auto">
          <a:xfrm>
            <a:off x="1515534" y="2636846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/>
          <p:cNvSpPr>
            <a:spLocks noChangeArrowheads="1"/>
          </p:cNvSpPr>
          <p:nvPr/>
        </p:nvSpPr>
        <p:spPr bwMode="auto">
          <a:xfrm>
            <a:off x="6506634" y="1445162"/>
            <a:ext cx="16827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8"/>
          <p:cNvSpPr>
            <a:spLocks noChangeArrowheads="1"/>
          </p:cNvSpPr>
          <p:nvPr/>
        </p:nvSpPr>
        <p:spPr bwMode="auto">
          <a:xfrm>
            <a:off x="8185151" y="3047479"/>
            <a:ext cx="168274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/>
          <p:cNvSpPr>
            <a:spLocks noChangeArrowheads="1"/>
          </p:cNvSpPr>
          <p:nvPr/>
        </p:nvSpPr>
        <p:spPr bwMode="auto">
          <a:xfrm>
            <a:off x="7497234" y="4977880"/>
            <a:ext cx="16827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0"/>
          <p:cNvSpPr>
            <a:spLocks noChangeArrowheads="1"/>
          </p:cNvSpPr>
          <p:nvPr/>
        </p:nvSpPr>
        <p:spPr bwMode="auto">
          <a:xfrm>
            <a:off x="1515533" y="4571479"/>
            <a:ext cx="137739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/>
          <p:cNvSpPr>
            <a:spLocks noChangeArrowheads="1"/>
          </p:cNvSpPr>
          <p:nvPr/>
        </p:nvSpPr>
        <p:spPr bwMode="auto">
          <a:xfrm>
            <a:off x="1515533" y="2232561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2"/>
          <p:cNvSpPr>
            <a:spLocks noChangeArrowheads="1"/>
          </p:cNvSpPr>
          <p:nvPr/>
        </p:nvSpPr>
        <p:spPr bwMode="auto">
          <a:xfrm>
            <a:off x="5456767" y="3701529"/>
            <a:ext cx="1153584" cy="90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935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 sz="24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 autoUpdateAnimBg="0"/>
      <p:bldP spid="26" grpId="0" bldLvl="0" animBg="1" autoUpdateAnimBg="0"/>
      <p:bldP spid="27" grpId="0" bldLvl="0" animBg="1" autoUpdateAnimBg="0"/>
      <p:bldP spid="28" grpId="0" bldLvl="0" animBg="1" autoUpdateAnimBg="0"/>
      <p:bldP spid="29" grpId="0" bldLvl="0" animBg="1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  <p:bldP spid="36" grpId="0" bldLvl="0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椭圆 10"/>
          <p:cNvSpPr/>
          <p:nvPr/>
        </p:nvSpPr>
        <p:spPr>
          <a:xfrm>
            <a:off x="4540627" y="3043615"/>
            <a:ext cx="2937926" cy="2937926"/>
          </a:xfrm>
          <a:prstGeom prst="ellipse">
            <a:avLst/>
          </a:prstGeom>
          <a:noFill/>
          <a:ln>
            <a:solidFill>
              <a:srgbClr val="013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2" name="六边形 11"/>
          <p:cNvSpPr/>
          <p:nvPr/>
        </p:nvSpPr>
        <p:spPr>
          <a:xfrm rot="16200000">
            <a:off x="5280694" y="2432421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4" name="六边形 13"/>
          <p:cNvSpPr/>
          <p:nvPr/>
        </p:nvSpPr>
        <p:spPr>
          <a:xfrm rot="16200000">
            <a:off x="4172854" y="4693055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6" name="六边形 15"/>
          <p:cNvSpPr/>
          <p:nvPr/>
        </p:nvSpPr>
        <p:spPr>
          <a:xfrm rot="16200000">
            <a:off x="6579548" y="4679071"/>
            <a:ext cx="1371389" cy="1290718"/>
          </a:xfrm>
          <a:prstGeom prst="hexagon">
            <a:avLst/>
          </a:prstGeom>
          <a:solidFill>
            <a:srgbClr val="013B6D"/>
          </a:solidFill>
          <a:ln w="15875" cap="rnd">
            <a:solidFill>
              <a:srgbClr val="321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26" name="矩形 25"/>
          <p:cNvSpPr/>
          <p:nvPr/>
        </p:nvSpPr>
        <p:spPr>
          <a:xfrm flipH="1">
            <a:off x="3788610" y="1551005"/>
            <a:ext cx="4293937" cy="81249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98664" y="1240177"/>
            <a:ext cx="2028113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rgbClr val="2A36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rgbClr val="2A36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flipH="1">
            <a:off x="7958030" y="5034677"/>
            <a:ext cx="3899039" cy="81249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56319" y="4763272"/>
            <a:ext cx="2028113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rgbClr val="2A36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rgbClr val="2A36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452059" y="5130849"/>
            <a:ext cx="3776985" cy="81249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65086" y="4838999"/>
            <a:ext cx="2028113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rgbClr val="2A36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rgbClr val="2A36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2"/>
          <p:cNvSpPr>
            <a:spLocks noChangeArrowheads="1"/>
          </p:cNvSpPr>
          <p:nvPr/>
        </p:nvSpPr>
        <p:spPr bwMode="auto">
          <a:xfrm>
            <a:off x="5458162" y="3992247"/>
            <a:ext cx="1153584" cy="90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935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  <a:endParaRPr lang="zh-CN" altLang="en-US" sz="2400" dirty="0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7045520" y="5080483"/>
            <a:ext cx="591390" cy="487894"/>
          </a:xfrm>
          <a:custGeom>
            <a:avLst/>
            <a:gdLst>
              <a:gd name="T0" fmla="*/ 18 w 103"/>
              <a:gd name="T1" fmla="*/ 19 h 86"/>
              <a:gd name="T2" fmla="*/ 14 w 103"/>
              <a:gd name="T3" fmla="*/ 45 h 86"/>
              <a:gd name="T4" fmla="*/ 12 w 103"/>
              <a:gd name="T5" fmla="*/ 70 h 86"/>
              <a:gd name="T6" fmla="*/ 22 w 103"/>
              <a:gd name="T7" fmla="*/ 70 h 86"/>
              <a:gd name="T8" fmla="*/ 24 w 103"/>
              <a:gd name="T9" fmla="*/ 65 h 86"/>
              <a:gd name="T10" fmla="*/ 22 w 103"/>
              <a:gd name="T11" fmla="*/ 59 h 86"/>
              <a:gd name="T12" fmla="*/ 12 w 103"/>
              <a:gd name="T13" fmla="*/ 59 h 86"/>
              <a:gd name="T14" fmla="*/ 12 w 103"/>
              <a:gd name="T15" fmla="*/ 70 h 86"/>
              <a:gd name="T16" fmla="*/ 17 w 103"/>
              <a:gd name="T17" fmla="*/ 62 h 86"/>
              <a:gd name="T18" fmla="*/ 20 w 103"/>
              <a:gd name="T19" fmla="*/ 65 h 86"/>
              <a:gd name="T20" fmla="*/ 17 w 103"/>
              <a:gd name="T21" fmla="*/ 67 h 86"/>
              <a:gd name="T22" fmla="*/ 14 w 103"/>
              <a:gd name="T23" fmla="*/ 65 h 86"/>
              <a:gd name="T24" fmla="*/ 74 w 103"/>
              <a:gd name="T25" fmla="*/ 61 h 86"/>
              <a:gd name="T26" fmla="*/ 87 w 103"/>
              <a:gd name="T27" fmla="*/ 67 h 86"/>
              <a:gd name="T28" fmla="*/ 87 w 103"/>
              <a:gd name="T29" fmla="*/ 56 h 86"/>
              <a:gd name="T30" fmla="*/ 74 w 103"/>
              <a:gd name="T31" fmla="*/ 61 h 86"/>
              <a:gd name="T32" fmla="*/ 82 w 103"/>
              <a:gd name="T33" fmla="*/ 58 h 86"/>
              <a:gd name="T34" fmla="*/ 85 w 103"/>
              <a:gd name="T35" fmla="*/ 61 h 86"/>
              <a:gd name="T36" fmla="*/ 80 w 103"/>
              <a:gd name="T37" fmla="*/ 63 h 86"/>
              <a:gd name="T38" fmla="*/ 83 w 103"/>
              <a:gd name="T39" fmla="*/ 3 h 86"/>
              <a:gd name="T40" fmla="*/ 58 w 103"/>
              <a:gd name="T41" fmla="*/ 6 h 86"/>
              <a:gd name="T42" fmla="*/ 0 w 103"/>
              <a:gd name="T43" fmla="*/ 8 h 86"/>
              <a:gd name="T44" fmla="*/ 55 w 103"/>
              <a:gd name="T45" fmla="*/ 85 h 86"/>
              <a:gd name="T46" fmla="*/ 71 w 103"/>
              <a:gd name="T47" fmla="*/ 83 h 86"/>
              <a:gd name="T48" fmla="*/ 102 w 103"/>
              <a:gd name="T49" fmla="*/ 74 h 86"/>
              <a:gd name="T50" fmla="*/ 27 w 103"/>
              <a:gd name="T51" fmla="*/ 78 h 86"/>
              <a:gd name="T52" fmla="*/ 27 w 103"/>
              <a:gd name="T53" fmla="*/ 11 h 86"/>
              <a:gd name="T54" fmla="*/ 51 w 103"/>
              <a:gd name="T55" fmla="*/ 78 h 86"/>
              <a:gd name="T56" fmla="*/ 51 w 103"/>
              <a:gd name="T57" fmla="*/ 11 h 86"/>
              <a:gd name="T58" fmla="*/ 76 w 103"/>
              <a:gd name="T59" fmla="*/ 78 h 86"/>
              <a:gd name="T60" fmla="*/ 95 w 103"/>
              <a:gd name="T61" fmla="*/ 73 h 86"/>
              <a:gd name="T62" fmla="*/ 42 w 103"/>
              <a:gd name="T63" fmla="*/ 72 h 86"/>
              <a:gd name="T64" fmla="*/ 47 w 103"/>
              <a:gd name="T65" fmla="*/ 60 h 86"/>
              <a:gd name="T66" fmla="*/ 37 w 103"/>
              <a:gd name="T67" fmla="*/ 59 h 86"/>
              <a:gd name="T68" fmla="*/ 42 w 103"/>
              <a:gd name="T69" fmla="*/ 72 h 86"/>
              <a:gd name="T70" fmla="*/ 42 w 103"/>
              <a:gd name="T71" fmla="*/ 62 h 86"/>
              <a:gd name="T72" fmla="*/ 45 w 103"/>
              <a:gd name="T73" fmla="*/ 65 h 86"/>
              <a:gd name="T74" fmla="*/ 40 w 103"/>
              <a:gd name="T75" fmla="*/ 67 h 86"/>
              <a:gd name="T76" fmla="*/ 42 w 103"/>
              <a:gd name="T77" fmla="*/ 47 h 86"/>
              <a:gd name="T78" fmla="*/ 44 w 103"/>
              <a:gd name="T79" fmla="*/ 19 h 86"/>
              <a:gd name="T80" fmla="*/ 40 w 103"/>
              <a:gd name="T81" fmla="*/ 45 h 86"/>
              <a:gd name="T82" fmla="*/ 70 w 103"/>
              <a:gd name="T83" fmla="*/ 16 h 86"/>
              <a:gd name="T84" fmla="*/ 77 w 103"/>
              <a:gd name="T85" fmla="*/ 45 h 86"/>
              <a:gd name="T86" fmla="*/ 70 w 103"/>
              <a:gd name="T87" fmla="*/ 1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3" h="86">
                <a:moveTo>
                  <a:pt x="16" y="47"/>
                </a:moveTo>
                <a:cubicBezTo>
                  <a:pt x="17" y="47"/>
                  <a:pt x="18" y="46"/>
                  <a:pt x="18" y="4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7" y="17"/>
                  <a:pt x="16" y="17"/>
                </a:cubicBezTo>
                <a:cubicBezTo>
                  <a:pt x="15" y="17"/>
                  <a:pt x="14" y="18"/>
                  <a:pt x="14" y="19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5" y="47"/>
                  <a:pt x="16" y="47"/>
                </a:cubicBezTo>
                <a:close/>
                <a:moveTo>
                  <a:pt x="12" y="70"/>
                </a:moveTo>
                <a:cubicBezTo>
                  <a:pt x="12" y="70"/>
                  <a:pt x="12" y="70"/>
                  <a:pt x="12" y="70"/>
                </a:cubicBezTo>
                <a:cubicBezTo>
                  <a:pt x="13" y="71"/>
                  <a:pt x="15" y="72"/>
                  <a:pt x="17" y="72"/>
                </a:cubicBezTo>
                <a:cubicBezTo>
                  <a:pt x="19" y="72"/>
                  <a:pt x="20" y="71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8"/>
                  <a:pt x="24" y="66"/>
                  <a:pt x="24" y="65"/>
                </a:cubicBezTo>
                <a:cubicBezTo>
                  <a:pt x="24" y="62"/>
                  <a:pt x="23" y="61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0" y="58"/>
                  <a:pt x="19" y="57"/>
                  <a:pt x="17" y="57"/>
                </a:cubicBezTo>
                <a:cubicBezTo>
                  <a:pt x="15" y="57"/>
                  <a:pt x="13" y="58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0" y="61"/>
                  <a:pt x="9" y="62"/>
                  <a:pt x="9" y="65"/>
                </a:cubicBezTo>
                <a:cubicBezTo>
                  <a:pt x="9" y="66"/>
                  <a:pt x="10" y="68"/>
                  <a:pt x="11" y="69"/>
                </a:cubicBezTo>
                <a:cubicBezTo>
                  <a:pt x="12" y="70"/>
                  <a:pt x="12" y="70"/>
                  <a:pt x="12" y="70"/>
                </a:cubicBezTo>
                <a:close/>
                <a:moveTo>
                  <a:pt x="15" y="62"/>
                </a:moveTo>
                <a:cubicBezTo>
                  <a:pt x="15" y="62"/>
                  <a:pt x="15" y="62"/>
                  <a:pt x="15" y="62"/>
                </a:cubicBezTo>
                <a:cubicBezTo>
                  <a:pt x="15" y="62"/>
                  <a:pt x="16" y="62"/>
                  <a:pt x="17" y="62"/>
                </a:cubicBezTo>
                <a:cubicBezTo>
                  <a:pt x="17" y="62"/>
                  <a:pt x="18" y="62"/>
                  <a:pt x="19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3"/>
                  <a:pt x="20" y="64"/>
                  <a:pt x="20" y="65"/>
                </a:cubicBezTo>
                <a:cubicBezTo>
                  <a:pt x="20" y="65"/>
                  <a:pt x="19" y="66"/>
                  <a:pt x="19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7"/>
                  <a:pt x="17" y="67"/>
                </a:cubicBezTo>
                <a:cubicBezTo>
                  <a:pt x="16" y="67"/>
                  <a:pt x="15" y="67"/>
                  <a:pt x="15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5"/>
                  <a:pt x="14" y="65"/>
                </a:cubicBezTo>
                <a:cubicBezTo>
                  <a:pt x="14" y="64"/>
                  <a:pt x="14" y="63"/>
                  <a:pt x="15" y="62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4" y="63"/>
                  <a:pt x="75" y="65"/>
                  <a:pt x="77" y="67"/>
                </a:cubicBezTo>
                <a:cubicBezTo>
                  <a:pt x="78" y="68"/>
                  <a:pt x="80" y="69"/>
                  <a:pt x="82" y="69"/>
                </a:cubicBezTo>
                <a:cubicBezTo>
                  <a:pt x="84" y="69"/>
                  <a:pt x="85" y="68"/>
                  <a:pt x="87" y="67"/>
                </a:cubicBezTo>
                <a:cubicBezTo>
                  <a:pt x="88" y="65"/>
                  <a:pt x="89" y="63"/>
                  <a:pt x="89" y="61"/>
                </a:cubicBezTo>
                <a:cubicBezTo>
                  <a:pt x="89" y="60"/>
                  <a:pt x="88" y="58"/>
                  <a:pt x="87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5" y="55"/>
                  <a:pt x="84" y="54"/>
                  <a:pt x="82" y="54"/>
                </a:cubicBezTo>
                <a:cubicBezTo>
                  <a:pt x="80" y="54"/>
                  <a:pt x="78" y="55"/>
                  <a:pt x="77" y="56"/>
                </a:cubicBezTo>
                <a:cubicBezTo>
                  <a:pt x="75" y="58"/>
                  <a:pt x="74" y="59"/>
                  <a:pt x="74" y="61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81" y="58"/>
                  <a:pt x="82" y="58"/>
                </a:cubicBezTo>
                <a:cubicBezTo>
                  <a:pt x="82" y="58"/>
                  <a:pt x="83" y="59"/>
                  <a:pt x="84" y="59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5" y="61"/>
                  <a:pt x="85" y="61"/>
                </a:cubicBezTo>
                <a:cubicBezTo>
                  <a:pt x="85" y="62"/>
                  <a:pt x="84" y="63"/>
                  <a:pt x="84" y="63"/>
                </a:cubicBezTo>
                <a:cubicBezTo>
                  <a:pt x="83" y="64"/>
                  <a:pt x="82" y="64"/>
                  <a:pt x="82" y="64"/>
                </a:cubicBezTo>
                <a:cubicBezTo>
                  <a:pt x="81" y="64"/>
                  <a:pt x="80" y="64"/>
                  <a:pt x="80" y="63"/>
                </a:cubicBezTo>
                <a:cubicBezTo>
                  <a:pt x="79" y="63"/>
                  <a:pt x="79" y="62"/>
                  <a:pt x="79" y="61"/>
                </a:cubicBezTo>
                <a:cubicBezTo>
                  <a:pt x="79" y="61"/>
                  <a:pt x="79" y="60"/>
                  <a:pt x="80" y="59"/>
                </a:cubicBezTo>
                <a:close/>
                <a:moveTo>
                  <a:pt x="83" y="3"/>
                </a:move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79" y="0"/>
                </a:cubicBezTo>
                <a:cubicBezTo>
                  <a:pt x="58" y="6"/>
                  <a:pt x="58" y="6"/>
                  <a:pt x="58" y="6"/>
                </a:cubicBezTo>
                <a:cubicBezTo>
                  <a:pt x="57" y="5"/>
                  <a:pt x="56" y="4"/>
                  <a:pt x="55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6"/>
                  <a:pt x="0" y="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4"/>
                  <a:pt x="1" y="85"/>
                  <a:pt x="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7" y="85"/>
                  <a:pt x="58" y="84"/>
                  <a:pt x="58" y="82"/>
                </a:cubicBezTo>
                <a:cubicBezTo>
                  <a:pt x="58" y="37"/>
                  <a:pt x="58" y="37"/>
                  <a:pt x="58" y="37"/>
                </a:cubicBezTo>
                <a:cubicBezTo>
                  <a:pt x="71" y="83"/>
                  <a:pt x="71" y="83"/>
                  <a:pt x="71" y="83"/>
                </a:cubicBezTo>
                <a:cubicBezTo>
                  <a:pt x="71" y="85"/>
                  <a:pt x="73" y="86"/>
                  <a:pt x="75" y="85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2" y="78"/>
                  <a:pt x="103" y="76"/>
                  <a:pt x="102" y="74"/>
                </a:cubicBezTo>
                <a:cubicBezTo>
                  <a:pt x="83" y="3"/>
                  <a:pt x="83" y="3"/>
                  <a:pt x="83" y="3"/>
                </a:cubicBezTo>
                <a:close/>
                <a:moveTo>
                  <a:pt x="27" y="78"/>
                </a:moveTo>
                <a:cubicBezTo>
                  <a:pt x="27" y="78"/>
                  <a:pt x="27" y="78"/>
                  <a:pt x="2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11"/>
                  <a:pt x="7" y="11"/>
                  <a:pt x="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78"/>
                  <a:pt x="27" y="78"/>
                  <a:pt x="27" y="78"/>
                </a:cubicBezTo>
                <a:close/>
                <a:moveTo>
                  <a:pt x="51" y="78"/>
                </a:moveTo>
                <a:cubicBezTo>
                  <a:pt x="51" y="78"/>
                  <a:pt x="51" y="78"/>
                  <a:pt x="51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11"/>
                  <a:pt x="31" y="11"/>
                  <a:pt x="3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78"/>
                  <a:pt x="51" y="78"/>
                  <a:pt x="51" y="78"/>
                </a:cubicBezTo>
                <a:close/>
                <a:moveTo>
                  <a:pt x="76" y="78"/>
                </a:moveTo>
                <a:cubicBezTo>
                  <a:pt x="76" y="78"/>
                  <a:pt x="76" y="78"/>
                  <a:pt x="76" y="78"/>
                </a:cubicBezTo>
                <a:cubicBezTo>
                  <a:pt x="59" y="13"/>
                  <a:pt x="59" y="13"/>
                  <a:pt x="59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95" y="73"/>
                  <a:pt x="95" y="73"/>
                  <a:pt x="95" y="73"/>
                </a:cubicBezTo>
                <a:cubicBezTo>
                  <a:pt x="76" y="78"/>
                  <a:pt x="76" y="78"/>
                  <a:pt x="76" y="78"/>
                </a:cubicBezTo>
                <a:close/>
                <a:moveTo>
                  <a:pt x="42" y="72"/>
                </a:moveTo>
                <a:cubicBezTo>
                  <a:pt x="42" y="72"/>
                  <a:pt x="42" y="72"/>
                  <a:pt x="42" y="72"/>
                </a:cubicBezTo>
                <a:cubicBezTo>
                  <a:pt x="44" y="72"/>
                  <a:pt x="46" y="71"/>
                  <a:pt x="47" y="70"/>
                </a:cubicBezTo>
                <a:cubicBezTo>
                  <a:pt x="48" y="68"/>
                  <a:pt x="49" y="66"/>
                  <a:pt x="49" y="65"/>
                </a:cubicBezTo>
                <a:cubicBezTo>
                  <a:pt x="49" y="63"/>
                  <a:pt x="48" y="61"/>
                  <a:pt x="47" y="60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8"/>
                  <a:pt x="44" y="57"/>
                  <a:pt x="42" y="57"/>
                </a:cubicBezTo>
                <a:cubicBezTo>
                  <a:pt x="40" y="57"/>
                  <a:pt x="38" y="58"/>
                  <a:pt x="37" y="59"/>
                </a:cubicBezTo>
                <a:cubicBezTo>
                  <a:pt x="35" y="61"/>
                  <a:pt x="35" y="62"/>
                  <a:pt x="35" y="65"/>
                </a:cubicBezTo>
                <a:cubicBezTo>
                  <a:pt x="35" y="66"/>
                  <a:pt x="35" y="68"/>
                  <a:pt x="37" y="70"/>
                </a:cubicBezTo>
                <a:cubicBezTo>
                  <a:pt x="38" y="71"/>
                  <a:pt x="40" y="72"/>
                  <a:pt x="42" y="72"/>
                </a:cubicBezTo>
                <a:close/>
                <a:moveTo>
                  <a:pt x="40" y="62"/>
                </a:move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1" y="62"/>
                  <a:pt x="42" y="62"/>
                </a:cubicBezTo>
                <a:cubicBezTo>
                  <a:pt x="43" y="62"/>
                  <a:pt x="43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3"/>
                  <a:pt x="45" y="64"/>
                  <a:pt x="45" y="65"/>
                </a:cubicBezTo>
                <a:cubicBezTo>
                  <a:pt x="45" y="65"/>
                  <a:pt x="44" y="66"/>
                  <a:pt x="44" y="67"/>
                </a:cubicBezTo>
                <a:cubicBezTo>
                  <a:pt x="43" y="67"/>
                  <a:pt x="43" y="67"/>
                  <a:pt x="42" y="67"/>
                </a:cubicBezTo>
                <a:cubicBezTo>
                  <a:pt x="41" y="67"/>
                  <a:pt x="40" y="67"/>
                  <a:pt x="40" y="67"/>
                </a:cubicBezTo>
                <a:cubicBezTo>
                  <a:pt x="39" y="66"/>
                  <a:pt x="39" y="65"/>
                  <a:pt x="39" y="65"/>
                </a:cubicBezTo>
                <a:cubicBezTo>
                  <a:pt x="39" y="64"/>
                  <a:pt x="39" y="63"/>
                  <a:pt x="40" y="62"/>
                </a:cubicBezTo>
                <a:close/>
                <a:moveTo>
                  <a:pt x="42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4" y="46"/>
                  <a:pt x="44" y="45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3" y="17"/>
                  <a:pt x="42" y="17"/>
                </a:cubicBezTo>
                <a:cubicBezTo>
                  <a:pt x="41" y="17"/>
                  <a:pt x="40" y="18"/>
                  <a:pt x="40" y="19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1" y="47"/>
                  <a:pt x="42" y="47"/>
                </a:cubicBezTo>
                <a:close/>
                <a:moveTo>
                  <a:pt x="70" y="16"/>
                </a:moveTo>
                <a:cubicBezTo>
                  <a:pt x="70" y="16"/>
                  <a:pt x="70" y="16"/>
                  <a:pt x="70" y="16"/>
                </a:cubicBezTo>
                <a:cubicBezTo>
                  <a:pt x="69" y="16"/>
                  <a:pt x="68" y="18"/>
                  <a:pt x="68" y="19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45"/>
                  <a:pt x="76" y="45"/>
                  <a:pt x="77" y="45"/>
                </a:cubicBezTo>
                <a:cubicBezTo>
                  <a:pt x="79" y="45"/>
                  <a:pt x="79" y="44"/>
                  <a:pt x="79" y="42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6"/>
                  <a:pt x="71" y="16"/>
                  <a:pt x="7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Freeform 30"/>
          <p:cNvSpPr/>
          <p:nvPr/>
        </p:nvSpPr>
        <p:spPr bwMode="auto">
          <a:xfrm>
            <a:off x="5704225" y="2839931"/>
            <a:ext cx="524326" cy="475697"/>
          </a:xfrm>
          <a:custGeom>
            <a:avLst/>
            <a:gdLst>
              <a:gd name="T0" fmla="*/ 28 w 92"/>
              <a:gd name="T1" fmla="*/ 40 h 84"/>
              <a:gd name="T2" fmla="*/ 28 w 92"/>
              <a:gd name="T3" fmla="*/ 40 h 84"/>
              <a:gd name="T4" fmla="*/ 10 w 92"/>
              <a:gd name="T5" fmla="*/ 58 h 84"/>
              <a:gd name="T6" fmla="*/ 7 w 92"/>
              <a:gd name="T7" fmla="*/ 66 h 84"/>
              <a:gd name="T8" fmla="*/ 10 w 92"/>
              <a:gd name="T9" fmla="*/ 74 h 84"/>
              <a:gd name="T10" fmla="*/ 10 w 92"/>
              <a:gd name="T11" fmla="*/ 74 h 84"/>
              <a:gd name="T12" fmla="*/ 10 w 92"/>
              <a:gd name="T13" fmla="*/ 74 h 84"/>
              <a:gd name="T14" fmla="*/ 18 w 92"/>
              <a:gd name="T15" fmla="*/ 77 h 84"/>
              <a:gd name="T16" fmla="*/ 26 w 92"/>
              <a:gd name="T17" fmla="*/ 74 h 84"/>
              <a:gd name="T18" fmla="*/ 47 w 92"/>
              <a:gd name="T19" fmla="*/ 54 h 84"/>
              <a:gd name="T20" fmla="*/ 47 w 92"/>
              <a:gd name="T21" fmla="*/ 54 h 84"/>
              <a:gd name="T22" fmla="*/ 68 w 92"/>
              <a:gd name="T23" fmla="*/ 32 h 84"/>
              <a:gd name="T24" fmla="*/ 70 w 92"/>
              <a:gd name="T25" fmla="*/ 28 h 84"/>
              <a:gd name="T26" fmla="*/ 68 w 92"/>
              <a:gd name="T27" fmla="*/ 25 h 84"/>
              <a:gd name="T28" fmla="*/ 65 w 92"/>
              <a:gd name="T29" fmla="*/ 23 h 84"/>
              <a:gd name="T30" fmla="*/ 61 w 92"/>
              <a:gd name="T31" fmla="*/ 25 h 84"/>
              <a:gd name="T32" fmla="*/ 30 w 92"/>
              <a:gd name="T33" fmla="*/ 56 h 84"/>
              <a:gd name="T34" fmla="*/ 25 w 92"/>
              <a:gd name="T35" fmla="*/ 56 h 84"/>
              <a:gd name="T36" fmla="*/ 25 w 92"/>
              <a:gd name="T37" fmla="*/ 51 h 84"/>
              <a:gd name="T38" fmla="*/ 56 w 92"/>
              <a:gd name="T39" fmla="*/ 20 h 84"/>
              <a:gd name="T40" fmla="*/ 65 w 92"/>
              <a:gd name="T41" fmla="*/ 16 h 84"/>
              <a:gd name="T42" fmla="*/ 73 w 92"/>
              <a:gd name="T43" fmla="*/ 20 h 84"/>
              <a:gd name="T44" fmla="*/ 77 w 92"/>
              <a:gd name="T45" fmla="*/ 28 h 84"/>
              <a:gd name="T46" fmla="*/ 73 w 92"/>
              <a:gd name="T47" fmla="*/ 37 h 84"/>
              <a:gd name="T48" fmla="*/ 52 w 92"/>
              <a:gd name="T49" fmla="*/ 59 h 84"/>
              <a:gd name="T50" fmla="*/ 52 w 92"/>
              <a:gd name="T51" fmla="*/ 59 h 84"/>
              <a:gd name="T52" fmla="*/ 52 w 92"/>
              <a:gd name="T53" fmla="*/ 59 h 84"/>
              <a:gd name="T54" fmla="*/ 31 w 92"/>
              <a:gd name="T55" fmla="*/ 79 h 84"/>
              <a:gd name="T56" fmla="*/ 18 w 92"/>
              <a:gd name="T57" fmla="*/ 84 h 84"/>
              <a:gd name="T58" fmla="*/ 5 w 92"/>
              <a:gd name="T59" fmla="*/ 79 h 84"/>
              <a:gd name="T60" fmla="*/ 5 w 92"/>
              <a:gd name="T61" fmla="*/ 79 h 84"/>
              <a:gd name="T62" fmla="*/ 0 w 92"/>
              <a:gd name="T63" fmla="*/ 66 h 84"/>
              <a:gd name="T64" fmla="*/ 5 w 92"/>
              <a:gd name="T65" fmla="*/ 53 h 84"/>
              <a:gd name="T66" fmla="*/ 25 w 92"/>
              <a:gd name="T67" fmla="*/ 32 h 84"/>
              <a:gd name="T68" fmla="*/ 26 w 92"/>
              <a:gd name="T69" fmla="*/ 32 h 84"/>
              <a:gd name="T70" fmla="*/ 51 w 92"/>
              <a:gd name="T71" fmla="*/ 7 h 84"/>
              <a:gd name="T72" fmla="*/ 68 w 92"/>
              <a:gd name="T73" fmla="*/ 0 h 84"/>
              <a:gd name="T74" fmla="*/ 85 w 92"/>
              <a:gd name="T75" fmla="*/ 7 h 84"/>
              <a:gd name="T76" fmla="*/ 92 w 92"/>
              <a:gd name="T77" fmla="*/ 24 h 84"/>
              <a:gd name="T78" fmla="*/ 85 w 92"/>
              <a:gd name="T79" fmla="*/ 41 h 84"/>
              <a:gd name="T80" fmla="*/ 50 w 92"/>
              <a:gd name="T81" fmla="*/ 76 h 84"/>
              <a:gd name="T82" fmla="*/ 45 w 92"/>
              <a:gd name="T83" fmla="*/ 76 h 84"/>
              <a:gd name="T84" fmla="*/ 45 w 92"/>
              <a:gd name="T85" fmla="*/ 71 h 84"/>
              <a:gd name="T86" fmla="*/ 80 w 92"/>
              <a:gd name="T87" fmla="*/ 36 h 84"/>
              <a:gd name="T88" fmla="*/ 85 w 92"/>
              <a:gd name="T89" fmla="*/ 24 h 84"/>
              <a:gd name="T90" fmla="*/ 80 w 92"/>
              <a:gd name="T91" fmla="*/ 12 h 84"/>
              <a:gd name="T92" fmla="*/ 68 w 92"/>
              <a:gd name="T93" fmla="*/ 7 h 84"/>
              <a:gd name="T94" fmla="*/ 56 w 92"/>
              <a:gd name="T95" fmla="*/ 12 h 84"/>
              <a:gd name="T96" fmla="*/ 28 w 92"/>
              <a:gd name="T97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2" h="84">
                <a:moveTo>
                  <a:pt x="28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10" y="58"/>
                  <a:pt x="10" y="58"/>
                  <a:pt x="10" y="58"/>
                </a:cubicBezTo>
                <a:cubicBezTo>
                  <a:pt x="8" y="60"/>
                  <a:pt x="7" y="63"/>
                  <a:pt x="7" y="66"/>
                </a:cubicBezTo>
                <a:cubicBezTo>
                  <a:pt x="7" y="69"/>
                  <a:pt x="8" y="72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13" y="76"/>
                  <a:pt x="15" y="77"/>
                  <a:pt x="18" y="77"/>
                </a:cubicBezTo>
                <a:cubicBezTo>
                  <a:pt x="21" y="77"/>
                  <a:pt x="24" y="76"/>
                  <a:pt x="26" y="7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1"/>
                  <a:pt x="70" y="30"/>
                  <a:pt x="70" y="28"/>
                </a:cubicBezTo>
                <a:cubicBezTo>
                  <a:pt x="70" y="27"/>
                  <a:pt x="69" y="26"/>
                  <a:pt x="68" y="25"/>
                </a:cubicBezTo>
                <a:cubicBezTo>
                  <a:pt x="67" y="24"/>
                  <a:pt x="66" y="23"/>
                  <a:pt x="65" y="23"/>
                </a:cubicBezTo>
                <a:cubicBezTo>
                  <a:pt x="64" y="23"/>
                  <a:pt x="62" y="24"/>
                  <a:pt x="61" y="25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7"/>
                  <a:pt x="26" y="57"/>
                  <a:pt x="25" y="56"/>
                </a:cubicBezTo>
                <a:cubicBezTo>
                  <a:pt x="24" y="55"/>
                  <a:pt x="24" y="52"/>
                  <a:pt x="25" y="51"/>
                </a:cubicBezTo>
                <a:cubicBezTo>
                  <a:pt x="56" y="20"/>
                  <a:pt x="56" y="20"/>
                  <a:pt x="56" y="20"/>
                </a:cubicBezTo>
                <a:cubicBezTo>
                  <a:pt x="59" y="17"/>
                  <a:pt x="62" y="16"/>
                  <a:pt x="65" y="16"/>
                </a:cubicBezTo>
                <a:cubicBezTo>
                  <a:pt x="68" y="16"/>
                  <a:pt x="71" y="17"/>
                  <a:pt x="73" y="20"/>
                </a:cubicBezTo>
                <a:cubicBezTo>
                  <a:pt x="76" y="22"/>
                  <a:pt x="77" y="25"/>
                  <a:pt x="77" y="28"/>
                </a:cubicBezTo>
                <a:cubicBezTo>
                  <a:pt x="77" y="31"/>
                  <a:pt x="76" y="34"/>
                  <a:pt x="73" y="37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31" y="79"/>
                  <a:pt x="31" y="79"/>
                  <a:pt x="31" y="79"/>
                </a:cubicBezTo>
                <a:cubicBezTo>
                  <a:pt x="28" y="82"/>
                  <a:pt x="23" y="84"/>
                  <a:pt x="18" y="84"/>
                </a:cubicBezTo>
                <a:cubicBezTo>
                  <a:pt x="14" y="84"/>
                  <a:pt x="9" y="82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5"/>
                  <a:pt x="0" y="70"/>
                  <a:pt x="0" y="66"/>
                </a:cubicBezTo>
                <a:cubicBezTo>
                  <a:pt x="0" y="61"/>
                  <a:pt x="2" y="56"/>
                  <a:pt x="5" y="53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51" y="7"/>
                  <a:pt x="51" y="7"/>
                  <a:pt x="51" y="7"/>
                </a:cubicBezTo>
                <a:cubicBezTo>
                  <a:pt x="56" y="2"/>
                  <a:pt x="62" y="0"/>
                  <a:pt x="68" y="0"/>
                </a:cubicBezTo>
                <a:cubicBezTo>
                  <a:pt x="74" y="0"/>
                  <a:pt x="80" y="2"/>
                  <a:pt x="85" y="7"/>
                </a:cubicBezTo>
                <a:cubicBezTo>
                  <a:pt x="90" y="12"/>
                  <a:pt x="92" y="18"/>
                  <a:pt x="92" y="24"/>
                </a:cubicBezTo>
                <a:cubicBezTo>
                  <a:pt x="92" y="30"/>
                  <a:pt x="90" y="36"/>
                  <a:pt x="85" y="41"/>
                </a:cubicBezTo>
                <a:cubicBezTo>
                  <a:pt x="50" y="76"/>
                  <a:pt x="50" y="76"/>
                  <a:pt x="50" y="76"/>
                </a:cubicBezTo>
                <a:cubicBezTo>
                  <a:pt x="49" y="77"/>
                  <a:pt x="46" y="77"/>
                  <a:pt x="45" y="76"/>
                </a:cubicBezTo>
                <a:cubicBezTo>
                  <a:pt x="44" y="75"/>
                  <a:pt x="44" y="72"/>
                  <a:pt x="45" y="71"/>
                </a:cubicBezTo>
                <a:cubicBezTo>
                  <a:pt x="80" y="36"/>
                  <a:pt x="80" y="36"/>
                  <a:pt x="80" y="36"/>
                </a:cubicBezTo>
                <a:cubicBezTo>
                  <a:pt x="83" y="33"/>
                  <a:pt x="85" y="28"/>
                  <a:pt x="85" y="24"/>
                </a:cubicBezTo>
                <a:cubicBezTo>
                  <a:pt x="85" y="20"/>
                  <a:pt x="83" y="15"/>
                  <a:pt x="80" y="12"/>
                </a:cubicBezTo>
                <a:cubicBezTo>
                  <a:pt x="77" y="9"/>
                  <a:pt x="72" y="7"/>
                  <a:pt x="68" y="7"/>
                </a:cubicBezTo>
                <a:cubicBezTo>
                  <a:pt x="64" y="7"/>
                  <a:pt x="59" y="9"/>
                  <a:pt x="56" y="12"/>
                </a:cubicBezTo>
                <a:cubicBezTo>
                  <a:pt x="28" y="40"/>
                  <a:pt x="28" y="40"/>
                  <a:pt x="28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4638844" y="5076170"/>
            <a:ext cx="451164" cy="524487"/>
          </a:xfrm>
          <a:custGeom>
            <a:avLst/>
            <a:gdLst>
              <a:gd name="T0" fmla="*/ 51 w 80"/>
              <a:gd name="T1" fmla="*/ 0 h 92"/>
              <a:gd name="T2" fmla="*/ 79 w 80"/>
              <a:gd name="T3" fmla="*/ 27 h 92"/>
              <a:gd name="T4" fmla="*/ 80 w 80"/>
              <a:gd name="T5" fmla="*/ 30 h 92"/>
              <a:gd name="T6" fmla="*/ 78 w 80"/>
              <a:gd name="T7" fmla="*/ 90 h 92"/>
              <a:gd name="T8" fmla="*/ 77 w 80"/>
              <a:gd name="T9" fmla="*/ 90 h 92"/>
              <a:gd name="T10" fmla="*/ 9 w 80"/>
              <a:gd name="T11" fmla="*/ 92 h 92"/>
              <a:gd name="T12" fmla="*/ 2 w 80"/>
              <a:gd name="T13" fmla="*/ 90 h 92"/>
              <a:gd name="T14" fmla="*/ 0 w 80"/>
              <a:gd name="T15" fmla="*/ 10 h 92"/>
              <a:gd name="T16" fmla="*/ 9 w 80"/>
              <a:gd name="T17" fmla="*/ 0 h 92"/>
              <a:gd name="T18" fmla="*/ 19 w 80"/>
              <a:gd name="T19" fmla="*/ 71 h 92"/>
              <a:gd name="T20" fmla="*/ 57 w 80"/>
              <a:gd name="T21" fmla="*/ 69 h 92"/>
              <a:gd name="T22" fmla="*/ 19 w 80"/>
              <a:gd name="T23" fmla="*/ 67 h 92"/>
              <a:gd name="T24" fmla="*/ 19 w 80"/>
              <a:gd name="T25" fmla="*/ 71 h 92"/>
              <a:gd name="T26" fmla="*/ 19 w 80"/>
              <a:gd name="T27" fmla="*/ 56 h 92"/>
              <a:gd name="T28" fmla="*/ 46 w 80"/>
              <a:gd name="T29" fmla="*/ 54 h 92"/>
              <a:gd name="T30" fmla="*/ 19 w 80"/>
              <a:gd name="T31" fmla="*/ 52 h 92"/>
              <a:gd name="T32" fmla="*/ 19 w 80"/>
              <a:gd name="T33" fmla="*/ 56 h 92"/>
              <a:gd name="T34" fmla="*/ 19 w 80"/>
              <a:gd name="T35" fmla="*/ 41 h 92"/>
              <a:gd name="T36" fmla="*/ 63 w 80"/>
              <a:gd name="T37" fmla="*/ 39 h 92"/>
              <a:gd name="T38" fmla="*/ 19 w 80"/>
              <a:gd name="T39" fmla="*/ 37 h 92"/>
              <a:gd name="T40" fmla="*/ 19 w 80"/>
              <a:gd name="T41" fmla="*/ 41 h 92"/>
              <a:gd name="T42" fmla="*/ 49 w 80"/>
              <a:gd name="T43" fmla="*/ 7 h 92"/>
              <a:gd name="T44" fmla="*/ 7 w 80"/>
              <a:gd name="T45" fmla="*/ 8 h 92"/>
              <a:gd name="T46" fmla="*/ 7 w 80"/>
              <a:gd name="T47" fmla="*/ 83 h 92"/>
              <a:gd name="T48" fmla="*/ 7 w 80"/>
              <a:gd name="T49" fmla="*/ 85 h 92"/>
              <a:gd name="T50" fmla="*/ 71 w 80"/>
              <a:gd name="T51" fmla="*/ 85 h 92"/>
              <a:gd name="T52" fmla="*/ 73 w 80"/>
              <a:gd name="T53" fmla="*/ 85 h 92"/>
              <a:gd name="T54" fmla="*/ 73 w 80"/>
              <a:gd name="T55" fmla="*/ 32 h 92"/>
              <a:gd name="T56" fmla="*/ 51 w 80"/>
              <a:gd name="T57" fmla="*/ 29 h 92"/>
              <a:gd name="T58" fmla="*/ 49 w 80"/>
              <a:gd name="T59" fmla="*/ 23 h 92"/>
              <a:gd name="T60" fmla="*/ 70 w 80"/>
              <a:gd name="T61" fmla="*/ 27 h 92"/>
              <a:gd name="T62" fmla="*/ 53 w 80"/>
              <a:gd name="T63" fmla="*/ 11 h 92"/>
              <a:gd name="T64" fmla="*/ 54 w 80"/>
              <a:gd name="T65" fmla="*/ 26 h 92"/>
              <a:gd name="T66" fmla="*/ 57 w 80"/>
              <a:gd name="T67" fmla="*/ 2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92">
                <a:moveTo>
                  <a:pt x="9" y="0"/>
                </a:move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4" y="1"/>
                </a:cubicBezTo>
                <a:cubicBezTo>
                  <a:pt x="79" y="27"/>
                  <a:pt x="79" y="27"/>
                  <a:pt x="79" y="27"/>
                </a:cubicBezTo>
                <a:cubicBezTo>
                  <a:pt x="80" y="28"/>
                  <a:pt x="80" y="29"/>
                  <a:pt x="80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83"/>
                  <a:pt x="80" y="83"/>
                  <a:pt x="80" y="83"/>
                </a:cubicBezTo>
                <a:cubicBezTo>
                  <a:pt x="80" y="86"/>
                  <a:pt x="79" y="88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7" y="90"/>
                  <a:pt x="77" y="90"/>
                </a:cubicBezTo>
                <a:cubicBezTo>
                  <a:pt x="76" y="91"/>
                  <a:pt x="73" y="92"/>
                  <a:pt x="71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7" y="92"/>
                  <a:pt x="4" y="91"/>
                  <a:pt x="2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1" y="88"/>
                  <a:pt x="0" y="86"/>
                  <a:pt x="0" y="8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19" y="71"/>
                </a:moveTo>
                <a:cubicBezTo>
                  <a:pt x="19" y="71"/>
                  <a:pt x="19" y="71"/>
                  <a:pt x="19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6" y="71"/>
                  <a:pt x="57" y="70"/>
                  <a:pt x="57" y="69"/>
                </a:cubicBezTo>
                <a:cubicBezTo>
                  <a:pt x="57" y="68"/>
                  <a:pt x="56" y="67"/>
                  <a:pt x="55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8" y="67"/>
                  <a:pt x="17" y="68"/>
                  <a:pt x="17" y="69"/>
                </a:cubicBezTo>
                <a:cubicBezTo>
                  <a:pt x="17" y="70"/>
                  <a:pt x="18" y="71"/>
                  <a:pt x="19" y="71"/>
                </a:cubicBezTo>
                <a:close/>
                <a:moveTo>
                  <a:pt x="19" y="56"/>
                </a:moveTo>
                <a:cubicBezTo>
                  <a:pt x="19" y="56"/>
                  <a:pt x="19" y="56"/>
                  <a:pt x="1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5" y="56"/>
                  <a:pt x="46" y="55"/>
                  <a:pt x="46" y="54"/>
                </a:cubicBezTo>
                <a:cubicBezTo>
                  <a:pt x="46" y="53"/>
                  <a:pt x="45" y="52"/>
                  <a:pt x="44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8" y="56"/>
                  <a:pt x="19" y="56"/>
                </a:cubicBezTo>
                <a:close/>
                <a:moveTo>
                  <a:pt x="19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2" y="41"/>
                  <a:pt x="63" y="40"/>
                  <a:pt x="63" y="39"/>
                </a:cubicBezTo>
                <a:cubicBezTo>
                  <a:pt x="63" y="38"/>
                  <a:pt x="62" y="37"/>
                  <a:pt x="61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8"/>
                  <a:pt x="17" y="39"/>
                </a:cubicBezTo>
                <a:cubicBezTo>
                  <a:pt x="17" y="40"/>
                  <a:pt x="18" y="41"/>
                  <a:pt x="19" y="41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8" y="8"/>
                  <a:pt x="7" y="8"/>
                </a:cubicBezTo>
                <a:cubicBezTo>
                  <a:pt x="7" y="8"/>
                  <a:pt x="7" y="9"/>
                  <a:pt x="7" y="10"/>
                </a:cubicBezTo>
                <a:cubicBezTo>
                  <a:pt x="7" y="83"/>
                  <a:pt x="7" y="83"/>
                  <a:pt x="7" y="83"/>
                </a:cubicBezTo>
                <a:cubicBezTo>
                  <a:pt x="7" y="84"/>
                  <a:pt x="7" y="84"/>
                  <a:pt x="7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8" y="85"/>
                  <a:pt x="8" y="85"/>
                  <a:pt x="9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2" y="85"/>
                  <a:pt x="72" y="85"/>
                  <a:pt x="73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4"/>
                  <a:pt x="73" y="84"/>
                  <a:pt x="73" y="83"/>
                </a:cubicBezTo>
                <a:cubicBezTo>
                  <a:pt x="73" y="32"/>
                  <a:pt x="73" y="32"/>
                  <a:pt x="73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5" y="32"/>
                  <a:pt x="53" y="31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0" y="28"/>
                  <a:pt x="49" y="26"/>
                  <a:pt x="49" y="23"/>
                </a:cubicBezTo>
                <a:cubicBezTo>
                  <a:pt x="49" y="7"/>
                  <a:pt x="49" y="7"/>
                  <a:pt x="49" y="7"/>
                </a:cubicBezTo>
                <a:close/>
                <a:moveTo>
                  <a:pt x="70" y="27"/>
                </a:moveTo>
                <a:cubicBezTo>
                  <a:pt x="70" y="27"/>
                  <a:pt x="70" y="27"/>
                  <a:pt x="70" y="27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4"/>
                  <a:pt x="54" y="25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5" y="27"/>
                  <a:pt x="56" y="27"/>
                  <a:pt x="57" y="27"/>
                </a:cubicBezTo>
                <a:cubicBezTo>
                  <a:pt x="70" y="27"/>
                  <a:pt x="70" y="27"/>
                  <a:pt x="7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4" grpId="0" animBg="1"/>
      <p:bldP spid="16" grpId="0" animBg="1"/>
      <p:bldP spid="26" grpId="0"/>
      <p:bldP spid="27" grpId="0"/>
      <p:bldP spid="28" grpId="0"/>
      <p:bldP spid="29" grpId="0"/>
      <p:bldP spid="30" grpId="0"/>
      <p:bldP spid="31" grpId="0"/>
      <p:bldP spid="32" grpId="0" bldLvl="0" autoUpdateAnimBg="0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90486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5660" y="5255342"/>
            <a:ext cx="4265949" cy="102098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90290" y="2588271"/>
            <a:ext cx="4318097" cy="102098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标题文字添加</a:t>
              </a:r>
              <a:r>
                <a:rPr lang="zh-CN" altLang="en-US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标题文字添加</a:t>
              </a:r>
              <a:r>
                <a:rPr lang="zh-CN" altLang="en-US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621007" y="4030729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1006" y="4808283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1006" y="5537663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6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4012" y="3563984"/>
            <a:ext cx="2880320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标题文字添加：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5021" y="3571360"/>
            <a:ext cx="1594097" cy="810993"/>
          </a:xfrm>
          <a:prstGeom prst="rect">
            <a:avLst/>
          </a:prstGeom>
          <a:solidFill>
            <a:srgbClr val="325B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 defTabSz="913765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65212" y="4835735"/>
            <a:ext cx="1617751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标题文字添加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7513" y="3585402"/>
            <a:ext cx="1594096" cy="810993"/>
          </a:xfrm>
          <a:prstGeom prst="rect">
            <a:avLst/>
          </a:prstGeom>
          <a:solidFill>
            <a:srgbClr val="325B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 defTabSz="913765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933171" y="3775474"/>
            <a:ext cx="433584" cy="406383"/>
            <a:chOff x="2933170" y="4148355"/>
            <a:chExt cx="433584" cy="406383"/>
          </a:xfrm>
          <a:solidFill>
            <a:srgbClr val="325B7F"/>
          </a:solidFill>
        </p:grpSpPr>
        <p:sp>
          <p:nvSpPr>
            <p:cNvPr id="37" name="L 形 36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63502" y="4045607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>
                <a:defRPr/>
              </a:pPr>
              <a:endParaRPr lang="en-US" sz="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+mj-lt"/>
                  <a:cs typeface="Times New Roman" panose="02020503050405090304" pitchFamily="18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latin typeface="+mj-lt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63502" y="4759304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>
                <a:defRPr/>
              </a:pPr>
              <a:endParaRPr lang="en-US" sz="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+mj-lt"/>
                  <a:cs typeface="Times New Roman" panose="02020503050405090304" pitchFamily="18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latin typeface="+mj-lt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77101" y="5507455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>
                <a:defRPr/>
              </a:pPr>
              <a:endParaRPr lang="en-US" sz="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+mj-lt"/>
                  <a:cs typeface="Times New Roman" panose="02020503050405090304" pitchFamily="18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latin typeface="+mj-lt"/>
                <a:cs typeface="Times New Roman" panose="0202050305040509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29" grpId="0"/>
      <p:bldP spid="30" grpId="0"/>
      <p:bldP spid="31" grpId="0"/>
      <p:bldP spid="32" grpId="0"/>
      <p:bldP spid="33" grpId="0" animBg="1"/>
      <p:bldP spid="34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添加论文第三部分内容标题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文本框 27"/>
          <p:cNvSpPr txBox="1"/>
          <p:nvPr/>
        </p:nvSpPr>
        <p:spPr>
          <a:xfrm>
            <a:off x="1614208" y="1825679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indent="71945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93083" y="1407058"/>
            <a:ext cx="1929741" cy="424633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1614208" y="3502175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indent="71945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93083" y="3083554"/>
            <a:ext cx="1929741" cy="424633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1614208" y="5188719"/>
            <a:ext cx="8896371" cy="1021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indent="71945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193083" y="4760050"/>
            <a:ext cx="1929741" cy="424633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第四部分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研究成果与应用</a:t>
            </a:r>
            <a:endParaRPr lang="zh-CN" altLang="en-US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0" name="TextBox 16"/>
          <p:cNvSpPr>
            <a:spLocks noChangeArrowheads="1"/>
          </p:cNvSpPr>
          <p:nvPr/>
        </p:nvSpPr>
        <p:spPr bwMode="auto">
          <a:xfrm>
            <a:off x="1599218" y="2245823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21"/>
          <p:cNvSpPr>
            <a:spLocks noChangeArrowheads="1"/>
          </p:cNvSpPr>
          <p:nvPr/>
        </p:nvSpPr>
        <p:spPr bwMode="auto">
          <a:xfrm>
            <a:off x="1599217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6"/>
          <p:cNvSpPr>
            <a:spLocks noChangeArrowheads="1"/>
          </p:cNvSpPr>
          <p:nvPr/>
        </p:nvSpPr>
        <p:spPr bwMode="auto">
          <a:xfrm>
            <a:off x="8193751" y="2245823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8193750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599217" y="4800489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>
            <a:spLocks noChangeArrowheads="1"/>
          </p:cNvSpPr>
          <p:nvPr/>
        </p:nvSpPr>
        <p:spPr bwMode="auto">
          <a:xfrm>
            <a:off x="1599216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6"/>
          <p:cNvSpPr>
            <a:spLocks noChangeArrowheads="1"/>
          </p:cNvSpPr>
          <p:nvPr/>
        </p:nvSpPr>
        <p:spPr bwMode="auto">
          <a:xfrm>
            <a:off x="8193750" y="4800489"/>
            <a:ext cx="281093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21"/>
          <p:cNvSpPr>
            <a:spLocks noChangeArrowheads="1"/>
          </p:cNvSpPr>
          <p:nvPr/>
        </p:nvSpPr>
        <p:spPr bwMode="auto">
          <a:xfrm>
            <a:off x="8193749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75" name="Text Box 78"/>
          <p:cNvSpPr txBox="1">
            <a:spLocks noChangeArrowheads="1"/>
          </p:cNvSpPr>
          <p:nvPr/>
        </p:nvSpPr>
        <p:spPr bwMode="auto">
          <a:xfrm>
            <a:off x="2346100" y="4389838"/>
            <a:ext cx="1545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2400" dirty="0">
                <a:solidFill>
                  <a:srgbClr val="325B7F"/>
                </a:solidFill>
                <a:latin typeface="Impact" panose="020B0806030902050204" pitchFamily="34" charset="0"/>
              </a:rPr>
              <a:t>35,216,330</a:t>
            </a:r>
            <a:endParaRPr lang="en-US" altLang="zh-CN" sz="2400" dirty="0">
              <a:solidFill>
                <a:srgbClr val="325B7F"/>
              </a:solidFill>
              <a:latin typeface="Impact" panose="020B0806030902050204" pitchFamily="34" charset="0"/>
            </a:endParaRPr>
          </a:p>
        </p:txBody>
      </p:sp>
      <p:sp>
        <p:nvSpPr>
          <p:cNvPr id="176" name="Rectangle 79"/>
          <p:cNvSpPr>
            <a:spLocks noChangeArrowheads="1"/>
          </p:cNvSpPr>
          <p:nvPr/>
        </p:nvSpPr>
        <p:spPr bwMode="auto">
          <a:xfrm>
            <a:off x="1675343" y="5043327"/>
            <a:ext cx="3071284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Text Box 80"/>
          <p:cNvSpPr txBox="1">
            <a:spLocks noChangeArrowheads="1"/>
          </p:cNvSpPr>
          <p:nvPr/>
        </p:nvSpPr>
        <p:spPr bwMode="auto">
          <a:xfrm>
            <a:off x="8345592" y="4389838"/>
            <a:ext cx="1501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61,478,900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8" name="Rectangle 81"/>
          <p:cNvSpPr>
            <a:spLocks noChangeArrowheads="1"/>
          </p:cNvSpPr>
          <p:nvPr/>
        </p:nvSpPr>
        <p:spPr bwMode="auto">
          <a:xfrm>
            <a:off x="7593542" y="5043327"/>
            <a:ext cx="3071284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Line 82"/>
          <p:cNvSpPr>
            <a:spLocks noChangeShapeType="1"/>
          </p:cNvSpPr>
          <p:nvPr/>
        </p:nvSpPr>
        <p:spPr bwMode="auto">
          <a:xfrm>
            <a:off x="1838326" y="4912655"/>
            <a:ext cx="2592916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0" name="Line 83"/>
          <p:cNvSpPr>
            <a:spLocks noChangeShapeType="1"/>
          </p:cNvSpPr>
          <p:nvPr/>
        </p:nvSpPr>
        <p:spPr bwMode="auto">
          <a:xfrm>
            <a:off x="7790393" y="4912655"/>
            <a:ext cx="2592916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1364192" y="1964138"/>
            <a:ext cx="9463616" cy="1869018"/>
            <a:chOff x="1344084" y="2181226"/>
            <a:chExt cx="9463616" cy="1869018"/>
          </a:xfrm>
        </p:grpSpPr>
        <p:grpSp>
          <p:nvGrpSpPr>
            <p:cNvPr id="126" name="Group 9"/>
            <p:cNvGrpSpPr/>
            <p:nvPr/>
          </p:nvGrpSpPr>
          <p:grpSpPr bwMode="auto">
            <a:xfrm>
              <a:off x="16002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27" name="Freeform 1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9" name="Freeform 12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0" name="Oval 13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31" name="Group 14"/>
            <p:cNvGrpSpPr/>
            <p:nvPr/>
          </p:nvGrpSpPr>
          <p:grpSpPr bwMode="auto">
            <a:xfrm>
              <a:off x="74908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2" name="Freeform 15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3" name="Oval 16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34" name="Group 17"/>
            <p:cNvGrpSpPr/>
            <p:nvPr/>
          </p:nvGrpSpPr>
          <p:grpSpPr bwMode="auto">
            <a:xfrm>
              <a:off x="24003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35" name="Freeform 18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6" name="Oval 19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37" name="Group 20"/>
            <p:cNvGrpSpPr/>
            <p:nvPr/>
          </p:nvGrpSpPr>
          <p:grpSpPr bwMode="auto">
            <a:xfrm>
              <a:off x="82909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8" name="Freeform 21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39" name="Oval 22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0" name="Group 23"/>
            <p:cNvGrpSpPr/>
            <p:nvPr/>
          </p:nvGrpSpPr>
          <p:grpSpPr bwMode="auto">
            <a:xfrm>
              <a:off x="32004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41" name="Freeform 24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2" name="Oval 25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3" name="Group 26"/>
            <p:cNvGrpSpPr/>
            <p:nvPr/>
          </p:nvGrpSpPr>
          <p:grpSpPr bwMode="auto">
            <a:xfrm>
              <a:off x="9091084" y="2610909"/>
              <a:ext cx="753533" cy="1430867"/>
              <a:chOff x="0" y="0"/>
              <a:chExt cx="356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4" name="Freeform 27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5" name="Oval 28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6" name="Group 29"/>
            <p:cNvGrpSpPr/>
            <p:nvPr/>
          </p:nvGrpSpPr>
          <p:grpSpPr bwMode="auto">
            <a:xfrm>
              <a:off x="4000501" y="2621493"/>
              <a:ext cx="579967" cy="1428751"/>
              <a:chOff x="0" y="0"/>
              <a:chExt cx="274" cy="675"/>
            </a:xfrm>
            <a:solidFill>
              <a:srgbClr val="325B7F"/>
            </a:solidFill>
          </p:grpSpPr>
          <p:sp>
            <p:nvSpPr>
              <p:cNvPr id="147" name="Freeform 3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8" name="Oval 3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9" name="Group 32"/>
            <p:cNvGrpSpPr/>
            <p:nvPr/>
          </p:nvGrpSpPr>
          <p:grpSpPr bwMode="auto">
            <a:xfrm>
              <a:off x="9889067" y="2610909"/>
              <a:ext cx="755651" cy="1430867"/>
              <a:chOff x="0" y="0"/>
              <a:chExt cx="357" cy="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Freeform 33"/>
              <p:cNvSpPr/>
              <p:nvPr/>
            </p:nvSpPr>
            <p:spPr bwMode="auto">
              <a:xfrm>
                <a:off x="0" y="137"/>
                <a:ext cx="357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1" name="Oval 34"/>
              <p:cNvSpPr>
                <a:spLocks noChangeArrowheads="1"/>
              </p:cNvSpPr>
              <p:nvPr/>
            </p:nvSpPr>
            <p:spPr bwMode="auto">
              <a:xfrm>
                <a:off x="123" y="0"/>
                <a:ext cx="114" cy="1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52" name="Group 93"/>
            <p:cNvGrpSpPr/>
            <p:nvPr/>
          </p:nvGrpSpPr>
          <p:grpSpPr bwMode="auto">
            <a:xfrm>
              <a:off x="1344084" y="2181226"/>
              <a:ext cx="465667" cy="393700"/>
              <a:chOff x="635" y="1030"/>
              <a:chExt cx="220" cy="186"/>
            </a:xfrm>
          </p:grpSpPr>
          <p:sp>
            <p:nvSpPr>
              <p:cNvPr id="153" name="Freeform 56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4" name="Oval 57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5" name="Oval 58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/>
              </a:p>
            </p:txBody>
          </p:sp>
          <p:sp>
            <p:nvSpPr>
              <p:cNvPr id="156" name="Oval 59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57" name="Group 92"/>
            <p:cNvGrpSpPr/>
            <p:nvPr/>
          </p:nvGrpSpPr>
          <p:grpSpPr bwMode="auto">
            <a:xfrm>
              <a:off x="2159001" y="2181226"/>
              <a:ext cx="461433" cy="393700"/>
              <a:chOff x="1020" y="1030"/>
              <a:chExt cx="218" cy="186"/>
            </a:xfrm>
          </p:grpSpPr>
          <p:sp>
            <p:nvSpPr>
              <p:cNvPr id="158" name="Freeform 61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/>
              </a:p>
            </p:txBody>
          </p:sp>
          <p:sp>
            <p:nvSpPr>
              <p:cNvPr id="159" name="Oval 62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0" name="Oval 63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1" name="Oval 64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62" name="Group 90"/>
            <p:cNvGrpSpPr/>
            <p:nvPr/>
          </p:nvGrpSpPr>
          <p:grpSpPr bwMode="auto">
            <a:xfrm>
              <a:off x="4409017" y="2181226"/>
              <a:ext cx="465667" cy="393700"/>
              <a:chOff x="2083" y="1030"/>
              <a:chExt cx="220" cy="186"/>
            </a:xfrm>
          </p:grpSpPr>
          <p:sp>
            <p:nvSpPr>
              <p:cNvPr id="163" name="Freeform 66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4" name="Oval 67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5" name="Oval 68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6" name="Oval 69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67" name="Group 91"/>
            <p:cNvGrpSpPr/>
            <p:nvPr/>
          </p:nvGrpSpPr>
          <p:grpSpPr bwMode="auto">
            <a:xfrm>
              <a:off x="3600451" y="2181226"/>
              <a:ext cx="459316" cy="393700"/>
              <a:chOff x="1701" y="1030"/>
              <a:chExt cx="217" cy="186"/>
            </a:xfrm>
          </p:grpSpPr>
          <p:sp>
            <p:nvSpPr>
              <p:cNvPr id="168" name="Freeform 71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69" name="Oval 72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70" name="Oval 73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72" name="Line 75"/>
            <p:cNvSpPr>
              <a:spLocks noChangeShapeType="1"/>
            </p:cNvSpPr>
            <p:nvPr/>
          </p:nvSpPr>
          <p:spPr bwMode="auto">
            <a:xfrm>
              <a:off x="5302251" y="3332692"/>
              <a:ext cx="158538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3" name="Oval 76"/>
            <p:cNvSpPr>
              <a:spLocks noChangeArrowheads="1"/>
            </p:cNvSpPr>
            <p:nvPr/>
          </p:nvSpPr>
          <p:spPr bwMode="auto">
            <a:xfrm>
              <a:off x="5717118" y="2953809"/>
              <a:ext cx="755649" cy="7598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5842309" y="3097744"/>
              <a:ext cx="5052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9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VS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81" name="Group 94"/>
            <p:cNvGrpSpPr/>
            <p:nvPr/>
          </p:nvGrpSpPr>
          <p:grpSpPr bwMode="auto">
            <a:xfrm>
              <a:off x="7277100" y="2181226"/>
              <a:ext cx="465667" cy="393700"/>
              <a:chOff x="635" y="1030"/>
              <a:chExt cx="220" cy="186"/>
            </a:xfrm>
          </p:grpSpPr>
          <p:sp>
            <p:nvSpPr>
              <p:cNvPr id="182" name="Freeform 95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3" name="Oval 96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4" name="Oval 97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5" name="Oval 98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86" name="Group 99"/>
            <p:cNvGrpSpPr/>
            <p:nvPr/>
          </p:nvGrpSpPr>
          <p:grpSpPr bwMode="auto">
            <a:xfrm>
              <a:off x="8092018" y="2181226"/>
              <a:ext cx="461433" cy="393700"/>
              <a:chOff x="1020" y="1030"/>
              <a:chExt cx="218" cy="186"/>
            </a:xfrm>
          </p:grpSpPr>
          <p:sp>
            <p:nvSpPr>
              <p:cNvPr id="187" name="Freeform 100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8" name="Oval 101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9" name="Oval 102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0" name="Oval 103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91" name="Group 104"/>
            <p:cNvGrpSpPr/>
            <p:nvPr/>
          </p:nvGrpSpPr>
          <p:grpSpPr bwMode="auto">
            <a:xfrm>
              <a:off x="10342033" y="2181226"/>
              <a:ext cx="465667" cy="393700"/>
              <a:chOff x="2083" y="1030"/>
              <a:chExt cx="220" cy="186"/>
            </a:xfrm>
          </p:grpSpPr>
          <p:sp>
            <p:nvSpPr>
              <p:cNvPr id="192" name="Freeform 105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3" name="Oval 106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4" name="Oval 107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5" name="Oval 108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96" name="Group 109"/>
            <p:cNvGrpSpPr/>
            <p:nvPr/>
          </p:nvGrpSpPr>
          <p:grpSpPr bwMode="auto">
            <a:xfrm>
              <a:off x="9533467" y="2181226"/>
              <a:ext cx="459317" cy="393700"/>
              <a:chOff x="1701" y="1030"/>
              <a:chExt cx="217" cy="186"/>
            </a:xfrm>
          </p:grpSpPr>
          <p:sp>
            <p:nvSpPr>
              <p:cNvPr id="197" name="Freeform 110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8" name="Oval 111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9" name="Oval 112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0" name="Oval 113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pic>
        <p:nvPicPr>
          <p:cNvPr id="89" name="图片 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5" grpId="0"/>
      <p:bldP spid="176" grpId="0"/>
      <p:bldP spid="177" grpId="0"/>
      <p:bldP spid="178" grpId="0"/>
      <p:bldP spid="179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072692" y="4910231"/>
            <a:ext cx="95808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绪论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6950656" y="2037620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研究成果与应用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2692604" y="3153440"/>
            <a:ext cx="206880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研究方法与思路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4504554" y="4375958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关键技术与实践难点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9040449" y="4141043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相关建议与论文总结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40691" y="3843014"/>
            <a:ext cx="999564" cy="1001764"/>
            <a:chOff x="3437020" y="2074814"/>
            <a:chExt cx="863676" cy="865577"/>
          </a:xfrm>
        </p:grpSpPr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316873" y="3137515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529563" y="2650283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9858482" y="2882545"/>
            <a:ext cx="999564" cy="1001763"/>
            <a:chOff x="3437020" y="5246272"/>
            <a:chExt cx="863676" cy="865576"/>
          </a:xfrm>
        </p:grpSpPr>
        <p:sp>
          <p:nvSpPr>
            <p:cNvPr id="39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3" name="TextBox 17"/>
          <p:cNvSpPr txBox="1"/>
          <p:nvPr/>
        </p:nvSpPr>
        <p:spPr>
          <a:xfrm>
            <a:off x="5471931" y="3122895"/>
            <a:ext cx="1248139" cy="131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应用前景</a:t>
            </a:r>
            <a:endParaRPr lang="zh-CN" altLang="en-US" sz="426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1295467" y="1850375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sp>
        <p:nvSpPr>
          <p:cNvPr id="15" name="TextBox 19"/>
          <p:cNvSpPr txBox="1"/>
          <p:nvPr/>
        </p:nvSpPr>
        <p:spPr>
          <a:xfrm>
            <a:off x="8112224" y="1850375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sp>
        <p:nvSpPr>
          <p:cNvPr id="16" name="TextBox 20"/>
          <p:cNvSpPr txBox="1"/>
          <p:nvPr/>
        </p:nvSpPr>
        <p:spPr>
          <a:xfrm>
            <a:off x="1295467" y="4699209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sp>
        <p:nvSpPr>
          <p:cNvPr id="17" name="TextBox 21"/>
          <p:cNvSpPr txBox="1"/>
          <p:nvPr/>
        </p:nvSpPr>
        <p:spPr>
          <a:xfrm>
            <a:off x="8112224" y="4699209"/>
            <a:ext cx="274386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请在这里添加相应的文字内容，请在这里添加相应的文字内容。请在这里添加相应的文字内容，请在这里添加相应的文字内容。</a:t>
            </a:r>
            <a:endParaRPr lang="en-US" altLang="zh-CN" sz="1335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434418" y="2111551"/>
            <a:ext cx="3323167" cy="3335868"/>
            <a:chOff x="3325813" y="1973262"/>
            <a:chExt cx="2492375" cy="2501901"/>
          </a:xfrm>
        </p:grpSpPr>
        <p:sp>
          <p:nvSpPr>
            <p:cNvPr id="19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rgbClr val="335C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rgbClr val="335C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TextBox 50"/>
            <p:cNvSpPr txBox="1"/>
            <p:nvPr/>
          </p:nvSpPr>
          <p:spPr>
            <a:xfrm>
              <a:off x="3786883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36"/>
            <p:cNvSpPr txBox="1"/>
            <p:nvPr/>
          </p:nvSpPr>
          <p:spPr>
            <a:xfrm>
              <a:off x="5251579" y="2348629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3786883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 txBox="1"/>
            <p:nvPr/>
          </p:nvSpPr>
          <p:spPr>
            <a:xfrm>
              <a:off x="5251579" y="3767794"/>
              <a:ext cx="144016" cy="338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9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1367" y="2562194"/>
            <a:ext cx="8949266" cy="2568309"/>
            <a:chOff x="1621369" y="2739812"/>
            <a:chExt cx="8949266" cy="2568309"/>
          </a:xfrm>
        </p:grpSpPr>
        <p:sp>
          <p:nvSpPr>
            <p:cNvPr id="73" name="Freeform 9"/>
            <p:cNvSpPr/>
            <p:nvPr/>
          </p:nvSpPr>
          <p:spPr bwMode="auto">
            <a:xfrm>
              <a:off x="3331634" y="4025027"/>
              <a:ext cx="2110317" cy="1056541"/>
            </a:xfrm>
            <a:custGeom>
              <a:avLst/>
              <a:gdLst>
                <a:gd name="T0" fmla="*/ 228 w 457"/>
                <a:gd name="T1" fmla="*/ 142 h 229"/>
                <a:gd name="T2" fmla="*/ 87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7" y="78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5039786" y="2968485"/>
              <a:ext cx="2112433" cy="1056543"/>
            </a:xfrm>
            <a:custGeom>
              <a:avLst/>
              <a:gdLst>
                <a:gd name="T0" fmla="*/ 229 w 458"/>
                <a:gd name="T1" fmla="*/ 87 h 229"/>
                <a:gd name="T2" fmla="*/ 371 w 458"/>
                <a:gd name="T3" fmla="*/ 229 h 229"/>
                <a:gd name="T4" fmla="*/ 458 w 458"/>
                <a:gd name="T5" fmla="*/ 229 h 229"/>
                <a:gd name="T6" fmla="*/ 229 w 458"/>
                <a:gd name="T7" fmla="*/ 0 h 229"/>
                <a:gd name="T8" fmla="*/ 0 w 458"/>
                <a:gd name="T9" fmla="*/ 229 h 229"/>
                <a:gd name="T10" fmla="*/ 87 w 458"/>
                <a:gd name="T11" fmla="*/ 229 h 229"/>
                <a:gd name="T12" fmla="*/ 229 w 458"/>
                <a:gd name="T13" fmla="*/ 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229">
                  <a:moveTo>
                    <a:pt x="229" y="87"/>
                  </a:move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6750053" y="4025027"/>
              <a:ext cx="2110316" cy="1056541"/>
            </a:xfrm>
            <a:custGeom>
              <a:avLst/>
              <a:gdLst>
                <a:gd name="T0" fmla="*/ 228 w 457"/>
                <a:gd name="T1" fmla="*/ 142 h 229"/>
                <a:gd name="T2" fmla="*/ 86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6" y="78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1621369" y="2968483"/>
              <a:ext cx="2112433" cy="1255572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44 w 458"/>
                <a:gd name="T5" fmla="*/ 272 h 272"/>
                <a:gd name="T6" fmla="*/ 87 w 458"/>
                <a:gd name="T7" fmla="*/ 229 h 272"/>
                <a:gd name="T8" fmla="*/ 229 w 458"/>
                <a:gd name="T9" fmla="*/ 87 h 272"/>
                <a:gd name="T10" fmla="*/ 371 w 458"/>
                <a:gd name="T11" fmla="*/ 229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0" y="253"/>
                    <a:pt x="20" y="272"/>
                    <a:pt x="44" y="272"/>
                  </a:cubicBezTo>
                  <a:cubicBezTo>
                    <a:pt x="68" y="272"/>
                    <a:pt x="87" y="253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8458202" y="2968483"/>
              <a:ext cx="2112433" cy="1255572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87 w 458"/>
                <a:gd name="T5" fmla="*/ 229 h 272"/>
                <a:gd name="T6" fmla="*/ 229 w 458"/>
                <a:gd name="T7" fmla="*/ 87 h 272"/>
                <a:gd name="T8" fmla="*/ 371 w 458"/>
                <a:gd name="T9" fmla="*/ 229 h 272"/>
                <a:gd name="T10" fmla="*/ 414 w 458"/>
                <a:gd name="T11" fmla="*/ 272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371" y="253"/>
                    <a:pt x="390" y="272"/>
                    <a:pt x="414" y="272"/>
                  </a:cubicBezTo>
                  <a:cubicBezTo>
                    <a:pt x="438" y="272"/>
                    <a:pt x="458" y="253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78" name="Group 14"/>
            <p:cNvGrpSpPr/>
            <p:nvPr/>
          </p:nvGrpSpPr>
          <p:grpSpPr bwMode="auto">
            <a:xfrm>
              <a:off x="2482851" y="3775181"/>
              <a:ext cx="389467" cy="499688"/>
              <a:chOff x="0" y="0"/>
              <a:chExt cx="184" cy="236"/>
            </a:xfrm>
            <a:solidFill>
              <a:srgbClr val="325B7F"/>
            </a:solidFill>
          </p:grpSpPr>
          <p:sp>
            <p:nvSpPr>
              <p:cNvPr id="79" name="Freeform 15"/>
              <p:cNvSpPr/>
              <p:nvPr/>
            </p:nvSpPr>
            <p:spPr bwMode="auto">
              <a:xfrm>
                <a:off x="0" y="0"/>
                <a:ext cx="184" cy="236"/>
              </a:xfrm>
              <a:custGeom>
                <a:avLst/>
                <a:gdLst>
                  <a:gd name="T0" fmla="*/ 19 w 84"/>
                  <a:gd name="T1" fmla="*/ 98 h 108"/>
                  <a:gd name="T2" fmla="*/ 10 w 84"/>
                  <a:gd name="T3" fmla="*/ 98 h 108"/>
                  <a:gd name="T4" fmla="*/ 10 w 84"/>
                  <a:gd name="T5" fmla="*/ 9 h 108"/>
                  <a:gd name="T6" fmla="*/ 79 w 84"/>
                  <a:gd name="T7" fmla="*/ 9 h 108"/>
                  <a:gd name="T8" fmla="*/ 84 w 84"/>
                  <a:gd name="T9" fmla="*/ 5 h 108"/>
                  <a:gd name="T10" fmla="*/ 79 w 84"/>
                  <a:gd name="T11" fmla="*/ 0 h 108"/>
                  <a:gd name="T12" fmla="*/ 5 w 84"/>
                  <a:gd name="T13" fmla="*/ 0 h 108"/>
                  <a:gd name="T14" fmla="*/ 0 w 84"/>
                  <a:gd name="T15" fmla="*/ 5 h 108"/>
                  <a:gd name="T16" fmla="*/ 0 w 84"/>
                  <a:gd name="T17" fmla="*/ 103 h 108"/>
                  <a:gd name="T18" fmla="*/ 5 w 84"/>
                  <a:gd name="T19" fmla="*/ 108 h 108"/>
                  <a:gd name="T20" fmla="*/ 19 w 84"/>
                  <a:gd name="T21" fmla="*/ 108 h 108"/>
                  <a:gd name="T22" fmla="*/ 23 w 84"/>
                  <a:gd name="T23" fmla="*/ 103 h 108"/>
                  <a:gd name="T24" fmla="*/ 19 w 84"/>
                  <a:gd name="T25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08">
                    <a:moveTo>
                      <a:pt x="19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2" y="9"/>
                      <a:pt x="84" y="7"/>
                      <a:pt x="84" y="5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3" y="108"/>
                      <a:pt x="5" y="108"/>
                    </a:cubicBezTo>
                    <a:cubicBezTo>
                      <a:pt x="19" y="108"/>
                      <a:pt x="19" y="108"/>
                      <a:pt x="19" y="108"/>
                    </a:cubicBezTo>
                    <a:cubicBezTo>
                      <a:pt x="21" y="108"/>
                      <a:pt x="23" y="106"/>
                      <a:pt x="23" y="103"/>
                    </a:cubicBezTo>
                    <a:cubicBezTo>
                      <a:pt x="23" y="100"/>
                      <a:pt x="21" y="98"/>
                      <a:pt x="1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6"/>
              <p:cNvSpPr/>
              <p:nvPr/>
            </p:nvSpPr>
            <p:spPr bwMode="auto">
              <a:xfrm>
                <a:off x="116" y="138"/>
                <a:ext cx="68" cy="98"/>
              </a:xfrm>
              <a:custGeom>
                <a:avLst/>
                <a:gdLst>
                  <a:gd name="T0" fmla="*/ 26 w 31"/>
                  <a:gd name="T1" fmla="*/ 0 h 45"/>
                  <a:gd name="T2" fmla="*/ 21 w 31"/>
                  <a:gd name="T3" fmla="*/ 5 h 45"/>
                  <a:gd name="T4" fmla="*/ 21 w 31"/>
                  <a:gd name="T5" fmla="*/ 35 h 45"/>
                  <a:gd name="T6" fmla="*/ 4 w 31"/>
                  <a:gd name="T7" fmla="*/ 35 h 45"/>
                  <a:gd name="T8" fmla="*/ 0 w 31"/>
                  <a:gd name="T9" fmla="*/ 40 h 45"/>
                  <a:gd name="T10" fmla="*/ 4 w 31"/>
                  <a:gd name="T11" fmla="*/ 45 h 45"/>
                  <a:gd name="T12" fmla="*/ 26 w 31"/>
                  <a:gd name="T13" fmla="*/ 45 h 45"/>
                  <a:gd name="T14" fmla="*/ 29 w 31"/>
                  <a:gd name="T15" fmla="*/ 43 h 45"/>
                  <a:gd name="T16" fmla="*/ 31 w 31"/>
                  <a:gd name="T17" fmla="*/ 40 h 45"/>
                  <a:gd name="T18" fmla="*/ 31 w 31"/>
                  <a:gd name="T19" fmla="*/ 5 h 45"/>
                  <a:gd name="T20" fmla="*/ 26 w 31"/>
                  <a:gd name="T2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26" y="0"/>
                    </a:moveTo>
                    <a:cubicBezTo>
                      <a:pt x="23" y="0"/>
                      <a:pt x="21" y="2"/>
                      <a:pt x="21" y="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40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7" y="45"/>
                      <a:pt x="28" y="44"/>
                      <a:pt x="29" y="43"/>
                    </a:cubicBezTo>
                    <a:cubicBezTo>
                      <a:pt x="30" y="42"/>
                      <a:pt x="31" y="41"/>
                      <a:pt x="31" y="4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66" y="51"/>
                <a:ext cx="113" cy="163"/>
              </a:xfrm>
              <a:custGeom>
                <a:avLst/>
                <a:gdLst>
                  <a:gd name="T0" fmla="*/ 45 w 52"/>
                  <a:gd name="T1" fmla="*/ 1 h 75"/>
                  <a:gd name="T2" fmla="*/ 40 w 52"/>
                  <a:gd name="T3" fmla="*/ 0 h 75"/>
                  <a:gd name="T4" fmla="*/ 30 w 52"/>
                  <a:gd name="T5" fmla="*/ 5 h 75"/>
                  <a:gd name="T6" fmla="*/ 1 w 52"/>
                  <a:gd name="T7" fmla="*/ 57 h 75"/>
                  <a:gd name="T8" fmla="*/ 0 w 52"/>
                  <a:gd name="T9" fmla="*/ 59 h 75"/>
                  <a:gd name="T10" fmla="*/ 0 w 52"/>
                  <a:gd name="T11" fmla="*/ 71 h 75"/>
                  <a:gd name="T12" fmla="*/ 3 w 52"/>
                  <a:gd name="T13" fmla="*/ 75 h 75"/>
                  <a:gd name="T14" fmla="*/ 5 w 52"/>
                  <a:gd name="T15" fmla="*/ 75 h 75"/>
                  <a:gd name="T16" fmla="*/ 7 w 52"/>
                  <a:gd name="T17" fmla="*/ 75 h 75"/>
                  <a:gd name="T18" fmla="*/ 18 w 52"/>
                  <a:gd name="T19" fmla="*/ 69 h 75"/>
                  <a:gd name="T20" fmla="*/ 19 w 52"/>
                  <a:gd name="T21" fmla="*/ 67 h 75"/>
                  <a:gd name="T22" fmla="*/ 49 w 52"/>
                  <a:gd name="T23" fmla="*/ 16 h 75"/>
                  <a:gd name="T24" fmla="*/ 45 w 52"/>
                  <a:gd name="T25" fmla="*/ 1 h 75"/>
                  <a:gd name="T26" fmla="*/ 41 w 52"/>
                  <a:gd name="T27" fmla="*/ 11 h 75"/>
                  <a:gd name="T28" fmla="*/ 12 w 52"/>
                  <a:gd name="T29" fmla="*/ 62 h 75"/>
                  <a:gd name="T30" fmla="*/ 9 w 52"/>
                  <a:gd name="T31" fmla="*/ 63 h 75"/>
                  <a:gd name="T32" fmla="*/ 9 w 52"/>
                  <a:gd name="T33" fmla="*/ 60 h 75"/>
                  <a:gd name="T34" fmla="*/ 38 w 52"/>
                  <a:gd name="T35" fmla="*/ 10 h 75"/>
                  <a:gd name="T36" fmla="*/ 41 w 52"/>
                  <a:gd name="T37" fmla="*/ 9 h 75"/>
                  <a:gd name="T38" fmla="*/ 41 w 52"/>
                  <a:gd name="T39" fmla="*/ 1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75">
                    <a:moveTo>
                      <a:pt x="45" y="1"/>
                    </a:moveTo>
                    <a:cubicBezTo>
                      <a:pt x="44" y="0"/>
                      <a:pt x="42" y="0"/>
                      <a:pt x="40" y="0"/>
                    </a:cubicBezTo>
                    <a:cubicBezTo>
                      <a:pt x="36" y="0"/>
                      <a:pt x="32" y="2"/>
                      <a:pt x="30" y="5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2"/>
                      <a:pt x="1" y="74"/>
                      <a:pt x="3" y="75"/>
                    </a:cubicBezTo>
                    <a:cubicBezTo>
                      <a:pt x="3" y="75"/>
                      <a:pt x="4" y="75"/>
                      <a:pt x="5" y="75"/>
                    </a:cubicBezTo>
                    <a:cubicBezTo>
                      <a:pt x="6" y="75"/>
                      <a:pt x="7" y="75"/>
                      <a:pt x="7" y="75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9" y="68"/>
                      <a:pt x="19" y="6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1"/>
                      <a:pt x="50" y="4"/>
                      <a:pt x="45" y="1"/>
                    </a:cubicBezTo>
                    <a:close/>
                    <a:moveTo>
                      <a:pt x="41" y="11"/>
                    </a:moveTo>
                    <a:cubicBezTo>
                      <a:pt x="12" y="62"/>
                      <a:pt x="12" y="62"/>
                      <a:pt x="12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9"/>
                      <a:pt x="40" y="9"/>
                      <a:pt x="41" y="9"/>
                    </a:cubicBezTo>
                    <a:cubicBezTo>
                      <a:pt x="41" y="10"/>
                      <a:pt x="42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35" y="68"/>
                <a:ext cx="70" cy="20"/>
              </a:xfrm>
              <a:custGeom>
                <a:avLst/>
                <a:gdLst>
                  <a:gd name="T0" fmla="*/ 32 w 32"/>
                  <a:gd name="T1" fmla="*/ 4 h 9"/>
                  <a:gd name="T2" fmla="*/ 28 w 32"/>
                  <a:gd name="T3" fmla="*/ 0 h 9"/>
                  <a:gd name="T4" fmla="*/ 4 w 32"/>
                  <a:gd name="T5" fmla="*/ 0 h 9"/>
                  <a:gd name="T6" fmla="*/ 0 w 32"/>
                  <a:gd name="T7" fmla="*/ 4 h 9"/>
                  <a:gd name="T8" fmla="*/ 4 w 32"/>
                  <a:gd name="T9" fmla="*/ 9 h 9"/>
                  <a:gd name="T10" fmla="*/ 28 w 32"/>
                  <a:gd name="T11" fmla="*/ 9 h 9"/>
                  <a:gd name="T12" fmla="*/ 32 w 32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2" y="7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9"/>
              <p:cNvSpPr/>
              <p:nvPr/>
            </p:nvSpPr>
            <p:spPr bwMode="auto">
              <a:xfrm>
                <a:off x="35" y="107"/>
                <a:ext cx="46" cy="20"/>
              </a:xfrm>
              <a:custGeom>
                <a:avLst/>
                <a:gdLst>
                  <a:gd name="T0" fmla="*/ 4 w 21"/>
                  <a:gd name="T1" fmla="*/ 0 h 9"/>
                  <a:gd name="T2" fmla="*/ 0 w 21"/>
                  <a:gd name="T3" fmla="*/ 4 h 9"/>
                  <a:gd name="T4" fmla="*/ 4 w 21"/>
                  <a:gd name="T5" fmla="*/ 9 h 9"/>
                  <a:gd name="T6" fmla="*/ 16 w 21"/>
                  <a:gd name="T7" fmla="*/ 9 h 9"/>
                  <a:gd name="T8" fmla="*/ 21 w 21"/>
                  <a:gd name="T9" fmla="*/ 4 h 9"/>
                  <a:gd name="T10" fmla="*/ 16 w 21"/>
                  <a:gd name="T11" fmla="*/ 0 h 9"/>
                  <a:gd name="T12" fmla="*/ 4 w 2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9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9" y="9"/>
                      <a:pt x="21" y="7"/>
                      <a:pt x="21" y="4"/>
                    </a:cubicBezTo>
                    <a:cubicBezTo>
                      <a:pt x="21" y="2"/>
                      <a:pt x="19" y="0"/>
                      <a:pt x="16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Group 20"/>
            <p:cNvGrpSpPr/>
            <p:nvPr/>
          </p:nvGrpSpPr>
          <p:grpSpPr bwMode="auto">
            <a:xfrm>
              <a:off x="7558619" y="3775181"/>
              <a:ext cx="493183" cy="499688"/>
              <a:chOff x="0" y="0"/>
              <a:chExt cx="233" cy="23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5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33" cy="236"/>
              </a:xfrm>
              <a:custGeom>
                <a:avLst/>
                <a:gdLst>
                  <a:gd name="T0" fmla="*/ 103 w 107"/>
                  <a:gd name="T1" fmla="*/ 42 h 108"/>
                  <a:gd name="T2" fmla="*/ 93 w 107"/>
                  <a:gd name="T3" fmla="*/ 35 h 108"/>
                  <a:gd name="T4" fmla="*/ 97 w 107"/>
                  <a:gd name="T5" fmla="*/ 22 h 108"/>
                  <a:gd name="T6" fmla="*/ 80 w 107"/>
                  <a:gd name="T7" fmla="*/ 10 h 108"/>
                  <a:gd name="T8" fmla="*/ 68 w 107"/>
                  <a:gd name="T9" fmla="*/ 12 h 108"/>
                  <a:gd name="T10" fmla="*/ 62 w 107"/>
                  <a:gd name="T11" fmla="*/ 1 h 108"/>
                  <a:gd name="T12" fmla="*/ 42 w 107"/>
                  <a:gd name="T13" fmla="*/ 4 h 108"/>
                  <a:gd name="T14" fmla="*/ 34 w 107"/>
                  <a:gd name="T15" fmla="*/ 14 h 108"/>
                  <a:gd name="T16" fmla="*/ 22 w 107"/>
                  <a:gd name="T17" fmla="*/ 11 h 108"/>
                  <a:gd name="T18" fmla="*/ 10 w 107"/>
                  <a:gd name="T19" fmla="*/ 27 h 108"/>
                  <a:gd name="T20" fmla="*/ 12 w 107"/>
                  <a:gd name="T21" fmla="*/ 39 h 108"/>
                  <a:gd name="T22" fmla="*/ 0 w 107"/>
                  <a:gd name="T23" fmla="*/ 46 h 108"/>
                  <a:gd name="T24" fmla="*/ 0 w 107"/>
                  <a:gd name="T25" fmla="*/ 62 h 108"/>
                  <a:gd name="T26" fmla="*/ 12 w 107"/>
                  <a:gd name="T27" fmla="*/ 69 h 108"/>
                  <a:gd name="T28" fmla="*/ 10 w 107"/>
                  <a:gd name="T29" fmla="*/ 81 h 108"/>
                  <a:gd name="T30" fmla="*/ 22 w 107"/>
                  <a:gd name="T31" fmla="*/ 97 h 108"/>
                  <a:gd name="T32" fmla="*/ 34 w 107"/>
                  <a:gd name="T33" fmla="*/ 94 h 108"/>
                  <a:gd name="T34" fmla="*/ 42 w 107"/>
                  <a:gd name="T35" fmla="*/ 104 h 108"/>
                  <a:gd name="T36" fmla="*/ 53 w 107"/>
                  <a:gd name="T37" fmla="*/ 108 h 108"/>
                  <a:gd name="T38" fmla="*/ 65 w 107"/>
                  <a:gd name="T39" fmla="*/ 104 h 108"/>
                  <a:gd name="T40" fmla="*/ 72 w 107"/>
                  <a:gd name="T41" fmla="*/ 94 h 108"/>
                  <a:gd name="T42" fmla="*/ 85 w 107"/>
                  <a:gd name="T43" fmla="*/ 97 h 108"/>
                  <a:gd name="T44" fmla="*/ 97 w 107"/>
                  <a:gd name="T45" fmla="*/ 81 h 108"/>
                  <a:gd name="T46" fmla="*/ 95 w 107"/>
                  <a:gd name="T47" fmla="*/ 69 h 108"/>
                  <a:gd name="T48" fmla="*/ 106 w 107"/>
                  <a:gd name="T49" fmla="*/ 62 h 108"/>
                  <a:gd name="T50" fmla="*/ 106 w 107"/>
                  <a:gd name="T51" fmla="*/ 46 h 108"/>
                  <a:gd name="T52" fmla="*/ 90 w 107"/>
                  <a:gd name="T53" fmla="*/ 61 h 108"/>
                  <a:gd name="T54" fmla="*/ 84 w 107"/>
                  <a:gd name="T55" fmla="*/ 71 h 108"/>
                  <a:gd name="T56" fmla="*/ 88 w 107"/>
                  <a:gd name="T57" fmla="*/ 82 h 108"/>
                  <a:gd name="T58" fmla="*/ 74 w 107"/>
                  <a:gd name="T59" fmla="*/ 84 h 108"/>
                  <a:gd name="T60" fmla="*/ 63 w 107"/>
                  <a:gd name="T61" fmla="*/ 87 h 108"/>
                  <a:gd name="T62" fmla="*/ 57 w 107"/>
                  <a:gd name="T63" fmla="*/ 98 h 108"/>
                  <a:gd name="T64" fmla="*/ 47 w 107"/>
                  <a:gd name="T65" fmla="*/ 90 h 108"/>
                  <a:gd name="T66" fmla="*/ 37 w 107"/>
                  <a:gd name="T67" fmla="*/ 85 h 108"/>
                  <a:gd name="T68" fmla="*/ 25 w 107"/>
                  <a:gd name="T69" fmla="*/ 88 h 108"/>
                  <a:gd name="T70" fmla="*/ 23 w 107"/>
                  <a:gd name="T71" fmla="*/ 75 h 108"/>
                  <a:gd name="T72" fmla="*/ 20 w 107"/>
                  <a:gd name="T73" fmla="*/ 64 h 108"/>
                  <a:gd name="T74" fmla="*/ 9 w 107"/>
                  <a:gd name="T75" fmla="*/ 58 h 108"/>
                  <a:gd name="T76" fmla="*/ 9 w 107"/>
                  <a:gd name="T77" fmla="*/ 50 h 108"/>
                  <a:gd name="T78" fmla="*/ 20 w 107"/>
                  <a:gd name="T79" fmla="*/ 44 h 108"/>
                  <a:gd name="T80" fmla="*/ 23 w 107"/>
                  <a:gd name="T81" fmla="*/ 33 h 108"/>
                  <a:gd name="T82" fmla="*/ 25 w 107"/>
                  <a:gd name="T83" fmla="*/ 20 h 108"/>
                  <a:gd name="T84" fmla="*/ 37 w 107"/>
                  <a:gd name="T85" fmla="*/ 23 h 108"/>
                  <a:gd name="T86" fmla="*/ 47 w 107"/>
                  <a:gd name="T87" fmla="*/ 18 h 108"/>
                  <a:gd name="T88" fmla="*/ 57 w 107"/>
                  <a:gd name="T89" fmla="*/ 10 h 108"/>
                  <a:gd name="T90" fmla="*/ 63 w 107"/>
                  <a:gd name="T91" fmla="*/ 21 h 108"/>
                  <a:gd name="T92" fmla="*/ 74 w 107"/>
                  <a:gd name="T93" fmla="*/ 23 h 108"/>
                  <a:gd name="T94" fmla="*/ 88 w 107"/>
                  <a:gd name="T95" fmla="*/ 26 h 108"/>
                  <a:gd name="T96" fmla="*/ 84 w 107"/>
                  <a:gd name="T97" fmla="*/ 37 h 108"/>
                  <a:gd name="T98" fmla="*/ 90 w 107"/>
                  <a:gd name="T99" fmla="*/ 47 h 108"/>
                  <a:gd name="T100" fmla="*/ 98 w 107"/>
                  <a:gd name="T101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108">
                    <a:moveTo>
                      <a:pt x="106" y="46"/>
                    </a:moveTo>
                    <a:cubicBezTo>
                      <a:pt x="106" y="44"/>
                      <a:pt x="105" y="43"/>
                      <a:pt x="103" y="42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4" y="38"/>
                      <a:pt x="94" y="36"/>
                      <a:pt x="93" y="35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8" y="25"/>
                      <a:pt x="98" y="24"/>
                      <a:pt x="97" y="22"/>
                    </a:cubicBezTo>
                    <a:cubicBezTo>
                      <a:pt x="93" y="18"/>
                      <a:pt x="89" y="14"/>
                      <a:pt x="85" y="11"/>
                    </a:cubicBezTo>
                    <a:cubicBezTo>
                      <a:pt x="84" y="10"/>
                      <a:pt x="82" y="10"/>
                      <a:pt x="80" y="1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3"/>
                      <a:pt x="68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1"/>
                      <a:pt x="62" y="1"/>
                    </a:cubicBezTo>
                    <a:cubicBezTo>
                      <a:pt x="56" y="0"/>
                      <a:pt x="51" y="0"/>
                      <a:pt x="45" y="1"/>
                    </a:cubicBezTo>
                    <a:cubicBezTo>
                      <a:pt x="44" y="1"/>
                      <a:pt x="42" y="2"/>
                      <a:pt x="42" y="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7" y="13"/>
                      <a:pt x="36" y="14"/>
                      <a:pt x="34" y="14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0"/>
                      <a:pt x="23" y="10"/>
                      <a:pt x="22" y="11"/>
                    </a:cubicBezTo>
                    <a:cubicBezTo>
                      <a:pt x="17" y="14"/>
                      <a:pt x="13" y="18"/>
                      <a:pt x="10" y="22"/>
                    </a:cubicBezTo>
                    <a:cubicBezTo>
                      <a:pt x="9" y="24"/>
                      <a:pt x="9" y="25"/>
                      <a:pt x="10" y="27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6"/>
                      <a:pt x="12" y="38"/>
                      <a:pt x="12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3"/>
                      <a:pt x="1" y="44"/>
                      <a:pt x="0" y="46"/>
                    </a:cubicBezTo>
                    <a:cubicBezTo>
                      <a:pt x="0" y="49"/>
                      <a:pt x="0" y="51"/>
                      <a:pt x="0" y="54"/>
                    </a:cubicBezTo>
                    <a:cubicBezTo>
                      <a:pt x="0" y="56"/>
                      <a:pt x="0" y="59"/>
                      <a:pt x="0" y="62"/>
                    </a:cubicBezTo>
                    <a:cubicBezTo>
                      <a:pt x="1" y="64"/>
                      <a:pt x="2" y="65"/>
                      <a:pt x="3" y="6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3" y="72"/>
                      <a:pt x="14" y="73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9" y="82"/>
                      <a:pt x="9" y="84"/>
                      <a:pt x="10" y="86"/>
                    </a:cubicBezTo>
                    <a:cubicBezTo>
                      <a:pt x="13" y="90"/>
                      <a:pt x="17" y="94"/>
                      <a:pt x="22" y="97"/>
                    </a:cubicBezTo>
                    <a:cubicBezTo>
                      <a:pt x="23" y="98"/>
                      <a:pt x="25" y="98"/>
                      <a:pt x="26" y="98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6" y="94"/>
                      <a:pt x="37" y="95"/>
                      <a:pt x="39" y="95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6"/>
                      <a:pt x="44" y="107"/>
                      <a:pt x="45" y="107"/>
                    </a:cubicBezTo>
                    <a:cubicBezTo>
                      <a:pt x="48" y="107"/>
                      <a:pt x="51" y="108"/>
                      <a:pt x="53" y="108"/>
                    </a:cubicBezTo>
                    <a:cubicBezTo>
                      <a:pt x="56" y="108"/>
                      <a:pt x="59" y="107"/>
                      <a:pt x="62" y="107"/>
                    </a:cubicBezTo>
                    <a:cubicBezTo>
                      <a:pt x="63" y="107"/>
                      <a:pt x="65" y="106"/>
                      <a:pt x="65" y="104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70" y="95"/>
                      <a:pt x="71" y="94"/>
                      <a:pt x="72" y="94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2" y="98"/>
                      <a:pt x="84" y="98"/>
                      <a:pt x="85" y="97"/>
                    </a:cubicBezTo>
                    <a:cubicBezTo>
                      <a:pt x="89" y="94"/>
                      <a:pt x="93" y="90"/>
                      <a:pt x="97" y="86"/>
                    </a:cubicBezTo>
                    <a:cubicBezTo>
                      <a:pt x="98" y="84"/>
                      <a:pt x="98" y="82"/>
                      <a:pt x="97" y="81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2"/>
                      <a:pt x="94" y="70"/>
                      <a:pt x="95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5" y="65"/>
                      <a:pt x="106" y="64"/>
                      <a:pt x="106" y="62"/>
                    </a:cubicBezTo>
                    <a:cubicBezTo>
                      <a:pt x="107" y="59"/>
                      <a:pt x="107" y="56"/>
                      <a:pt x="107" y="54"/>
                    </a:cubicBezTo>
                    <a:cubicBezTo>
                      <a:pt x="107" y="51"/>
                      <a:pt x="107" y="49"/>
                      <a:pt x="106" y="46"/>
                    </a:cubicBezTo>
                    <a:close/>
                    <a:moveTo>
                      <a:pt x="98" y="58"/>
                    </a:moveTo>
                    <a:cubicBezTo>
                      <a:pt x="90" y="61"/>
                      <a:pt x="90" y="61"/>
                      <a:pt x="90" y="61"/>
                    </a:cubicBezTo>
                    <a:cubicBezTo>
                      <a:pt x="88" y="61"/>
                      <a:pt x="87" y="62"/>
                      <a:pt x="87" y="64"/>
                    </a:cubicBezTo>
                    <a:cubicBezTo>
                      <a:pt x="86" y="66"/>
                      <a:pt x="85" y="69"/>
                      <a:pt x="84" y="71"/>
                    </a:cubicBezTo>
                    <a:cubicBezTo>
                      <a:pt x="83" y="72"/>
                      <a:pt x="83" y="73"/>
                      <a:pt x="84" y="75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6" y="84"/>
                      <a:pt x="84" y="86"/>
                      <a:pt x="82" y="88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73" y="84"/>
                      <a:pt x="71" y="84"/>
                      <a:pt x="70" y="85"/>
                    </a:cubicBezTo>
                    <a:cubicBezTo>
                      <a:pt x="68" y="86"/>
                      <a:pt x="66" y="87"/>
                      <a:pt x="63" y="87"/>
                    </a:cubicBezTo>
                    <a:cubicBezTo>
                      <a:pt x="62" y="88"/>
                      <a:pt x="61" y="89"/>
                      <a:pt x="60" y="90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5" y="98"/>
                      <a:pt x="52" y="98"/>
                      <a:pt x="49" y="9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6" y="89"/>
                      <a:pt x="45" y="88"/>
                      <a:pt x="43" y="87"/>
                    </a:cubicBezTo>
                    <a:cubicBezTo>
                      <a:pt x="41" y="87"/>
                      <a:pt x="39" y="86"/>
                      <a:pt x="37" y="85"/>
                    </a:cubicBezTo>
                    <a:cubicBezTo>
                      <a:pt x="35" y="84"/>
                      <a:pt x="34" y="84"/>
                      <a:pt x="33" y="84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3" y="86"/>
                      <a:pt x="21" y="84"/>
                      <a:pt x="19" y="82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2" y="69"/>
                      <a:pt x="21" y="66"/>
                      <a:pt x="20" y="64"/>
                    </a:cubicBezTo>
                    <a:cubicBezTo>
                      <a:pt x="20" y="62"/>
                      <a:pt x="18" y="61"/>
                      <a:pt x="17" y="6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7"/>
                      <a:pt x="9" y="55"/>
                      <a:pt x="9" y="54"/>
                    </a:cubicBezTo>
                    <a:cubicBezTo>
                      <a:pt x="9" y="53"/>
                      <a:pt x="9" y="51"/>
                      <a:pt x="9" y="50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8" y="47"/>
                      <a:pt x="20" y="45"/>
                      <a:pt x="20" y="44"/>
                    </a:cubicBezTo>
                    <a:cubicBezTo>
                      <a:pt x="21" y="42"/>
                      <a:pt x="22" y="39"/>
                      <a:pt x="23" y="37"/>
                    </a:cubicBezTo>
                    <a:cubicBezTo>
                      <a:pt x="23" y="36"/>
                      <a:pt x="23" y="34"/>
                      <a:pt x="23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3"/>
                      <a:pt x="23" y="22"/>
                      <a:pt x="25" y="20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4"/>
                      <a:pt x="35" y="24"/>
                      <a:pt x="37" y="23"/>
                    </a:cubicBezTo>
                    <a:cubicBezTo>
                      <a:pt x="39" y="22"/>
                      <a:pt x="41" y="21"/>
                      <a:pt x="43" y="21"/>
                    </a:cubicBezTo>
                    <a:cubicBezTo>
                      <a:pt x="45" y="20"/>
                      <a:pt x="46" y="19"/>
                      <a:pt x="47" y="1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2" y="9"/>
                      <a:pt x="55" y="9"/>
                      <a:pt x="57" y="1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9"/>
                      <a:pt x="62" y="20"/>
                      <a:pt x="63" y="21"/>
                    </a:cubicBezTo>
                    <a:cubicBezTo>
                      <a:pt x="66" y="21"/>
                      <a:pt x="68" y="22"/>
                      <a:pt x="70" y="23"/>
                    </a:cubicBezTo>
                    <a:cubicBezTo>
                      <a:pt x="71" y="24"/>
                      <a:pt x="73" y="24"/>
                      <a:pt x="74" y="23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4" y="22"/>
                      <a:pt x="86" y="23"/>
                      <a:pt x="88" y="26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4"/>
                      <a:pt x="83" y="36"/>
                      <a:pt x="84" y="37"/>
                    </a:cubicBezTo>
                    <a:cubicBezTo>
                      <a:pt x="85" y="39"/>
                      <a:pt x="86" y="42"/>
                      <a:pt x="87" y="44"/>
                    </a:cubicBezTo>
                    <a:cubicBezTo>
                      <a:pt x="87" y="45"/>
                      <a:pt x="88" y="47"/>
                      <a:pt x="90" y="47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1"/>
                      <a:pt x="98" y="53"/>
                      <a:pt x="98" y="54"/>
                    </a:cubicBezTo>
                    <a:cubicBezTo>
                      <a:pt x="98" y="55"/>
                      <a:pt x="98" y="57"/>
                      <a:pt x="98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2"/>
              <p:cNvSpPr>
                <a:spLocks noEditPoints="1"/>
              </p:cNvSpPr>
              <p:nvPr/>
            </p:nvSpPr>
            <p:spPr bwMode="auto">
              <a:xfrm>
                <a:off x="70" y="70"/>
                <a:ext cx="93" cy="92"/>
              </a:xfrm>
              <a:custGeom>
                <a:avLst/>
                <a:gdLst>
                  <a:gd name="T0" fmla="*/ 21 w 43"/>
                  <a:gd name="T1" fmla="*/ 0 h 42"/>
                  <a:gd name="T2" fmla="*/ 0 w 43"/>
                  <a:gd name="T3" fmla="*/ 21 h 42"/>
                  <a:gd name="T4" fmla="*/ 21 w 43"/>
                  <a:gd name="T5" fmla="*/ 42 h 42"/>
                  <a:gd name="T6" fmla="*/ 43 w 43"/>
                  <a:gd name="T7" fmla="*/ 21 h 42"/>
                  <a:gd name="T8" fmla="*/ 21 w 43"/>
                  <a:gd name="T9" fmla="*/ 0 h 42"/>
                  <a:gd name="T10" fmla="*/ 21 w 43"/>
                  <a:gd name="T11" fmla="*/ 33 h 42"/>
                  <a:gd name="T12" fmla="*/ 9 w 43"/>
                  <a:gd name="T13" fmla="*/ 21 h 42"/>
                  <a:gd name="T14" fmla="*/ 21 w 43"/>
                  <a:gd name="T15" fmla="*/ 9 h 42"/>
                  <a:gd name="T16" fmla="*/ 33 w 43"/>
                  <a:gd name="T17" fmla="*/ 21 h 42"/>
                  <a:gd name="T18" fmla="*/ 21 w 43"/>
                  <a:gd name="T1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3" y="33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5" y="33"/>
                      <a:pt x="9" y="28"/>
                      <a:pt x="9" y="21"/>
                    </a:cubicBezTo>
                    <a:cubicBezTo>
                      <a:pt x="9" y="14"/>
                      <a:pt x="15" y="9"/>
                      <a:pt x="21" y="9"/>
                    </a:cubicBezTo>
                    <a:cubicBezTo>
                      <a:pt x="28" y="9"/>
                      <a:pt x="33" y="14"/>
                      <a:pt x="33" y="21"/>
                    </a:cubicBezTo>
                    <a:cubicBezTo>
                      <a:pt x="33" y="28"/>
                      <a:pt x="28" y="33"/>
                      <a:pt x="21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23"/>
            <p:cNvGrpSpPr/>
            <p:nvPr/>
          </p:nvGrpSpPr>
          <p:grpSpPr bwMode="auto">
            <a:xfrm>
              <a:off x="5850467" y="3775181"/>
              <a:ext cx="491067" cy="499688"/>
              <a:chOff x="0" y="0"/>
              <a:chExt cx="232" cy="236"/>
            </a:xfrm>
            <a:solidFill>
              <a:srgbClr val="325B7F"/>
            </a:solidFill>
          </p:grpSpPr>
          <p:sp>
            <p:nvSpPr>
              <p:cNvPr id="88" name="Freeform 24"/>
              <p:cNvSpPr/>
              <p:nvPr/>
            </p:nvSpPr>
            <p:spPr bwMode="auto">
              <a:xfrm>
                <a:off x="0" y="0"/>
                <a:ext cx="232" cy="168"/>
              </a:xfrm>
              <a:custGeom>
                <a:avLst/>
                <a:gdLst>
                  <a:gd name="T0" fmla="*/ 82 w 106"/>
                  <a:gd name="T1" fmla="*/ 28 h 77"/>
                  <a:gd name="T2" fmla="*/ 77 w 106"/>
                  <a:gd name="T3" fmla="*/ 29 h 77"/>
                  <a:gd name="T4" fmla="*/ 77 w 106"/>
                  <a:gd name="T5" fmla="*/ 27 h 77"/>
                  <a:gd name="T6" fmla="*/ 50 w 106"/>
                  <a:gd name="T7" fmla="*/ 0 h 77"/>
                  <a:gd name="T8" fmla="*/ 25 w 106"/>
                  <a:gd name="T9" fmla="*/ 22 h 77"/>
                  <a:gd name="T10" fmla="*/ 17 w 106"/>
                  <a:gd name="T11" fmla="*/ 23 h 77"/>
                  <a:gd name="T12" fmla="*/ 17 w 106"/>
                  <a:gd name="T13" fmla="*/ 23 h 77"/>
                  <a:gd name="T14" fmla="*/ 6 w 106"/>
                  <a:gd name="T15" fmla="*/ 39 h 77"/>
                  <a:gd name="T16" fmla="*/ 8 w 106"/>
                  <a:gd name="T17" fmla="*/ 46 h 77"/>
                  <a:gd name="T18" fmla="*/ 0 w 106"/>
                  <a:gd name="T19" fmla="*/ 60 h 77"/>
                  <a:gd name="T20" fmla="*/ 17 w 106"/>
                  <a:gd name="T21" fmla="*/ 77 h 77"/>
                  <a:gd name="T22" fmla="*/ 35 w 106"/>
                  <a:gd name="T23" fmla="*/ 77 h 77"/>
                  <a:gd name="T24" fmla="*/ 39 w 106"/>
                  <a:gd name="T25" fmla="*/ 73 h 77"/>
                  <a:gd name="T26" fmla="*/ 35 w 106"/>
                  <a:gd name="T27" fmla="*/ 68 h 77"/>
                  <a:gd name="T28" fmla="*/ 17 w 106"/>
                  <a:gd name="T29" fmla="*/ 68 h 77"/>
                  <a:gd name="T30" fmla="*/ 9 w 106"/>
                  <a:gd name="T31" fmla="*/ 60 h 77"/>
                  <a:gd name="T32" fmla="*/ 16 w 106"/>
                  <a:gd name="T33" fmla="*/ 53 h 77"/>
                  <a:gd name="T34" fmla="*/ 20 w 106"/>
                  <a:gd name="T35" fmla="*/ 50 h 77"/>
                  <a:gd name="T36" fmla="*/ 18 w 106"/>
                  <a:gd name="T37" fmla="*/ 45 h 77"/>
                  <a:gd name="T38" fmla="*/ 15 w 106"/>
                  <a:gd name="T39" fmla="*/ 39 h 77"/>
                  <a:gd name="T40" fmla="*/ 20 w 106"/>
                  <a:gd name="T41" fmla="*/ 32 h 77"/>
                  <a:gd name="T42" fmla="*/ 20 w 106"/>
                  <a:gd name="T43" fmla="*/ 32 h 77"/>
                  <a:gd name="T44" fmla="*/ 27 w 106"/>
                  <a:gd name="T45" fmla="*/ 32 h 77"/>
                  <a:gd name="T46" fmla="*/ 31 w 106"/>
                  <a:gd name="T47" fmla="*/ 32 h 77"/>
                  <a:gd name="T48" fmla="*/ 34 w 106"/>
                  <a:gd name="T49" fmla="*/ 28 h 77"/>
                  <a:gd name="T50" fmla="*/ 33 w 106"/>
                  <a:gd name="T51" fmla="*/ 27 h 77"/>
                  <a:gd name="T52" fmla="*/ 33 w 106"/>
                  <a:gd name="T53" fmla="*/ 27 h 77"/>
                  <a:gd name="T54" fmla="*/ 50 w 106"/>
                  <a:gd name="T55" fmla="*/ 9 h 77"/>
                  <a:gd name="T56" fmla="*/ 67 w 106"/>
                  <a:gd name="T57" fmla="*/ 27 h 77"/>
                  <a:gd name="T58" fmla="*/ 65 w 106"/>
                  <a:gd name="T59" fmla="*/ 35 h 77"/>
                  <a:gd name="T60" fmla="*/ 66 w 106"/>
                  <a:gd name="T61" fmla="*/ 41 h 77"/>
                  <a:gd name="T62" fmla="*/ 72 w 106"/>
                  <a:gd name="T63" fmla="*/ 41 h 77"/>
                  <a:gd name="T64" fmla="*/ 82 w 106"/>
                  <a:gd name="T65" fmla="*/ 38 h 77"/>
                  <a:gd name="T66" fmla="*/ 97 w 106"/>
                  <a:gd name="T67" fmla="*/ 53 h 77"/>
                  <a:gd name="T68" fmla="*/ 82 w 106"/>
                  <a:gd name="T69" fmla="*/ 68 h 77"/>
                  <a:gd name="T70" fmla="*/ 71 w 106"/>
                  <a:gd name="T71" fmla="*/ 68 h 77"/>
                  <a:gd name="T72" fmla="*/ 67 w 106"/>
                  <a:gd name="T73" fmla="*/ 73 h 77"/>
                  <a:gd name="T74" fmla="*/ 71 w 106"/>
                  <a:gd name="T75" fmla="*/ 77 h 77"/>
                  <a:gd name="T76" fmla="*/ 82 w 106"/>
                  <a:gd name="T77" fmla="*/ 77 h 77"/>
                  <a:gd name="T78" fmla="*/ 106 w 106"/>
                  <a:gd name="T79" fmla="*/ 53 h 77"/>
                  <a:gd name="T80" fmla="*/ 82 w 106"/>
                  <a:gd name="T81" fmla="*/ 2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6" h="77">
                    <a:moveTo>
                      <a:pt x="82" y="28"/>
                    </a:moveTo>
                    <a:cubicBezTo>
                      <a:pt x="80" y="28"/>
                      <a:pt x="78" y="29"/>
                      <a:pt x="77" y="29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12"/>
                      <a:pt x="65" y="0"/>
                      <a:pt x="50" y="0"/>
                    </a:cubicBezTo>
                    <a:cubicBezTo>
                      <a:pt x="37" y="0"/>
                      <a:pt x="27" y="10"/>
                      <a:pt x="25" y="22"/>
                    </a:cubicBezTo>
                    <a:cubicBezTo>
                      <a:pt x="22" y="22"/>
                      <a:pt x="19" y="22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26"/>
                      <a:pt x="6" y="32"/>
                      <a:pt x="6" y="39"/>
                    </a:cubicBezTo>
                    <a:cubicBezTo>
                      <a:pt x="6" y="41"/>
                      <a:pt x="7" y="44"/>
                      <a:pt x="8" y="46"/>
                    </a:cubicBezTo>
                    <a:cubicBezTo>
                      <a:pt x="3" y="49"/>
                      <a:pt x="0" y="55"/>
                      <a:pt x="0" y="60"/>
                    </a:cubicBezTo>
                    <a:cubicBezTo>
                      <a:pt x="0" y="70"/>
                      <a:pt x="8" y="77"/>
                      <a:pt x="17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37" y="77"/>
                      <a:pt x="39" y="75"/>
                      <a:pt x="39" y="73"/>
                    </a:cubicBezTo>
                    <a:cubicBezTo>
                      <a:pt x="39" y="70"/>
                      <a:pt x="37" y="68"/>
                      <a:pt x="35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3" y="68"/>
                      <a:pt x="9" y="65"/>
                      <a:pt x="9" y="60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18" y="53"/>
                      <a:pt x="19" y="51"/>
                      <a:pt x="20" y="50"/>
                    </a:cubicBezTo>
                    <a:cubicBezTo>
                      <a:pt x="20" y="48"/>
                      <a:pt x="20" y="46"/>
                      <a:pt x="18" y="45"/>
                    </a:cubicBezTo>
                    <a:cubicBezTo>
                      <a:pt x="16" y="43"/>
                      <a:pt x="15" y="41"/>
                      <a:pt x="15" y="39"/>
                    </a:cubicBezTo>
                    <a:cubicBezTo>
                      <a:pt x="15" y="36"/>
                      <a:pt x="17" y="33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1"/>
                      <a:pt x="25" y="31"/>
                      <a:pt x="27" y="32"/>
                    </a:cubicBezTo>
                    <a:cubicBezTo>
                      <a:pt x="28" y="33"/>
                      <a:pt x="30" y="33"/>
                      <a:pt x="31" y="32"/>
                    </a:cubicBezTo>
                    <a:cubicBezTo>
                      <a:pt x="33" y="31"/>
                      <a:pt x="34" y="30"/>
                      <a:pt x="34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17"/>
                      <a:pt x="41" y="9"/>
                      <a:pt x="50" y="9"/>
                    </a:cubicBezTo>
                    <a:cubicBezTo>
                      <a:pt x="60" y="9"/>
                      <a:pt x="67" y="17"/>
                      <a:pt x="67" y="27"/>
                    </a:cubicBezTo>
                    <a:cubicBezTo>
                      <a:pt x="67" y="30"/>
                      <a:pt x="67" y="33"/>
                      <a:pt x="65" y="35"/>
                    </a:cubicBezTo>
                    <a:cubicBezTo>
                      <a:pt x="64" y="37"/>
                      <a:pt x="64" y="40"/>
                      <a:pt x="66" y="41"/>
                    </a:cubicBezTo>
                    <a:cubicBezTo>
                      <a:pt x="68" y="43"/>
                      <a:pt x="70" y="43"/>
                      <a:pt x="72" y="41"/>
                    </a:cubicBezTo>
                    <a:cubicBezTo>
                      <a:pt x="74" y="40"/>
                      <a:pt x="77" y="38"/>
                      <a:pt x="82" y="38"/>
                    </a:cubicBezTo>
                    <a:cubicBezTo>
                      <a:pt x="90" y="38"/>
                      <a:pt x="97" y="44"/>
                      <a:pt x="97" y="53"/>
                    </a:cubicBezTo>
                    <a:cubicBezTo>
                      <a:pt x="97" y="61"/>
                      <a:pt x="90" y="68"/>
                      <a:pt x="82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69" y="68"/>
                      <a:pt x="67" y="70"/>
                      <a:pt x="67" y="73"/>
                    </a:cubicBezTo>
                    <a:cubicBezTo>
                      <a:pt x="67" y="75"/>
                      <a:pt x="69" y="77"/>
                      <a:pt x="71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95" y="77"/>
                      <a:pt x="106" y="66"/>
                      <a:pt x="106" y="53"/>
                    </a:cubicBezTo>
                    <a:cubicBezTo>
                      <a:pt x="106" y="39"/>
                      <a:pt x="95" y="28"/>
                      <a:pt x="8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5"/>
              <p:cNvSpPr/>
              <p:nvPr/>
            </p:nvSpPr>
            <p:spPr bwMode="auto">
              <a:xfrm>
                <a:off x="70" y="94"/>
                <a:ext cx="92" cy="142"/>
              </a:xfrm>
              <a:custGeom>
                <a:avLst/>
                <a:gdLst>
                  <a:gd name="T0" fmla="*/ 33 w 42"/>
                  <a:gd name="T1" fmla="*/ 41 h 65"/>
                  <a:gd name="T2" fmla="*/ 26 w 42"/>
                  <a:gd name="T3" fmla="*/ 49 h 65"/>
                  <a:gd name="T4" fmla="*/ 26 w 42"/>
                  <a:gd name="T5" fmla="*/ 5 h 65"/>
                  <a:gd name="T6" fmla="*/ 21 w 42"/>
                  <a:gd name="T7" fmla="*/ 0 h 65"/>
                  <a:gd name="T8" fmla="*/ 16 w 42"/>
                  <a:gd name="T9" fmla="*/ 5 h 65"/>
                  <a:gd name="T10" fmla="*/ 16 w 42"/>
                  <a:gd name="T11" fmla="*/ 49 h 65"/>
                  <a:gd name="T12" fmla="*/ 9 w 42"/>
                  <a:gd name="T13" fmla="*/ 41 h 65"/>
                  <a:gd name="T14" fmla="*/ 2 w 42"/>
                  <a:gd name="T15" fmla="*/ 41 h 65"/>
                  <a:gd name="T16" fmla="*/ 2 w 42"/>
                  <a:gd name="T17" fmla="*/ 48 h 65"/>
                  <a:gd name="T18" fmla="*/ 18 w 42"/>
                  <a:gd name="T19" fmla="*/ 63 h 65"/>
                  <a:gd name="T20" fmla="*/ 21 w 42"/>
                  <a:gd name="T21" fmla="*/ 65 h 65"/>
                  <a:gd name="T22" fmla="*/ 24 w 42"/>
                  <a:gd name="T23" fmla="*/ 63 h 65"/>
                  <a:gd name="T24" fmla="*/ 40 w 42"/>
                  <a:gd name="T25" fmla="*/ 48 h 65"/>
                  <a:gd name="T26" fmla="*/ 40 w 42"/>
                  <a:gd name="T27" fmla="*/ 41 h 65"/>
                  <a:gd name="T28" fmla="*/ 33 w 42"/>
                  <a:gd name="T29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65">
                    <a:moveTo>
                      <a:pt x="33" y="41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3"/>
                      <a:pt x="24" y="0"/>
                      <a:pt x="21" y="0"/>
                    </a:cubicBezTo>
                    <a:cubicBezTo>
                      <a:pt x="18" y="0"/>
                      <a:pt x="16" y="3"/>
                      <a:pt x="16" y="5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9"/>
                      <a:pt x="4" y="39"/>
                      <a:pt x="2" y="41"/>
                    </a:cubicBezTo>
                    <a:cubicBezTo>
                      <a:pt x="0" y="43"/>
                      <a:pt x="0" y="46"/>
                      <a:pt x="2" y="4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20" y="65"/>
                      <a:pt x="21" y="65"/>
                    </a:cubicBezTo>
                    <a:cubicBezTo>
                      <a:pt x="22" y="65"/>
                      <a:pt x="23" y="64"/>
                      <a:pt x="24" y="63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2" y="46"/>
                      <a:pt x="42" y="43"/>
                      <a:pt x="40" y="41"/>
                    </a:cubicBezTo>
                    <a:cubicBezTo>
                      <a:pt x="38" y="39"/>
                      <a:pt x="35" y="39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" name="Group 26"/>
            <p:cNvGrpSpPr/>
            <p:nvPr/>
          </p:nvGrpSpPr>
          <p:grpSpPr bwMode="auto">
            <a:xfrm>
              <a:off x="4159251" y="3813293"/>
              <a:ext cx="497416" cy="423464"/>
              <a:chOff x="0" y="0"/>
              <a:chExt cx="235" cy="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1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35" cy="200"/>
              </a:xfrm>
              <a:custGeom>
                <a:avLst/>
                <a:gdLst>
                  <a:gd name="T0" fmla="*/ 94 w 108"/>
                  <a:gd name="T1" fmla="*/ 15 h 92"/>
                  <a:gd name="T2" fmla="*/ 77 w 108"/>
                  <a:gd name="T3" fmla="*/ 15 h 92"/>
                  <a:gd name="T4" fmla="*/ 77 w 108"/>
                  <a:gd name="T5" fmla="*/ 14 h 92"/>
                  <a:gd name="T6" fmla="*/ 77 w 108"/>
                  <a:gd name="T7" fmla="*/ 11 h 92"/>
                  <a:gd name="T8" fmla="*/ 66 w 108"/>
                  <a:gd name="T9" fmla="*/ 0 h 92"/>
                  <a:gd name="T10" fmla="*/ 54 w 108"/>
                  <a:gd name="T11" fmla="*/ 0 h 92"/>
                  <a:gd name="T12" fmla="*/ 43 w 108"/>
                  <a:gd name="T13" fmla="*/ 11 h 92"/>
                  <a:gd name="T14" fmla="*/ 43 w 108"/>
                  <a:gd name="T15" fmla="*/ 15 h 92"/>
                  <a:gd name="T16" fmla="*/ 14 w 108"/>
                  <a:gd name="T17" fmla="*/ 15 h 92"/>
                  <a:gd name="T18" fmla="*/ 0 w 108"/>
                  <a:gd name="T19" fmla="*/ 29 h 92"/>
                  <a:gd name="T20" fmla="*/ 0 w 108"/>
                  <a:gd name="T21" fmla="*/ 78 h 92"/>
                  <a:gd name="T22" fmla="*/ 14 w 108"/>
                  <a:gd name="T23" fmla="*/ 92 h 92"/>
                  <a:gd name="T24" fmla="*/ 94 w 108"/>
                  <a:gd name="T25" fmla="*/ 92 h 92"/>
                  <a:gd name="T26" fmla="*/ 108 w 108"/>
                  <a:gd name="T27" fmla="*/ 78 h 92"/>
                  <a:gd name="T28" fmla="*/ 108 w 108"/>
                  <a:gd name="T29" fmla="*/ 29 h 92"/>
                  <a:gd name="T30" fmla="*/ 94 w 108"/>
                  <a:gd name="T31" fmla="*/ 15 h 92"/>
                  <a:gd name="T32" fmla="*/ 10 w 108"/>
                  <a:gd name="T33" fmla="*/ 78 h 92"/>
                  <a:gd name="T34" fmla="*/ 10 w 108"/>
                  <a:gd name="T35" fmla="*/ 29 h 92"/>
                  <a:gd name="T36" fmla="*/ 14 w 108"/>
                  <a:gd name="T37" fmla="*/ 24 h 92"/>
                  <a:gd name="T38" fmla="*/ 26 w 108"/>
                  <a:gd name="T39" fmla="*/ 24 h 92"/>
                  <a:gd name="T40" fmla="*/ 26 w 108"/>
                  <a:gd name="T41" fmla="*/ 83 h 92"/>
                  <a:gd name="T42" fmla="*/ 14 w 108"/>
                  <a:gd name="T43" fmla="*/ 83 h 92"/>
                  <a:gd name="T44" fmla="*/ 10 w 108"/>
                  <a:gd name="T45" fmla="*/ 78 h 92"/>
                  <a:gd name="T46" fmla="*/ 99 w 108"/>
                  <a:gd name="T47" fmla="*/ 78 h 92"/>
                  <a:gd name="T48" fmla="*/ 94 w 108"/>
                  <a:gd name="T49" fmla="*/ 83 h 92"/>
                  <a:gd name="T50" fmla="*/ 35 w 108"/>
                  <a:gd name="T51" fmla="*/ 83 h 92"/>
                  <a:gd name="T52" fmla="*/ 35 w 108"/>
                  <a:gd name="T53" fmla="*/ 24 h 92"/>
                  <a:gd name="T54" fmla="*/ 43 w 108"/>
                  <a:gd name="T55" fmla="*/ 24 h 92"/>
                  <a:gd name="T56" fmla="*/ 77 w 108"/>
                  <a:gd name="T57" fmla="*/ 24 h 92"/>
                  <a:gd name="T58" fmla="*/ 94 w 108"/>
                  <a:gd name="T59" fmla="*/ 24 h 92"/>
                  <a:gd name="T60" fmla="*/ 99 w 108"/>
                  <a:gd name="T61" fmla="*/ 29 h 92"/>
                  <a:gd name="T62" fmla="*/ 99 w 108"/>
                  <a:gd name="T63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92">
                    <a:moveTo>
                      <a:pt x="94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8" y="0"/>
                      <a:pt x="43" y="5"/>
                      <a:pt x="43" y="1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7" y="15"/>
                      <a:pt x="0" y="21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6"/>
                      <a:pt x="6" y="92"/>
                      <a:pt x="1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101" y="92"/>
                      <a:pt x="108" y="86"/>
                      <a:pt x="108" y="78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1"/>
                      <a:pt x="101" y="15"/>
                      <a:pt x="94" y="15"/>
                    </a:cubicBezTo>
                    <a:close/>
                    <a:moveTo>
                      <a:pt x="10" y="78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7"/>
                      <a:pt x="12" y="24"/>
                      <a:pt x="1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1" y="83"/>
                      <a:pt x="10" y="80"/>
                      <a:pt x="10" y="78"/>
                    </a:cubicBezTo>
                    <a:close/>
                    <a:moveTo>
                      <a:pt x="99" y="78"/>
                    </a:moveTo>
                    <a:cubicBezTo>
                      <a:pt x="99" y="80"/>
                      <a:pt x="96" y="83"/>
                      <a:pt x="94" y="8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6" y="24"/>
                      <a:pt x="99" y="27"/>
                      <a:pt x="99" y="29"/>
                    </a:cubicBezTo>
                    <a:lnTo>
                      <a:pt x="99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28"/>
              <p:cNvSpPr>
                <a:spLocks noEditPoints="1"/>
              </p:cNvSpPr>
              <p:nvPr/>
            </p:nvSpPr>
            <p:spPr bwMode="auto">
              <a:xfrm>
                <a:off x="93" y="83"/>
                <a:ext cx="74" cy="74"/>
              </a:xfrm>
              <a:custGeom>
                <a:avLst/>
                <a:gdLst>
                  <a:gd name="T0" fmla="*/ 17 w 34"/>
                  <a:gd name="T1" fmla="*/ 0 h 34"/>
                  <a:gd name="T2" fmla="*/ 0 w 34"/>
                  <a:gd name="T3" fmla="*/ 17 h 34"/>
                  <a:gd name="T4" fmla="*/ 17 w 34"/>
                  <a:gd name="T5" fmla="*/ 34 h 34"/>
                  <a:gd name="T6" fmla="*/ 34 w 34"/>
                  <a:gd name="T7" fmla="*/ 17 h 34"/>
                  <a:gd name="T8" fmla="*/ 17 w 34"/>
                  <a:gd name="T9" fmla="*/ 0 h 34"/>
                  <a:gd name="T10" fmla="*/ 17 w 34"/>
                  <a:gd name="T11" fmla="*/ 25 h 34"/>
                  <a:gd name="T12" fmla="*/ 9 w 34"/>
                  <a:gd name="T13" fmla="*/ 17 h 34"/>
                  <a:gd name="T14" fmla="*/ 17 w 34"/>
                  <a:gd name="T15" fmla="*/ 10 h 34"/>
                  <a:gd name="T16" fmla="*/ 25 w 34"/>
                  <a:gd name="T17" fmla="*/ 17 h 34"/>
                  <a:gd name="T18" fmla="*/ 17 w 34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cubicBezTo>
                      <a:pt x="8" y="0"/>
                      <a:pt x="0" y="8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3" y="25"/>
                      <a:pt x="9" y="21"/>
                      <a:pt x="9" y="17"/>
                    </a:cubicBezTo>
                    <a:cubicBezTo>
                      <a:pt x="9" y="13"/>
                      <a:pt x="13" y="10"/>
                      <a:pt x="17" y="10"/>
                    </a:cubicBezTo>
                    <a:cubicBezTo>
                      <a:pt x="21" y="10"/>
                      <a:pt x="25" y="13"/>
                      <a:pt x="25" y="17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Group 29"/>
            <p:cNvGrpSpPr/>
            <p:nvPr/>
          </p:nvGrpSpPr>
          <p:grpSpPr bwMode="auto">
            <a:xfrm>
              <a:off x="9271002" y="3781533"/>
              <a:ext cx="488951" cy="486984"/>
              <a:chOff x="0" y="0"/>
              <a:chExt cx="231" cy="230"/>
            </a:xfrm>
            <a:solidFill>
              <a:srgbClr val="325B7F"/>
            </a:solidFill>
          </p:grpSpPr>
          <p:sp>
            <p:nvSpPr>
              <p:cNvPr id="94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231" cy="230"/>
              </a:xfrm>
              <a:custGeom>
                <a:avLst/>
                <a:gdLst>
                  <a:gd name="T0" fmla="*/ 53 w 106"/>
                  <a:gd name="T1" fmla="*/ 106 h 106"/>
                  <a:gd name="T2" fmla="*/ 0 w 106"/>
                  <a:gd name="T3" fmla="*/ 53 h 106"/>
                  <a:gd name="T4" fmla="*/ 53 w 106"/>
                  <a:gd name="T5" fmla="*/ 0 h 106"/>
                  <a:gd name="T6" fmla="*/ 106 w 106"/>
                  <a:gd name="T7" fmla="*/ 53 h 106"/>
                  <a:gd name="T8" fmla="*/ 53 w 106"/>
                  <a:gd name="T9" fmla="*/ 106 h 106"/>
                  <a:gd name="T10" fmla="*/ 53 w 106"/>
                  <a:gd name="T11" fmla="*/ 9 h 106"/>
                  <a:gd name="T12" fmla="*/ 9 w 106"/>
                  <a:gd name="T13" fmla="*/ 53 h 106"/>
                  <a:gd name="T14" fmla="*/ 53 w 106"/>
                  <a:gd name="T15" fmla="*/ 97 h 106"/>
                  <a:gd name="T16" fmla="*/ 97 w 106"/>
                  <a:gd name="T17" fmla="*/ 53 h 106"/>
                  <a:gd name="T18" fmla="*/ 53 w 106"/>
                  <a:gd name="T19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4"/>
                      <a:pt x="106" y="53"/>
                    </a:cubicBezTo>
                    <a:cubicBezTo>
                      <a:pt x="106" y="82"/>
                      <a:pt x="82" y="106"/>
                      <a:pt x="53" y="106"/>
                    </a:cubicBezTo>
                    <a:close/>
                    <a:moveTo>
                      <a:pt x="53" y="9"/>
                    </a:moveTo>
                    <a:cubicBezTo>
                      <a:pt x="29" y="9"/>
                      <a:pt x="9" y="29"/>
                      <a:pt x="9" y="53"/>
                    </a:cubicBezTo>
                    <a:cubicBezTo>
                      <a:pt x="9" y="77"/>
                      <a:pt x="29" y="97"/>
                      <a:pt x="53" y="97"/>
                    </a:cubicBezTo>
                    <a:cubicBezTo>
                      <a:pt x="77" y="97"/>
                      <a:pt x="97" y="77"/>
                      <a:pt x="97" y="53"/>
                    </a:cubicBezTo>
                    <a:cubicBezTo>
                      <a:pt x="97" y="29"/>
                      <a:pt x="77" y="9"/>
                      <a:pt x="5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1"/>
              <p:cNvSpPr/>
              <p:nvPr/>
            </p:nvSpPr>
            <p:spPr bwMode="auto">
              <a:xfrm>
                <a:off x="104" y="43"/>
                <a:ext cx="72" cy="81"/>
              </a:xfrm>
              <a:custGeom>
                <a:avLst/>
                <a:gdLst>
                  <a:gd name="T0" fmla="*/ 28 w 33"/>
                  <a:gd name="T1" fmla="*/ 37 h 37"/>
                  <a:gd name="T2" fmla="*/ 5 w 33"/>
                  <a:gd name="T3" fmla="*/ 37 h 37"/>
                  <a:gd name="T4" fmla="*/ 0 w 33"/>
                  <a:gd name="T5" fmla="*/ 33 h 37"/>
                  <a:gd name="T6" fmla="*/ 0 w 33"/>
                  <a:gd name="T7" fmla="*/ 5 h 37"/>
                  <a:gd name="T8" fmla="*/ 5 w 33"/>
                  <a:gd name="T9" fmla="*/ 0 h 37"/>
                  <a:gd name="T10" fmla="*/ 9 w 33"/>
                  <a:gd name="T11" fmla="*/ 5 h 37"/>
                  <a:gd name="T12" fmla="*/ 9 w 33"/>
                  <a:gd name="T13" fmla="*/ 28 h 37"/>
                  <a:gd name="T14" fmla="*/ 28 w 33"/>
                  <a:gd name="T15" fmla="*/ 28 h 37"/>
                  <a:gd name="T16" fmla="*/ 33 w 33"/>
                  <a:gd name="T17" fmla="*/ 33 h 37"/>
                  <a:gd name="T18" fmla="*/ 28 w 33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7">
                    <a:moveTo>
                      <a:pt x="28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35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1" y="28"/>
                      <a:pt x="33" y="30"/>
                      <a:pt x="33" y="33"/>
                    </a:cubicBezTo>
                    <a:cubicBezTo>
                      <a:pt x="33" y="35"/>
                      <a:pt x="31" y="37"/>
                      <a:pt x="2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2677584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6096000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9514417" y="4408260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>
              <a:off x="4406900" y="2739812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7802033" y="2739812"/>
              <a:ext cx="0" cy="899861"/>
            </a:xfrm>
            <a:prstGeom prst="line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06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108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09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10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1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2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3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5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6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7" name="矩形 116"/>
          <p:cNvSpPr/>
          <p:nvPr/>
        </p:nvSpPr>
        <p:spPr>
          <a:xfrm flipH="1">
            <a:off x="1045483" y="5584158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646624" y="5270418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 flipH="1">
            <a:off x="2773596" y="1596227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374737" y="1282487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 flipH="1">
            <a:off x="4455694" y="5512892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56835" y="5199152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 flipH="1">
            <a:off x="6183807" y="1524961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784948" y="1211221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 flipH="1">
            <a:off x="7968938" y="5470509"/>
            <a:ext cx="3217631" cy="968436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570079" y="5156769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第五部分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相关建议与论文总结</a:t>
            </a:r>
            <a:endParaRPr lang="zh-CN" altLang="en-US" sz="48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33"/>
            <a:ext cx="3584652" cy="3592538"/>
            <a:chOff x="3437020" y="5246272"/>
            <a:chExt cx="863676" cy="865576"/>
          </a:xfrm>
        </p:grpSpPr>
        <p:sp>
          <p:nvSpPr>
            <p:cNvPr id="12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添加论文第五部分内容标题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25" name="Freeform 5"/>
          <p:cNvSpPr/>
          <p:nvPr/>
        </p:nvSpPr>
        <p:spPr bwMode="auto">
          <a:xfrm>
            <a:off x="1028763" y="2724128"/>
            <a:ext cx="2239157" cy="20188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25B7F"/>
          </a:solidFill>
          <a:ln w="9525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6" name="TextBox 21"/>
          <p:cNvSpPr txBox="1"/>
          <p:nvPr/>
        </p:nvSpPr>
        <p:spPr>
          <a:xfrm>
            <a:off x="1542551" y="3159037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735" b="1" dirty="0"/>
              <a:t>总结观点</a:t>
            </a:r>
            <a:endParaRPr lang="zh-CN" altLang="en-US" sz="3735" b="1" dirty="0"/>
          </a:p>
        </p:txBody>
      </p:sp>
      <p:sp>
        <p:nvSpPr>
          <p:cNvPr id="27" name="圆角矩形 22"/>
          <p:cNvSpPr/>
          <p:nvPr/>
        </p:nvSpPr>
        <p:spPr>
          <a:xfrm>
            <a:off x="4232322" y="1963422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Freeform 5"/>
          <p:cNvSpPr/>
          <p:nvPr/>
        </p:nvSpPr>
        <p:spPr bwMode="auto">
          <a:xfrm>
            <a:off x="3371502" y="2235540"/>
            <a:ext cx="730021" cy="299602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9" name="圆角矩形 24"/>
          <p:cNvSpPr/>
          <p:nvPr/>
        </p:nvSpPr>
        <p:spPr>
          <a:xfrm>
            <a:off x="4232322" y="2942614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圆角矩形 25"/>
          <p:cNvSpPr/>
          <p:nvPr/>
        </p:nvSpPr>
        <p:spPr>
          <a:xfrm>
            <a:off x="4232322" y="3921806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圆角矩形 26"/>
          <p:cNvSpPr/>
          <p:nvPr/>
        </p:nvSpPr>
        <p:spPr>
          <a:xfrm>
            <a:off x="4232322" y="4900997"/>
            <a:ext cx="6779947" cy="602247"/>
          </a:xfrm>
          <a:prstGeom prst="roundRect">
            <a:avLst>
              <a:gd name="adj" fmla="val 50000"/>
            </a:avLst>
          </a:prstGeom>
          <a:solidFill>
            <a:srgbClr val="32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TextBox 27"/>
          <p:cNvSpPr txBox="1"/>
          <p:nvPr/>
        </p:nvSpPr>
        <p:spPr>
          <a:xfrm>
            <a:off x="4657005" y="2206886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4657005" y="3178641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4" name="TextBox 29"/>
          <p:cNvSpPr txBox="1"/>
          <p:nvPr/>
        </p:nvSpPr>
        <p:spPr>
          <a:xfrm>
            <a:off x="4657005" y="4157833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4657005" y="5137024"/>
            <a:ext cx="5689253" cy="173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请在这里添加相应的文字内容，请在这里添加相应的文字内容。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27" grpId="0" animBg="1"/>
      <p:bldP spid="2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添加论文第五部分内容标题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47201" y="354956"/>
            <a:ext cx="467216" cy="468244"/>
            <a:chOff x="3437020" y="5246272"/>
            <a:chExt cx="863676" cy="865576"/>
          </a:xfrm>
        </p:grpSpPr>
        <p:sp>
          <p:nvSpPr>
            <p:cNvPr id="23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456565"/>
              <a:endParaRPr lang="zh-CN" altLang="en-US" sz="1865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3101" y="2240037"/>
            <a:ext cx="4863965" cy="3306693"/>
            <a:chOff x="6235185" y="2071921"/>
            <a:chExt cx="5931598" cy="4032507"/>
          </a:xfrm>
        </p:grpSpPr>
        <p:sp>
          <p:nvSpPr>
            <p:cNvPr id="7" name="任意多边形 59"/>
            <p:cNvSpPr/>
            <p:nvPr/>
          </p:nvSpPr>
          <p:spPr>
            <a:xfrm>
              <a:off x="6728655" y="2692762"/>
              <a:ext cx="5093178" cy="2164195"/>
            </a:xfrm>
            <a:custGeom>
              <a:avLst/>
              <a:gdLst>
                <a:gd name="connsiteX0" fmla="*/ 3232531 w 5923674"/>
                <a:gd name="connsiteY0" fmla="*/ 0 h 2517090"/>
                <a:gd name="connsiteX1" fmla="*/ 3246328 w 5923674"/>
                <a:gd name="connsiteY1" fmla="*/ 570 h 2517090"/>
                <a:gd name="connsiteX2" fmla="*/ 4235313 w 5923674"/>
                <a:gd name="connsiteY2" fmla="*/ 239190 h 2517090"/>
                <a:gd name="connsiteX3" fmla="*/ 4425521 w 5923674"/>
                <a:gd name="connsiteY3" fmla="*/ 327218 h 2517090"/>
                <a:gd name="connsiteX4" fmla="*/ 4389226 w 5923674"/>
                <a:gd name="connsiteY4" fmla="*/ 371209 h 2517090"/>
                <a:gd name="connsiteX5" fmla="*/ 4316959 w 5923674"/>
                <a:gd name="connsiteY5" fmla="*/ 607794 h 2517090"/>
                <a:gd name="connsiteX6" fmla="*/ 4740106 w 5923674"/>
                <a:gd name="connsiteY6" fmla="*/ 1030941 h 2517090"/>
                <a:gd name="connsiteX7" fmla="*/ 5090986 w 5923674"/>
                <a:gd name="connsiteY7" fmla="*/ 844380 h 2517090"/>
                <a:gd name="connsiteX8" fmla="*/ 5114603 w 5923674"/>
                <a:gd name="connsiteY8" fmla="*/ 800869 h 2517090"/>
                <a:gd name="connsiteX9" fmla="*/ 5222263 w 5923674"/>
                <a:gd name="connsiteY9" fmla="*/ 902554 h 2517090"/>
                <a:gd name="connsiteX10" fmla="*/ 5685602 w 5923674"/>
                <a:gd name="connsiteY10" fmla="*/ 1553472 h 2517090"/>
                <a:gd name="connsiteX11" fmla="*/ 5725189 w 5923674"/>
                <a:gd name="connsiteY11" fmla="*/ 1653909 h 2517090"/>
                <a:gd name="connsiteX12" fmla="*/ 5708899 w 5923674"/>
                <a:gd name="connsiteY12" fmla="*/ 1655551 h 2517090"/>
                <a:gd name="connsiteX13" fmla="*/ 5371031 w 5923674"/>
                <a:gd name="connsiteY13" fmla="*/ 2070101 h 2517090"/>
                <a:gd name="connsiteX14" fmla="*/ 5794178 w 5923674"/>
                <a:gd name="connsiteY14" fmla="*/ 2493248 h 2517090"/>
                <a:gd name="connsiteX15" fmla="*/ 5879457 w 5923674"/>
                <a:gd name="connsiteY15" fmla="*/ 2484651 h 2517090"/>
                <a:gd name="connsiteX16" fmla="*/ 5921053 w 5923674"/>
                <a:gd name="connsiteY16" fmla="*/ 2471739 h 2517090"/>
                <a:gd name="connsiteX17" fmla="*/ 5923674 w 5923674"/>
                <a:gd name="connsiteY17" fmla="*/ 2517090 h 2517090"/>
                <a:gd name="connsiteX18" fmla="*/ 0 w 5923674"/>
                <a:gd name="connsiteY18" fmla="*/ 2517090 h 2517090"/>
                <a:gd name="connsiteX19" fmla="*/ 3304 w 5923674"/>
                <a:gd name="connsiteY19" fmla="*/ 2459935 h 2517090"/>
                <a:gd name="connsiteX20" fmla="*/ 3416 w 5923674"/>
                <a:gd name="connsiteY20" fmla="*/ 2459996 h 2517090"/>
                <a:gd name="connsiteX21" fmla="*/ 168124 w 5923674"/>
                <a:gd name="connsiteY21" fmla="*/ 2493249 h 2517090"/>
                <a:gd name="connsiteX22" fmla="*/ 591271 w 5923674"/>
                <a:gd name="connsiteY22" fmla="*/ 2070102 h 2517090"/>
                <a:gd name="connsiteX23" fmla="*/ 253403 w 5923674"/>
                <a:gd name="connsiteY23" fmla="*/ 1655552 h 2517090"/>
                <a:gd name="connsiteX24" fmla="*/ 195909 w 5923674"/>
                <a:gd name="connsiteY24" fmla="*/ 1649756 h 2517090"/>
                <a:gd name="connsiteX25" fmla="*/ 208769 w 5923674"/>
                <a:gd name="connsiteY25" fmla="*/ 1614936 h 2517090"/>
                <a:gd name="connsiteX26" fmla="*/ 607031 w 5923674"/>
                <a:gd name="connsiteY26" fmla="*/ 1004664 h 2517090"/>
                <a:gd name="connsiteX27" fmla="*/ 716969 w 5923674"/>
                <a:gd name="connsiteY27" fmla="*/ 890375 h 2517090"/>
                <a:gd name="connsiteX28" fmla="*/ 730689 w 5923674"/>
                <a:gd name="connsiteY28" fmla="*/ 907004 h 2517090"/>
                <a:gd name="connsiteX29" fmla="*/ 1029899 w 5923674"/>
                <a:gd name="connsiteY29" fmla="*/ 1030941 h 2517090"/>
                <a:gd name="connsiteX30" fmla="*/ 1453046 w 5923674"/>
                <a:gd name="connsiteY30" fmla="*/ 607794 h 2517090"/>
                <a:gd name="connsiteX31" fmla="*/ 1419793 w 5923674"/>
                <a:gd name="connsiteY31" fmla="*/ 443086 h 2517090"/>
                <a:gd name="connsiteX32" fmla="*/ 1387665 w 5923674"/>
                <a:gd name="connsiteY32" fmla="*/ 383894 h 2517090"/>
                <a:gd name="connsiteX33" fmla="*/ 1393695 w 5923674"/>
                <a:gd name="connsiteY33" fmla="*/ 380266 h 2517090"/>
                <a:gd name="connsiteX34" fmla="*/ 2332586 w 5923674"/>
                <a:gd name="connsiteY34" fmla="*/ 47247 h 2517090"/>
                <a:gd name="connsiteX35" fmla="*/ 2396839 w 5923674"/>
                <a:gd name="connsiteY35" fmla="*/ 37179 h 2517090"/>
                <a:gd name="connsiteX36" fmla="*/ 2398261 w 5923674"/>
                <a:gd name="connsiteY36" fmla="*/ 51285 h 2517090"/>
                <a:gd name="connsiteX37" fmla="*/ 2812811 w 5923674"/>
                <a:gd name="connsiteY37" fmla="*/ 389153 h 2517090"/>
                <a:gd name="connsiteX38" fmla="*/ 3227361 w 5923674"/>
                <a:gd name="connsiteY38" fmla="*/ 51285 h 25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923674" h="2517090">
                  <a:moveTo>
                    <a:pt x="3232531" y="0"/>
                  </a:moveTo>
                  <a:lnTo>
                    <a:pt x="3246328" y="570"/>
                  </a:lnTo>
                  <a:cubicBezTo>
                    <a:pt x="3597438" y="29767"/>
                    <a:pt x="3930698" y="112451"/>
                    <a:pt x="4235313" y="239190"/>
                  </a:cubicBezTo>
                  <a:lnTo>
                    <a:pt x="4425521" y="327218"/>
                  </a:lnTo>
                  <a:lnTo>
                    <a:pt x="4389226" y="371209"/>
                  </a:lnTo>
                  <a:cubicBezTo>
                    <a:pt x="4343600" y="438743"/>
                    <a:pt x="4316959" y="520157"/>
                    <a:pt x="4316959" y="607794"/>
                  </a:cubicBezTo>
                  <a:cubicBezTo>
                    <a:pt x="4316959" y="841492"/>
                    <a:pt x="4506408" y="1030941"/>
                    <a:pt x="4740106" y="1030941"/>
                  </a:cubicBezTo>
                  <a:cubicBezTo>
                    <a:pt x="4886167" y="1030941"/>
                    <a:pt x="5014944" y="956938"/>
                    <a:pt x="5090986" y="844380"/>
                  </a:cubicBezTo>
                  <a:lnTo>
                    <a:pt x="5114603" y="800869"/>
                  </a:lnTo>
                  <a:lnTo>
                    <a:pt x="5222263" y="902554"/>
                  </a:lnTo>
                  <a:cubicBezTo>
                    <a:pt x="5411382" y="1096929"/>
                    <a:pt x="5568239" y="1316007"/>
                    <a:pt x="5685602" y="1553472"/>
                  </a:cubicBezTo>
                  <a:lnTo>
                    <a:pt x="5725189" y="1653909"/>
                  </a:lnTo>
                  <a:lnTo>
                    <a:pt x="5708899" y="1655551"/>
                  </a:lnTo>
                  <a:cubicBezTo>
                    <a:pt x="5516078" y="1695008"/>
                    <a:pt x="5371031" y="1865615"/>
                    <a:pt x="5371031" y="2070101"/>
                  </a:cubicBezTo>
                  <a:cubicBezTo>
                    <a:pt x="5371031" y="2303799"/>
                    <a:pt x="5560480" y="2493248"/>
                    <a:pt x="5794178" y="2493248"/>
                  </a:cubicBezTo>
                  <a:cubicBezTo>
                    <a:pt x="5823390" y="2493248"/>
                    <a:pt x="5851911" y="2490288"/>
                    <a:pt x="5879457" y="2484651"/>
                  </a:cubicBezTo>
                  <a:lnTo>
                    <a:pt x="5921053" y="2471739"/>
                  </a:lnTo>
                  <a:lnTo>
                    <a:pt x="5923674" y="2517090"/>
                  </a:lnTo>
                  <a:lnTo>
                    <a:pt x="0" y="2517090"/>
                  </a:lnTo>
                  <a:lnTo>
                    <a:pt x="3304" y="2459935"/>
                  </a:lnTo>
                  <a:lnTo>
                    <a:pt x="3416" y="2459996"/>
                  </a:lnTo>
                  <a:cubicBezTo>
                    <a:pt x="54041" y="2481409"/>
                    <a:pt x="109700" y="2493249"/>
                    <a:pt x="168124" y="2493249"/>
                  </a:cubicBezTo>
                  <a:cubicBezTo>
                    <a:pt x="401822" y="2493249"/>
                    <a:pt x="591271" y="2303800"/>
                    <a:pt x="591271" y="2070102"/>
                  </a:cubicBezTo>
                  <a:cubicBezTo>
                    <a:pt x="591271" y="1865616"/>
                    <a:pt x="446224" y="1695009"/>
                    <a:pt x="253403" y="1655552"/>
                  </a:cubicBezTo>
                  <a:lnTo>
                    <a:pt x="195909" y="1649756"/>
                  </a:lnTo>
                  <a:lnTo>
                    <a:pt x="208769" y="1614936"/>
                  </a:lnTo>
                  <a:cubicBezTo>
                    <a:pt x="309834" y="1394986"/>
                    <a:pt x="444430" y="1189952"/>
                    <a:pt x="607031" y="1004664"/>
                  </a:cubicBezTo>
                  <a:lnTo>
                    <a:pt x="716969" y="890375"/>
                  </a:lnTo>
                  <a:lnTo>
                    <a:pt x="730689" y="907004"/>
                  </a:lnTo>
                  <a:cubicBezTo>
                    <a:pt x="807264" y="983579"/>
                    <a:pt x="913050" y="1030941"/>
                    <a:pt x="1029899" y="1030941"/>
                  </a:cubicBezTo>
                  <a:cubicBezTo>
                    <a:pt x="1263597" y="1030941"/>
                    <a:pt x="1453046" y="841492"/>
                    <a:pt x="1453046" y="607794"/>
                  </a:cubicBezTo>
                  <a:cubicBezTo>
                    <a:pt x="1453046" y="549370"/>
                    <a:pt x="1441206" y="493711"/>
                    <a:pt x="1419793" y="443086"/>
                  </a:cubicBezTo>
                  <a:lnTo>
                    <a:pt x="1387665" y="383894"/>
                  </a:lnTo>
                  <a:lnTo>
                    <a:pt x="1393695" y="380266"/>
                  </a:lnTo>
                  <a:cubicBezTo>
                    <a:pt x="1678014" y="225204"/>
                    <a:pt x="1994576" y="111054"/>
                    <a:pt x="2332586" y="47247"/>
                  </a:cubicBezTo>
                  <a:lnTo>
                    <a:pt x="2396839" y="37179"/>
                  </a:lnTo>
                  <a:lnTo>
                    <a:pt x="2398261" y="51285"/>
                  </a:lnTo>
                  <a:cubicBezTo>
                    <a:pt x="2437718" y="244106"/>
                    <a:pt x="2608326" y="389153"/>
                    <a:pt x="2812811" y="389153"/>
                  </a:cubicBezTo>
                  <a:cubicBezTo>
                    <a:pt x="3017297" y="389153"/>
                    <a:pt x="3187904" y="244106"/>
                    <a:pt x="3227361" y="51285"/>
                  </a:cubicBezTo>
                  <a:close/>
                </a:path>
              </a:pathLst>
            </a:cu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78" y="2596055"/>
              <a:ext cx="1238578" cy="12385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093" y="2071921"/>
              <a:ext cx="1048269" cy="104826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201" y="4016346"/>
              <a:ext cx="912582" cy="912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87" y="2733355"/>
              <a:ext cx="947827" cy="9478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395E7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85" y="4003609"/>
              <a:ext cx="1048269" cy="10482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272" y="4492134"/>
              <a:ext cx="2144478" cy="1612294"/>
            </a:xfrm>
            <a:prstGeom prst="rect">
              <a:avLst/>
            </a:prstGeom>
            <a:scene3d>
              <a:camera prst="orthographicFront"/>
              <a:lightRig rig="chilly" dir="t"/>
            </a:scene3d>
          </p:spPr>
        </p:pic>
      </p:grpSp>
      <p:grpSp>
        <p:nvGrpSpPr>
          <p:cNvPr id="14" name="组合 13"/>
          <p:cNvGrpSpPr/>
          <p:nvPr/>
        </p:nvGrpSpPr>
        <p:grpSpPr>
          <a:xfrm>
            <a:off x="605275" y="1985444"/>
            <a:ext cx="5885191" cy="502702"/>
            <a:chOff x="466244" y="2087044"/>
            <a:chExt cx="5885191" cy="502702"/>
          </a:xfrm>
        </p:grpSpPr>
        <p:sp>
          <p:nvSpPr>
            <p:cNvPr id="15" name="椭圆 14"/>
            <p:cNvSpPr/>
            <p:nvPr/>
          </p:nvSpPr>
          <p:spPr>
            <a:xfrm>
              <a:off x="466244" y="2205518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8542" y="2087044"/>
              <a:ext cx="5372893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5275" y="2860280"/>
            <a:ext cx="5705655" cy="502702"/>
            <a:chOff x="466244" y="2961880"/>
            <a:chExt cx="5705655" cy="502702"/>
          </a:xfrm>
        </p:grpSpPr>
        <p:sp>
          <p:nvSpPr>
            <p:cNvPr id="18" name="椭圆 17"/>
            <p:cNvSpPr/>
            <p:nvPr/>
          </p:nvSpPr>
          <p:spPr>
            <a:xfrm>
              <a:off x="466244" y="3080354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16" y="2961880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5275" y="3751132"/>
            <a:ext cx="5723980" cy="502702"/>
            <a:chOff x="466244" y="3852732"/>
            <a:chExt cx="5723980" cy="502702"/>
          </a:xfrm>
        </p:grpSpPr>
        <p:sp>
          <p:nvSpPr>
            <p:cNvPr id="21" name="椭圆 20"/>
            <p:cNvSpPr/>
            <p:nvPr/>
          </p:nvSpPr>
          <p:spPr>
            <a:xfrm>
              <a:off x="466244" y="39007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78541" y="3852732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5274" y="4501102"/>
            <a:ext cx="5723981" cy="502702"/>
            <a:chOff x="466243" y="4602702"/>
            <a:chExt cx="5723981" cy="502702"/>
          </a:xfrm>
        </p:grpSpPr>
        <p:sp>
          <p:nvSpPr>
            <p:cNvPr id="27" name="椭圆 26"/>
            <p:cNvSpPr/>
            <p:nvPr/>
          </p:nvSpPr>
          <p:spPr>
            <a:xfrm>
              <a:off x="466243" y="4721176"/>
              <a:ext cx="286273" cy="2862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8541" y="4602702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5274" y="5321391"/>
            <a:ext cx="5723981" cy="502702"/>
            <a:chOff x="466243" y="5422991"/>
            <a:chExt cx="5723981" cy="502702"/>
          </a:xfrm>
        </p:grpSpPr>
        <p:sp>
          <p:nvSpPr>
            <p:cNvPr id="30" name="椭圆 29"/>
            <p:cNvSpPr/>
            <p:nvPr/>
          </p:nvSpPr>
          <p:spPr>
            <a:xfrm>
              <a:off x="466243" y="5541465"/>
              <a:ext cx="286273" cy="286273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78541" y="5422991"/>
              <a:ext cx="5211683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4617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 smtClean="0">
                <a:solidFill>
                  <a:srgbClr val="3B5F80"/>
                </a:solidFill>
              </a:rPr>
              <a:t>电子科技大学通用</a:t>
            </a:r>
            <a:r>
              <a:rPr lang="zh-CN" altLang="en-US" sz="7200" dirty="0">
                <a:solidFill>
                  <a:srgbClr val="3B5F80"/>
                </a:solidFill>
              </a:rPr>
              <a:t>模板</a:t>
            </a:r>
            <a:endParaRPr lang="zh-CN" altLang="en-US" sz="7200" dirty="0">
              <a:solidFill>
                <a:srgbClr val="3B5F80"/>
              </a:solidFill>
            </a:endParaRP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16052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：小北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：小北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</a:t>
              </a:r>
              <a:r>
                <a:rPr lang="en-US" altLang="zh-CN" dirty="0" smtClean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xx</a:t>
              </a:r>
              <a:r>
                <a:rPr lang="zh-CN" altLang="en-US" dirty="0" smtClean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学院 </a:t>
              </a:r>
              <a:endParaRPr lang="zh-CN" altLang="en-US" dirty="0">
                <a:solidFill>
                  <a:schemeClr val="bg1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绪论</a:t>
            </a:r>
            <a:endParaRPr lang="zh-CN" altLang="en-US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5" y="1554151"/>
            <a:ext cx="4306503" cy="4434902"/>
          </a:xfrm>
          <a:prstGeom prst="rect">
            <a:avLst/>
          </a:prstGeom>
        </p:spPr>
      </p:pic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添加论文第一部分内容标题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15058" y="2011811"/>
            <a:ext cx="5805488" cy="1498600"/>
          </a:xfrm>
          <a:prstGeom prst="rect">
            <a:avLst/>
          </a:prstGeom>
          <a:solidFill>
            <a:srgbClr val="395E7F">
              <a:alpha val="67842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824495" y="2469011"/>
            <a:ext cx="423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请在这里添加相应的文字内容，请在这里添加相应的文字内容。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615058" y="4630395"/>
            <a:ext cx="4635500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请在这里添加相应的文字内容，请在这里添加相应的文字内容。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90204" pitchFamily="34" charset="0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添加论文第一部分内容标题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726" y="1970088"/>
            <a:ext cx="11871158" cy="3251200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1144588" y="2436813"/>
            <a:ext cx="1260475" cy="9429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4502150" y="2436813"/>
            <a:ext cx="471488" cy="942975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KSO_Shape"/>
          <p:cNvSpPr>
            <a:spLocks noChangeArrowheads="1"/>
          </p:cNvSpPr>
          <p:nvPr/>
        </p:nvSpPr>
        <p:spPr bwMode="auto">
          <a:xfrm>
            <a:off x="7070725" y="2436813"/>
            <a:ext cx="895350" cy="942975"/>
          </a:xfrm>
          <a:custGeom>
            <a:avLst/>
            <a:gdLst>
              <a:gd name="T0" fmla="*/ 108867 w 5831"/>
              <a:gd name="T1" fmla="*/ 310997 h 6140"/>
              <a:gd name="T2" fmla="*/ 135278 w 5831"/>
              <a:gd name="T3" fmla="*/ 436932 h 6140"/>
              <a:gd name="T4" fmla="*/ 135278 w 5831"/>
              <a:gd name="T5" fmla="*/ 0 h 6140"/>
              <a:gd name="T6" fmla="*/ 586868 w 5831"/>
              <a:gd name="T7" fmla="*/ 0 h 6140"/>
              <a:gd name="T8" fmla="*/ 596695 w 5831"/>
              <a:gd name="T9" fmla="*/ 2457 h 6140"/>
              <a:gd name="T10" fmla="*/ 763297 w 5831"/>
              <a:gd name="T11" fmla="*/ 88001 h 6140"/>
              <a:gd name="T12" fmla="*/ 763297 w 5831"/>
              <a:gd name="T13" fmla="*/ 436932 h 6140"/>
              <a:gd name="T14" fmla="*/ 789247 w 5831"/>
              <a:gd name="T15" fmla="*/ 310997 h 6140"/>
              <a:gd name="T16" fmla="*/ 877078 w 5831"/>
              <a:gd name="T17" fmla="*/ 325127 h 6140"/>
              <a:gd name="T18" fmla="*/ 881223 w 5831"/>
              <a:gd name="T19" fmla="*/ 353385 h 6140"/>
              <a:gd name="T20" fmla="*/ 885062 w 5831"/>
              <a:gd name="T21" fmla="*/ 381337 h 6140"/>
              <a:gd name="T22" fmla="*/ 888133 w 5831"/>
              <a:gd name="T23" fmla="*/ 409595 h 6140"/>
              <a:gd name="T24" fmla="*/ 890897 w 5831"/>
              <a:gd name="T25" fmla="*/ 437700 h 6140"/>
              <a:gd name="T26" fmla="*/ 892893 w 5831"/>
              <a:gd name="T27" fmla="*/ 465959 h 6140"/>
              <a:gd name="T28" fmla="*/ 894275 w 5831"/>
              <a:gd name="T29" fmla="*/ 494064 h 6140"/>
              <a:gd name="T30" fmla="*/ 895196 w 5831"/>
              <a:gd name="T31" fmla="*/ 522169 h 6140"/>
              <a:gd name="T32" fmla="*/ 895350 w 5831"/>
              <a:gd name="T33" fmla="*/ 550427 h 6140"/>
              <a:gd name="T34" fmla="*/ 895043 w 5831"/>
              <a:gd name="T35" fmla="*/ 578378 h 6140"/>
              <a:gd name="T36" fmla="*/ 893815 w 5831"/>
              <a:gd name="T37" fmla="*/ 606637 h 6140"/>
              <a:gd name="T38" fmla="*/ 892125 w 5831"/>
              <a:gd name="T39" fmla="*/ 634742 h 6140"/>
              <a:gd name="T40" fmla="*/ 889515 w 5831"/>
              <a:gd name="T41" fmla="*/ 662847 h 6140"/>
              <a:gd name="T42" fmla="*/ 886291 w 5831"/>
              <a:gd name="T43" fmla="*/ 691105 h 6140"/>
              <a:gd name="T44" fmla="*/ 882145 w 5831"/>
              <a:gd name="T45" fmla="*/ 719057 h 6140"/>
              <a:gd name="T46" fmla="*/ 877385 w 5831"/>
              <a:gd name="T47" fmla="*/ 747315 h 6140"/>
              <a:gd name="T48" fmla="*/ 763297 w 5831"/>
              <a:gd name="T49" fmla="*/ 761445 h 6140"/>
              <a:gd name="T50" fmla="*/ 135278 w 5831"/>
              <a:gd name="T51" fmla="*/ 942975 h 6140"/>
              <a:gd name="T52" fmla="*/ 26257 w 5831"/>
              <a:gd name="T53" fmla="*/ 761445 h 6140"/>
              <a:gd name="T54" fmla="*/ 20115 w 5831"/>
              <a:gd name="T55" fmla="*/ 733647 h 6140"/>
              <a:gd name="T56" fmla="*/ 14894 w 5831"/>
              <a:gd name="T57" fmla="*/ 706003 h 6140"/>
              <a:gd name="T58" fmla="*/ 10441 w 5831"/>
              <a:gd name="T59" fmla="*/ 678051 h 6140"/>
              <a:gd name="T60" fmla="*/ 6603 w 5831"/>
              <a:gd name="T61" fmla="*/ 650100 h 6140"/>
              <a:gd name="T62" fmla="*/ 3685 w 5831"/>
              <a:gd name="T63" fmla="*/ 622302 h 6140"/>
              <a:gd name="T64" fmla="*/ 1689 w 5831"/>
              <a:gd name="T65" fmla="*/ 594351 h 6140"/>
              <a:gd name="T66" fmla="*/ 461 w 5831"/>
              <a:gd name="T67" fmla="*/ 566246 h 6140"/>
              <a:gd name="T68" fmla="*/ 0 w 5831"/>
              <a:gd name="T69" fmla="*/ 538141 h 6140"/>
              <a:gd name="T70" fmla="*/ 461 w 5831"/>
              <a:gd name="T71" fmla="*/ 509882 h 6140"/>
              <a:gd name="T72" fmla="*/ 1689 w 5831"/>
              <a:gd name="T73" fmla="*/ 481777 h 6140"/>
              <a:gd name="T74" fmla="*/ 3685 w 5831"/>
              <a:gd name="T75" fmla="*/ 453519 h 6140"/>
              <a:gd name="T76" fmla="*/ 6449 w 5831"/>
              <a:gd name="T77" fmla="*/ 425107 h 6140"/>
              <a:gd name="T78" fmla="*/ 10134 w 5831"/>
              <a:gd name="T79" fmla="*/ 396695 h 6140"/>
              <a:gd name="T80" fmla="*/ 14587 w 5831"/>
              <a:gd name="T81" fmla="*/ 368282 h 6140"/>
              <a:gd name="T82" fmla="*/ 20115 w 5831"/>
              <a:gd name="T83" fmla="*/ 339717 h 6140"/>
              <a:gd name="T84" fmla="*/ 26257 w 5831"/>
              <a:gd name="T85" fmla="*/ 310997 h 6140"/>
              <a:gd name="T86" fmla="*/ 197005 w 5831"/>
              <a:gd name="T87" fmla="*/ 671447 h 6140"/>
              <a:gd name="T88" fmla="*/ 701723 w 5831"/>
              <a:gd name="T89" fmla="*/ 881543 h 6140"/>
              <a:gd name="T90" fmla="*/ 197005 w 5831"/>
              <a:gd name="T91" fmla="*/ 436932 h 6140"/>
              <a:gd name="T92" fmla="*/ 704794 w 5831"/>
              <a:gd name="T93" fmla="*/ 129774 h 6140"/>
              <a:gd name="T94" fmla="*/ 197005 w 5831"/>
              <a:gd name="T95" fmla="*/ 61432 h 6140"/>
              <a:gd name="T96" fmla="*/ 690361 w 5831"/>
              <a:gd name="T97" fmla="*/ 509882 h 6140"/>
              <a:gd name="T98" fmla="*/ 720764 w 5831"/>
              <a:gd name="T99" fmla="*/ 551195 h 6140"/>
              <a:gd name="T100" fmla="*/ 789247 w 5831"/>
              <a:gd name="T101" fmla="*/ 551195 h 6140"/>
              <a:gd name="T102" fmla="*/ 763297 w 5831"/>
              <a:gd name="T103" fmla="*/ 509882 h 6140"/>
              <a:gd name="T104" fmla="*/ 690361 w 5831"/>
              <a:gd name="T105" fmla="*/ 509882 h 61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831" h="6140">
                <a:moveTo>
                  <a:pt x="171" y="2025"/>
                </a:moveTo>
                <a:lnTo>
                  <a:pt x="709" y="2025"/>
                </a:lnTo>
                <a:lnTo>
                  <a:pt x="709" y="2845"/>
                </a:lnTo>
                <a:lnTo>
                  <a:pt x="881" y="2845"/>
                </a:lnTo>
                <a:lnTo>
                  <a:pt x="881" y="138"/>
                </a:lnTo>
                <a:lnTo>
                  <a:pt x="881" y="0"/>
                </a:lnTo>
                <a:lnTo>
                  <a:pt x="1021" y="0"/>
                </a:lnTo>
                <a:lnTo>
                  <a:pt x="3822" y="0"/>
                </a:lnTo>
                <a:lnTo>
                  <a:pt x="3855" y="0"/>
                </a:lnTo>
                <a:lnTo>
                  <a:pt x="3886" y="16"/>
                </a:lnTo>
                <a:lnTo>
                  <a:pt x="4896" y="535"/>
                </a:lnTo>
                <a:lnTo>
                  <a:pt x="4971" y="573"/>
                </a:lnTo>
                <a:lnTo>
                  <a:pt x="4971" y="658"/>
                </a:lnTo>
                <a:lnTo>
                  <a:pt x="4971" y="2845"/>
                </a:lnTo>
                <a:lnTo>
                  <a:pt x="5140" y="2845"/>
                </a:lnTo>
                <a:lnTo>
                  <a:pt x="5140" y="2025"/>
                </a:lnTo>
                <a:lnTo>
                  <a:pt x="5697" y="2025"/>
                </a:lnTo>
                <a:lnTo>
                  <a:pt x="5712" y="2117"/>
                </a:lnTo>
                <a:lnTo>
                  <a:pt x="5726" y="2209"/>
                </a:lnTo>
                <a:lnTo>
                  <a:pt x="5739" y="2301"/>
                </a:lnTo>
                <a:lnTo>
                  <a:pt x="5752" y="2392"/>
                </a:lnTo>
                <a:lnTo>
                  <a:pt x="5764" y="2483"/>
                </a:lnTo>
                <a:lnTo>
                  <a:pt x="5774" y="2576"/>
                </a:lnTo>
                <a:lnTo>
                  <a:pt x="5784" y="2667"/>
                </a:lnTo>
                <a:lnTo>
                  <a:pt x="5793" y="2759"/>
                </a:lnTo>
                <a:lnTo>
                  <a:pt x="5802" y="2850"/>
                </a:lnTo>
                <a:lnTo>
                  <a:pt x="5809" y="2942"/>
                </a:lnTo>
                <a:lnTo>
                  <a:pt x="5815" y="3034"/>
                </a:lnTo>
                <a:lnTo>
                  <a:pt x="5820" y="3125"/>
                </a:lnTo>
                <a:lnTo>
                  <a:pt x="5824" y="3217"/>
                </a:lnTo>
                <a:lnTo>
                  <a:pt x="5827" y="3308"/>
                </a:lnTo>
                <a:lnTo>
                  <a:pt x="5830" y="3400"/>
                </a:lnTo>
                <a:lnTo>
                  <a:pt x="5831" y="3492"/>
                </a:lnTo>
                <a:lnTo>
                  <a:pt x="5831" y="3584"/>
                </a:lnTo>
                <a:lnTo>
                  <a:pt x="5831" y="3675"/>
                </a:lnTo>
                <a:lnTo>
                  <a:pt x="5829" y="3766"/>
                </a:lnTo>
                <a:lnTo>
                  <a:pt x="5825" y="3858"/>
                </a:lnTo>
                <a:lnTo>
                  <a:pt x="5821" y="3950"/>
                </a:lnTo>
                <a:lnTo>
                  <a:pt x="5816" y="4042"/>
                </a:lnTo>
                <a:lnTo>
                  <a:pt x="5810" y="4133"/>
                </a:lnTo>
                <a:lnTo>
                  <a:pt x="5802" y="4224"/>
                </a:lnTo>
                <a:lnTo>
                  <a:pt x="5793" y="4316"/>
                </a:lnTo>
                <a:lnTo>
                  <a:pt x="5783" y="4408"/>
                </a:lnTo>
                <a:lnTo>
                  <a:pt x="5772" y="4500"/>
                </a:lnTo>
                <a:lnTo>
                  <a:pt x="5759" y="4591"/>
                </a:lnTo>
                <a:lnTo>
                  <a:pt x="5745" y="4682"/>
                </a:lnTo>
                <a:lnTo>
                  <a:pt x="5730" y="4774"/>
                </a:lnTo>
                <a:lnTo>
                  <a:pt x="5714" y="4866"/>
                </a:lnTo>
                <a:lnTo>
                  <a:pt x="5697" y="4958"/>
                </a:lnTo>
                <a:lnTo>
                  <a:pt x="4971" y="4958"/>
                </a:lnTo>
                <a:lnTo>
                  <a:pt x="4971" y="6140"/>
                </a:lnTo>
                <a:lnTo>
                  <a:pt x="881" y="6140"/>
                </a:lnTo>
                <a:lnTo>
                  <a:pt x="881" y="4958"/>
                </a:lnTo>
                <a:lnTo>
                  <a:pt x="171" y="4958"/>
                </a:lnTo>
                <a:lnTo>
                  <a:pt x="150" y="4867"/>
                </a:lnTo>
                <a:lnTo>
                  <a:pt x="131" y="4777"/>
                </a:lnTo>
                <a:lnTo>
                  <a:pt x="113" y="4687"/>
                </a:lnTo>
                <a:lnTo>
                  <a:pt x="97" y="4597"/>
                </a:lnTo>
                <a:lnTo>
                  <a:pt x="81" y="4506"/>
                </a:lnTo>
                <a:lnTo>
                  <a:pt x="68" y="4415"/>
                </a:lnTo>
                <a:lnTo>
                  <a:pt x="54" y="4325"/>
                </a:lnTo>
                <a:lnTo>
                  <a:pt x="43" y="4233"/>
                </a:lnTo>
                <a:lnTo>
                  <a:pt x="33" y="4143"/>
                </a:lnTo>
                <a:lnTo>
                  <a:pt x="24" y="4052"/>
                </a:lnTo>
                <a:lnTo>
                  <a:pt x="17" y="3960"/>
                </a:lnTo>
                <a:lnTo>
                  <a:pt x="11" y="3870"/>
                </a:lnTo>
                <a:lnTo>
                  <a:pt x="6" y="3779"/>
                </a:lnTo>
                <a:lnTo>
                  <a:pt x="3" y="3687"/>
                </a:lnTo>
                <a:lnTo>
                  <a:pt x="1" y="3596"/>
                </a:lnTo>
                <a:lnTo>
                  <a:pt x="0" y="3504"/>
                </a:lnTo>
                <a:lnTo>
                  <a:pt x="1" y="3412"/>
                </a:lnTo>
                <a:lnTo>
                  <a:pt x="3" y="3320"/>
                </a:lnTo>
                <a:lnTo>
                  <a:pt x="6" y="3229"/>
                </a:lnTo>
                <a:lnTo>
                  <a:pt x="11" y="3137"/>
                </a:lnTo>
                <a:lnTo>
                  <a:pt x="16" y="3044"/>
                </a:lnTo>
                <a:lnTo>
                  <a:pt x="24" y="2953"/>
                </a:lnTo>
                <a:lnTo>
                  <a:pt x="32" y="2860"/>
                </a:lnTo>
                <a:lnTo>
                  <a:pt x="42" y="2768"/>
                </a:lnTo>
                <a:lnTo>
                  <a:pt x="54" y="2675"/>
                </a:lnTo>
                <a:lnTo>
                  <a:pt x="66" y="2583"/>
                </a:lnTo>
                <a:lnTo>
                  <a:pt x="81" y="2490"/>
                </a:lnTo>
                <a:lnTo>
                  <a:pt x="95" y="2398"/>
                </a:lnTo>
                <a:lnTo>
                  <a:pt x="112" y="2305"/>
                </a:lnTo>
                <a:lnTo>
                  <a:pt x="131" y="2212"/>
                </a:lnTo>
                <a:lnTo>
                  <a:pt x="150" y="2119"/>
                </a:lnTo>
                <a:lnTo>
                  <a:pt x="171" y="2025"/>
                </a:lnTo>
                <a:close/>
                <a:moveTo>
                  <a:pt x="4570" y="4372"/>
                </a:moveTo>
                <a:lnTo>
                  <a:pt x="1283" y="4372"/>
                </a:lnTo>
                <a:lnTo>
                  <a:pt x="1283" y="5740"/>
                </a:lnTo>
                <a:lnTo>
                  <a:pt x="4570" y="5740"/>
                </a:lnTo>
                <a:lnTo>
                  <a:pt x="4570" y="4372"/>
                </a:lnTo>
                <a:close/>
                <a:moveTo>
                  <a:pt x="1283" y="2845"/>
                </a:moveTo>
                <a:lnTo>
                  <a:pt x="4590" y="2845"/>
                </a:lnTo>
                <a:lnTo>
                  <a:pt x="4590" y="845"/>
                </a:lnTo>
                <a:lnTo>
                  <a:pt x="3790" y="400"/>
                </a:lnTo>
                <a:lnTo>
                  <a:pt x="1283" y="400"/>
                </a:lnTo>
                <a:lnTo>
                  <a:pt x="1283" y="2845"/>
                </a:lnTo>
                <a:close/>
                <a:moveTo>
                  <a:pt x="4496" y="3320"/>
                </a:moveTo>
                <a:lnTo>
                  <a:pt x="4496" y="3589"/>
                </a:lnTo>
                <a:lnTo>
                  <a:pt x="4694" y="3589"/>
                </a:lnTo>
                <a:lnTo>
                  <a:pt x="4971" y="3589"/>
                </a:lnTo>
                <a:lnTo>
                  <a:pt x="5140" y="3589"/>
                </a:lnTo>
                <a:lnTo>
                  <a:pt x="5140" y="3320"/>
                </a:lnTo>
                <a:lnTo>
                  <a:pt x="4971" y="3320"/>
                </a:lnTo>
                <a:lnTo>
                  <a:pt x="4694" y="3320"/>
                </a:lnTo>
                <a:lnTo>
                  <a:pt x="4496" y="3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KSO_Shape"/>
          <p:cNvSpPr/>
          <p:nvPr/>
        </p:nvSpPr>
        <p:spPr>
          <a:xfrm flipH="1">
            <a:off x="10063163" y="2398713"/>
            <a:ext cx="1100137" cy="1004887"/>
          </a:xfrm>
          <a:custGeom>
            <a:avLst/>
            <a:gdLst/>
            <a:ahLst/>
            <a:cxnLst/>
            <a:rect l="l" t="t" r="r" b="b"/>
            <a:pathLst>
              <a:path w="1301527" h="1186978">
                <a:moveTo>
                  <a:pt x="744913" y="309576"/>
                </a:moveTo>
                <a:lnTo>
                  <a:pt x="744913" y="877403"/>
                </a:lnTo>
                <a:lnTo>
                  <a:pt x="1001726" y="719489"/>
                </a:lnTo>
                <a:lnTo>
                  <a:pt x="1259526" y="719489"/>
                </a:lnTo>
                <a:cubicBezTo>
                  <a:pt x="1282723" y="719489"/>
                  <a:pt x="1301527" y="700685"/>
                  <a:pt x="1301527" y="677488"/>
                </a:cubicBezTo>
                <a:lnTo>
                  <a:pt x="1301527" y="509490"/>
                </a:lnTo>
                <a:cubicBezTo>
                  <a:pt x="1301527" y="486293"/>
                  <a:pt x="1282723" y="467489"/>
                  <a:pt x="1259526" y="467489"/>
                </a:cubicBezTo>
                <a:lnTo>
                  <a:pt x="1001724" y="467489"/>
                </a:lnTo>
                <a:close/>
                <a:moveTo>
                  <a:pt x="486516" y="175870"/>
                </a:moveTo>
                <a:cubicBezTo>
                  <a:pt x="371649" y="278215"/>
                  <a:pt x="300385" y="427530"/>
                  <a:pt x="300385" y="593488"/>
                </a:cubicBezTo>
                <a:cubicBezTo>
                  <a:pt x="300385" y="759449"/>
                  <a:pt x="371649" y="908762"/>
                  <a:pt x="486516" y="1011109"/>
                </a:cubicBezTo>
                <a:lnTo>
                  <a:pt x="609421" y="924274"/>
                </a:lnTo>
                <a:cubicBezTo>
                  <a:pt x="509665" y="848549"/>
                  <a:pt x="446248" y="728424"/>
                  <a:pt x="446248" y="593488"/>
                </a:cubicBezTo>
                <a:cubicBezTo>
                  <a:pt x="446248" y="458553"/>
                  <a:pt x="509665" y="338428"/>
                  <a:pt x="609421" y="262704"/>
                </a:cubicBezTo>
                <a:close/>
                <a:moveTo>
                  <a:pt x="237591" y="0"/>
                </a:moveTo>
                <a:cubicBezTo>
                  <a:pt x="89700" y="153897"/>
                  <a:pt x="0" y="363218"/>
                  <a:pt x="0" y="593490"/>
                </a:cubicBezTo>
                <a:cubicBezTo>
                  <a:pt x="0" y="823760"/>
                  <a:pt x="89700" y="1033081"/>
                  <a:pt x="237589" y="1186978"/>
                </a:cubicBezTo>
                <a:lnTo>
                  <a:pt x="362934" y="1098420"/>
                </a:lnTo>
                <a:cubicBezTo>
                  <a:pt x="233669" y="969220"/>
                  <a:pt x="153719" y="790692"/>
                  <a:pt x="153719" y="593490"/>
                </a:cubicBezTo>
                <a:cubicBezTo>
                  <a:pt x="153719" y="396288"/>
                  <a:pt x="233671" y="217758"/>
                  <a:pt x="362936" y="88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文本框 14"/>
          <p:cNvSpPr txBox="1">
            <a:spLocks noChangeArrowheads="1"/>
          </p:cNvSpPr>
          <p:nvPr/>
        </p:nvSpPr>
        <p:spPr bwMode="auto">
          <a:xfrm>
            <a:off x="6016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sym typeface="Arial" panose="020B0604020202090204" pitchFamily="34" charset="0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28" name="文本框 15"/>
          <p:cNvSpPr txBox="1">
            <a:spLocks noChangeArrowheads="1"/>
          </p:cNvSpPr>
          <p:nvPr/>
        </p:nvSpPr>
        <p:spPr bwMode="auto">
          <a:xfrm>
            <a:off x="83129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29" name="文本框 16"/>
          <p:cNvSpPr txBox="1">
            <a:spLocks noChangeArrowheads="1"/>
          </p:cNvSpPr>
          <p:nvPr/>
        </p:nvSpPr>
        <p:spPr bwMode="auto">
          <a:xfrm>
            <a:off x="36115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sym typeface="Arial" panose="020B0604020202090204" pitchFamily="34" charset="0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384119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31" name="文本框 18"/>
          <p:cNvSpPr txBox="1">
            <a:spLocks noChangeArrowheads="1"/>
          </p:cNvSpPr>
          <p:nvPr/>
        </p:nvSpPr>
        <p:spPr bwMode="auto">
          <a:xfrm>
            <a:off x="63928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sym typeface="Arial" panose="020B0604020202090204" pitchFamily="34" charset="0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32" name="文本框 19"/>
          <p:cNvSpPr txBox="1">
            <a:spLocks noChangeArrowheads="1"/>
          </p:cNvSpPr>
          <p:nvPr/>
        </p:nvSpPr>
        <p:spPr bwMode="auto">
          <a:xfrm>
            <a:off x="662249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35" name="文本框 20"/>
          <p:cNvSpPr txBox="1">
            <a:spLocks noChangeArrowheads="1"/>
          </p:cNvSpPr>
          <p:nvPr/>
        </p:nvSpPr>
        <p:spPr bwMode="auto">
          <a:xfrm>
            <a:off x="957421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sym typeface="Arial" panose="020B0604020202090204" pitchFamily="34" charset="0"/>
              </a:rPr>
              <a:t>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sp>
        <p:nvSpPr>
          <p:cNvPr id="50" name="文本框 21"/>
          <p:cNvSpPr txBox="1">
            <a:spLocks noChangeArrowheads="1"/>
          </p:cNvSpPr>
          <p:nvPr/>
        </p:nvSpPr>
        <p:spPr bwMode="auto">
          <a:xfrm>
            <a:off x="9803844" y="35433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rPr>
              <a:t>标题文字添加</a:t>
            </a:r>
            <a:endParaRPr lang="zh-CN" altLang="en-US" sz="2000" b="1" dirty="0">
              <a:solidFill>
                <a:schemeClr val="bg1"/>
              </a:solidFill>
              <a:sym typeface="Arial" panose="020B060402020209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5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添加论文第一部分内容标题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2" name="任意多边形 5"/>
          <p:cNvSpPr/>
          <p:nvPr/>
        </p:nvSpPr>
        <p:spPr>
          <a:xfrm>
            <a:off x="2310652" y="287638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400" b="1" dirty="0">
                <a:latin typeface="Arial" panose="020B0604020202090204" pitchFamily="34" charset="0"/>
                <a:ea typeface="微软雅黑" panose="020B0503020204020204" pitchFamily="34" charset="-122"/>
              </a:rPr>
              <a:t>添加</a:t>
            </a:r>
            <a:endParaRPr lang="en-US" altLang="zh-CN" sz="2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90204" pitchFamily="34" charset="0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02848" y="1468578"/>
            <a:ext cx="4361543" cy="4361543"/>
            <a:chOff x="3526104" y="876860"/>
            <a:chExt cx="5124410" cy="5124410"/>
          </a:xfrm>
        </p:grpSpPr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空心弧 44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空心弧 45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空心弧 4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8" name="组合 47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3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latin typeface="Arial" panose="020B060402020209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4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5" name="Freeform 5"/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6" name="Freeform 6"/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7" name="Freeform 7"/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8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49" name="组合 48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6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latin typeface="Arial" panose="020B060402020209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7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8" name="Freeform 12"/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9" name="Freeform 13"/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0" name="Freeform 14"/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1" name="Freeform 15"/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2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8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Arial" panose="020B060402020209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60" name="Freeform 20"/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1" name="Freeform 21"/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2" name="Freeform 22"/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3" name="Freeform 23"/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4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5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/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52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335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latin typeface="Arial" panose="020B060402020209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4" name="Freeform 29"/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30"/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31"/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</p:grpSp>
      <p:sp>
        <p:nvSpPr>
          <p:cNvPr id="81" name="文本框 31"/>
          <p:cNvSpPr txBox="1"/>
          <p:nvPr/>
        </p:nvSpPr>
        <p:spPr>
          <a:xfrm>
            <a:off x="5996898" y="2096560"/>
            <a:ext cx="5587693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90204" pitchFamily="34" charset="0"/>
            </a:endParaRPr>
          </a:p>
          <a:p>
            <a:pPr indent="457200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 animBg="1"/>
      <p:bldP spid="8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研究方法与思路</a:t>
            </a:r>
            <a:endParaRPr lang="zh-CN" altLang="en-US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83" y="3434347"/>
            <a:ext cx="3897884" cy="322459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5918" y="2538943"/>
            <a:ext cx="2239433" cy="2182283"/>
            <a:chOff x="1195918" y="2538943"/>
            <a:chExt cx="2239433" cy="2182283"/>
          </a:xfrm>
        </p:grpSpPr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1195918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 flipH="1">
              <a:off x="2025651" y="3982510"/>
              <a:ext cx="520700" cy="427567"/>
            </a:xfrm>
            <a:custGeom>
              <a:avLst/>
              <a:gdLst>
                <a:gd name="T0" fmla="*/ 6 w 147"/>
                <a:gd name="T1" fmla="*/ 0 h 122"/>
                <a:gd name="T2" fmla="*/ 6 w 147"/>
                <a:gd name="T3" fmla="*/ 0 h 122"/>
                <a:gd name="T4" fmla="*/ 141 w 147"/>
                <a:gd name="T5" fmla="*/ 0 h 122"/>
                <a:gd name="T6" fmla="*/ 147 w 147"/>
                <a:gd name="T7" fmla="*/ 5 h 122"/>
                <a:gd name="T8" fmla="*/ 147 w 147"/>
                <a:gd name="T9" fmla="*/ 5 h 122"/>
                <a:gd name="T10" fmla="*/ 147 w 147"/>
                <a:gd name="T11" fmla="*/ 103 h 122"/>
                <a:gd name="T12" fmla="*/ 141 w 147"/>
                <a:gd name="T13" fmla="*/ 108 h 122"/>
                <a:gd name="T14" fmla="*/ 141 w 147"/>
                <a:gd name="T15" fmla="*/ 108 h 122"/>
                <a:gd name="T16" fmla="*/ 79 w 147"/>
                <a:gd name="T17" fmla="*/ 108 h 122"/>
                <a:gd name="T18" fmla="*/ 79 w 147"/>
                <a:gd name="T19" fmla="*/ 115 h 122"/>
                <a:gd name="T20" fmla="*/ 79 w 147"/>
                <a:gd name="T21" fmla="*/ 115 h 122"/>
                <a:gd name="T22" fmla="*/ 110 w 147"/>
                <a:gd name="T23" fmla="*/ 115 h 122"/>
                <a:gd name="T24" fmla="*/ 114 w 147"/>
                <a:gd name="T25" fmla="*/ 119 h 122"/>
                <a:gd name="T26" fmla="*/ 110 w 147"/>
                <a:gd name="T27" fmla="*/ 122 h 122"/>
                <a:gd name="T28" fmla="*/ 36 w 147"/>
                <a:gd name="T29" fmla="*/ 122 h 122"/>
                <a:gd name="T30" fmla="*/ 33 w 147"/>
                <a:gd name="T31" fmla="*/ 119 h 122"/>
                <a:gd name="T32" fmla="*/ 36 w 147"/>
                <a:gd name="T33" fmla="*/ 115 h 122"/>
                <a:gd name="T34" fmla="*/ 68 w 147"/>
                <a:gd name="T35" fmla="*/ 115 h 122"/>
                <a:gd name="T36" fmla="*/ 68 w 147"/>
                <a:gd name="T37" fmla="*/ 115 h 122"/>
                <a:gd name="T38" fmla="*/ 68 w 147"/>
                <a:gd name="T39" fmla="*/ 108 h 122"/>
                <a:gd name="T40" fmla="*/ 6 w 147"/>
                <a:gd name="T41" fmla="*/ 108 h 122"/>
                <a:gd name="T42" fmla="*/ 0 w 147"/>
                <a:gd name="T43" fmla="*/ 103 h 122"/>
                <a:gd name="T44" fmla="*/ 0 w 147"/>
                <a:gd name="T45" fmla="*/ 103 h 122"/>
                <a:gd name="T46" fmla="*/ 0 w 147"/>
                <a:gd name="T47" fmla="*/ 5 h 122"/>
                <a:gd name="T48" fmla="*/ 6 w 147"/>
                <a:gd name="T49" fmla="*/ 0 h 122"/>
                <a:gd name="T50" fmla="*/ 125 w 147"/>
                <a:gd name="T51" fmla="*/ 81 h 122"/>
                <a:gd name="T52" fmla="*/ 125 w 147"/>
                <a:gd name="T53" fmla="*/ 81 h 122"/>
                <a:gd name="T54" fmla="*/ 131 w 147"/>
                <a:gd name="T55" fmla="*/ 87 h 122"/>
                <a:gd name="T56" fmla="*/ 125 w 147"/>
                <a:gd name="T57" fmla="*/ 93 h 122"/>
                <a:gd name="T58" fmla="*/ 120 w 147"/>
                <a:gd name="T59" fmla="*/ 87 h 122"/>
                <a:gd name="T60" fmla="*/ 125 w 147"/>
                <a:gd name="T61" fmla="*/ 81 h 122"/>
                <a:gd name="T62" fmla="*/ 135 w 147"/>
                <a:gd name="T63" fmla="*/ 11 h 122"/>
                <a:gd name="T64" fmla="*/ 135 w 147"/>
                <a:gd name="T65" fmla="*/ 11 h 122"/>
                <a:gd name="T66" fmla="*/ 11 w 147"/>
                <a:gd name="T67" fmla="*/ 11 h 122"/>
                <a:gd name="T68" fmla="*/ 11 w 147"/>
                <a:gd name="T69" fmla="*/ 97 h 122"/>
                <a:gd name="T70" fmla="*/ 135 w 147"/>
                <a:gd name="T71" fmla="*/ 97 h 122"/>
                <a:gd name="T72" fmla="*/ 135 w 147"/>
                <a:gd name="T73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4" y="0"/>
                    <a:pt x="147" y="2"/>
                    <a:pt x="147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6"/>
                    <a:pt x="144" y="108"/>
                    <a:pt x="141" y="108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2" y="115"/>
                    <a:pt x="114" y="117"/>
                    <a:pt x="114" y="119"/>
                  </a:cubicBezTo>
                  <a:cubicBezTo>
                    <a:pt x="114" y="120"/>
                    <a:pt x="112" y="122"/>
                    <a:pt x="11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3" y="120"/>
                    <a:pt x="33" y="119"/>
                  </a:cubicBezTo>
                  <a:cubicBezTo>
                    <a:pt x="33" y="117"/>
                    <a:pt x="35" y="115"/>
                    <a:pt x="3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125" y="81"/>
                  </a:moveTo>
                  <a:cubicBezTo>
                    <a:pt x="125" y="81"/>
                    <a:pt x="125" y="81"/>
                    <a:pt x="125" y="81"/>
                  </a:cubicBezTo>
                  <a:cubicBezTo>
                    <a:pt x="129" y="81"/>
                    <a:pt x="131" y="84"/>
                    <a:pt x="131" y="87"/>
                  </a:cubicBezTo>
                  <a:cubicBezTo>
                    <a:pt x="131" y="90"/>
                    <a:pt x="129" y="93"/>
                    <a:pt x="125" y="93"/>
                  </a:cubicBezTo>
                  <a:cubicBezTo>
                    <a:pt x="122" y="93"/>
                    <a:pt x="120" y="90"/>
                    <a:pt x="120" y="87"/>
                  </a:cubicBezTo>
                  <a:cubicBezTo>
                    <a:pt x="120" y="84"/>
                    <a:pt x="122" y="81"/>
                    <a:pt x="125" y="81"/>
                  </a:cubicBezTo>
                  <a:close/>
                  <a:moveTo>
                    <a:pt x="135" y="11"/>
                  </a:moveTo>
                  <a:cubicBezTo>
                    <a:pt x="135" y="11"/>
                    <a:pt x="135" y="11"/>
                    <a:pt x="13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40"/>
                    <a:pt x="11" y="68"/>
                    <a:pt x="11" y="97"/>
                  </a:cubicBezTo>
                  <a:cubicBezTo>
                    <a:pt x="53" y="97"/>
                    <a:pt x="94" y="97"/>
                    <a:pt x="135" y="97"/>
                  </a:cubicBezTo>
                  <a:cubicBezTo>
                    <a:pt x="135" y="68"/>
                    <a:pt x="135" y="40"/>
                    <a:pt x="13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文本框 14"/>
            <p:cNvSpPr txBox="1">
              <a:spLocks noChangeArrowheads="1"/>
            </p:cNvSpPr>
            <p:nvPr/>
          </p:nvSpPr>
          <p:spPr bwMode="auto">
            <a:xfrm>
              <a:off x="1222230" y="3035798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34" name="文本框 15"/>
            <p:cNvSpPr txBox="1">
              <a:spLocks noChangeArrowheads="1"/>
            </p:cNvSpPr>
            <p:nvPr/>
          </p:nvSpPr>
          <p:spPr bwMode="auto">
            <a:xfrm>
              <a:off x="1451861" y="2675435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4752" y="2538943"/>
            <a:ext cx="2239433" cy="2182283"/>
            <a:chOff x="3714752" y="2538943"/>
            <a:chExt cx="2239433" cy="2182283"/>
          </a:xfrm>
        </p:grpSpPr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714752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 flipH="1">
              <a:off x="4614334" y="3980392"/>
              <a:ext cx="520700" cy="431800"/>
            </a:xfrm>
            <a:custGeom>
              <a:avLst/>
              <a:gdLst>
                <a:gd name="T0" fmla="*/ 146 w 146"/>
                <a:gd name="T1" fmla="*/ 94 h 122"/>
                <a:gd name="T2" fmla="*/ 118 w 146"/>
                <a:gd name="T3" fmla="*/ 122 h 122"/>
                <a:gd name="T4" fmla="*/ 28 w 146"/>
                <a:gd name="T5" fmla="*/ 122 h 122"/>
                <a:gd name="T6" fmla="*/ 0 w 146"/>
                <a:gd name="T7" fmla="*/ 94 h 122"/>
                <a:gd name="T8" fmla="*/ 0 w 146"/>
                <a:gd name="T9" fmla="*/ 28 h 122"/>
                <a:gd name="T10" fmla="*/ 28 w 146"/>
                <a:gd name="T11" fmla="*/ 0 h 122"/>
                <a:gd name="T12" fmla="*/ 118 w 146"/>
                <a:gd name="T13" fmla="*/ 0 h 122"/>
                <a:gd name="T14" fmla="*/ 146 w 146"/>
                <a:gd name="T15" fmla="*/ 28 h 122"/>
                <a:gd name="T16" fmla="*/ 146 w 146"/>
                <a:gd name="T17" fmla="*/ 94 h 122"/>
                <a:gd name="T18" fmla="*/ 49 w 146"/>
                <a:gd name="T19" fmla="*/ 27 h 122"/>
                <a:gd name="T20" fmla="*/ 49 w 146"/>
                <a:gd name="T21" fmla="*/ 27 h 122"/>
                <a:gd name="T22" fmla="*/ 101 w 146"/>
                <a:gd name="T23" fmla="*/ 58 h 122"/>
                <a:gd name="T24" fmla="*/ 102 w 146"/>
                <a:gd name="T25" fmla="*/ 62 h 122"/>
                <a:gd name="T26" fmla="*/ 101 w 146"/>
                <a:gd name="T27" fmla="*/ 64 h 122"/>
                <a:gd name="T28" fmla="*/ 48 w 146"/>
                <a:gd name="T29" fmla="*/ 94 h 122"/>
                <a:gd name="T30" fmla="*/ 44 w 146"/>
                <a:gd name="T31" fmla="*/ 93 h 122"/>
                <a:gd name="T32" fmla="*/ 43 w 146"/>
                <a:gd name="T33" fmla="*/ 91 h 122"/>
                <a:gd name="T34" fmla="*/ 43 w 146"/>
                <a:gd name="T35" fmla="*/ 91 h 122"/>
                <a:gd name="T36" fmla="*/ 43 w 146"/>
                <a:gd name="T37" fmla="*/ 30 h 122"/>
                <a:gd name="T38" fmla="*/ 47 w 146"/>
                <a:gd name="T39" fmla="*/ 27 h 122"/>
                <a:gd name="T40" fmla="*/ 49 w 146"/>
                <a:gd name="T41" fmla="*/ 27 h 122"/>
                <a:gd name="T42" fmla="*/ 50 w 146"/>
                <a:gd name="T43" fmla="*/ 36 h 122"/>
                <a:gd name="T44" fmla="*/ 50 w 146"/>
                <a:gd name="T45" fmla="*/ 36 h 122"/>
                <a:gd name="T46" fmla="*/ 50 w 146"/>
                <a:gd name="T47" fmla="*/ 85 h 122"/>
                <a:gd name="T48" fmla="*/ 93 w 146"/>
                <a:gd name="T49" fmla="*/ 61 h 122"/>
                <a:gd name="T50" fmla="*/ 50 w 146"/>
                <a:gd name="T51" fmla="*/ 36 h 122"/>
                <a:gd name="T52" fmla="*/ 11 w 146"/>
                <a:gd name="T53" fmla="*/ 94 h 122"/>
                <a:gd name="T54" fmla="*/ 11 w 146"/>
                <a:gd name="T55" fmla="*/ 94 h 122"/>
                <a:gd name="T56" fmla="*/ 28 w 146"/>
                <a:gd name="T57" fmla="*/ 110 h 122"/>
                <a:gd name="T58" fmla="*/ 118 w 146"/>
                <a:gd name="T59" fmla="*/ 110 h 122"/>
                <a:gd name="T60" fmla="*/ 135 w 146"/>
                <a:gd name="T61" fmla="*/ 94 h 122"/>
                <a:gd name="T62" fmla="*/ 135 w 146"/>
                <a:gd name="T63" fmla="*/ 28 h 122"/>
                <a:gd name="T64" fmla="*/ 118 w 146"/>
                <a:gd name="T65" fmla="*/ 11 h 122"/>
                <a:gd name="T66" fmla="*/ 28 w 146"/>
                <a:gd name="T67" fmla="*/ 11 h 122"/>
                <a:gd name="T68" fmla="*/ 11 w 146"/>
                <a:gd name="T69" fmla="*/ 28 h 122"/>
                <a:gd name="T70" fmla="*/ 11 w 146"/>
                <a:gd name="T71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22">
                  <a:moveTo>
                    <a:pt x="146" y="94"/>
                  </a:moveTo>
                  <a:cubicBezTo>
                    <a:pt x="146" y="109"/>
                    <a:pt x="133" y="122"/>
                    <a:pt x="11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13" y="122"/>
                    <a:pt x="0" y="109"/>
                    <a:pt x="0" y="9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3" y="0"/>
                    <a:pt x="146" y="12"/>
                    <a:pt x="146" y="28"/>
                  </a:cubicBezTo>
                  <a:cubicBezTo>
                    <a:pt x="146" y="94"/>
                    <a:pt x="146" y="94"/>
                    <a:pt x="146" y="94"/>
                  </a:cubicBezTo>
                  <a:close/>
                  <a:moveTo>
                    <a:pt x="49" y="27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66" y="38"/>
                    <a:pt x="84" y="48"/>
                    <a:pt x="101" y="58"/>
                  </a:cubicBezTo>
                  <a:cubicBezTo>
                    <a:pt x="103" y="59"/>
                    <a:pt x="103" y="61"/>
                    <a:pt x="102" y="62"/>
                  </a:cubicBezTo>
                  <a:cubicBezTo>
                    <a:pt x="102" y="63"/>
                    <a:pt x="102" y="63"/>
                    <a:pt x="101" y="64"/>
                  </a:cubicBezTo>
                  <a:cubicBezTo>
                    <a:pt x="84" y="74"/>
                    <a:pt x="66" y="84"/>
                    <a:pt x="48" y="94"/>
                  </a:cubicBezTo>
                  <a:cubicBezTo>
                    <a:pt x="47" y="95"/>
                    <a:pt x="45" y="94"/>
                    <a:pt x="44" y="93"/>
                  </a:cubicBezTo>
                  <a:cubicBezTo>
                    <a:pt x="44" y="92"/>
                    <a:pt x="43" y="92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71"/>
                    <a:pt x="43" y="51"/>
                    <a:pt x="43" y="30"/>
                  </a:cubicBezTo>
                  <a:cubicBezTo>
                    <a:pt x="43" y="28"/>
                    <a:pt x="45" y="27"/>
                    <a:pt x="47" y="27"/>
                  </a:cubicBezTo>
                  <a:cubicBezTo>
                    <a:pt x="47" y="27"/>
                    <a:pt x="48" y="27"/>
                    <a:pt x="49" y="27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53"/>
                    <a:pt x="50" y="69"/>
                    <a:pt x="50" y="85"/>
                  </a:cubicBezTo>
                  <a:cubicBezTo>
                    <a:pt x="64" y="77"/>
                    <a:pt x="78" y="69"/>
                    <a:pt x="93" y="61"/>
                  </a:cubicBezTo>
                  <a:cubicBezTo>
                    <a:pt x="78" y="53"/>
                    <a:pt x="64" y="44"/>
                    <a:pt x="50" y="36"/>
                  </a:cubicBezTo>
                  <a:close/>
                  <a:moveTo>
                    <a:pt x="11" y="94"/>
                  </a:moveTo>
                  <a:cubicBezTo>
                    <a:pt x="11" y="94"/>
                    <a:pt x="11" y="94"/>
                    <a:pt x="11" y="94"/>
                  </a:cubicBezTo>
                  <a:cubicBezTo>
                    <a:pt x="11" y="103"/>
                    <a:pt x="19" y="110"/>
                    <a:pt x="28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7" y="110"/>
                    <a:pt x="135" y="103"/>
                    <a:pt x="135" y="9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18"/>
                    <a:pt x="127" y="11"/>
                    <a:pt x="11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9" y="11"/>
                    <a:pt x="11" y="18"/>
                    <a:pt x="11" y="28"/>
                  </a:cubicBezTo>
                  <a:cubicBezTo>
                    <a:pt x="11" y="94"/>
                    <a:pt x="11" y="94"/>
                    <a:pt x="1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文本框 14"/>
            <p:cNvSpPr txBox="1">
              <a:spLocks noChangeArrowheads="1"/>
            </p:cNvSpPr>
            <p:nvPr/>
          </p:nvSpPr>
          <p:spPr bwMode="auto">
            <a:xfrm>
              <a:off x="3742506" y="3029775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37" name="文本框 15"/>
            <p:cNvSpPr txBox="1">
              <a:spLocks noChangeArrowheads="1"/>
            </p:cNvSpPr>
            <p:nvPr/>
          </p:nvSpPr>
          <p:spPr bwMode="auto">
            <a:xfrm>
              <a:off x="3972137" y="2669412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35701" y="2538943"/>
            <a:ext cx="2239433" cy="2182283"/>
            <a:chOff x="6235701" y="2538943"/>
            <a:chExt cx="2239433" cy="2182283"/>
          </a:xfrm>
        </p:grpSpPr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6235701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78"/>
            <p:cNvSpPr>
              <a:spLocks noEditPoints="1"/>
            </p:cNvSpPr>
            <p:nvPr/>
          </p:nvSpPr>
          <p:spPr bwMode="auto">
            <a:xfrm flipH="1">
              <a:off x="7112000" y="3986743"/>
              <a:ext cx="524933" cy="419100"/>
            </a:xfrm>
            <a:custGeom>
              <a:avLst/>
              <a:gdLst>
                <a:gd name="T0" fmla="*/ 127 w 147"/>
                <a:gd name="T1" fmla="*/ 45 h 119"/>
                <a:gd name="T2" fmla="*/ 116 w 147"/>
                <a:gd name="T3" fmla="*/ 45 h 119"/>
                <a:gd name="T4" fmla="*/ 35 w 147"/>
                <a:gd name="T5" fmla="*/ 18 h 119"/>
                <a:gd name="T6" fmla="*/ 17 w 147"/>
                <a:gd name="T7" fmla="*/ 18 h 119"/>
                <a:gd name="T8" fmla="*/ 34 w 147"/>
                <a:gd name="T9" fmla="*/ 21 h 119"/>
                <a:gd name="T10" fmla="*/ 10 w 147"/>
                <a:gd name="T11" fmla="*/ 21 h 119"/>
                <a:gd name="T12" fmla="*/ 10 w 147"/>
                <a:gd name="T13" fmla="*/ 15 h 119"/>
                <a:gd name="T14" fmla="*/ 13 w 147"/>
                <a:gd name="T15" fmla="*/ 11 h 119"/>
                <a:gd name="T16" fmla="*/ 40 w 147"/>
                <a:gd name="T17" fmla="*/ 4 h 119"/>
                <a:gd name="T18" fmla="*/ 101 w 147"/>
                <a:gd name="T19" fmla="*/ 0 h 119"/>
                <a:gd name="T20" fmla="*/ 113 w 147"/>
                <a:gd name="T21" fmla="*/ 21 h 119"/>
                <a:gd name="T22" fmla="*/ 147 w 147"/>
                <a:gd name="T23" fmla="*/ 26 h 119"/>
                <a:gd name="T24" fmla="*/ 147 w 147"/>
                <a:gd name="T25" fmla="*/ 113 h 119"/>
                <a:gd name="T26" fmla="*/ 141 w 147"/>
                <a:gd name="T27" fmla="*/ 119 h 119"/>
                <a:gd name="T28" fmla="*/ 0 w 147"/>
                <a:gd name="T29" fmla="*/ 113 h 119"/>
                <a:gd name="T30" fmla="*/ 0 w 147"/>
                <a:gd name="T31" fmla="*/ 26 h 119"/>
                <a:gd name="T32" fmla="*/ 6 w 147"/>
                <a:gd name="T33" fmla="*/ 21 h 119"/>
                <a:gd name="T34" fmla="*/ 73 w 147"/>
                <a:gd name="T35" fmla="*/ 43 h 119"/>
                <a:gd name="T36" fmla="*/ 87 w 147"/>
                <a:gd name="T37" fmla="*/ 49 h 119"/>
                <a:gd name="T38" fmla="*/ 73 w 147"/>
                <a:gd name="T39" fmla="*/ 81 h 119"/>
                <a:gd name="T40" fmla="*/ 73 w 147"/>
                <a:gd name="T41" fmla="*/ 43 h 119"/>
                <a:gd name="T42" fmla="*/ 82 w 147"/>
                <a:gd name="T43" fmla="*/ 54 h 119"/>
                <a:gd name="T44" fmla="*/ 61 w 147"/>
                <a:gd name="T45" fmla="*/ 62 h 119"/>
                <a:gd name="T46" fmla="*/ 86 w 147"/>
                <a:gd name="T47" fmla="*/ 62 h 119"/>
                <a:gd name="T48" fmla="*/ 82 w 147"/>
                <a:gd name="T49" fmla="*/ 54 h 119"/>
                <a:gd name="T50" fmla="*/ 38 w 147"/>
                <a:gd name="T51" fmla="*/ 32 h 119"/>
                <a:gd name="T52" fmla="*/ 11 w 147"/>
                <a:gd name="T53" fmla="*/ 108 h 119"/>
                <a:gd name="T54" fmla="*/ 136 w 147"/>
                <a:gd name="T55" fmla="*/ 32 h 119"/>
                <a:gd name="T56" fmla="*/ 109 w 147"/>
                <a:gd name="T57" fmla="*/ 32 h 119"/>
                <a:gd name="T58" fmla="*/ 97 w 147"/>
                <a:gd name="T59" fmla="*/ 12 h 119"/>
                <a:gd name="T60" fmla="*/ 44 w 147"/>
                <a:gd name="T61" fmla="*/ 28 h 119"/>
                <a:gd name="T62" fmla="*/ 73 w 147"/>
                <a:gd name="T63" fmla="*/ 23 h 119"/>
                <a:gd name="T64" fmla="*/ 112 w 147"/>
                <a:gd name="T65" fmla="*/ 62 h 119"/>
                <a:gd name="T66" fmla="*/ 34 w 147"/>
                <a:gd name="T67" fmla="*/ 62 h 119"/>
                <a:gd name="T68" fmla="*/ 73 w 147"/>
                <a:gd name="T69" fmla="*/ 35 h 119"/>
                <a:gd name="T70" fmla="*/ 46 w 147"/>
                <a:gd name="T71" fmla="*/ 62 h 119"/>
                <a:gd name="T72" fmla="*/ 101 w 147"/>
                <a:gd name="T73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19">
                  <a:moveTo>
                    <a:pt x="122" y="40"/>
                  </a:moveTo>
                  <a:cubicBezTo>
                    <a:pt x="125" y="40"/>
                    <a:pt x="127" y="42"/>
                    <a:pt x="127" y="45"/>
                  </a:cubicBezTo>
                  <a:cubicBezTo>
                    <a:pt x="127" y="48"/>
                    <a:pt x="125" y="50"/>
                    <a:pt x="122" y="50"/>
                  </a:cubicBezTo>
                  <a:cubicBezTo>
                    <a:pt x="119" y="50"/>
                    <a:pt x="116" y="48"/>
                    <a:pt x="116" y="45"/>
                  </a:cubicBezTo>
                  <a:cubicBezTo>
                    <a:pt x="116" y="42"/>
                    <a:pt x="119" y="40"/>
                    <a:pt x="122" y="40"/>
                  </a:cubicBezTo>
                  <a:close/>
                  <a:moveTo>
                    <a:pt x="35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3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2"/>
                    <a:pt x="44" y="0"/>
                    <a:pt x="4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7" y="4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1"/>
                    <a:pt x="147" y="23"/>
                    <a:pt x="147" y="2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7"/>
                    <a:pt x="144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7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3" y="43"/>
                  </a:moveTo>
                  <a:cubicBezTo>
                    <a:pt x="73" y="43"/>
                    <a:pt x="73" y="43"/>
                    <a:pt x="73" y="43"/>
                  </a:cubicBezTo>
                  <a:cubicBezTo>
                    <a:pt x="79" y="43"/>
                    <a:pt x="83" y="45"/>
                    <a:pt x="87" y="49"/>
                  </a:cubicBezTo>
                  <a:cubicBezTo>
                    <a:pt x="90" y="52"/>
                    <a:pt x="92" y="57"/>
                    <a:pt x="92" y="62"/>
                  </a:cubicBezTo>
                  <a:cubicBezTo>
                    <a:pt x="92" y="73"/>
                    <a:pt x="84" y="81"/>
                    <a:pt x="73" y="81"/>
                  </a:cubicBezTo>
                  <a:cubicBezTo>
                    <a:pt x="63" y="81"/>
                    <a:pt x="54" y="73"/>
                    <a:pt x="54" y="62"/>
                  </a:cubicBezTo>
                  <a:cubicBezTo>
                    <a:pt x="54" y="52"/>
                    <a:pt x="63" y="43"/>
                    <a:pt x="73" y="43"/>
                  </a:cubicBezTo>
                  <a:close/>
                  <a:moveTo>
                    <a:pt x="82" y="54"/>
                  </a:moveTo>
                  <a:cubicBezTo>
                    <a:pt x="82" y="54"/>
                    <a:pt x="82" y="54"/>
                    <a:pt x="82" y="54"/>
                  </a:cubicBezTo>
                  <a:cubicBezTo>
                    <a:pt x="80" y="51"/>
                    <a:pt x="77" y="50"/>
                    <a:pt x="73" y="50"/>
                  </a:cubicBezTo>
                  <a:cubicBezTo>
                    <a:pt x="67" y="50"/>
                    <a:pt x="61" y="56"/>
                    <a:pt x="61" y="62"/>
                  </a:cubicBezTo>
                  <a:cubicBezTo>
                    <a:pt x="61" y="69"/>
                    <a:pt x="67" y="74"/>
                    <a:pt x="73" y="74"/>
                  </a:cubicBezTo>
                  <a:cubicBezTo>
                    <a:pt x="80" y="74"/>
                    <a:pt x="86" y="69"/>
                    <a:pt x="86" y="62"/>
                  </a:cubicBezTo>
                  <a:cubicBezTo>
                    <a:pt x="86" y="59"/>
                    <a:pt x="84" y="56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4" y="31"/>
                    <a:pt x="103" y="2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30"/>
                    <a:pt x="41" y="32"/>
                    <a:pt x="38" y="32"/>
                  </a:cubicBezTo>
                  <a:close/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95" y="23"/>
                    <a:pt x="112" y="41"/>
                    <a:pt x="112" y="62"/>
                  </a:cubicBezTo>
                  <a:cubicBezTo>
                    <a:pt x="112" y="84"/>
                    <a:pt x="95" y="101"/>
                    <a:pt x="73" y="101"/>
                  </a:cubicBezTo>
                  <a:cubicBezTo>
                    <a:pt x="52" y="101"/>
                    <a:pt x="34" y="84"/>
                    <a:pt x="34" y="62"/>
                  </a:cubicBezTo>
                  <a:cubicBezTo>
                    <a:pt x="34" y="41"/>
                    <a:pt x="52" y="23"/>
                    <a:pt x="73" y="23"/>
                  </a:cubicBezTo>
                  <a:close/>
                  <a:moveTo>
                    <a:pt x="73" y="35"/>
                  </a:moveTo>
                  <a:cubicBezTo>
                    <a:pt x="73" y="35"/>
                    <a:pt x="73" y="35"/>
                    <a:pt x="73" y="35"/>
                  </a:cubicBezTo>
                  <a:cubicBezTo>
                    <a:pt x="58" y="35"/>
                    <a:pt x="46" y="47"/>
                    <a:pt x="46" y="62"/>
                  </a:cubicBezTo>
                  <a:cubicBezTo>
                    <a:pt x="46" y="77"/>
                    <a:pt x="58" y="90"/>
                    <a:pt x="73" y="90"/>
                  </a:cubicBezTo>
                  <a:cubicBezTo>
                    <a:pt x="89" y="90"/>
                    <a:pt x="101" y="77"/>
                    <a:pt x="101" y="62"/>
                  </a:cubicBezTo>
                  <a:cubicBezTo>
                    <a:pt x="101" y="47"/>
                    <a:pt x="89" y="35"/>
                    <a:pt x="7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文本框 14"/>
            <p:cNvSpPr txBox="1">
              <a:spLocks noChangeArrowheads="1"/>
            </p:cNvSpPr>
            <p:nvPr/>
          </p:nvSpPr>
          <p:spPr bwMode="auto">
            <a:xfrm>
              <a:off x="6262496" y="3016621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39" name="文本框 15"/>
            <p:cNvSpPr txBox="1">
              <a:spLocks noChangeArrowheads="1"/>
            </p:cNvSpPr>
            <p:nvPr/>
          </p:nvSpPr>
          <p:spPr bwMode="auto">
            <a:xfrm>
              <a:off x="6492127" y="2656258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54534" y="2538943"/>
            <a:ext cx="2239433" cy="2182283"/>
            <a:chOff x="8754534" y="2538943"/>
            <a:chExt cx="2239433" cy="2182283"/>
          </a:xfrm>
        </p:grpSpPr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8754534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Freeform 81"/>
            <p:cNvSpPr>
              <a:spLocks noEditPoints="1"/>
            </p:cNvSpPr>
            <p:nvPr/>
          </p:nvSpPr>
          <p:spPr bwMode="auto">
            <a:xfrm flipH="1">
              <a:off x="9687985" y="3942292"/>
              <a:ext cx="359833" cy="508000"/>
            </a:xfrm>
            <a:custGeom>
              <a:avLst/>
              <a:gdLst>
                <a:gd name="T0" fmla="*/ 38 w 102"/>
                <a:gd name="T1" fmla="*/ 124 h 144"/>
                <a:gd name="T2" fmla="*/ 38 w 102"/>
                <a:gd name="T3" fmla="*/ 124 h 144"/>
                <a:gd name="T4" fmla="*/ 65 w 102"/>
                <a:gd name="T5" fmla="*/ 124 h 144"/>
                <a:gd name="T6" fmla="*/ 68 w 102"/>
                <a:gd name="T7" fmla="*/ 127 h 144"/>
                <a:gd name="T8" fmla="*/ 68 w 102"/>
                <a:gd name="T9" fmla="*/ 127 h 144"/>
                <a:gd name="T10" fmla="*/ 68 w 102"/>
                <a:gd name="T11" fmla="*/ 141 h 144"/>
                <a:gd name="T12" fmla="*/ 65 w 102"/>
                <a:gd name="T13" fmla="*/ 144 h 144"/>
                <a:gd name="T14" fmla="*/ 65 w 102"/>
                <a:gd name="T15" fmla="*/ 144 h 144"/>
                <a:gd name="T16" fmla="*/ 38 w 102"/>
                <a:gd name="T17" fmla="*/ 144 h 144"/>
                <a:gd name="T18" fmla="*/ 34 w 102"/>
                <a:gd name="T19" fmla="*/ 141 h 144"/>
                <a:gd name="T20" fmla="*/ 34 w 102"/>
                <a:gd name="T21" fmla="*/ 141 h 144"/>
                <a:gd name="T22" fmla="*/ 34 w 102"/>
                <a:gd name="T23" fmla="*/ 127 h 144"/>
                <a:gd name="T24" fmla="*/ 38 w 102"/>
                <a:gd name="T25" fmla="*/ 124 h 144"/>
                <a:gd name="T26" fmla="*/ 51 w 102"/>
                <a:gd name="T27" fmla="*/ 0 h 144"/>
                <a:gd name="T28" fmla="*/ 51 w 102"/>
                <a:gd name="T29" fmla="*/ 0 h 144"/>
                <a:gd name="T30" fmla="*/ 87 w 102"/>
                <a:gd name="T31" fmla="*/ 15 h 144"/>
                <a:gd name="T32" fmla="*/ 87 w 102"/>
                <a:gd name="T33" fmla="*/ 15 h 144"/>
                <a:gd name="T34" fmla="*/ 87 w 102"/>
                <a:gd name="T35" fmla="*/ 15 h 144"/>
                <a:gd name="T36" fmla="*/ 102 w 102"/>
                <a:gd name="T37" fmla="*/ 51 h 144"/>
                <a:gd name="T38" fmla="*/ 98 w 102"/>
                <a:gd name="T39" fmla="*/ 72 h 144"/>
                <a:gd name="T40" fmla="*/ 86 w 102"/>
                <a:gd name="T41" fmla="*/ 89 h 144"/>
                <a:gd name="T42" fmla="*/ 81 w 102"/>
                <a:gd name="T43" fmla="*/ 94 h 144"/>
                <a:gd name="T44" fmla="*/ 68 w 102"/>
                <a:gd name="T45" fmla="*/ 114 h 144"/>
                <a:gd name="T46" fmla="*/ 62 w 102"/>
                <a:gd name="T47" fmla="*/ 119 h 144"/>
                <a:gd name="T48" fmla="*/ 41 w 102"/>
                <a:gd name="T49" fmla="*/ 119 h 144"/>
                <a:gd name="T50" fmla="*/ 35 w 102"/>
                <a:gd name="T51" fmla="*/ 114 h 144"/>
                <a:gd name="T52" fmla="*/ 22 w 102"/>
                <a:gd name="T53" fmla="*/ 94 h 144"/>
                <a:gd name="T54" fmla="*/ 17 w 102"/>
                <a:gd name="T55" fmla="*/ 89 h 144"/>
                <a:gd name="T56" fmla="*/ 17 w 102"/>
                <a:gd name="T57" fmla="*/ 89 h 144"/>
                <a:gd name="T58" fmla="*/ 5 w 102"/>
                <a:gd name="T59" fmla="*/ 72 h 144"/>
                <a:gd name="T60" fmla="*/ 0 w 102"/>
                <a:gd name="T61" fmla="*/ 51 h 144"/>
                <a:gd name="T62" fmla="*/ 15 w 102"/>
                <a:gd name="T63" fmla="*/ 15 h 144"/>
                <a:gd name="T64" fmla="*/ 16 w 102"/>
                <a:gd name="T65" fmla="*/ 14 h 144"/>
                <a:gd name="T66" fmla="*/ 51 w 102"/>
                <a:gd name="T67" fmla="*/ 0 h 144"/>
                <a:gd name="T68" fmla="*/ 80 w 102"/>
                <a:gd name="T69" fmla="*/ 23 h 144"/>
                <a:gd name="T70" fmla="*/ 80 w 102"/>
                <a:gd name="T71" fmla="*/ 23 h 144"/>
                <a:gd name="T72" fmla="*/ 51 w 102"/>
                <a:gd name="T73" fmla="*/ 11 h 144"/>
                <a:gd name="T74" fmla="*/ 23 w 102"/>
                <a:gd name="T75" fmla="*/ 22 h 144"/>
                <a:gd name="T76" fmla="*/ 23 w 102"/>
                <a:gd name="T77" fmla="*/ 23 h 144"/>
                <a:gd name="T78" fmla="*/ 11 w 102"/>
                <a:gd name="T79" fmla="*/ 51 h 144"/>
                <a:gd name="T80" fmla="*/ 15 w 102"/>
                <a:gd name="T81" fmla="*/ 67 h 144"/>
                <a:gd name="T82" fmla="*/ 24 w 102"/>
                <a:gd name="T83" fmla="*/ 80 h 144"/>
                <a:gd name="T84" fmla="*/ 25 w 102"/>
                <a:gd name="T85" fmla="*/ 81 h 144"/>
                <a:gd name="T86" fmla="*/ 30 w 102"/>
                <a:gd name="T87" fmla="*/ 86 h 144"/>
                <a:gd name="T88" fmla="*/ 45 w 102"/>
                <a:gd name="T89" fmla="*/ 108 h 144"/>
                <a:gd name="T90" fmla="*/ 57 w 102"/>
                <a:gd name="T91" fmla="*/ 108 h 144"/>
                <a:gd name="T92" fmla="*/ 73 w 102"/>
                <a:gd name="T93" fmla="*/ 86 h 144"/>
                <a:gd name="T94" fmla="*/ 78 w 102"/>
                <a:gd name="T95" fmla="*/ 81 h 144"/>
                <a:gd name="T96" fmla="*/ 78 w 102"/>
                <a:gd name="T97" fmla="*/ 80 h 144"/>
                <a:gd name="T98" fmla="*/ 88 w 102"/>
                <a:gd name="T99" fmla="*/ 67 h 144"/>
                <a:gd name="T100" fmla="*/ 91 w 102"/>
                <a:gd name="T101" fmla="*/ 51 h 144"/>
                <a:gd name="T102" fmla="*/ 80 w 102"/>
                <a:gd name="T103" fmla="*/ 23 h 144"/>
                <a:gd name="T104" fmla="*/ 62 w 102"/>
                <a:gd name="T105" fmla="*/ 131 h 144"/>
                <a:gd name="T106" fmla="*/ 62 w 102"/>
                <a:gd name="T107" fmla="*/ 131 h 144"/>
                <a:gd name="T108" fmla="*/ 41 w 102"/>
                <a:gd name="T109" fmla="*/ 131 h 144"/>
                <a:gd name="T110" fmla="*/ 41 w 102"/>
                <a:gd name="T111" fmla="*/ 138 h 144"/>
                <a:gd name="T112" fmla="*/ 62 w 102"/>
                <a:gd name="T113" fmla="*/ 138 h 144"/>
                <a:gd name="T114" fmla="*/ 62 w 102"/>
                <a:gd name="T115" fmla="*/ 1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44">
                  <a:moveTo>
                    <a:pt x="38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7" y="124"/>
                    <a:pt x="68" y="125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3"/>
                    <a:pt x="67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6" y="144"/>
                    <a:pt x="34" y="143"/>
                    <a:pt x="34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5"/>
                    <a:pt x="36" y="124"/>
                    <a:pt x="38" y="124"/>
                  </a:cubicBez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7" y="24"/>
                    <a:pt x="102" y="37"/>
                    <a:pt x="102" y="51"/>
                  </a:cubicBezTo>
                  <a:cubicBezTo>
                    <a:pt x="102" y="58"/>
                    <a:pt x="101" y="65"/>
                    <a:pt x="98" y="72"/>
                  </a:cubicBezTo>
                  <a:cubicBezTo>
                    <a:pt x="95" y="78"/>
                    <a:pt x="91" y="84"/>
                    <a:pt x="86" y="89"/>
                  </a:cubicBezTo>
                  <a:cubicBezTo>
                    <a:pt x="85" y="90"/>
                    <a:pt x="82" y="92"/>
                    <a:pt x="81" y="94"/>
                  </a:cubicBezTo>
                  <a:cubicBezTo>
                    <a:pt x="73" y="101"/>
                    <a:pt x="69" y="105"/>
                    <a:pt x="68" y="114"/>
                  </a:cubicBezTo>
                  <a:cubicBezTo>
                    <a:pt x="67" y="117"/>
                    <a:pt x="65" y="119"/>
                    <a:pt x="62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8" y="119"/>
                    <a:pt x="35" y="117"/>
                    <a:pt x="35" y="114"/>
                  </a:cubicBezTo>
                  <a:cubicBezTo>
                    <a:pt x="34" y="105"/>
                    <a:pt x="30" y="101"/>
                    <a:pt x="22" y="94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2" y="84"/>
                    <a:pt x="7" y="78"/>
                    <a:pt x="5" y="72"/>
                  </a:cubicBezTo>
                  <a:cubicBezTo>
                    <a:pt x="2" y="65"/>
                    <a:pt x="0" y="58"/>
                    <a:pt x="0" y="51"/>
                  </a:cubicBezTo>
                  <a:cubicBezTo>
                    <a:pt x="0" y="37"/>
                    <a:pt x="6" y="24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5" y="5"/>
                    <a:pt x="37" y="0"/>
                    <a:pt x="51" y="0"/>
                  </a:cubicBezTo>
                  <a:close/>
                  <a:moveTo>
                    <a:pt x="80" y="23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72" y="15"/>
                    <a:pt x="62" y="11"/>
                    <a:pt x="51" y="11"/>
                  </a:cubicBezTo>
                  <a:cubicBezTo>
                    <a:pt x="40" y="11"/>
                    <a:pt x="31" y="15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30"/>
                    <a:pt x="11" y="40"/>
                    <a:pt x="11" y="51"/>
                  </a:cubicBezTo>
                  <a:cubicBezTo>
                    <a:pt x="11" y="57"/>
                    <a:pt x="13" y="62"/>
                    <a:pt x="15" y="67"/>
                  </a:cubicBezTo>
                  <a:cubicBezTo>
                    <a:pt x="17" y="72"/>
                    <a:pt x="20" y="77"/>
                    <a:pt x="24" y="80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7" y="83"/>
                    <a:pt x="29" y="84"/>
                    <a:pt x="30" y="86"/>
                  </a:cubicBezTo>
                  <a:cubicBezTo>
                    <a:pt x="38" y="93"/>
                    <a:pt x="43" y="98"/>
                    <a:pt x="45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0" y="98"/>
                    <a:pt x="65" y="93"/>
                    <a:pt x="73" y="86"/>
                  </a:cubicBezTo>
                  <a:cubicBezTo>
                    <a:pt x="74" y="84"/>
                    <a:pt x="75" y="83"/>
                    <a:pt x="78" y="81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2" y="77"/>
                    <a:pt x="85" y="72"/>
                    <a:pt x="88" y="67"/>
                  </a:cubicBezTo>
                  <a:cubicBezTo>
                    <a:pt x="90" y="62"/>
                    <a:pt x="91" y="57"/>
                    <a:pt x="91" y="51"/>
                  </a:cubicBezTo>
                  <a:cubicBezTo>
                    <a:pt x="91" y="40"/>
                    <a:pt x="87" y="30"/>
                    <a:pt x="80" y="23"/>
                  </a:cubicBezTo>
                  <a:close/>
                  <a:moveTo>
                    <a:pt x="62" y="131"/>
                  </a:moveTo>
                  <a:cubicBezTo>
                    <a:pt x="62" y="131"/>
                    <a:pt x="62" y="131"/>
                    <a:pt x="6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31"/>
                    <a:pt x="62" y="131"/>
                    <a:pt x="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8782772" y="3010598"/>
              <a:ext cx="2184400" cy="86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请在这里添加相应的文字内容，请在这里添加相应的文字内容。</a:t>
              </a:r>
              <a:endParaRPr lang="zh-CN" altLang="en-US" sz="1400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41" name="文本框 15"/>
            <p:cNvSpPr txBox="1">
              <a:spLocks noChangeArrowheads="1"/>
            </p:cNvSpPr>
            <p:nvPr/>
          </p:nvSpPr>
          <p:spPr bwMode="auto">
            <a:xfrm>
              <a:off x="9012403" y="2650235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22440" y="1232290"/>
            <a:ext cx="11337729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请在这里添加相应的文字内容，请在这里添加相应的文字内容。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90204" pitchFamily="34" charset="0"/>
              </a:rPr>
              <a:t>请在这里添加相应的文字内容，请在这里添加相应的文字内容。请在这里添加相应的文字内容，请在这里添加相应的文字内容。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添加论文第二部分内容标题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98197" y="1983543"/>
            <a:ext cx="7051063" cy="3629465"/>
            <a:chOff x="1756079" y="1983543"/>
            <a:chExt cx="7051063" cy="3629465"/>
          </a:xfrm>
        </p:grpSpPr>
        <p:sp>
          <p:nvSpPr>
            <p:cNvPr id="14" name="任意多边形 22"/>
            <p:cNvSpPr/>
            <p:nvPr/>
          </p:nvSpPr>
          <p:spPr>
            <a:xfrm>
              <a:off x="1756079" y="1983543"/>
              <a:ext cx="7051063" cy="3629465"/>
            </a:xfrm>
            <a:custGeom>
              <a:avLst/>
              <a:gdLst>
                <a:gd name="connsiteX0" fmla="*/ 2225080 w 7051063"/>
                <a:gd name="connsiteY0" fmla="*/ 0 h 3629465"/>
                <a:gd name="connsiteX1" fmla="*/ 2225080 w 7051063"/>
                <a:gd name="connsiteY1" fmla="*/ 1935005 h 3629465"/>
                <a:gd name="connsiteX2" fmla="*/ 7051063 w 7051063"/>
                <a:gd name="connsiteY2" fmla="*/ 1935005 h 3629465"/>
                <a:gd name="connsiteX3" fmla="*/ 7051063 w 7051063"/>
                <a:gd name="connsiteY3" fmla="*/ 3370228 h 3629465"/>
                <a:gd name="connsiteX4" fmla="*/ 2225080 w 7051063"/>
                <a:gd name="connsiteY4" fmla="*/ 3370228 h 3629465"/>
                <a:gd name="connsiteX5" fmla="*/ 2225080 w 7051063"/>
                <a:gd name="connsiteY5" fmla="*/ 3629465 h 3629465"/>
                <a:gd name="connsiteX6" fmla="*/ 0 w 7051063"/>
                <a:gd name="connsiteY6" fmla="*/ 1814732 h 36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1063" h="3629465">
                  <a:moveTo>
                    <a:pt x="2225080" y="0"/>
                  </a:moveTo>
                  <a:lnTo>
                    <a:pt x="2225080" y="1935005"/>
                  </a:lnTo>
                  <a:lnTo>
                    <a:pt x="7051063" y="1935005"/>
                  </a:lnTo>
                  <a:lnTo>
                    <a:pt x="7051063" y="3370228"/>
                  </a:lnTo>
                  <a:lnTo>
                    <a:pt x="2225080" y="3370228"/>
                  </a:lnTo>
                  <a:lnTo>
                    <a:pt x="2225080" y="3629465"/>
                  </a:lnTo>
                  <a:lnTo>
                    <a:pt x="0" y="1814732"/>
                  </a:lnTo>
                  <a:close/>
                </a:path>
              </a:pathLst>
            </a:custGeom>
            <a:solidFill>
              <a:srgbClr val="325B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62838" y="2732482"/>
              <a:ext cx="1172116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15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A</a:t>
              </a:r>
              <a:endParaRPr lang="en-US" altLang="zh-CN" sz="8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70911" y="2025747"/>
            <a:ext cx="7035459" cy="3629465"/>
            <a:chOff x="4128793" y="2025747"/>
            <a:chExt cx="7035459" cy="3629465"/>
          </a:xfrm>
        </p:grpSpPr>
        <p:sp>
          <p:nvSpPr>
            <p:cNvPr id="17" name="任意多边形 23"/>
            <p:cNvSpPr/>
            <p:nvPr/>
          </p:nvSpPr>
          <p:spPr>
            <a:xfrm>
              <a:off x="4128793" y="2025747"/>
              <a:ext cx="7035459" cy="3629465"/>
            </a:xfrm>
            <a:custGeom>
              <a:avLst/>
              <a:gdLst>
                <a:gd name="connsiteX0" fmla="*/ 4810379 w 7035459"/>
                <a:gd name="connsiteY0" fmla="*/ 0 h 3629465"/>
                <a:gd name="connsiteX1" fmla="*/ 7035459 w 7035459"/>
                <a:gd name="connsiteY1" fmla="*/ 1814733 h 3629465"/>
                <a:gd name="connsiteX2" fmla="*/ 4810379 w 7035459"/>
                <a:gd name="connsiteY2" fmla="*/ 3629465 h 3629465"/>
                <a:gd name="connsiteX3" fmla="*/ 4810379 w 7035459"/>
                <a:gd name="connsiteY3" fmla="*/ 1756971 h 3629465"/>
                <a:gd name="connsiteX4" fmla="*/ 0 w 7035459"/>
                <a:gd name="connsiteY4" fmla="*/ 1756971 h 3629465"/>
                <a:gd name="connsiteX5" fmla="*/ 0 w 7035459"/>
                <a:gd name="connsiteY5" fmla="*/ 321748 h 3629465"/>
                <a:gd name="connsiteX6" fmla="*/ 4810379 w 7035459"/>
                <a:gd name="connsiteY6" fmla="*/ 321748 h 36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35459" h="3629465">
                  <a:moveTo>
                    <a:pt x="4810379" y="0"/>
                  </a:moveTo>
                  <a:lnTo>
                    <a:pt x="7035459" y="1814733"/>
                  </a:lnTo>
                  <a:lnTo>
                    <a:pt x="4810379" y="3629465"/>
                  </a:lnTo>
                  <a:lnTo>
                    <a:pt x="4810379" y="1756971"/>
                  </a:lnTo>
                  <a:lnTo>
                    <a:pt x="0" y="1756971"/>
                  </a:lnTo>
                  <a:lnTo>
                    <a:pt x="0" y="321748"/>
                  </a:lnTo>
                  <a:lnTo>
                    <a:pt x="4810379" y="32174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07191" y="2732482"/>
              <a:ext cx="1172116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15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B</a:t>
              </a:r>
              <a:endParaRPr lang="en-US" altLang="zh-CN" sz="8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055819" y="4158418"/>
            <a:ext cx="4080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41693" y="2624885"/>
            <a:ext cx="430876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4910</Words>
  <Application>WPS 演示</Application>
  <PresentationFormat>宽屏</PresentationFormat>
  <Paragraphs>377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5" baseType="lpstr">
      <vt:lpstr>Arial</vt:lpstr>
      <vt:lpstr>方正书宋_GBK</vt:lpstr>
      <vt:lpstr>Wingdings</vt:lpstr>
      <vt:lpstr>微软雅黑</vt:lpstr>
      <vt:lpstr>Arial Black</vt:lpstr>
      <vt:lpstr>Wingdings 2</vt:lpstr>
      <vt:lpstr>幼圆</vt:lpstr>
      <vt:lpstr>Arial</vt:lpstr>
      <vt:lpstr>微软雅黑</vt:lpstr>
      <vt:lpstr>迷你简菱心</vt:lpstr>
      <vt:lpstr>Tw Cen MT</vt:lpstr>
      <vt:lpstr>Calibri</vt:lpstr>
      <vt:lpstr>宋体</vt:lpstr>
      <vt:lpstr>Calibri</vt:lpstr>
      <vt:lpstr>方正姚体</vt:lpstr>
      <vt:lpstr>Microsoft YaHei</vt:lpstr>
      <vt:lpstr>Swiss911 UCm BT</vt:lpstr>
      <vt:lpstr>Agency FB</vt:lpstr>
      <vt:lpstr>Times New Roman</vt:lpstr>
      <vt:lpstr>Impact</vt:lpstr>
      <vt:lpstr>华文宋体</vt:lpstr>
      <vt:lpstr>汉仪旗黑KW</vt:lpstr>
      <vt:lpstr>宋体</vt:lpstr>
      <vt:lpstr>Arial Unicode MS</vt:lpstr>
      <vt:lpstr>苹方-简</vt:lpstr>
      <vt:lpstr>等线</vt:lpstr>
      <vt:lpstr>汉仪中等线KW</vt:lpstr>
      <vt:lpstr>Helvetica Neue</vt:lpstr>
      <vt:lpstr>汉仪书宋二KW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adothraki</cp:lastModifiedBy>
  <cp:revision>47</cp:revision>
  <dcterms:created xsi:type="dcterms:W3CDTF">2019-08-14T01:23:51Z</dcterms:created>
  <dcterms:modified xsi:type="dcterms:W3CDTF">2019-08-14T01:23:51Z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