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1" r:id="rId3"/>
    <p:sldId id="273" r:id="rId5"/>
    <p:sldId id="274" r:id="rId6"/>
    <p:sldId id="258" r:id="rId7"/>
    <p:sldId id="260" r:id="rId8"/>
    <p:sldId id="261" r:id="rId9"/>
    <p:sldId id="263" r:id="rId10"/>
    <p:sldId id="275" r:id="rId11"/>
    <p:sldId id="262" r:id="rId12"/>
    <p:sldId id="264" r:id="rId13"/>
    <p:sldId id="266" r:id="rId14"/>
    <p:sldId id="265" r:id="rId15"/>
    <p:sldId id="276" r:id="rId16"/>
    <p:sldId id="267" r:id="rId17"/>
    <p:sldId id="268" r:id="rId18"/>
    <p:sldId id="269" r:id="rId19"/>
    <p:sldId id="277" r:id="rId20"/>
    <p:sldId id="279" r:id="rId21"/>
    <p:sldId id="272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" y="300"/>
      </p:cViewPr>
      <p:guideLst>
        <p:guide orient="horz" pos="20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E59C-C0B9-4F9A-8E04-83321AD9E1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-1" y="5695950"/>
            <a:ext cx="12192002" cy="1162050"/>
            <a:chOff x="-1" y="5114925"/>
            <a:chExt cx="12192002" cy="1743075"/>
          </a:xfrm>
        </p:grpSpPr>
        <p:sp>
          <p:nvSpPr>
            <p:cNvPr id="10" name="íṥ1íde"/>
            <p:cNvSpPr/>
            <p:nvPr userDrawn="1"/>
          </p:nvSpPr>
          <p:spPr>
            <a:xfrm>
              <a:off x="-1" y="5114925"/>
              <a:ext cx="12192001" cy="1743075"/>
            </a:xfrm>
            <a:custGeom>
              <a:avLst/>
              <a:gdLst/>
              <a:ahLst/>
              <a:cxnLst/>
              <a:rect l="0" t="0" r="0" b="0"/>
              <a:pathLst>
                <a:path w="12192001" h="3741094" extrusionOk="0">
                  <a:moveTo>
                    <a:pt x="0" y="51100"/>
                  </a:moveTo>
                  <a:cubicBezTo>
                    <a:pt x="1197428" y="-363602"/>
                    <a:pt x="4795521" y="1882077"/>
                    <a:pt x="6831875" y="1879900"/>
                  </a:cubicBezTo>
                  <a:cubicBezTo>
                    <a:pt x="8868229" y="1877723"/>
                    <a:pt x="11357429" y="825119"/>
                    <a:pt x="12192000" y="1239821"/>
                  </a:cubicBezTo>
                  <a:cubicBezTo>
                    <a:pt x="12192000" y="2073579"/>
                    <a:pt x="12192001" y="2907336"/>
                    <a:pt x="12192001" y="3741094"/>
                  </a:cubicBezTo>
                  <a:lnTo>
                    <a:pt x="1" y="3741094"/>
                  </a:lnTo>
                  <a:cubicBezTo>
                    <a:pt x="1" y="2511096"/>
                    <a:pt x="0" y="1281098"/>
                    <a:pt x="0" y="511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spcFirstLastPara="1" wrap="square" lIns="91440" tIns="45720" rIns="91440" bIns="45720" anchor="ctr" anchorCtr="0">
              <a:normAutofit fontScale="25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ïsļidê"/>
            <p:cNvSpPr/>
            <p:nvPr userDrawn="1"/>
          </p:nvSpPr>
          <p:spPr>
            <a:xfrm>
              <a:off x="0" y="5729076"/>
              <a:ext cx="12192001" cy="1128921"/>
            </a:xfrm>
            <a:custGeom>
              <a:avLst/>
              <a:gdLst/>
              <a:ahLst/>
              <a:cxnLst/>
              <a:rect l="0" t="0" r="0" b="0"/>
              <a:pathLst>
                <a:path w="12192001" h="3741094" extrusionOk="0">
                  <a:moveTo>
                    <a:pt x="0" y="51100"/>
                  </a:moveTo>
                  <a:cubicBezTo>
                    <a:pt x="1197428" y="-363602"/>
                    <a:pt x="4795521" y="1882077"/>
                    <a:pt x="6831875" y="1879900"/>
                  </a:cubicBezTo>
                  <a:cubicBezTo>
                    <a:pt x="8868229" y="1877723"/>
                    <a:pt x="11357429" y="825119"/>
                    <a:pt x="12192000" y="1239821"/>
                  </a:cubicBezTo>
                  <a:cubicBezTo>
                    <a:pt x="12192000" y="2073579"/>
                    <a:pt x="12192001" y="2907336"/>
                    <a:pt x="12192001" y="3741094"/>
                  </a:cubicBezTo>
                  <a:lnTo>
                    <a:pt x="1" y="3741094"/>
                  </a:lnTo>
                  <a:cubicBezTo>
                    <a:pt x="1" y="2511096"/>
                    <a:pt x="0" y="1281098"/>
                    <a:pt x="0" y="51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spcFirstLastPara="1" wrap="square" lIns="91440" tIns="45720" rIns="91440" bIns="45720" anchor="ctr" anchorCtr="0">
              <a:normAutofit fontScale="25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90204"/>
                <a:defRPr sz="1400" b="0" i="0" u="none" strike="noStrike" cap="none">
                  <a:solidFill>
                    <a:srgbClr val="000000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0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1.xml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2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4.xml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5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6.xml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18.xml"/><Relationship Id="rId2" Type="http://schemas.openxmlformats.org/officeDocument/2006/relationships/image" Target="../media/image3.png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9.xml"/><Relationship Id="rId2" Type="http://schemas.openxmlformats.org/officeDocument/2006/relationships/image" Target="../media/image3.png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6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0"/>
            <a:ext cx="11663212" cy="3443344"/>
            <a:chOff x="0" y="0"/>
            <a:chExt cx="11663212" cy="3443344"/>
          </a:xfrm>
          <a:blipFill>
            <a:blip r:embed="rId1"/>
            <a:stretch>
              <a:fillRect/>
            </a:stretch>
          </a:blipFill>
        </p:grpSpPr>
        <p:sp>
          <p:nvSpPr>
            <p:cNvPr id="4" name="işḻïḍè"/>
            <p:cNvSpPr/>
            <p:nvPr/>
          </p:nvSpPr>
          <p:spPr>
            <a:xfrm>
              <a:off x="3571" y="0"/>
              <a:ext cx="11659641" cy="3443344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iŝḷîdè"/>
            <p:cNvSpPr/>
            <p:nvPr/>
          </p:nvSpPr>
          <p:spPr>
            <a:xfrm>
              <a:off x="0" y="0"/>
              <a:ext cx="11178561" cy="3301271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íṥ1íde"/>
          <p:cNvSpPr/>
          <p:nvPr/>
        </p:nvSpPr>
        <p:spPr>
          <a:xfrm>
            <a:off x="-1" y="5114925"/>
            <a:ext cx="12192001" cy="1743075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ïsļidê"/>
          <p:cNvSpPr/>
          <p:nvPr/>
        </p:nvSpPr>
        <p:spPr>
          <a:xfrm>
            <a:off x="0" y="5729076"/>
            <a:ext cx="12192001" cy="1128921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文本框 24"/>
          <p:cNvSpPr txBox="1"/>
          <p:nvPr/>
        </p:nvSpPr>
        <p:spPr>
          <a:xfrm>
            <a:off x="5473085" y="3642481"/>
            <a:ext cx="647126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cs typeface="+mn-ea"/>
                <a:sym typeface="+mn-lt"/>
              </a:rPr>
              <a:t>电子科大PPT模板</a:t>
            </a:r>
            <a:endParaRPr lang="zh-CN" altLang="en-US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73085" y="4603520"/>
            <a:ext cx="66103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汇报人：小北      汇报时间：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XXXX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415935" y="3753288"/>
            <a:ext cx="0" cy="1388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73" y="3693067"/>
            <a:ext cx="1547818" cy="1540231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420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535247"/>
            <a:ext cx="10858500" cy="4465501"/>
            <a:chOff x="660400" y="1668594"/>
            <a:chExt cx="10858507" cy="4465504"/>
          </a:xfrm>
        </p:grpSpPr>
        <p:grpSp>
          <p:nvGrpSpPr>
            <p:cNvPr id="4" name="íṩḻïḋe"/>
            <p:cNvGrpSpPr/>
            <p:nvPr/>
          </p:nvGrpSpPr>
          <p:grpSpPr>
            <a:xfrm>
              <a:off x="660400" y="3970042"/>
              <a:ext cx="3632547" cy="1810994"/>
              <a:chOff x="660400" y="2722213"/>
              <a:chExt cx="3632547" cy="1810994"/>
            </a:xfrm>
          </p:grpSpPr>
          <p:sp>
            <p:nvSpPr>
              <p:cNvPr id="44" name="îṥ1ïdê"/>
              <p:cNvSpPr/>
              <p:nvPr/>
            </p:nvSpPr>
            <p:spPr bwMode="auto">
              <a:xfrm>
                <a:off x="2261397" y="2722213"/>
                <a:ext cx="430553" cy="41464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5" name="iṥľïḍê"/>
              <p:cNvGrpSpPr/>
              <p:nvPr/>
            </p:nvGrpSpPr>
            <p:grpSpPr>
              <a:xfrm>
                <a:off x="660400" y="3266419"/>
                <a:ext cx="3632547" cy="1266788"/>
                <a:chOff x="660400" y="3266419"/>
                <a:chExt cx="3984753" cy="1266788"/>
              </a:xfrm>
            </p:grpSpPr>
            <p:sp>
              <p:nvSpPr>
                <p:cNvPr id="46" name="íṩḷîḓé"/>
                <p:cNvSpPr/>
                <p:nvPr/>
              </p:nvSpPr>
              <p:spPr bwMode="auto">
                <a:xfrm>
                  <a:off x="660401" y="3266419"/>
                  <a:ext cx="3984752" cy="498691"/>
                </a:xfrm>
                <a:prstGeom prst="homePlate">
                  <a:avLst/>
                </a:prstGeom>
                <a:solidFill>
                  <a:schemeClr val="accent1"/>
                </a:solidFill>
                <a:ln w="28575" algn="ctr">
                  <a:noFill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b="1" kern="0" dirty="0">
                      <a:solidFill>
                        <a:schemeClr val="bg1"/>
                      </a:solidFill>
                    </a:rPr>
                    <a:t>此处输入标题</a:t>
                  </a:r>
                  <a:endParaRPr lang="en-US" altLang="zh-CN" b="1" kern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îŝ1îḍe"/>
                <p:cNvSpPr/>
                <p:nvPr/>
              </p:nvSpPr>
              <p:spPr bwMode="auto">
                <a:xfrm>
                  <a:off x="660400" y="3765111"/>
                  <a:ext cx="3719576" cy="7680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90204" pitchFamily="34" charset="0"/>
                    <a:buChar char="•"/>
                  </a:pPr>
                  <a:r>
                    <a:rPr lang="zh-CN" altLang="en-US" sz="1100" dirty="0"/>
                    <a:t>通过复制您的文本后，在此框中选择粘贴。</a:t>
                  </a: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9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  <a:endParaRPr lang="en-US" altLang="zh-CN" sz="1100" dirty="0"/>
                </a:p>
              </p:txBody>
            </p:sp>
          </p:grpSp>
        </p:grpSp>
        <p:grpSp>
          <p:nvGrpSpPr>
            <p:cNvPr id="5" name="ísḻiḍê"/>
            <p:cNvGrpSpPr/>
            <p:nvPr/>
          </p:nvGrpSpPr>
          <p:grpSpPr>
            <a:xfrm>
              <a:off x="4273377" y="2819318"/>
              <a:ext cx="3632547" cy="1810994"/>
              <a:chOff x="4273377" y="1816716"/>
              <a:chExt cx="3632547" cy="1810994"/>
            </a:xfrm>
          </p:grpSpPr>
          <p:sp>
            <p:nvSpPr>
              <p:cNvPr id="40" name="íSļíďê"/>
              <p:cNvSpPr/>
              <p:nvPr/>
            </p:nvSpPr>
            <p:spPr bwMode="auto">
              <a:xfrm>
                <a:off x="5874374" y="1816716"/>
                <a:ext cx="430553" cy="41464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1" name="îşliḍé"/>
              <p:cNvGrpSpPr/>
              <p:nvPr/>
            </p:nvGrpSpPr>
            <p:grpSpPr>
              <a:xfrm>
                <a:off x="4273377" y="2360922"/>
                <a:ext cx="3632547" cy="1266788"/>
                <a:chOff x="4683760" y="2360922"/>
                <a:chExt cx="3984753" cy="1266788"/>
              </a:xfrm>
            </p:grpSpPr>
            <p:sp>
              <p:nvSpPr>
                <p:cNvPr id="42" name="íṧļíḑè"/>
                <p:cNvSpPr/>
                <p:nvPr/>
              </p:nvSpPr>
              <p:spPr bwMode="auto">
                <a:xfrm>
                  <a:off x="4683761" y="2360922"/>
                  <a:ext cx="3984752" cy="498691"/>
                </a:xfrm>
                <a:prstGeom prst="homePlat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 algn="ctr">
                  <a:noFill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b="1" kern="0" dirty="0">
                      <a:solidFill>
                        <a:schemeClr val="bg1"/>
                      </a:solidFill>
                    </a:rPr>
                    <a:t>此处输入标题</a:t>
                  </a:r>
                  <a:endParaRPr lang="en-US" altLang="zh-CN" b="1" kern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ïṥļíḓè"/>
                <p:cNvSpPr/>
                <p:nvPr/>
              </p:nvSpPr>
              <p:spPr bwMode="auto">
                <a:xfrm>
                  <a:off x="4683760" y="2859614"/>
                  <a:ext cx="3719576" cy="7680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90204" pitchFamily="34" charset="0"/>
                    <a:buChar char="•"/>
                  </a:pPr>
                  <a:r>
                    <a:rPr lang="zh-CN" altLang="en-US" sz="1100" dirty="0"/>
                    <a:t>通过复制您的文本后，在此框中选择粘贴。</a:t>
                  </a: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9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  <a:endParaRPr lang="en-US" altLang="zh-CN" sz="1100" dirty="0"/>
                </a:p>
              </p:txBody>
            </p:sp>
          </p:grpSp>
        </p:grpSp>
        <p:grpSp>
          <p:nvGrpSpPr>
            <p:cNvPr id="6" name="i$ḷïďê"/>
            <p:cNvGrpSpPr/>
            <p:nvPr/>
          </p:nvGrpSpPr>
          <p:grpSpPr>
            <a:xfrm>
              <a:off x="7886353" y="1668594"/>
              <a:ext cx="3632547" cy="1810994"/>
              <a:chOff x="7886353" y="1130300"/>
              <a:chExt cx="3632547" cy="1810994"/>
            </a:xfrm>
          </p:grpSpPr>
          <p:sp>
            <p:nvSpPr>
              <p:cNvPr id="36" name="iSlíḍè"/>
              <p:cNvSpPr/>
              <p:nvPr/>
            </p:nvSpPr>
            <p:spPr bwMode="auto">
              <a:xfrm>
                <a:off x="9487350" y="1130300"/>
                <a:ext cx="430553" cy="41464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7" name="iśliḋé"/>
              <p:cNvGrpSpPr/>
              <p:nvPr/>
            </p:nvGrpSpPr>
            <p:grpSpPr>
              <a:xfrm>
                <a:off x="7886353" y="1674506"/>
                <a:ext cx="3632547" cy="1266788"/>
                <a:chOff x="7534147" y="1674506"/>
                <a:chExt cx="3984753" cy="1266788"/>
              </a:xfrm>
            </p:grpSpPr>
            <p:sp>
              <p:nvSpPr>
                <p:cNvPr id="38" name="ïṡlïḋe"/>
                <p:cNvSpPr/>
                <p:nvPr/>
              </p:nvSpPr>
              <p:spPr bwMode="auto">
                <a:xfrm>
                  <a:off x="7534148" y="1674506"/>
                  <a:ext cx="3984752" cy="498691"/>
                </a:xfrm>
                <a:prstGeom prst="homePlat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 algn="ctr">
                  <a:noFill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b="1" kern="0" dirty="0">
                      <a:solidFill>
                        <a:schemeClr val="bg1"/>
                      </a:solidFill>
                    </a:rPr>
                    <a:t>此处输入标题</a:t>
                  </a:r>
                  <a:endParaRPr lang="en-US" altLang="zh-CN" b="1" kern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ïS1iḋê"/>
                <p:cNvSpPr/>
                <p:nvPr/>
              </p:nvSpPr>
              <p:spPr bwMode="auto">
                <a:xfrm>
                  <a:off x="7534147" y="2173198"/>
                  <a:ext cx="3719576" cy="7680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90204" pitchFamily="34" charset="0"/>
                    <a:buChar char="•"/>
                  </a:pPr>
                  <a:r>
                    <a:rPr lang="zh-CN" altLang="en-US" sz="1100" dirty="0"/>
                    <a:t>通过复制您的文本后，在此框中选择粘贴。</a:t>
                  </a: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9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  <a:endParaRPr lang="en-US" altLang="zh-CN" sz="1100" dirty="0"/>
                </a:p>
              </p:txBody>
            </p:sp>
          </p:grpSp>
        </p:grpSp>
        <p:grpSp>
          <p:nvGrpSpPr>
            <p:cNvPr id="9" name="îšḻîḍê"/>
            <p:cNvGrpSpPr/>
            <p:nvPr/>
          </p:nvGrpSpPr>
          <p:grpSpPr>
            <a:xfrm>
              <a:off x="9232032" y="4041646"/>
              <a:ext cx="2286875" cy="2092452"/>
              <a:chOff x="3834887" y="1381082"/>
              <a:chExt cx="3477624" cy="3181970"/>
            </a:xfrm>
          </p:grpSpPr>
          <p:grpSp>
            <p:nvGrpSpPr>
              <p:cNvPr id="10" name="iSḷiďê"/>
              <p:cNvGrpSpPr/>
              <p:nvPr/>
            </p:nvGrpSpPr>
            <p:grpSpPr>
              <a:xfrm>
                <a:off x="4176631" y="1785469"/>
                <a:ext cx="3135880" cy="2777583"/>
                <a:chOff x="4382298" y="3075624"/>
                <a:chExt cx="2445144" cy="2165774"/>
              </a:xfrm>
            </p:grpSpPr>
            <p:sp>
              <p:nvSpPr>
                <p:cNvPr id="18" name="i$ḻîḑè"/>
                <p:cNvSpPr/>
                <p:nvPr/>
              </p:nvSpPr>
              <p:spPr>
                <a:xfrm>
                  <a:off x="6367453" y="3075624"/>
                  <a:ext cx="459989" cy="18499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337"/>
                      </a:moveTo>
                      <a:lnTo>
                        <a:pt x="0" y="21117"/>
                      </a:lnTo>
                      <a:lnTo>
                        <a:pt x="8307" y="21600"/>
                      </a:lnTo>
                      <a:lnTo>
                        <a:pt x="8307" y="820"/>
                      </a:lnTo>
                      <a:lnTo>
                        <a:pt x="21600" y="423"/>
                      </a:lnTo>
                      <a:lnTo>
                        <a:pt x="13293" y="0"/>
                      </a:lnTo>
                      <a:cubicBezTo>
                        <a:pt x="13293" y="0"/>
                        <a:pt x="0" y="337"/>
                        <a:pt x="0" y="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19" name="ïsļíḍè"/>
                <p:cNvSpPr/>
                <p:nvPr/>
              </p:nvSpPr>
              <p:spPr>
                <a:xfrm>
                  <a:off x="6540654" y="3111153"/>
                  <a:ext cx="283092" cy="1813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05"/>
                      </a:moveTo>
                      <a:lnTo>
                        <a:pt x="0" y="21600"/>
                      </a:lnTo>
                      <a:lnTo>
                        <a:pt x="21600" y="21107"/>
                      </a:lnTo>
                      <a:lnTo>
                        <a:pt x="21600" y="0"/>
                      </a:lnTo>
                      <a:cubicBezTo>
                        <a:pt x="21600" y="0"/>
                        <a:pt x="0" y="405"/>
                        <a:pt x="0" y="4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0" name="îṣļíḍé"/>
                <p:cNvSpPr/>
                <p:nvPr/>
              </p:nvSpPr>
              <p:spPr>
                <a:xfrm>
                  <a:off x="6367453" y="3075624"/>
                  <a:ext cx="459989" cy="702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878"/>
                      </a:moveTo>
                      <a:lnTo>
                        <a:pt x="8307" y="21600"/>
                      </a:lnTo>
                      <a:lnTo>
                        <a:pt x="21600" y="11136"/>
                      </a:lnTo>
                      <a:lnTo>
                        <a:pt x="13293" y="0"/>
                      </a:lnTo>
                      <a:cubicBezTo>
                        <a:pt x="13293" y="0"/>
                        <a:pt x="0" y="8878"/>
                        <a:pt x="0" y="8878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1" name="íŝlïďé"/>
                <p:cNvSpPr/>
                <p:nvPr/>
              </p:nvSpPr>
              <p:spPr>
                <a:xfrm>
                  <a:off x="5976639" y="3413145"/>
                  <a:ext cx="459997" cy="15816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337"/>
                      </a:moveTo>
                      <a:lnTo>
                        <a:pt x="0" y="21116"/>
                      </a:lnTo>
                      <a:lnTo>
                        <a:pt x="8309" y="21600"/>
                      </a:lnTo>
                      <a:lnTo>
                        <a:pt x="8309" y="820"/>
                      </a:lnTo>
                      <a:lnTo>
                        <a:pt x="21600" y="423"/>
                      </a:lnTo>
                      <a:lnTo>
                        <a:pt x="13293" y="0"/>
                      </a:lnTo>
                      <a:cubicBezTo>
                        <a:pt x="13293" y="0"/>
                        <a:pt x="0" y="337"/>
                        <a:pt x="0" y="33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2" name="îṧļïďè"/>
                <p:cNvSpPr/>
                <p:nvPr/>
              </p:nvSpPr>
              <p:spPr>
                <a:xfrm>
                  <a:off x="6149841" y="3444232"/>
                  <a:ext cx="283057" cy="15506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05"/>
                      </a:moveTo>
                      <a:lnTo>
                        <a:pt x="0" y="21600"/>
                      </a:lnTo>
                      <a:lnTo>
                        <a:pt x="21600" y="21107"/>
                      </a:lnTo>
                      <a:lnTo>
                        <a:pt x="21600" y="0"/>
                      </a:lnTo>
                      <a:cubicBezTo>
                        <a:pt x="21600" y="0"/>
                        <a:pt x="0" y="405"/>
                        <a:pt x="0" y="40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3" name="îŝļïḑê"/>
                <p:cNvSpPr/>
                <p:nvPr/>
              </p:nvSpPr>
              <p:spPr>
                <a:xfrm>
                  <a:off x="5976639" y="3413145"/>
                  <a:ext cx="459997" cy="600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868"/>
                      </a:moveTo>
                      <a:lnTo>
                        <a:pt x="8309" y="21600"/>
                      </a:lnTo>
                      <a:lnTo>
                        <a:pt x="21600" y="11135"/>
                      </a:lnTo>
                      <a:lnTo>
                        <a:pt x="13293" y="0"/>
                      </a:lnTo>
                      <a:cubicBezTo>
                        <a:pt x="13293" y="0"/>
                        <a:pt x="0" y="8868"/>
                        <a:pt x="0" y="886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4" name="iśļîde"/>
                <p:cNvSpPr/>
                <p:nvPr/>
              </p:nvSpPr>
              <p:spPr>
                <a:xfrm>
                  <a:off x="5590267" y="3768430"/>
                  <a:ext cx="460004" cy="12985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11"/>
                      </a:moveTo>
                      <a:lnTo>
                        <a:pt x="0" y="21011"/>
                      </a:lnTo>
                      <a:lnTo>
                        <a:pt x="8307" y="21600"/>
                      </a:lnTo>
                      <a:lnTo>
                        <a:pt x="8307" y="999"/>
                      </a:lnTo>
                      <a:lnTo>
                        <a:pt x="21600" y="515"/>
                      </a:lnTo>
                      <a:lnTo>
                        <a:pt x="13293" y="0"/>
                      </a:lnTo>
                      <a:cubicBezTo>
                        <a:pt x="13293" y="0"/>
                        <a:pt x="0" y="411"/>
                        <a:pt x="0" y="4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5" name="iSḻiḑê"/>
                <p:cNvSpPr/>
                <p:nvPr/>
              </p:nvSpPr>
              <p:spPr>
                <a:xfrm>
                  <a:off x="5763468" y="3799517"/>
                  <a:ext cx="283095" cy="12675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96"/>
                      </a:moveTo>
                      <a:lnTo>
                        <a:pt x="0" y="21600"/>
                      </a:lnTo>
                      <a:lnTo>
                        <a:pt x="21600" y="20997"/>
                      </a:lnTo>
                      <a:lnTo>
                        <a:pt x="21600" y="0"/>
                      </a:lnTo>
                      <a:cubicBezTo>
                        <a:pt x="21600" y="0"/>
                        <a:pt x="0" y="496"/>
                        <a:pt x="0" y="496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6" name="îşļiďe"/>
                <p:cNvSpPr/>
                <p:nvPr/>
              </p:nvSpPr>
              <p:spPr>
                <a:xfrm>
                  <a:off x="5585826" y="3768430"/>
                  <a:ext cx="460004" cy="59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742"/>
                      </a:moveTo>
                      <a:lnTo>
                        <a:pt x="8307" y="21600"/>
                      </a:lnTo>
                      <a:lnTo>
                        <a:pt x="21600" y="11019"/>
                      </a:lnTo>
                      <a:lnTo>
                        <a:pt x="13489" y="0"/>
                      </a:lnTo>
                      <a:cubicBezTo>
                        <a:pt x="13489" y="0"/>
                        <a:pt x="0" y="8742"/>
                        <a:pt x="0" y="87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7" name="ïṡlíďé"/>
                <p:cNvSpPr/>
                <p:nvPr/>
              </p:nvSpPr>
              <p:spPr>
                <a:xfrm>
                  <a:off x="5199454" y="4110392"/>
                  <a:ext cx="460019" cy="1026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0"/>
                      </a:moveTo>
                      <a:lnTo>
                        <a:pt x="0" y="20855"/>
                      </a:lnTo>
                      <a:lnTo>
                        <a:pt x="8308" y="21600"/>
                      </a:lnTo>
                      <a:lnTo>
                        <a:pt x="8308" y="1265"/>
                      </a:lnTo>
                      <a:lnTo>
                        <a:pt x="21600" y="652"/>
                      </a:lnTo>
                      <a:lnTo>
                        <a:pt x="13292" y="0"/>
                      </a:lnTo>
                      <a:cubicBezTo>
                        <a:pt x="13292" y="0"/>
                        <a:pt x="0" y="520"/>
                        <a:pt x="0" y="5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8" name="îslíḓé"/>
                <p:cNvSpPr/>
                <p:nvPr/>
              </p:nvSpPr>
              <p:spPr>
                <a:xfrm>
                  <a:off x="5372655" y="4141479"/>
                  <a:ext cx="283092" cy="9951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632"/>
                      </a:moveTo>
                      <a:lnTo>
                        <a:pt x="0" y="21600"/>
                      </a:lnTo>
                      <a:lnTo>
                        <a:pt x="21600" y="20832"/>
                      </a:lnTo>
                      <a:lnTo>
                        <a:pt x="21600" y="0"/>
                      </a:lnTo>
                      <a:cubicBezTo>
                        <a:pt x="21600" y="0"/>
                        <a:pt x="0" y="632"/>
                        <a:pt x="0" y="6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9" name="ïṣḻîḋe"/>
                <p:cNvSpPr/>
                <p:nvPr/>
              </p:nvSpPr>
              <p:spPr>
                <a:xfrm>
                  <a:off x="5195012" y="4110392"/>
                  <a:ext cx="460019" cy="594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737"/>
                      </a:moveTo>
                      <a:lnTo>
                        <a:pt x="8308" y="21600"/>
                      </a:lnTo>
                      <a:lnTo>
                        <a:pt x="21600" y="11020"/>
                      </a:lnTo>
                      <a:lnTo>
                        <a:pt x="13491" y="0"/>
                      </a:lnTo>
                      <a:cubicBezTo>
                        <a:pt x="13491" y="0"/>
                        <a:pt x="0" y="8737"/>
                        <a:pt x="0" y="8737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0" name="iŝļíḑê"/>
                <p:cNvSpPr/>
                <p:nvPr/>
              </p:nvSpPr>
              <p:spPr>
                <a:xfrm>
                  <a:off x="4813081" y="4514529"/>
                  <a:ext cx="460015" cy="6919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87"/>
                      </a:moveTo>
                      <a:lnTo>
                        <a:pt x="0" y="20329"/>
                      </a:lnTo>
                      <a:lnTo>
                        <a:pt x="8308" y="21600"/>
                      </a:lnTo>
                      <a:lnTo>
                        <a:pt x="8308" y="2158"/>
                      </a:lnTo>
                      <a:lnTo>
                        <a:pt x="21600" y="1113"/>
                      </a:lnTo>
                      <a:lnTo>
                        <a:pt x="13292" y="0"/>
                      </a:lnTo>
                      <a:cubicBezTo>
                        <a:pt x="13292" y="0"/>
                        <a:pt x="0" y="887"/>
                        <a:pt x="0" y="8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1" name="îṩlïdê"/>
                <p:cNvSpPr/>
                <p:nvPr/>
              </p:nvSpPr>
              <p:spPr>
                <a:xfrm>
                  <a:off x="4986283" y="4550057"/>
                  <a:ext cx="283084" cy="6563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101"/>
                      </a:moveTo>
                      <a:lnTo>
                        <a:pt x="0" y="21600"/>
                      </a:lnTo>
                      <a:lnTo>
                        <a:pt x="21600" y="20260"/>
                      </a:lnTo>
                      <a:lnTo>
                        <a:pt x="21600" y="0"/>
                      </a:lnTo>
                      <a:cubicBezTo>
                        <a:pt x="21600" y="0"/>
                        <a:pt x="0" y="1101"/>
                        <a:pt x="0" y="110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2" name="ïṡḷîdè"/>
                <p:cNvSpPr/>
                <p:nvPr/>
              </p:nvSpPr>
              <p:spPr>
                <a:xfrm>
                  <a:off x="4808640" y="4514529"/>
                  <a:ext cx="460015" cy="68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729"/>
                      </a:moveTo>
                      <a:lnTo>
                        <a:pt x="8308" y="21600"/>
                      </a:lnTo>
                      <a:lnTo>
                        <a:pt x="21600" y="11021"/>
                      </a:lnTo>
                      <a:lnTo>
                        <a:pt x="13490" y="0"/>
                      </a:lnTo>
                      <a:cubicBezTo>
                        <a:pt x="13490" y="0"/>
                        <a:pt x="0" y="8729"/>
                        <a:pt x="0" y="87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" name="îŝľïďe"/>
                <p:cNvSpPr/>
                <p:nvPr/>
              </p:nvSpPr>
              <p:spPr>
                <a:xfrm>
                  <a:off x="4386739" y="4852049"/>
                  <a:ext cx="459985" cy="38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370"/>
                      </a:moveTo>
                      <a:lnTo>
                        <a:pt x="0" y="19636"/>
                      </a:lnTo>
                      <a:lnTo>
                        <a:pt x="8308" y="21600"/>
                      </a:lnTo>
                      <a:lnTo>
                        <a:pt x="8308" y="3334"/>
                      </a:lnTo>
                      <a:lnTo>
                        <a:pt x="21600" y="1719"/>
                      </a:lnTo>
                      <a:lnTo>
                        <a:pt x="13293" y="0"/>
                      </a:lnTo>
                      <a:cubicBezTo>
                        <a:pt x="13293" y="0"/>
                        <a:pt x="0" y="1370"/>
                        <a:pt x="0" y="137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</a:p>
              </p:txBody>
            </p:sp>
            <p:sp>
              <p:nvSpPr>
                <p:cNvPr id="34" name="ïşlíḋê"/>
                <p:cNvSpPr/>
                <p:nvPr/>
              </p:nvSpPr>
              <p:spPr>
                <a:xfrm>
                  <a:off x="4559940" y="4883137"/>
                  <a:ext cx="283062" cy="358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755"/>
                      </a:moveTo>
                      <a:lnTo>
                        <a:pt x="0" y="21600"/>
                      </a:lnTo>
                      <a:lnTo>
                        <a:pt x="21600" y="19466"/>
                      </a:lnTo>
                      <a:lnTo>
                        <a:pt x="21600" y="0"/>
                      </a:lnTo>
                      <a:cubicBezTo>
                        <a:pt x="21600" y="0"/>
                        <a:pt x="0" y="1755"/>
                        <a:pt x="0" y="175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5" name="ïşḷíde"/>
                <p:cNvSpPr/>
                <p:nvPr/>
              </p:nvSpPr>
              <p:spPr>
                <a:xfrm>
                  <a:off x="4382298" y="4852049"/>
                  <a:ext cx="459985" cy="594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732"/>
                      </a:moveTo>
                      <a:lnTo>
                        <a:pt x="8308" y="21600"/>
                      </a:lnTo>
                      <a:lnTo>
                        <a:pt x="21600" y="11020"/>
                      </a:lnTo>
                      <a:lnTo>
                        <a:pt x="13490" y="0"/>
                      </a:lnTo>
                      <a:cubicBezTo>
                        <a:pt x="13490" y="0"/>
                        <a:pt x="0" y="8732"/>
                        <a:pt x="0" y="87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</p:grpSp>
          <p:grpSp>
            <p:nvGrpSpPr>
              <p:cNvPr id="11" name="is1íde"/>
              <p:cNvGrpSpPr/>
              <p:nvPr/>
            </p:nvGrpSpPr>
            <p:grpSpPr>
              <a:xfrm>
                <a:off x="3834887" y="1381082"/>
                <a:ext cx="2566926" cy="2002034"/>
                <a:chOff x="4115834" y="2760309"/>
                <a:chExt cx="2001515" cy="1561052"/>
              </a:xfrm>
            </p:grpSpPr>
            <p:sp>
              <p:nvSpPr>
                <p:cNvPr id="12" name="íṣḷíḓè"/>
                <p:cNvSpPr/>
                <p:nvPr/>
              </p:nvSpPr>
              <p:spPr>
                <a:xfrm>
                  <a:off x="6016609" y="2773632"/>
                  <a:ext cx="100410" cy="4277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0" y="21572"/>
                      </a:lnTo>
                      <a:cubicBezTo>
                        <a:pt x="0" y="21572"/>
                        <a:pt x="0" y="21600"/>
                        <a:pt x="0" y="21600"/>
                      </a:cubicBezTo>
                      <a:close/>
                    </a:path>
                  </a:pathLst>
                </a:custGeom>
                <a:solidFill>
                  <a:srgbClr val="D8833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</a:p>
              </p:txBody>
            </p:sp>
            <p:sp>
              <p:nvSpPr>
                <p:cNvPr id="13" name="îšḻíḍè"/>
                <p:cNvSpPr/>
                <p:nvPr/>
              </p:nvSpPr>
              <p:spPr>
                <a:xfrm>
                  <a:off x="4115834" y="2982362"/>
                  <a:ext cx="1840734" cy="13383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5480" y="20025"/>
                        <a:pt x="17405" y="14172"/>
                        <a:pt x="21600" y="2356"/>
                      </a:cubicBezTo>
                      <a:lnTo>
                        <a:pt x="21572" y="0"/>
                      </a:lnTo>
                      <a:cubicBezTo>
                        <a:pt x="18455" y="12030"/>
                        <a:pt x="3667" y="20546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14" name="ïṡļîdé"/>
                <p:cNvSpPr/>
                <p:nvPr/>
              </p:nvSpPr>
              <p:spPr>
                <a:xfrm>
                  <a:off x="5874495" y="2951275"/>
                  <a:ext cx="8085" cy="21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lnTo>
                        <a:pt x="0" y="21600"/>
                      </a:lnTo>
                      <a:cubicBezTo>
                        <a:pt x="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rgbClr val="D8833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5" name="ï$ḷíḍé"/>
                <p:cNvSpPr/>
                <p:nvPr/>
              </p:nvSpPr>
              <p:spPr>
                <a:xfrm>
                  <a:off x="4115834" y="2760309"/>
                  <a:ext cx="1942280" cy="15610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94" h="21531" extrusionOk="0">
                      <a:moveTo>
                        <a:pt x="20783" y="3262"/>
                      </a:moveTo>
                      <a:lnTo>
                        <a:pt x="21394" y="0"/>
                      </a:lnTo>
                      <a:lnTo>
                        <a:pt x="18022" y="3269"/>
                      </a:lnTo>
                      <a:lnTo>
                        <a:pt x="19435" y="2657"/>
                      </a:lnTo>
                      <a:lnTo>
                        <a:pt x="19361" y="2847"/>
                      </a:lnTo>
                      <a:lnTo>
                        <a:pt x="19359" y="2848"/>
                      </a:lnTo>
                      <a:cubicBezTo>
                        <a:pt x="13852" y="16637"/>
                        <a:pt x="-206" y="21600"/>
                        <a:pt x="2" y="21530"/>
                      </a:cubicBezTo>
                      <a:cubicBezTo>
                        <a:pt x="3444" y="20629"/>
                        <a:pt x="17326" y="13351"/>
                        <a:pt x="20252" y="3070"/>
                      </a:cubicBezTo>
                      <a:lnTo>
                        <a:pt x="20278" y="5083"/>
                      </a:lnTo>
                      <a:lnTo>
                        <a:pt x="20288" y="5900"/>
                      </a:lnTo>
                      <a:lnTo>
                        <a:pt x="20616" y="4149"/>
                      </a:lnTo>
                      <a:cubicBezTo>
                        <a:pt x="20616" y="4149"/>
                        <a:pt x="20783" y="3262"/>
                        <a:pt x="20783" y="326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16" name="ïślíde"/>
                <p:cNvSpPr/>
                <p:nvPr/>
              </p:nvSpPr>
              <p:spPr>
                <a:xfrm>
                  <a:off x="5958875" y="2760309"/>
                  <a:ext cx="158474" cy="4505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117" y="11339"/>
                      </a:moveTo>
                      <a:lnTo>
                        <a:pt x="4059" y="14421"/>
                      </a:lnTo>
                      <a:lnTo>
                        <a:pt x="0" y="20508"/>
                      </a:lnTo>
                      <a:lnTo>
                        <a:pt x="7613" y="21600"/>
                      </a:lnTo>
                      <a:lnTo>
                        <a:pt x="7914" y="21154"/>
                      </a:lnTo>
                      <a:lnTo>
                        <a:pt x="21600" y="673"/>
                      </a:lnTo>
                      <a:lnTo>
                        <a:pt x="13684" y="0"/>
                      </a:lnTo>
                      <a:cubicBezTo>
                        <a:pt x="13684" y="0"/>
                        <a:pt x="6117" y="11339"/>
                        <a:pt x="6117" y="1133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17" name="íṩlîdè"/>
                <p:cNvSpPr/>
                <p:nvPr/>
              </p:nvSpPr>
              <p:spPr>
                <a:xfrm>
                  <a:off x="5754586" y="2951275"/>
                  <a:ext cx="128360" cy="614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15596"/>
                      </a:lnTo>
                      <a:lnTo>
                        <a:pt x="8294" y="21600"/>
                      </a:lnTo>
                      <a:lnTo>
                        <a:pt x="17712" y="16001"/>
                      </a:lnTo>
                      <a:cubicBezTo>
                        <a:pt x="17712" y="16001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</p:grpSp>
        </p:grpSp>
      </p:grpSp>
      <p:grpSp>
        <p:nvGrpSpPr>
          <p:cNvPr id="48" name="组合 47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49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ïŝļîḑe"/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12" y="104166"/>
            <a:ext cx="1197951" cy="1192079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749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2032792"/>
            <a:ext cx="10858500" cy="4151316"/>
            <a:chOff x="660400" y="1556542"/>
            <a:chExt cx="10858500" cy="4151316"/>
          </a:xfrm>
        </p:grpSpPr>
        <p:grpSp>
          <p:nvGrpSpPr>
            <p:cNvPr id="4" name="ïslide"/>
            <p:cNvGrpSpPr/>
            <p:nvPr/>
          </p:nvGrpSpPr>
          <p:grpSpPr>
            <a:xfrm>
              <a:off x="2614216" y="1556542"/>
              <a:ext cx="8904684" cy="4151316"/>
              <a:chOff x="2614216" y="1556542"/>
              <a:chExt cx="8904684" cy="4151316"/>
            </a:xfrm>
          </p:grpSpPr>
          <p:sp>
            <p:nvSpPr>
              <p:cNvPr id="8" name="íṧļîḍé"/>
              <p:cNvSpPr/>
              <p:nvPr/>
            </p:nvSpPr>
            <p:spPr bwMode="auto">
              <a:xfrm>
                <a:off x="6902846" y="2667198"/>
                <a:ext cx="1377554" cy="651272"/>
              </a:xfrm>
              <a:custGeom>
                <a:avLst/>
                <a:gdLst>
                  <a:gd name="T0" fmla="*/ 180 w 662"/>
                  <a:gd name="T1" fmla="*/ 303 h 312"/>
                  <a:gd name="T2" fmla="*/ 229 w 662"/>
                  <a:gd name="T3" fmla="*/ 273 h 312"/>
                  <a:gd name="T4" fmla="*/ 444 w 662"/>
                  <a:gd name="T5" fmla="*/ 286 h 312"/>
                  <a:gd name="T6" fmla="*/ 478 w 662"/>
                  <a:gd name="T7" fmla="*/ 312 h 312"/>
                  <a:gd name="T8" fmla="*/ 662 w 662"/>
                  <a:gd name="T9" fmla="*/ 128 h 312"/>
                  <a:gd name="T10" fmla="*/ 423 w 662"/>
                  <a:gd name="T11" fmla="*/ 9 h 312"/>
                  <a:gd name="T12" fmla="*/ 364 w 662"/>
                  <a:gd name="T13" fmla="*/ 2 h 312"/>
                  <a:gd name="T14" fmla="*/ 360 w 662"/>
                  <a:gd name="T15" fmla="*/ 1 h 312"/>
                  <a:gd name="T16" fmla="*/ 329 w 662"/>
                  <a:gd name="T17" fmla="*/ 0 h 312"/>
                  <a:gd name="T18" fmla="*/ 281 w 662"/>
                  <a:gd name="T19" fmla="*/ 3 h 312"/>
                  <a:gd name="T20" fmla="*/ 261 w 662"/>
                  <a:gd name="T21" fmla="*/ 5 h 312"/>
                  <a:gd name="T22" fmla="*/ 16 w 662"/>
                  <a:gd name="T23" fmla="*/ 110 h 312"/>
                  <a:gd name="T24" fmla="*/ 0 w 662"/>
                  <a:gd name="T25" fmla="*/ 124 h 312"/>
                  <a:gd name="T26" fmla="*/ 180 w 662"/>
                  <a:gd name="T27" fmla="*/ 303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2" h="312">
                    <a:moveTo>
                      <a:pt x="180" y="303"/>
                    </a:moveTo>
                    <a:cubicBezTo>
                      <a:pt x="194" y="292"/>
                      <a:pt x="211" y="281"/>
                      <a:pt x="229" y="273"/>
                    </a:cubicBezTo>
                    <a:cubicBezTo>
                      <a:pt x="302" y="238"/>
                      <a:pt x="375" y="244"/>
                      <a:pt x="444" y="286"/>
                    </a:cubicBezTo>
                    <a:cubicBezTo>
                      <a:pt x="456" y="294"/>
                      <a:pt x="467" y="303"/>
                      <a:pt x="478" y="312"/>
                    </a:cubicBezTo>
                    <a:cubicBezTo>
                      <a:pt x="662" y="128"/>
                      <a:pt x="662" y="128"/>
                      <a:pt x="662" y="128"/>
                    </a:cubicBezTo>
                    <a:cubicBezTo>
                      <a:pt x="595" y="67"/>
                      <a:pt x="515" y="28"/>
                      <a:pt x="423" y="9"/>
                    </a:cubicBezTo>
                    <a:cubicBezTo>
                      <a:pt x="404" y="6"/>
                      <a:pt x="384" y="4"/>
                      <a:pt x="364" y="2"/>
                    </a:cubicBezTo>
                    <a:cubicBezTo>
                      <a:pt x="363" y="2"/>
                      <a:pt x="361" y="1"/>
                      <a:pt x="360" y="1"/>
                    </a:cubicBezTo>
                    <a:cubicBezTo>
                      <a:pt x="358" y="1"/>
                      <a:pt x="343" y="0"/>
                      <a:pt x="329" y="0"/>
                    </a:cubicBezTo>
                    <a:cubicBezTo>
                      <a:pt x="313" y="1"/>
                      <a:pt x="292" y="1"/>
                      <a:pt x="281" y="3"/>
                    </a:cubicBezTo>
                    <a:cubicBezTo>
                      <a:pt x="274" y="3"/>
                      <a:pt x="267" y="4"/>
                      <a:pt x="261" y="5"/>
                    </a:cubicBezTo>
                    <a:cubicBezTo>
                      <a:pt x="169" y="17"/>
                      <a:pt x="88" y="52"/>
                      <a:pt x="16" y="110"/>
                    </a:cubicBezTo>
                    <a:cubicBezTo>
                      <a:pt x="11" y="114"/>
                      <a:pt x="5" y="119"/>
                      <a:pt x="0" y="124"/>
                    </a:cubicBezTo>
                    <a:lnTo>
                      <a:pt x="180" y="30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9" name="îsḻiḍè"/>
              <p:cNvSpPr/>
              <p:nvPr/>
            </p:nvSpPr>
            <p:spPr bwMode="auto">
              <a:xfrm>
                <a:off x="2614216" y="2936279"/>
                <a:ext cx="4661297" cy="1514475"/>
              </a:xfrm>
              <a:custGeom>
                <a:avLst/>
                <a:gdLst>
                  <a:gd name="T0" fmla="*/ 1927 w 2239"/>
                  <a:gd name="T1" fmla="*/ 472 h 726"/>
                  <a:gd name="T2" fmla="*/ 1939 w 2239"/>
                  <a:gd name="T3" fmla="*/ 503 h 726"/>
                  <a:gd name="T4" fmla="*/ 2054 w 2239"/>
                  <a:gd name="T5" fmla="*/ 667 h 726"/>
                  <a:gd name="T6" fmla="*/ 2239 w 2239"/>
                  <a:gd name="T7" fmla="*/ 482 h 726"/>
                  <a:gd name="T8" fmla="*/ 2206 w 2239"/>
                  <a:gd name="T9" fmla="*/ 445 h 726"/>
                  <a:gd name="T10" fmla="*/ 2169 w 2239"/>
                  <a:gd name="T11" fmla="*/ 316 h 726"/>
                  <a:gd name="T12" fmla="*/ 2234 w 2239"/>
                  <a:gd name="T13" fmla="*/ 180 h 726"/>
                  <a:gd name="T14" fmla="*/ 2054 w 2239"/>
                  <a:gd name="T15" fmla="*/ 0 h 726"/>
                  <a:gd name="T16" fmla="*/ 1933 w 2239"/>
                  <a:gd name="T17" fmla="*/ 177 h 726"/>
                  <a:gd name="T18" fmla="*/ 1874 w 2239"/>
                  <a:gd name="T19" fmla="*/ 208 h 726"/>
                  <a:gd name="T20" fmla="*/ 87 w 2239"/>
                  <a:gd name="T21" fmla="*/ 208 h 726"/>
                  <a:gd name="T22" fmla="*/ 26 w 2239"/>
                  <a:gd name="T23" fmla="*/ 234 h 726"/>
                  <a:gd name="T24" fmla="*/ 0 w 2239"/>
                  <a:gd name="T25" fmla="*/ 295 h 726"/>
                  <a:gd name="T26" fmla="*/ 0 w 2239"/>
                  <a:gd name="T27" fmla="*/ 355 h 726"/>
                  <a:gd name="T28" fmla="*/ 26 w 2239"/>
                  <a:gd name="T29" fmla="*/ 417 h 726"/>
                  <a:gd name="T30" fmla="*/ 87 w 2239"/>
                  <a:gd name="T31" fmla="*/ 442 h 726"/>
                  <a:gd name="T32" fmla="*/ 127 w 2239"/>
                  <a:gd name="T33" fmla="*/ 442 h 726"/>
                  <a:gd name="T34" fmla="*/ 161 w 2239"/>
                  <a:gd name="T35" fmla="*/ 456 h 726"/>
                  <a:gd name="T36" fmla="*/ 176 w 2239"/>
                  <a:gd name="T37" fmla="*/ 491 h 726"/>
                  <a:gd name="T38" fmla="*/ 176 w 2239"/>
                  <a:gd name="T39" fmla="*/ 569 h 726"/>
                  <a:gd name="T40" fmla="*/ 224 w 2239"/>
                  <a:gd name="T41" fmla="*/ 618 h 726"/>
                  <a:gd name="T42" fmla="*/ 242 w 2239"/>
                  <a:gd name="T43" fmla="*/ 618 h 726"/>
                  <a:gd name="T44" fmla="*/ 291 w 2239"/>
                  <a:gd name="T45" fmla="*/ 667 h 726"/>
                  <a:gd name="T46" fmla="*/ 291 w 2239"/>
                  <a:gd name="T47" fmla="*/ 678 h 726"/>
                  <a:gd name="T48" fmla="*/ 305 w 2239"/>
                  <a:gd name="T49" fmla="*/ 712 h 726"/>
                  <a:gd name="T50" fmla="*/ 340 w 2239"/>
                  <a:gd name="T51" fmla="*/ 726 h 726"/>
                  <a:gd name="T52" fmla="*/ 455 w 2239"/>
                  <a:gd name="T53" fmla="*/ 726 h 726"/>
                  <a:gd name="T54" fmla="*/ 504 w 2239"/>
                  <a:gd name="T55" fmla="*/ 677 h 726"/>
                  <a:gd name="T56" fmla="*/ 504 w 2239"/>
                  <a:gd name="T57" fmla="*/ 667 h 726"/>
                  <a:gd name="T58" fmla="*/ 553 w 2239"/>
                  <a:gd name="T59" fmla="*/ 618 h 726"/>
                  <a:gd name="T60" fmla="*/ 570 w 2239"/>
                  <a:gd name="T61" fmla="*/ 618 h 726"/>
                  <a:gd name="T62" fmla="*/ 605 w 2239"/>
                  <a:gd name="T63" fmla="*/ 603 h 726"/>
                  <a:gd name="T64" fmla="*/ 619 w 2239"/>
                  <a:gd name="T65" fmla="*/ 569 h 726"/>
                  <a:gd name="T66" fmla="*/ 619 w 2239"/>
                  <a:gd name="T67" fmla="*/ 491 h 726"/>
                  <a:gd name="T68" fmla="*/ 668 w 2239"/>
                  <a:gd name="T69" fmla="*/ 442 h 726"/>
                  <a:gd name="T70" fmla="*/ 1797 w 2239"/>
                  <a:gd name="T71" fmla="*/ 441 h 726"/>
                  <a:gd name="T72" fmla="*/ 1927 w 2239"/>
                  <a:gd name="T73" fmla="*/ 47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39" h="726">
                    <a:moveTo>
                      <a:pt x="1927" y="472"/>
                    </a:moveTo>
                    <a:cubicBezTo>
                      <a:pt x="1931" y="483"/>
                      <a:pt x="1935" y="493"/>
                      <a:pt x="1939" y="503"/>
                    </a:cubicBezTo>
                    <a:cubicBezTo>
                      <a:pt x="1966" y="568"/>
                      <a:pt x="2005" y="622"/>
                      <a:pt x="2054" y="667"/>
                    </a:cubicBezTo>
                    <a:cubicBezTo>
                      <a:pt x="2239" y="482"/>
                      <a:pt x="2239" y="482"/>
                      <a:pt x="2239" y="482"/>
                    </a:cubicBezTo>
                    <a:cubicBezTo>
                      <a:pt x="2227" y="471"/>
                      <a:pt x="2216" y="459"/>
                      <a:pt x="2206" y="445"/>
                    </a:cubicBezTo>
                    <a:cubicBezTo>
                      <a:pt x="2177" y="407"/>
                      <a:pt x="2165" y="363"/>
                      <a:pt x="2169" y="316"/>
                    </a:cubicBezTo>
                    <a:cubicBezTo>
                      <a:pt x="2173" y="259"/>
                      <a:pt x="2196" y="213"/>
                      <a:pt x="2234" y="180"/>
                    </a:cubicBezTo>
                    <a:cubicBezTo>
                      <a:pt x="2054" y="0"/>
                      <a:pt x="2054" y="0"/>
                      <a:pt x="2054" y="0"/>
                    </a:cubicBezTo>
                    <a:cubicBezTo>
                      <a:pt x="1991" y="59"/>
                      <a:pt x="1941" y="140"/>
                      <a:pt x="1933" y="177"/>
                    </a:cubicBezTo>
                    <a:cubicBezTo>
                      <a:pt x="1933" y="178"/>
                      <a:pt x="1932" y="207"/>
                      <a:pt x="1874" y="208"/>
                    </a:cubicBezTo>
                    <a:cubicBezTo>
                      <a:pt x="1491" y="211"/>
                      <a:pt x="544" y="208"/>
                      <a:pt x="87" y="208"/>
                    </a:cubicBezTo>
                    <a:cubicBezTo>
                      <a:pt x="64" y="208"/>
                      <a:pt x="42" y="217"/>
                      <a:pt x="26" y="234"/>
                    </a:cubicBezTo>
                    <a:cubicBezTo>
                      <a:pt x="9" y="250"/>
                      <a:pt x="0" y="272"/>
                      <a:pt x="0" y="295"/>
                    </a:cubicBezTo>
                    <a:cubicBezTo>
                      <a:pt x="0" y="355"/>
                      <a:pt x="0" y="355"/>
                      <a:pt x="0" y="355"/>
                    </a:cubicBezTo>
                    <a:cubicBezTo>
                      <a:pt x="0" y="378"/>
                      <a:pt x="9" y="400"/>
                      <a:pt x="26" y="417"/>
                    </a:cubicBezTo>
                    <a:cubicBezTo>
                      <a:pt x="42" y="433"/>
                      <a:pt x="64" y="442"/>
                      <a:pt x="87" y="442"/>
                    </a:cubicBezTo>
                    <a:cubicBezTo>
                      <a:pt x="100" y="442"/>
                      <a:pt x="113" y="442"/>
                      <a:pt x="127" y="442"/>
                    </a:cubicBezTo>
                    <a:cubicBezTo>
                      <a:pt x="140" y="442"/>
                      <a:pt x="152" y="447"/>
                      <a:pt x="161" y="456"/>
                    </a:cubicBezTo>
                    <a:cubicBezTo>
                      <a:pt x="171" y="465"/>
                      <a:pt x="176" y="478"/>
                      <a:pt x="176" y="491"/>
                    </a:cubicBezTo>
                    <a:cubicBezTo>
                      <a:pt x="176" y="569"/>
                      <a:pt x="176" y="569"/>
                      <a:pt x="176" y="569"/>
                    </a:cubicBezTo>
                    <a:cubicBezTo>
                      <a:pt x="176" y="596"/>
                      <a:pt x="198" y="618"/>
                      <a:pt x="224" y="618"/>
                    </a:cubicBezTo>
                    <a:cubicBezTo>
                      <a:pt x="242" y="618"/>
                      <a:pt x="242" y="618"/>
                      <a:pt x="242" y="618"/>
                    </a:cubicBezTo>
                    <a:cubicBezTo>
                      <a:pt x="269" y="618"/>
                      <a:pt x="291" y="640"/>
                      <a:pt x="291" y="667"/>
                    </a:cubicBezTo>
                    <a:cubicBezTo>
                      <a:pt x="291" y="678"/>
                      <a:pt x="291" y="678"/>
                      <a:pt x="291" y="678"/>
                    </a:cubicBezTo>
                    <a:cubicBezTo>
                      <a:pt x="291" y="691"/>
                      <a:pt x="296" y="703"/>
                      <a:pt x="305" y="712"/>
                    </a:cubicBezTo>
                    <a:cubicBezTo>
                      <a:pt x="314" y="721"/>
                      <a:pt x="327" y="726"/>
                      <a:pt x="340" y="726"/>
                    </a:cubicBezTo>
                    <a:cubicBezTo>
                      <a:pt x="455" y="726"/>
                      <a:pt x="455" y="726"/>
                      <a:pt x="455" y="726"/>
                    </a:cubicBezTo>
                    <a:cubicBezTo>
                      <a:pt x="482" y="726"/>
                      <a:pt x="504" y="704"/>
                      <a:pt x="504" y="677"/>
                    </a:cubicBezTo>
                    <a:cubicBezTo>
                      <a:pt x="504" y="667"/>
                      <a:pt x="504" y="667"/>
                      <a:pt x="504" y="667"/>
                    </a:cubicBezTo>
                    <a:cubicBezTo>
                      <a:pt x="504" y="640"/>
                      <a:pt x="526" y="618"/>
                      <a:pt x="553" y="618"/>
                    </a:cubicBezTo>
                    <a:cubicBezTo>
                      <a:pt x="570" y="618"/>
                      <a:pt x="570" y="618"/>
                      <a:pt x="570" y="618"/>
                    </a:cubicBezTo>
                    <a:cubicBezTo>
                      <a:pt x="583" y="618"/>
                      <a:pt x="596" y="613"/>
                      <a:pt x="605" y="603"/>
                    </a:cubicBezTo>
                    <a:cubicBezTo>
                      <a:pt x="614" y="594"/>
                      <a:pt x="619" y="582"/>
                      <a:pt x="619" y="569"/>
                    </a:cubicBezTo>
                    <a:cubicBezTo>
                      <a:pt x="619" y="491"/>
                      <a:pt x="619" y="491"/>
                      <a:pt x="619" y="491"/>
                    </a:cubicBezTo>
                    <a:cubicBezTo>
                      <a:pt x="619" y="464"/>
                      <a:pt x="641" y="442"/>
                      <a:pt x="668" y="442"/>
                    </a:cubicBezTo>
                    <a:cubicBezTo>
                      <a:pt x="1092" y="442"/>
                      <a:pt x="1570" y="441"/>
                      <a:pt x="1797" y="441"/>
                    </a:cubicBezTo>
                    <a:cubicBezTo>
                      <a:pt x="1863" y="441"/>
                      <a:pt x="1922" y="455"/>
                      <a:pt x="1927" y="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0" name="îśľiḓé"/>
              <p:cNvSpPr/>
              <p:nvPr/>
            </p:nvSpPr>
            <p:spPr bwMode="auto">
              <a:xfrm>
                <a:off x="6902846" y="3934023"/>
                <a:ext cx="1377554" cy="663179"/>
              </a:xfrm>
              <a:custGeom>
                <a:avLst/>
                <a:gdLst>
                  <a:gd name="T0" fmla="*/ 472 w 662"/>
                  <a:gd name="T1" fmla="*/ 0 h 318"/>
                  <a:gd name="T2" fmla="*/ 454 w 662"/>
                  <a:gd name="T3" fmla="*/ 15 h 318"/>
                  <a:gd name="T4" fmla="*/ 318 w 662"/>
                  <a:gd name="T5" fmla="*/ 58 h 318"/>
                  <a:gd name="T6" fmla="*/ 185 w 662"/>
                  <a:gd name="T7" fmla="*/ 9 h 318"/>
                  <a:gd name="T8" fmla="*/ 0 w 662"/>
                  <a:gd name="T9" fmla="*/ 194 h 318"/>
                  <a:gd name="T10" fmla="*/ 103 w 662"/>
                  <a:gd name="T11" fmla="*/ 264 h 318"/>
                  <a:gd name="T12" fmla="*/ 294 w 662"/>
                  <a:gd name="T13" fmla="*/ 316 h 318"/>
                  <a:gd name="T14" fmla="*/ 297 w 662"/>
                  <a:gd name="T15" fmla="*/ 317 h 318"/>
                  <a:gd name="T16" fmla="*/ 329 w 662"/>
                  <a:gd name="T17" fmla="*/ 317 h 318"/>
                  <a:gd name="T18" fmla="*/ 376 w 662"/>
                  <a:gd name="T19" fmla="*/ 315 h 318"/>
                  <a:gd name="T20" fmla="*/ 396 w 662"/>
                  <a:gd name="T21" fmla="*/ 313 h 318"/>
                  <a:gd name="T22" fmla="*/ 662 w 662"/>
                  <a:gd name="T23" fmla="*/ 190 h 318"/>
                  <a:gd name="T24" fmla="*/ 472 w 662"/>
                  <a:gd name="T2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2" h="318">
                    <a:moveTo>
                      <a:pt x="472" y="0"/>
                    </a:moveTo>
                    <a:cubicBezTo>
                      <a:pt x="467" y="6"/>
                      <a:pt x="461" y="11"/>
                      <a:pt x="454" y="15"/>
                    </a:cubicBezTo>
                    <a:cubicBezTo>
                      <a:pt x="416" y="44"/>
                      <a:pt x="372" y="57"/>
                      <a:pt x="318" y="58"/>
                    </a:cubicBezTo>
                    <a:cubicBezTo>
                      <a:pt x="269" y="56"/>
                      <a:pt x="223" y="41"/>
                      <a:pt x="185" y="9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30" y="221"/>
                      <a:pt x="65" y="244"/>
                      <a:pt x="103" y="264"/>
                    </a:cubicBezTo>
                    <a:cubicBezTo>
                      <a:pt x="163" y="295"/>
                      <a:pt x="226" y="312"/>
                      <a:pt x="294" y="316"/>
                    </a:cubicBezTo>
                    <a:cubicBezTo>
                      <a:pt x="295" y="316"/>
                      <a:pt x="296" y="316"/>
                      <a:pt x="297" y="317"/>
                    </a:cubicBezTo>
                    <a:cubicBezTo>
                      <a:pt x="299" y="317"/>
                      <a:pt x="313" y="317"/>
                      <a:pt x="329" y="317"/>
                    </a:cubicBezTo>
                    <a:cubicBezTo>
                      <a:pt x="344" y="318"/>
                      <a:pt x="365" y="316"/>
                      <a:pt x="376" y="315"/>
                    </a:cubicBezTo>
                    <a:cubicBezTo>
                      <a:pt x="383" y="314"/>
                      <a:pt x="390" y="314"/>
                      <a:pt x="396" y="313"/>
                    </a:cubicBezTo>
                    <a:cubicBezTo>
                      <a:pt x="498" y="299"/>
                      <a:pt x="587" y="258"/>
                      <a:pt x="662" y="190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1" name="ïšļïďe"/>
              <p:cNvSpPr/>
              <p:nvPr/>
            </p:nvSpPr>
            <p:spPr bwMode="auto">
              <a:xfrm>
                <a:off x="7898209" y="2944614"/>
                <a:ext cx="695325" cy="1372791"/>
              </a:xfrm>
              <a:custGeom>
                <a:avLst/>
                <a:gdLst>
                  <a:gd name="T0" fmla="*/ 332 w 334"/>
                  <a:gd name="T1" fmla="*/ 286 h 658"/>
                  <a:gd name="T2" fmla="*/ 329 w 334"/>
                  <a:gd name="T3" fmla="*/ 267 h 658"/>
                  <a:gd name="T4" fmla="*/ 232 w 334"/>
                  <a:gd name="T5" fmla="*/ 46 h 658"/>
                  <a:gd name="T6" fmla="*/ 190 w 334"/>
                  <a:gd name="T7" fmla="*/ 0 h 658"/>
                  <a:gd name="T8" fmla="*/ 5 w 334"/>
                  <a:gd name="T9" fmla="*/ 185 h 658"/>
                  <a:gd name="T10" fmla="*/ 58 w 334"/>
                  <a:gd name="T11" fmla="*/ 287 h 658"/>
                  <a:gd name="T12" fmla="*/ 0 w 334"/>
                  <a:gd name="T13" fmla="*/ 469 h 658"/>
                  <a:gd name="T14" fmla="*/ 190 w 334"/>
                  <a:gd name="T15" fmla="*/ 658 h 658"/>
                  <a:gd name="T16" fmla="*/ 193 w 334"/>
                  <a:gd name="T17" fmla="*/ 655 h 658"/>
                  <a:gd name="T18" fmla="*/ 325 w 334"/>
                  <a:gd name="T19" fmla="*/ 419 h 658"/>
                  <a:gd name="T20" fmla="*/ 333 w 334"/>
                  <a:gd name="T21" fmla="*/ 364 h 658"/>
                  <a:gd name="T22" fmla="*/ 333 w 334"/>
                  <a:gd name="T23" fmla="*/ 360 h 658"/>
                  <a:gd name="T24" fmla="*/ 334 w 334"/>
                  <a:gd name="T25" fmla="*/ 330 h 658"/>
                  <a:gd name="T26" fmla="*/ 332 w 334"/>
                  <a:gd name="T27" fmla="*/ 286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4" h="658">
                    <a:moveTo>
                      <a:pt x="332" y="286"/>
                    </a:moveTo>
                    <a:cubicBezTo>
                      <a:pt x="331" y="279"/>
                      <a:pt x="330" y="274"/>
                      <a:pt x="329" y="267"/>
                    </a:cubicBezTo>
                    <a:cubicBezTo>
                      <a:pt x="318" y="185"/>
                      <a:pt x="285" y="111"/>
                      <a:pt x="232" y="46"/>
                    </a:cubicBezTo>
                    <a:cubicBezTo>
                      <a:pt x="218" y="30"/>
                      <a:pt x="204" y="15"/>
                      <a:pt x="190" y="0"/>
                    </a:cubicBezTo>
                    <a:cubicBezTo>
                      <a:pt x="5" y="185"/>
                      <a:pt x="5" y="185"/>
                      <a:pt x="5" y="185"/>
                    </a:cubicBezTo>
                    <a:cubicBezTo>
                      <a:pt x="33" y="212"/>
                      <a:pt x="51" y="246"/>
                      <a:pt x="58" y="287"/>
                    </a:cubicBezTo>
                    <a:cubicBezTo>
                      <a:pt x="71" y="360"/>
                      <a:pt x="50" y="421"/>
                      <a:pt x="0" y="469"/>
                    </a:cubicBezTo>
                    <a:cubicBezTo>
                      <a:pt x="190" y="658"/>
                      <a:pt x="190" y="658"/>
                      <a:pt x="190" y="658"/>
                    </a:cubicBezTo>
                    <a:cubicBezTo>
                      <a:pt x="191" y="657"/>
                      <a:pt x="192" y="656"/>
                      <a:pt x="193" y="655"/>
                    </a:cubicBezTo>
                    <a:cubicBezTo>
                      <a:pt x="261" y="590"/>
                      <a:pt x="306" y="512"/>
                      <a:pt x="325" y="419"/>
                    </a:cubicBezTo>
                    <a:cubicBezTo>
                      <a:pt x="329" y="401"/>
                      <a:pt x="330" y="382"/>
                      <a:pt x="333" y="364"/>
                    </a:cubicBezTo>
                    <a:cubicBezTo>
                      <a:pt x="333" y="363"/>
                      <a:pt x="333" y="362"/>
                      <a:pt x="333" y="360"/>
                    </a:cubicBezTo>
                    <a:cubicBezTo>
                      <a:pt x="334" y="359"/>
                      <a:pt x="334" y="345"/>
                      <a:pt x="334" y="330"/>
                    </a:cubicBezTo>
                    <a:cubicBezTo>
                      <a:pt x="334" y="316"/>
                      <a:pt x="333" y="296"/>
                      <a:pt x="332" y="28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grpSp>
            <p:nvGrpSpPr>
              <p:cNvPr id="12" name="îṧļïḑé"/>
              <p:cNvGrpSpPr/>
              <p:nvPr/>
            </p:nvGrpSpPr>
            <p:grpSpPr>
              <a:xfrm>
                <a:off x="8593534" y="2974578"/>
                <a:ext cx="2925366" cy="1315244"/>
                <a:chOff x="8593534" y="2974578"/>
                <a:chExt cx="2925366" cy="1315244"/>
              </a:xfrm>
            </p:grpSpPr>
            <p:sp>
              <p:nvSpPr>
                <p:cNvPr id="22" name="îšļiďè"/>
                <p:cNvSpPr txBox="1"/>
                <p:nvPr/>
              </p:nvSpPr>
              <p:spPr bwMode="auto">
                <a:xfrm>
                  <a:off x="8593534" y="2974578"/>
                  <a:ext cx="2925366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23" name="î$1ïḋê"/>
                <p:cNvSpPr/>
                <p:nvPr/>
              </p:nvSpPr>
              <p:spPr bwMode="auto">
                <a:xfrm>
                  <a:off x="8593534" y="3416383"/>
                  <a:ext cx="2925366" cy="8734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buFont typeface="Arial" panose="020B0604020202090204" pitchFamily="34" charset="0"/>
                    <a:buChar char="•"/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  <a:p>
                  <a:pPr marL="171450" indent="-171450">
                    <a:buFont typeface="Arial" panose="020B0604020202090204" pitchFamily="34" charset="0"/>
                    <a:buChar char="•"/>
                  </a:pPr>
                  <a:r>
                    <a:rPr lang="en-US" altLang="zh-CN" sz="1600" dirty="0"/>
                    <a:t>……</a:t>
                  </a:r>
                  <a:endParaRPr lang="en-US" altLang="zh-CN" sz="1600" dirty="0"/>
                </a:p>
              </p:txBody>
            </p:sp>
          </p:grpSp>
          <p:grpSp>
            <p:nvGrpSpPr>
              <p:cNvPr id="13" name="iṡļîdé"/>
              <p:cNvGrpSpPr/>
              <p:nvPr/>
            </p:nvGrpSpPr>
            <p:grpSpPr>
              <a:xfrm>
                <a:off x="6902846" y="4597202"/>
                <a:ext cx="4616054" cy="1110656"/>
                <a:chOff x="6902846" y="4728170"/>
                <a:chExt cx="4616054" cy="1110656"/>
              </a:xfrm>
            </p:grpSpPr>
            <p:sp>
              <p:nvSpPr>
                <p:cNvPr id="20" name="îśļíḓê"/>
                <p:cNvSpPr txBox="1"/>
                <p:nvPr/>
              </p:nvSpPr>
              <p:spPr bwMode="auto">
                <a:xfrm>
                  <a:off x="6902846" y="4728170"/>
                  <a:ext cx="4616054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21" name="íSlîḋe"/>
                <p:cNvSpPr/>
                <p:nvPr/>
              </p:nvSpPr>
              <p:spPr bwMode="auto">
                <a:xfrm>
                  <a:off x="6902846" y="5169976"/>
                  <a:ext cx="4616054" cy="6688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buFont typeface="Arial" panose="020B0604020202090204" pitchFamily="34" charset="0"/>
                    <a:buChar char="•"/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  <a:p>
                  <a:pPr marL="171450" indent="-171450">
                    <a:buFont typeface="Arial" panose="020B0604020202090204" pitchFamily="34" charset="0"/>
                    <a:buChar char="•"/>
                  </a:pPr>
                  <a:r>
                    <a:rPr lang="en-US" altLang="zh-CN" sz="1600" dirty="0"/>
                    <a:t>……</a:t>
                  </a:r>
                  <a:endParaRPr lang="en-US" altLang="zh-CN" sz="1600" dirty="0"/>
                </a:p>
              </p:txBody>
            </p:sp>
          </p:grpSp>
          <p:grpSp>
            <p:nvGrpSpPr>
              <p:cNvPr id="14" name="îṣḻiḓe"/>
              <p:cNvGrpSpPr/>
              <p:nvPr/>
            </p:nvGrpSpPr>
            <p:grpSpPr>
              <a:xfrm>
                <a:off x="6902846" y="1556542"/>
                <a:ext cx="4616054" cy="1110656"/>
                <a:chOff x="6902846" y="1287859"/>
                <a:chExt cx="4616054" cy="1110656"/>
              </a:xfrm>
            </p:grpSpPr>
            <p:sp>
              <p:nvSpPr>
                <p:cNvPr id="18" name="is1iḋé"/>
                <p:cNvSpPr txBox="1"/>
                <p:nvPr/>
              </p:nvSpPr>
              <p:spPr bwMode="auto">
                <a:xfrm>
                  <a:off x="6902846" y="1287859"/>
                  <a:ext cx="4616054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19" name="íṩḻîdé"/>
                <p:cNvSpPr/>
                <p:nvPr/>
              </p:nvSpPr>
              <p:spPr bwMode="auto">
                <a:xfrm>
                  <a:off x="6902846" y="1729665"/>
                  <a:ext cx="4616054" cy="6688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buFont typeface="Arial" panose="020B0604020202090204" pitchFamily="34" charset="0"/>
                    <a:buChar char="•"/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  <a:p>
                  <a:pPr marL="171450" indent="-171450">
                    <a:buFont typeface="Arial" panose="020B0604020202090204" pitchFamily="34" charset="0"/>
                    <a:buChar char="•"/>
                  </a:pPr>
                  <a:r>
                    <a:rPr lang="en-US" altLang="zh-CN" sz="1600" dirty="0"/>
                    <a:t>……</a:t>
                  </a:r>
                  <a:endParaRPr lang="en-US" altLang="zh-CN" sz="1600" dirty="0"/>
                </a:p>
              </p:txBody>
            </p:sp>
          </p:grpSp>
          <p:sp>
            <p:nvSpPr>
              <p:cNvPr id="15" name="iṣlîḑè"/>
              <p:cNvSpPr/>
              <p:nvPr/>
            </p:nvSpPr>
            <p:spPr bwMode="auto">
              <a:xfrm>
                <a:off x="7398064" y="4167585"/>
                <a:ext cx="387118" cy="299640"/>
              </a:xfrm>
              <a:custGeom>
                <a:avLst/>
                <a:gdLst>
                  <a:gd name="connsiteX0" fmla="*/ 355420 w 607568"/>
                  <a:gd name="connsiteY0" fmla="*/ 250307 h 491771"/>
                  <a:gd name="connsiteX1" fmla="*/ 352312 w 607568"/>
                  <a:gd name="connsiteY1" fmla="*/ 251812 h 491771"/>
                  <a:gd name="connsiteX2" fmla="*/ 321042 w 607568"/>
                  <a:gd name="connsiteY2" fmla="*/ 289814 h 491771"/>
                  <a:gd name="connsiteX3" fmla="*/ 321513 w 607568"/>
                  <a:gd name="connsiteY3" fmla="*/ 295364 h 491771"/>
                  <a:gd name="connsiteX4" fmla="*/ 369736 w 607568"/>
                  <a:gd name="connsiteY4" fmla="*/ 338257 h 491771"/>
                  <a:gd name="connsiteX5" fmla="*/ 371997 w 607568"/>
                  <a:gd name="connsiteY5" fmla="*/ 339104 h 491771"/>
                  <a:gd name="connsiteX6" fmla="*/ 373127 w 607568"/>
                  <a:gd name="connsiteY6" fmla="*/ 338916 h 491771"/>
                  <a:gd name="connsiteX7" fmla="*/ 375293 w 607568"/>
                  <a:gd name="connsiteY7" fmla="*/ 336282 h 491771"/>
                  <a:gd name="connsiteX8" fmla="*/ 383676 w 607568"/>
                  <a:gd name="connsiteY8" fmla="*/ 279467 h 491771"/>
                  <a:gd name="connsiteX9" fmla="*/ 376424 w 607568"/>
                  <a:gd name="connsiteY9" fmla="*/ 263287 h 491771"/>
                  <a:gd name="connsiteX10" fmla="*/ 357681 w 607568"/>
                  <a:gd name="connsiteY10" fmla="*/ 250965 h 491771"/>
                  <a:gd name="connsiteX11" fmla="*/ 355420 w 607568"/>
                  <a:gd name="connsiteY11" fmla="*/ 250307 h 491771"/>
                  <a:gd name="connsiteX12" fmla="*/ 258879 w 607568"/>
                  <a:gd name="connsiteY12" fmla="*/ 250307 h 491771"/>
                  <a:gd name="connsiteX13" fmla="*/ 256712 w 607568"/>
                  <a:gd name="connsiteY13" fmla="*/ 250965 h 491771"/>
                  <a:gd name="connsiteX14" fmla="*/ 237969 w 607568"/>
                  <a:gd name="connsiteY14" fmla="*/ 263287 h 491771"/>
                  <a:gd name="connsiteX15" fmla="*/ 230717 w 607568"/>
                  <a:gd name="connsiteY15" fmla="*/ 279467 h 491771"/>
                  <a:gd name="connsiteX16" fmla="*/ 239100 w 607568"/>
                  <a:gd name="connsiteY16" fmla="*/ 336282 h 491771"/>
                  <a:gd name="connsiteX17" fmla="*/ 241266 w 607568"/>
                  <a:gd name="connsiteY17" fmla="*/ 338916 h 491771"/>
                  <a:gd name="connsiteX18" fmla="*/ 242396 w 607568"/>
                  <a:gd name="connsiteY18" fmla="*/ 339104 h 491771"/>
                  <a:gd name="connsiteX19" fmla="*/ 244657 w 607568"/>
                  <a:gd name="connsiteY19" fmla="*/ 338257 h 491771"/>
                  <a:gd name="connsiteX20" fmla="*/ 292880 w 607568"/>
                  <a:gd name="connsiteY20" fmla="*/ 295364 h 491771"/>
                  <a:gd name="connsiteX21" fmla="*/ 293351 w 607568"/>
                  <a:gd name="connsiteY21" fmla="*/ 289814 h 491771"/>
                  <a:gd name="connsiteX22" fmla="*/ 261987 w 607568"/>
                  <a:gd name="connsiteY22" fmla="*/ 251812 h 491771"/>
                  <a:gd name="connsiteX23" fmla="*/ 258879 w 607568"/>
                  <a:gd name="connsiteY23" fmla="*/ 250307 h 491771"/>
                  <a:gd name="connsiteX24" fmla="*/ 500465 w 607568"/>
                  <a:gd name="connsiteY24" fmla="*/ 66049 h 491771"/>
                  <a:gd name="connsiteX25" fmla="*/ 565743 w 607568"/>
                  <a:gd name="connsiteY25" fmla="*/ 130673 h 491771"/>
                  <a:gd name="connsiteX26" fmla="*/ 566120 w 607568"/>
                  <a:gd name="connsiteY26" fmla="*/ 130673 h 491771"/>
                  <a:gd name="connsiteX27" fmla="*/ 580250 w 607568"/>
                  <a:gd name="connsiteY27" fmla="*/ 160962 h 491771"/>
                  <a:gd name="connsiteX28" fmla="*/ 560939 w 607568"/>
                  <a:gd name="connsiteY28" fmla="*/ 182503 h 491771"/>
                  <a:gd name="connsiteX29" fmla="*/ 531927 w 607568"/>
                  <a:gd name="connsiteY29" fmla="*/ 223799 h 491771"/>
                  <a:gd name="connsiteX30" fmla="*/ 528253 w 607568"/>
                  <a:gd name="connsiteY30" fmla="*/ 234240 h 491771"/>
                  <a:gd name="connsiteX31" fmla="*/ 530797 w 607568"/>
                  <a:gd name="connsiteY31" fmla="*/ 246281 h 491771"/>
                  <a:gd name="connsiteX32" fmla="*/ 545868 w 607568"/>
                  <a:gd name="connsiteY32" fmla="*/ 261143 h 491771"/>
                  <a:gd name="connsiteX33" fmla="*/ 558961 w 607568"/>
                  <a:gd name="connsiteY33" fmla="*/ 263777 h 491771"/>
                  <a:gd name="connsiteX34" fmla="*/ 597299 w 607568"/>
                  <a:gd name="connsiteY34" fmla="*/ 301968 h 491771"/>
                  <a:gd name="connsiteX35" fmla="*/ 607002 w 607568"/>
                  <a:gd name="connsiteY35" fmla="*/ 350788 h 491771"/>
                  <a:gd name="connsiteX36" fmla="*/ 601256 w 607568"/>
                  <a:gd name="connsiteY36" fmla="*/ 373835 h 491771"/>
                  <a:gd name="connsiteX37" fmla="*/ 579685 w 607568"/>
                  <a:gd name="connsiteY37" fmla="*/ 384088 h 491771"/>
                  <a:gd name="connsiteX38" fmla="*/ 490386 w 607568"/>
                  <a:gd name="connsiteY38" fmla="*/ 384088 h 491771"/>
                  <a:gd name="connsiteX39" fmla="*/ 467685 w 607568"/>
                  <a:gd name="connsiteY39" fmla="*/ 310058 h 491771"/>
                  <a:gd name="connsiteX40" fmla="*/ 431702 w 607568"/>
                  <a:gd name="connsiteY40" fmla="*/ 267445 h 491771"/>
                  <a:gd name="connsiteX41" fmla="*/ 441969 w 607568"/>
                  <a:gd name="connsiteY41" fmla="*/ 263777 h 491771"/>
                  <a:gd name="connsiteX42" fmla="*/ 455157 w 607568"/>
                  <a:gd name="connsiteY42" fmla="*/ 261237 h 491771"/>
                  <a:gd name="connsiteX43" fmla="*/ 470228 w 607568"/>
                  <a:gd name="connsiteY43" fmla="*/ 246281 h 491771"/>
                  <a:gd name="connsiteX44" fmla="*/ 472677 w 607568"/>
                  <a:gd name="connsiteY44" fmla="*/ 234240 h 491771"/>
                  <a:gd name="connsiteX45" fmla="*/ 469098 w 607568"/>
                  <a:gd name="connsiteY45" fmla="*/ 223893 h 491771"/>
                  <a:gd name="connsiteX46" fmla="*/ 439991 w 607568"/>
                  <a:gd name="connsiteY46" fmla="*/ 182503 h 491771"/>
                  <a:gd name="connsiteX47" fmla="*/ 426144 w 607568"/>
                  <a:gd name="connsiteY47" fmla="*/ 172720 h 491771"/>
                  <a:gd name="connsiteX48" fmla="*/ 441404 w 607568"/>
                  <a:gd name="connsiteY48" fmla="*/ 143278 h 491771"/>
                  <a:gd name="connsiteX49" fmla="*/ 439708 w 607568"/>
                  <a:gd name="connsiteY49" fmla="*/ 107438 h 491771"/>
                  <a:gd name="connsiteX50" fmla="*/ 500465 w 607568"/>
                  <a:gd name="connsiteY50" fmla="*/ 66049 h 491771"/>
                  <a:gd name="connsiteX51" fmla="*/ 107100 w 607568"/>
                  <a:gd name="connsiteY51" fmla="*/ 66049 h 491771"/>
                  <a:gd name="connsiteX52" fmla="*/ 171341 w 607568"/>
                  <a:gd name="connsiteY52" fmla="*/ 123618 h 491771"/>
                  <a:gd name="connsiteX53" fmla="*/ 172849 w 607568"/>
                  <a:gd name="connsiteY53" fmla="*/ 143278 h 491771"/>
                  <a:gd name="connsiteX54" fmla="*/ 184246 w 607568"/>
                  <a:gd name="connsiteY54" fmla="*/ 168205 h 491771"/>
                  <a:gd name="connsiteX55" fmla="*/ 167574 w 607568"/>
                  <a:gd name="connsiteY55" fmla="*/ 182503 h 491771"/>
                  <a:gd name="connsiteX56" fmla="*/ 138468 w 607568"/>
                  <a:gd name="connsiteY56" fmla="*/ 223799 h 491771"/>
                  <a:gd name="connsiteX57" fmla="*/ 134794 w 607568"/>
                  <a:gd name="connsiteY57" fmla="*/ 234240 h 491771"/>
                  <a:gd name="connsiteX58" fmla="*/ 137337 w 607568"/>
                  <a:gd name="connsiteY58" fmla="*/ 246281 h 491771"/>
                  <a:gd name="connsiteX59" fmla="*/ 152408 w 607568"/>
                  <a:gd name="connsiteY59" fmla="*/ 261143 h 491771"/>
                  <a:gd name="connsiteX60" fmla="*/ 165596 w 607568"/>
                  <a:gd name="connsiteY60" fmla="*/ 263777 h 491771"/>
                  <a:gd name="connsiteX61" fmla="*/ 179442 w 607568"/>
                  <a:gd name="connsiteY61" fmla="*/ 268856 h 491771"/>
                  <a:gd name="connsiteX62" fmla="*/ 146662 w 607568"/>
                  <a:gd name="connsiteY62" fmla="*/ 310058 h 491771"/>
                  <a:gd name="connsiteX63" fmla="*/ 123867 w 607568"/>
                  <a:gd name="connsiteY63" fmla="*/ 384088 h 491771"/>
                  <a:gd name="connsiteX64" fmla="*/ 27883 w 607568"/>
                  <a:gd name="connsiteY64" fmla="*/ 384088 h 491771"/>
                  <a:gd name="connsiteX65" fmla="*/ 6312 w 607568"/>
                  <a:gd name="connsiteY65" fmla="*/ 373835 h 491771"/>
                  <a:gd name="connsiteX66" fmla="*/ 566 w 607568"/>
                  <a:gd name="connsiteY66" fmla="*/ 350788 h 491771"/>
                  <a:gd name="connsiteX67" fmla="*/ 10268 w 607568"/>
                  <a:gd name="connsiteY67" fmla="*/ 301968 h 491771"/>
                  <a:gd name="connsiteX68" fmla="*/ 48606 w 607568"/>
                  <a:gd name="connsiteY68" fmla="*/ 263777 h 491771"/>
                  <a:gd name="connsiteX69" fmla="*/ 61699 w 607568"/>
                  <a:gd name="connsiteY69" fmla="*/ 261237 h 491771"/>
                  <a:gd name="connsiteX70" fmla="*/ 76770 w 607568"/>
                  <a:gd name="connsiteY70" fmla="*/ 246281 h 491771"/>
                  <a:gd name="connsiteX71" fmla="*/ 79313 w 607568"/>
                  <a:gd name="connsiteY71" fmla="*/ 234240 h 491771"/>
                  <a:gd name="connsiteX72" fmla="*/ 75639 w 607568"/>
                  <a:gd name="connsiteY72" fmla="*/ 223893 h 491771"/>
                  <a:gd name="connsiteX73" fmla="*/ 46628 w 607568"/>
                  <a:gd name="connsiteY73" fmla="*/ 182503 h 491771"/>
                  <a:gd name="connsiteX74" fmla="*/ 27318 w 607568"/>
                  <a:gd name="connsiteY74" fmla="*/ 160962 h 491771"/>
                  <a:gd name="connsiteX75" fmla="*/ 41447 w 607568"/>
                  <a:gd name="connsiteY75" fmla="*/ 130673 h 491771"/>
                  <a:gd name="connsiteX76" fmla="*/ 41824 w 607568"/>
                  <a:gd name="connsiteY76" fmla="*/ 130673 h 491771"/>
                  <a:gd name="connsiteX77" fmla="*/ 107100 w 607568"/>
                  <a:gd name="connsiteY77" fmla="*/ 66049 h 491771"/>
                  <a:gd name="connsiteX78" fmla="*/ 298626 w 607568"/>
                  <a:gd name="connsiteY78" fmla="*/ 0 h 491771"/>
                  <a:gd name="connsiteX79" fmla="*/ 315956 w 607568"/>
                  <a:gd name="connsiteY79" fmla="*/ 0 h 491771"/>
                  <a:gd name="connsiteX80" fmla="*/ 401854 w 607568"/>
                  <a:gd name="connsiteY80" fmla="*/ 85787 h 491771"/>
                  <a:gd name="connsiteX81" fmla="*/ 401854 w 607568"/>
                  <a:gd name="connsiteY81" fmla="*/ 95476 h 491771"/>
                  <a:gd name="connsiteX82" fmla="*/ 421633 w 607568"/>
                  <a:gd name="connsiteY82" fmla="*/ 138840 h 491771"/>
                  <a:gd name="connsiteX83" fmla="*/ 417960 w 607568"/>
                  <a:gd name="connsiteY83" fmla="*/ 149281 h 491771"/>
                  <a:gd name="connsiteX84" fmla="*/ 417112 w 607568"/>
                  <a:gd name="connsiteY84" fmla="*/ 151068 h 491771"/>
                  <a:gd name="connsiteX85" fmla="*/ 411273 w 607568"/>
                  <a:gd name="connsiteY85" fmla="*/ 159534 h 491771"/>
                  <a:gd name="connsiteX86" fmla="*/ 410896 w 607568"/>
                  <a:gd name="connsiteY86" fmla="*/ 159910 h 491771"/>
                  <a:gd name="connsiteX87" fmla="*/ 394037 w 607568"/>
                  <a:gd name="connsiteY87" fmla="*/ 169787 h 491771"/>
                  <a:gd name="connsiteX88" fmla="*/ 384900 w 607568"/>
                  <a:gd name="connsiteY88" fmla="*/ 189541 h 491771"/>
                  <a:gd name="connsiteX89" fmla="*/ 384712 w 607568"/>
                  <a:gd name="connsiteY89" fmla="*/ 189823 h 491771"/>
                  <a:gd name="connsiteX90" fmla="*/ 373316 w 607568"/>
                  <a:gd name="connsiteY90" fmla="*/ 207131 h 491771"/>
                  <a:gd name="connsiteX91" fmla="*/ 372750 w 607568"/>
                  <a:gd name="connsiteY91" fmla="*/ 207789 h 491771"/>
                  <a:gd name="connsiteX92" fmla="*/ 359847 w 607568"/>
                  <a:gd name="connsiteY92" fmla="*/ 222275 h 491771"/>
                  <a:gd name="connsiteX93" fmla="*/ 359188 w 607568"/>
                  <a:gd name="connsiteY93" fmla="*/ 222934 h 491771"/>
                  <a:gd name="connsiteX94" fmla="*/ 345154 w 607568"/>
                  <a:gd name="connsiteY94" fmla="*/ 234598 h 491771"/>
                  <a:gd name="connsiteX95" fmla="*/ 345625 w 607568"/>
                  <a:gd name="connsiteY95" fmla="*/ 236855 h 491771"/>
                  <a:gd name="connsiteX96" fmla="*/ 348639 w 607568"/>
                  <a:gd name="connsiteY96" fmla="*/ 235538 h 491771"/>
                  <a:gd name="connsiteX97" fmla="*/ 355514 w 607568"/>
                  <a:gd name="connsiteY97" fmla="*/ 234033 h 491771"/>
                  <a:gd name="connsiteX98" fmla="*/ 366628 w 607568"/>
                  <a:gd name="connsiteY98" fmla="*/ 237326 h 491771"/>
                  <a:gd name="connsiteX99" fmla="*/ 385371 w 607568"/>
                  <a:gd name="connsiteY99" fmla="*/ 249648 h 491771"/>
                  <a:gd name="connsiteX100" fmla="*/ 399876 w 607568"/>
                  <a:gd name="connsiteY100" fmla="*/ 279373 h 491771"/>
                  <a:gd name="connsiteX101" fmla="*/ 430016 w 607568"/>
                  <a:gd name="connsiteY101" fmla="*/ 289814 h 491771"/>
                  <a:gd name="connsiteX102" fmla="*/ 448382 w 607568"/>
                  <a:gd name="connsiteY102" fmla="*/ 316058 h 491771"/>
                  <a:gd name="connsiteX103" fmla="*/ 481630 w 607568"/>
                  <a:gd name="connsiteY103" fmla="*/ 424515 h 491771"/>
                  <a:gd name="connsiteX104" fmla="*/ 483891 w 607568"/>
                  <a:gd name="connsiteY104" fmla="*/ 436461 h 491771"/>
                  <a:gd name="connsiteX105" fmla="*/ 473718 w 607568"/>
                  <a:gd name="connsiteY105" fmla="*/ 470700 h 491771"/>
                  <a:gd name="connsiteX106" fmla="*/ 443956 w 607568"/>
                  <a:gd name="connsiteY106" fmla="*/ 490360 h 491771"/>
                  <a:gd name="connsiteX107" fmla="*/ 431805 w 607568"/>
                  <a:gd name="connsiteY107" fmla="*/ 491771 h 491771"/>
                  <a:gd name="connsiteX108" fmla="*/ 325375 w 607568"/>
                  <a:gd name="connsiteY108" fmla="*/ 491771 h 491771"/>
                  <a:gd name="connsiteX109" fmla="*/ 337430 w 607568"/>
                  <a:gd name="connsiteY109" fmla="*/ 415296 h 491771"/>
                  <a:gd name="connsiteX110" fmla="*/ 334605 w 607568"/>
                  <a:gd name="connsiteY110" fmla="*/ 389052 h 491771"/>
                  <a:gd name="connsiteX111" fmla="*/ 323962 w 607568"/>
                  <a:gd name="connsiteY111" fmla="*/ 360927 h 491771"/>
                  <a:gd name="connsiteX112" fmla="*/ 337430 w 607568"/>
                  <a:gd name="connsiteY112" fmla="*/ 347476 h 491771"/>
                  <a:gd name="connsiteX113" fmla="*/ 307196 w 607568"/>
                  <a:gd name="connsiteY113" fmla="*/ 317281 h 491771"/>
                  <a:gd name="connsiteX114" fmla="*/ 276868 w 607568"/>
                  <a:gd name="connsiteY114" fmla="*/ 347476 h 491771"/>
                  <a:gd name="connsiteX115" fmla="*/ 290337 w 607568"/>
                  <a:gd name="connsiteY115" fmla="*/ 360927 h 491771"/>
                  <a:gd name="connsiteX116" fmla="*/ 279694 w 607568"/>
                  <a:gd name="connsiteY116" fmla="*/ 389052 h 491771"/>
                  <a:gd name="connsiteX117" fmla="*/ 276963 w 607568"/>
                  <a:gd name="connsiteY117" fmla="*/ 415296 h 491771"/>
                  <a:gd name="connsiteX118" fmla="*/ 288736 w 607568"/>
                  <a:gd name="connsiteY118" fmla="*/ 491771 h 491771"/>
                  <a:gd name="connsiteX119" fmla="*/ 182493 w 607568"/>
                  <a:gd name="connsiteY119" fmla="*/ 491771 h 491771"/>
                  <a:gd name="connsiteX120" fmla="*/ 170437 w 607568"/>
                  <a:gd name="connsiteY120" fmla="*/ 490360 h 491771"/>
                  <a:gd name="connsiteX121" fmla="*/ 140675 w 607568"/>
                  <a:gd name="connsiteY121" fmla="*/ 470700 h 491771"/>
                  <a:gd name="connsiteX122" fmla="*/ 132669 w 607568"/>
                  <a:gd name="connsiteY122" fmla="*/ 424515 h 491771"/>
                  <a:gd name="connsiteX123" fmla="*/ 166011 w 607568"/>
                  <a:gd name="connsiteY123" fmla="*/ 316058 h 491771"/>
                  <a:gd name="connsiteX124" fmla="*/ 184377 w 607568"/>
                  <a:gd name="connsiteY124" fmla="*/ 289814 h 491771"/>
                  <a:gd name="connsiteX125" fmla="*/ 214517 w 607568"/>
                  <a:gd name="connsiteY125" fmla="*/ 279373 h 491771"/>
                  <a:gd name="connsiteX126" fmla="*/ 214517 w 607568"/>
                  <a:gd name="connsiteY126" fmla="*/ 279279 h 491771"/>
                  <a:gd name="connsiteX127" fmla="*/ 229022 w 607568"/>
                  <a:gd name="connsiteY127" fmla="*/ 249648 h 491771"/>
                  <a:gd name="connsiteX128" fmla="*/ 247765 w 607568"/>
                  <a:gd name="connsiteY128" fmla="*/ 237326 h 491771"/>
                  <a:gd name="connsiteX129" fmla="*/ 258879 w 607568"/>
                  <a:gd name="connsiteY129" fmla="*/ 234033 h 491771"/>
                  <a:gd name="connsiteX130" fmla="*/ 265754 w 607568"/>
                  <a:gd name="connsiteY130" fmla="*/ 235538 h 491771"/>
                  <a:gd name="connsiteX131" fmla="*/ 268768 w 607568"/>
                  <a:gd name="connsiteY131" fmla="*/ 236855 h 491771"/>
                  <a:gd name="connsiteX132" fmla="*/ 269239 w 607568"/>
                  <a:gd name="connsiteY132" fmla="*/ 234598 h 491771"/>
                  <a:gd name="connsiteX133" fmla="*/ 255205 w 607568"/>
                  <a:gd name="connsiteY133" fmla="*/ 222934 h 491771"/>
                  <a:gd name="connsiteX134" fmla="*/ 254546 w 607568"/>
                  <a:gd name="connsiteY134" fmla="*/ 222275 h 491771"/>
                  <a:gd name="connsiteX135" fmla="*/ 241548 w 607568"/>
                  <a:gd name="connsiteY135" fmla="*/ 207789 h 491771"/>
                  <a:gd name="connsiteX136" fmla="*/ 241077 w 607568"/>
                  <a:gd name="connsiteY136" fmla="*/ 207225 h 491771"/>
                  <a:gd name="connsiteX137" fmla="*/ 229681 w 607568"/>
                  <a:gd name="connsiteY137" fmla="*/ 189823 h 491771"/>
                  <a:gd name="connsiteX138" fmla="*/ 229493 w 607568"/>
                  <a:gd name="connsiteY138" fmla="*/ 189635 h 491771"/>
                  <a:gd name="connsiteX139" fmla="*/ 220356 w 607568"/>
                  <a:gd name="connsiteY139" fmla="*/ 169787 h 491771"/>
                  <a:gd name="connsiteX140" fmla="*/ 203497 w 607568"/>
                  <a:gd name="connsiteY140" fmla="*/ 159910 h 491771"/>
                  <a:gd name="connsiteX141" fmla="*/ 203120 w 607568"/>
                  <a:gd name="connsiteY141" fmla="*/ 159534 h 491771"/>
                  <a:gd name="connsiteX142" fmla="*/ 197281 w 607568"/>
                  <a:gd name="connsiteY142" fmla="*/ 151068 h 491771"/>
                  <a:gd name="connsiteX143" fmla="*/ 196433 w 607568"/>
                  <a:gd name="connsiteY143" fmla="*/ 149281 h 491771"/>
                  <a:gd name="connsiteX144" fmla="*/ 192666 w 607568"/>
                  <a:gd name="connsiteY144" fmla="*/ 138840 h 491771"/>
                  <a:gd name="connsiteX145" fmla="*/ 212727 w 607568"/>
                  <a:gd name="connsiteY145" fmla="*/ 95476 h 491771"/>
                  <a:gd name="connsiteX146" fmla="*/ 212727 w 607568"/>
                  <a:gd name="connsiteY146" fmla="*/ 85787 h 491771"/>
                  <a:gd name="connsiteX147" fmla="*/ 298626 w 607568"/>
                  <a:gd name="connsiteY147" fmla="*/ 0 h 491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</a:cxnLst>
                <a:rect l="l" t="t" r="r" b="b"/>
                <a:pathLst>
                  <a:path w="607568" h="491771">
                    <a:moveTo>
                      <a:pt x="355420" y="250307"/>
                    </a:moveTo>
                    <a:cubicBezTo>
                      <a:pt x="354290" y="250307"/>
                      <a:pt x="353160" y="250871"/>
                      <a:pt x="352312" y="251812"/>
                    </a:cubicBezTo>
                    <a:lnTo>
                      <a:pt x="321042" y="289814"/>
                    </a:lnTo>
                    <a:cubicBezTo>
                      <a:pt x="319723" y="291507"/>
                      <a:pt x="319912" y="293953"/>
                      <a:pt x="321513" y="295364"/>
                    </a:cubicBezTo>
                    <a:lnTo>
                      <a:pt x="369736" y="338257"/>
                    </a:lnTo>
                    <a:cubicBezTo>
                      <a:pt x="370396" y="338822"/>
                      <a:pt x="371149" y="339104"/>
                      <a:pt x="371997" y="339104"/>
                    </a:cubicBezTo>
                    <a:cubicBezTo>
                      <a:pt x="372374" y="339104"/>
                      <a:pt x="372750" y="339010"/>
                      <a:pt x="373127" y="338916"/>
                    </a:cubicBezTo>
                    <a:cubicBezTo>
                      <a:pt x="374257" y="338539"/>
                      <a:pt x="375105" y="337505"/>
                      <a:pt x="375293" y="336282"/>
                    </a:cubicBezTo>
                    <a:lnTo>
                      <a:pt x="383676" y="279467"/>
                    </a:lnTo>
                    <a:cubicBezTo>
                      <a:pt x="384618" y="273164"/>
                      <a:pt x="381792" y="266768"/>
                      <a:pt x="376424" y="263287"/>
                    </a:cubicBezTo>
                    <a:lnTo>
                      <a:pt x="357681" y="250965"/>
                    </a:lnTo>
                    <a:cubicBezTo>
                      <a:pt x="357021" y="250495"/>
                      <a:pt x="356174" y="250307"/>
                      <a:pt x="355420" y="250307"/>
                    </a:cubicBezTo>
                    <a:close/>
                    <a:moveTo>
                      <a:pt x="258879" y="250307"/>
                    </a:moveTo>
                    <a:cubicBezTo>
                      <a:pt x="258125" y="250307"/>
                      <a:pt x="257372" y="250495"/>
                      <a:pt x="256712" y="250965"/>
                    </a:cubicBezTo>
                    <a:lnTo>
                      <a:pt x="237969" y="263287"/>
                    </a:lnTo>
                    <a:cubicBezTo>
                      <a:pt x="232601" y="266768"/>
                      <a:pt x="229775" y="273164"/>
                      <a:pt x="230717" y="279467"/>
                    </a:cubicBezTo>
                    <a:lnTo>
                      <a:pt x="239100" y="336282"/>
                    </a:lnTo>
                    <a:cubicBezTo>
                      <a:pt x="239288" y="337505"/>
                      <a:pt x="240136" y="338539"/>
                      <a:pt x="241266" y="338916"/>
                    </a:cubicBezTo>
                    <a:cubicBezTo>
                      <a:pt x="241643" y="339010"/>
                      <a:pt x="242019" y="339104"/>
                      <a:pt x="242396" y="339104"/>
                    </a:cubicBezTo>
                    <a:cubicBezTo>
                      <a:pt x="243244" y="339104"/>
                      <a:pt x="243997" y="338822"/>
                      <a:pt x="244657" y="338257"/>
                    </a:cubicBezTo>
                    <a:lnTo>
                      <a:pt x="292880" y="295364"/>
                    </a:lnTo>
                    <a:cubicBezTo>
                      <a:pt x="294481" y="293953"/>
                      <a:pt x="294670" y="291507"/>
                      <a:pt x="293351" y="289814"/>
                    </a:cubicBezTo>
                    <a:lnTo>
                      <a:pt x="261987" y="251812"/>
                    </a:lnTo>
                    <a:cubicBezTo>
                      <a:pt x="261233" y="250871"/>
                      <a:pt x="260103" y="250307"/>
                      <a:pt x="258879" y="250307"/>
                    </a:cubicBezTo>
                    <a:close/>
                    <a:moveTo>
                      <a:pt x="500465" y="66049"/>
                    </a:moveTo>
                    <a:cubicBezTo>
                      <a:pt x="548129" y="66049"/>
                      <a:pt x="562447" y="93516"/>
                      <a:pt x="565743" y="130673"/>
                    </a:cubicBezTo>
                    <a:cubicBezTo>
                      <a:pt x="565932" y="130673"/>
                      <a:pt x="566026" y="130673"/>
                      <a:pt x="566120" y="130673"/>
                    </a:cubicBezTo>
                    <a:cubicBezTo>
                      <a:pt x="577141" y="133118"/>
                      <a:pt x="583358" y="146664"/>
                      <a:pt x="580250" y="160962"/>
                    </a:cubicBezTo>
                    <a:cubicBezTo>
                      <a:pt x="577706" y="172532"/>
                      <a:pt x="569700" y="180904"/>
                      <a:pt x="560939" y="182503"/>
                    </a:cubicBezTo>
                    <a:cubicBezTo>
                      <a:pt x="554628" y="199529"/>
                      <a:pt x="543796" y="214016"/>
                      <a:pt x="531927" y="223799"/>
                    </a:cubicBezTo>
                    <a:cubicBezTo>
                      <a:pt x="528913" y="226338"/>
                      <a:pt x="527500" y="230383"/>
                      <a:pt x="528253" y="234240"/>
                    </a:cubicBezTo>
                    <a:lnTo>
                      <a:pt x="530797" y="246281"/>
                    </a:lnTo>
                    <a:cubicBezTo>
                      <a:pt x="532304" y="253806"/>
                      <a:pt x="538238" y="259732"/>
                      <a:pt x="545868" y="261143"/>
                    </a:cubicBezTo>
                    <a:lnTo>
                      <a:pt x="558961" y="263777"/>
                    </a:lnTo>
                    <a:cubicBezTo>
                      <a:pt x="578366" y="267634"/>
                      <a:pt x="593437" y="282684"/>
                      <a:pt x="597299" y="301968"/>
                    </a:cubicBezTo>
                    <a:lnTo>
                      <a:pt x="607002" y="350788"/>
                    </a:lnTo>
                    <a:cubicBezTo>
                      <a:pt x="608697" y="358972"/>
                      <a:pt x="606531" y="367438"/>
                      <a:pt x="601256" y="373835"/>
                    </a:cubicBezTo>
                    <a:cubicBezTo>
                      <a:pt x="595981" y="380325"/>
                      <a:pt x="588068" y="384088"/>
                      <a:pt x="579685" y="384088"/>
                    </a:cubicBezTo>
                    <a:lnTo>
                      <a:pt x="490386" y="384088"/>
                    </a:lnTo>
                    <a:lnTo>
                      <a:pt x="467685" y="310058"/>
                    </a:lnTo>
                    <a:cubicBezTo>
                      <a:pt x="461845" y="291150"/>
                      <a:pt x="448563" y="276194"/>
                      <a:pt x="431702" y="267445"/>
                    </a:cubicBezTo>
                    <a:cubicBezTo>
                      <a:pt x="434999" y="265940"/>
                      <a:pt x="438295" y="264529"/>
                      <a:pt x="441969" y="263777"/>
                    </a:cubicBezTo>
                    <a:lnTo>
                      <a:pt x="455157" y="261237"/>
                    </a:lnTo>
                    <a:cubicBezTo>
                      <a:pt x="462692" y="259732"/>
                      <a:pt x="468627" y="253806"/>
                      <a:pt x="470228" y="246281"/>
                    </a:cubicBezTo>
                    <a:lnTo>
                      <a:pt x="472677" y="234240"/>
                    </a:lnTo>
                    <a:cubicBezTo>
                      <a:pt x="473525" y="230383"/>
                      <a:pt x="472112" y="226338"/>
                      <a:pt x="469098" y="223893"/>
                    </a:cubicBezTo>
                    <a:cubicBezTo>
                      <a:pt x="457229" y="214016"/>
                      <a:pt x="446302" y="199529"/>
                      <a:pt x="439991" y="182503"/>
                    </a:cubicBezTo>
                    <a:cubicBezTo>
                      <a:pt x="434716" y="181563"/>
                      <a:pt x="429818" y="177894"/>
                      <a:pt x="426144" y="172720"/>
                    </a:cubicBezTo>
                    <a:cubicBezTo>
                      <a:pt x="433303" y="164725"/>
                      <a:pt x="438861" y="154754"/>
                      <a:pt x="441404" y="143278"/>
                    </a:cubicBezTo>
                    <a:cubicBezTo>
                      <a:pt x="444324" y="130485"/>
                      <a:pt x="443476" y="118068"/>
                      <a:pt x="439708" y="107438"/>
                    </a:cubicBezTo>
                    <a:cubicBezTo>
                      <a:pt x="447244" y="82699"/>
                      <a:pt x="464200" y="66049"/>
                      <a:pt x="500465" y="66049"/>
                    </a:cubicBezTo>
                    <a:close/>
                    <a:moveTo>
                      <a:pt x="107100" y="66049"/>
                    </a:moveTo>
                    <a:cubicBezTo>
                      <a:pt x="151561" y="66049"/>
                      <a:pt x="166820" y="90130"/>
                      <a:pt x="171341" y="123618"/>
                    </a:cubicBezTo>
                    <a:cubicBezTo>
                      <a:pt x="170965" y="129920"/>
                      <a:pt x="171436" y="136505"/>
                      <a:pt x="172849" y="143278"/>
                    </a:cubicBezTo>
                    <a:cubicBezTo>
                      <a:pt x="174921" y="152590"/>
                      <a:pt x="178971" y="161056"/>
                      <a:pt x="184246" y="168205"/>
                    </a:cubicBezTo>
                    <a:cubicBezTo>
                      <a:pt x="180573" y="175919"/>
                      <a:pt x="174356" y="181281"/>
                      <a:pt x="167574" y="182503"/>
                    </a:cubicBezTo>
                    <a:cubicBezTo>
                      <a:pt x="161263" y="199529"/>
                      <a:pt x="150336" y="214016"/>
                      <a:pt x="138468" y="223799"/>
                    </a:cubicBezTo>
                    <a:cubicBezTo>
                      <a:pt x="135453" y="226338"/>
                      <a:pt x="134040" y="230383"/>
                      <a:pt x="134794" y="234240"/>
                    </a:cubicBezTo>
                    <a:lnTo>
                      <a:pt x="137337" y="246281"/>
                    </a:lnTo>
                    <a:cubicBezTo>
                      <a:pt x="138939" y="253806"/>
                      <a:pt x="144873" y="259732"/>
                      <a:pt x="152408" y="261143"/>
                    </a:cubicBezTo>
                    <a:lnTo>
                      <a:pt x="165596" y="263777"/>
                    </a:lnTo>
                    <a:cubicBezTo>
                      <a:pt x="170494" y="264812"/>
                      <a:pt x="175203" y="266505"/>
                      <a:pt x="179442" y="268856"/>
                    </a:cubicBezTo>
                    <a:cubicBezTo>
                      <a:pt x="164088" y="277793"/>
                      <a:pt x="152126" y="292279"/>
                      <a:pt x="146662" y="310058"/>
                    </a:cubicBezTo>
                    <a:lnTo>
                      <a:pt x="123867" y="384088"/>
                    </a:lnTo>
                    <a:lnTo>
                      <a:pt x="27883" y="384088"/>
                    </a:lnTo>
                    <a:cubicBezTo>
                      <a:pt x="19499" y="384088"/>
                      <a:pt x="11587" y="380325"/>
                      <a:pt x="6312" y="373835"/>
                    </a:cubicBezTo>
                    <a:cubicBezTo>
                      <a:pt x="1037" y="367438"/>
                      <a:pt x="-1129" y="358972"/>
                      <a:pt x="566" y="350788"/>
                    </a:cubicBezTo>
                    <a:lnTo>
                      <a:pt x="10268" y="301968"/>
                    </a:lnTo>
                    <a:cubicBezTo>
                      <a:pt x="14130" y="282684"/>
                      <a:pt x="29202" y="267634"/>
                      <a:pt x="48606" y="263777"/>
                    </a:cubicBezTo>
                    <a:lnTo>
                      <a:pt x="61699" y="261237"/>
                    </a:lnTo>
                    <a:cubicBezTo>
                      <a:pt x="69328" y="259732"/>
                      <a:pt x="75263" y="253806"/>
                      <a:pt x="76770" y="246281"/>
                    </a:cubicBezTo>
                    <a:lnTo>
                      <a:pt x="79313" y="234240"/>
                    </a:lnTo>
                    <a:cubicBezTo>
                      <a:pt x="80067" y="230383"/>
                      <a:pt x="78654" y="226338"/>
                      <a:pt x="75639" y="223893"/>
                    </a:cubicBezTo>
                    <a:cubicBezTo>
                      <a:pt x="63771" y="214016"/>
                      <a:pt x="52939" y="199623"/>
                      <a:pt x="46628" y="182503"/>
                    </a:cubicBezTo>
                    <a:cubicBezTo>
                      <a:pt x="37867" y="180904"/>
                      <a:pt x="29861" y="172532"/>
                      <a:pt x="27318" y="160962"/>
                    </a:cubicBezTo>
                    <a:cubicBezTo>
                      <a:pt x="24115" y="146664"/>
                      <a:pt x="30426" y="133118"/>
                      <a:pt x="41447" y="130673"/>
                    </a:cubicBezTo>
                    <a:cubicBezTo>
                      <a:pt x="41541" y="130673"/>
                      <a:pt x="41729" y="130673"/>
                      <a:pt x="41824" y="130673"/>
                    </a:cubicBezTo>
                    <a:cubicBezTo>
                      <a:pt x="45403" y="93516"/>
                      <a:pt x="60192" y="66049"/>
                      <a:pt x="107100" y="66049"/>
                    </a:cubicBezTo>
                    <a:close/>
                    <a:moveTo>
                      <a:pt x="298626" y="0"/>
                    </a:moveTo>
                    <a:lnTo>
                      <a:pt x="315956" y="0"/>
                    </a:lnTo>
                    <a:cubicBezTo>
                      <a:pt x="363426" y="0"/>
                      <a:pt x="401854" y="38378"/>
                      <a:pt x="401854" y="85787"/>
                    </a:cubicBezTo>
                    <a:lnTo>
                      <a:pt x="401854" y="95476"/>
                    </a:lnTo>
                    <a:cubicBezTo>
                      <a:pt x="417301" y="99238"/>
                      <a:pt x="426154" y="118522"/>
                      <a:pt x="421633" y="138840"/>
                    </a:cubicBezTo>
                    <a:cubicBezTo>
                      <a:pt x="420880" y="142602"/>
                      <a:pt x="419467" y="146083"/>
                      <a:pt x="417960" y="149281"/>
                    </a:cubicBezTo>
                    <a:cubicBezTo>
                      <a:pt x="417677" y="149939"/>
                      <a:pt x="417395" y="150504"/>
                      <a:pt x="417112" y="151068"/>
                    </a:cubicBezTo>
                    <a:cubicBezTo>
                      <a:pt x="415417" y="154172"/>
                      <a:pt x="413533" y="157088"/>
                      <a:pt x="411273" y="159534"/>
                    </a:cubicBezTo>
                    <a:cubicBezTo>
                      <a:pt x="411179" y="159628"/>
                      <a:pt x="410990" y="159816"/>
                      <a:pt x="410896" y="159910"/>
                    </a:cubicBezTo>
                    <a:cubicBezTo>
                      <a:pt x="406092" y="165084"/>
                      <a:pt x="400159" y="168658"/>
                      <a:pt x="394037" y="169787"/>
                    </a:cubicBezTo>
                    <a:cubicBezTo>
                      <a:pt x="391494" y="176654"/>
                      <a:pt x="388385" y="183332"/>
                      <a:pt x="384900" y="189541"/>
                    </a:cubicBezTo>
                    <a:cubicBezTo>
                      <a:pt x="384806" y="189635"/>
                      <a:pt x="384806" y="189729"/>
                      <a:pt x="384712" y="189823"/>
                    </a:cubicBezTo>
                    <a:cubicBezTo>
                      <a:pt x="381227" y="196031"/>
                      <a:pt x="377460" y="201769"/>
                      <a:pt x="373316" y="207131"/>
                    </a:cubicBezTo>
                    <a:cubicBezTo>
                      <a:pt x="373127" y="207413"/>
                      <a:pt x="372939" y="207601"/>
                      <a:pt x="372750" y="207789"/>
                    </a:cubicBezTo>
                    <a:cubicBezTo>
                      <a:pt x="368700" y="213057"/>
                      <a:pt x="364368" y="217948"/>
                      <a:pt x="359847" y="222275"/>
                    </a:cubicBezTo>
                    <a:cubicBezTo>
                      <a:pt x="359658" y="222463"/>
                      <a:pt x="359376" y="222651"/>
                      <a:pt x="359188" y="222934"/>
                    </a:cubicBezTo>
                    <a:cubicBezTo>
                      <a:pt x="354667" y="227261"/>
                      <a:pt x="349957" y="231211"/>
                      <a:pt x="345154" y="234598"/>
                    </a:cubicBezTo>
                    <a:lnTo>
                      <a:pt x="345625" y="236855"/>
                    </a:lnTo>
                    <a:cubicBezTo>
                      <a:pt x="346567" y="236385"/>
                      <a:pt x="347603" y="235915"/>
                      <a:pt x="348639" y="235538"/>
                    </a:cubicBezTo>
                    <a:cubicBezTo>
                      <a:pt x="350899" y="234786"/>
                      <a:pt x="353065" y="234033"/>
                      <a:pt x="355514" y="234033"/>
                    </a:cubicBezTo>
                    <a:cubicBezTo>
                      <a:pt x="359470" y="234033"/>
                      <a:pt x="363238" y="235162"/>
                      <a:pt x="366628" y="237326"/>
                    </a:cubicBezTo>
                    <a:cubicBezTo>
                      <a:pt x="366628" y="237326"/>
                      <a:pt x="380756" y="246450"/>
                      <a:pt x="385371" y="249648"/>
                    </a:cubicBezTo>
                    <a:cubicBezTo>
                      <a:pt x="401854" y="261030"/>
                      <a:pt x="399876" y="279373"/>
                      <a:pt x="399876" y="279373"/>
                    </a:cubicBezTo>
                    <a:cubicBezTo>
                      <a:pt x="410990" y="279655"/>
                      <a:pt x="421822" y="283041"/>
                      <a:pt x="430016" y="289814"/>
                    </a:cubicBezTo>
                    <a:cubicBezTo>
                      <a:pt x="445180" y="302324"/>
                      <a:pt x="447535" y="313330"/>
                      <a:pt x="448382" y="316058"/>
                    </a:cubicBezTo>
                    <a:lnTo>
                      <a:pt x="481630" y="424515"/>
                    </a:lnTo>
                    <a:cubicBezTo>
                      <a:pt x="482855" y="428371"/>
                      <a:pt x="483608" y="432416"/>
                      <a:pt x="483891" y="436461"/>
                    </a:cubicBezTo>
                    <a:cubicBezTo>
                      <a:pt x="484644" y="448595"/>
                      <a:pt x="481159" y="460730"/>
                      <a:pt x="473718" y="470700"/>
                    </a:cubicBezTo>
                    <a:cubicBezTo>
                      <a:pt x="466372" y="480671"/>
                      <a:pt x="455823" y="487538"/>
                      <a:pt x="443956" y="490360"/>
                    </a:cubicBezTo>
                    <a:cubicBezTo>
                      <a:pt x="440000" y="491301"/>
                      <a:pt x="435950" y="491771"/>
                      <a:pt x="431805" y="491771"/>
                    </a:cubicBezTo>
                    <a:lnTo>
                      <a:pt x="325375" y="491771"/>
                    </a:lnTo>
                    <a:lnTo>
                      <a:pt x="337430" y="415296"/>
                    </a:lnTo>
                    <a:cubicBezTo>
                      <a:pt x="338749" y="406454"/>
                      <a:pt x="337807" y="397424"/>
                      <a:pt x="334605" y="389052"/>
                    </a:cubicBezTo>
                    <a:lnTo>
                      <a:pt x="323962" y="360927"/>
                    </a:lnTo>
                    <a:lnTo>
                      <a:pt x="337430" y="347476"/>
                    </a:lnTo>
                    <a:lnTo>
                      <a:pt x="307196" y="317281"/>
                    </a:lnTo>
                    <a:lnTo>
                      <a:pt x="276868" y="347476"/>
                    </a:lnTo>
                    <a:lnTo>
                      <a:pt x="290337" y="360927"/>
                    </a:lnTo>
                    <a:lnTo>
                      <a:pt x="279694" y="389052"/>
                    </a:lnTo>
                    <a:cubicBezTo>
                      <a:pt x="276586" y="397424"/>
                      <a:pt x="275644" y="406454"/>
                      <a:pt x="276963" y="415296"/>
                    </a:cubicBezTo>
                    <a:lnTo>
                      <a:pt x="288736" y="491771"/>
                    </a:lnTo>
                    <a:lnTo>
                      <a:pt x="182493" y="491771"/>
                    </a:lnTo>
                    <a:cubicBezTo>
                      <a:pt x="178443" y="491771"/>
                      <a:pt x="174299" y="491301"/>
                      <a:pt x="170437" y="490360"/>
                    </a:cubicBezTo>
                    <a:cubicBezTo>
                      <a:pt x="158570" y="487538"/>
                      <a:pt x="148021" y="480671"/>
                      <a:pt x="140675" y="470700"/>
                    </a:cubicBezTo>
                    <a:cubicBezTo>
                      <a:pt x="130785" y="457343"/>
                      <a:pt x="127865" y="440223"/>
                      <a:pt x="132669" y="424515"/>
                    </a:cubicBezTo>
                    <a:lnTo>
                      <a:pt x="166011" y="316058"/>
                    </a:lnTo>
                    <a:cubicBezTo>
                      <a:pt x="166858" y="313330"/>
                      <a:pt x="170908" y="300631"/>
                      <a:pt x="184377" y="289814"/>
                    </a:cubicBezTo>
                    <a:cubicBezTo>
                      <a:pt x="192666" y="283229"/>
                      <a:pt x="203403" y="279655"/>
                      <a:pt x="214517" y="279373"/>
                    </a:cubicBezTo>
                    <a:lnTo>
                      <a:pt x="214517" y="279279"/>
                    </a:lnTo>
                    <a:cubicBezTo>
                      <a:pt x="214140" y="273447"/>
                      <a:pt x="211880" y="260654"/>
                      <a:pt x="229022" y="249648"/>
                    </a:cubicBezTo>
                    <a:cubicBezTo>
                      <a:pt x="233731" y="246638"/>
                      <a:pt x="247765" y="237326"/>
                      <a:pt x="247765" y="237326"/>
                    </a:cubicBezTo>
                    <a:cubicBezTo>
                      <a:pt x="251061" y="235162"/>
                      <a:pt x="254923" y="234033"/>
                      <a:pt x="258879" y="234033"/>
                    </a:cubicBezTo>
                    <a:cubicBezTo>
                      <a:pt x="261328" y="234033"/>
                      <a:pt x="263494" y="234786"/>
                      <a:pt x="265754" y="235538"/>
                    </a:cubicBezTo>
                    <a:cubicBezTo>
                      <a:pt x="266790" y="236009"/>
                      <a:pt x="267826" y="236385"/>
                      <a:pt x="268768" y="236855"/>
                    </a:cubicBezTo>
                    <a:lnTo>
                      <a:pt x="269239" y="234598"/>
                    </a:lnTo>
                    <a:cubicBezTo>
                      <a:pt x="264436" y="231211"/>
                      <a:pt x="259726" y="227261"/>
                      <a:pt x="255205" y="222934"/>
                    </a:cubicBezTo>
                    <a:cubicBezTo>
                      <a:pt x="254923" y="222651"/>
                      <a:pt x="254735" y="222463"/>
                      <a:pt x="254546" y="222275"/>
                    </a:cubicBezTo>
                    <a:cubicBezTo>
                      <a:pt x="250025" y="217948"/>
                      <a:pt x="245693" y="213057"/>
                      <a:pt x="241548" y="207789"/>
                    </a:cubicBezTo>
                    <a:cubicBezTo>
                      <a:pt x="241454" y="207601"/>
                      <a:pt x="241266" y="207413"/>
                      <a:pt x="241077" y="207225"/>
                    </a:cubicBezTo>
                    <a:cubicBezTo>
                      <a:pt x="236933" y="201769"/>
                      <a:pt x="233072" y="196031"/>
                      <a:pt x="229681" y="189823"/>
                    </a:cubicBezTo>
                    <a:cubicBezTo>
                      <a:pt x="229587" y="189729"/>
                      <a:pt x="229587" y="189635"/>
                      <a:pt x="229493" y="189635"/>
                    </a:cubicBezTo>
                    <a:cubicBezTo>
                      <a:pt x="226008" y="183332"/>
                      <a:pt x="222899" y="176654"/>
                      <a:pt x="220356" y="169787"/>
                    </a:cubicBezTo>
                    <a:cubicBezTo>
                      <a:pt x="214140" y="168658"/>
                      <a:pt x="208301" y="165084"/>
                      <a:pt x="203497" y="159910"/>
                    </a:cubicBezTo>
                    <a:cubicBezTo>
                      <a:pt x="203309" y="159722"/>
                      <a:pt x="203214" y="159628"/>
                      <a:pt x="203120" y="159534"/>
                    </a:cubicBezTo>
                    <a:cubicBezTo>
                      <a:pt x="200860" y="157088"/>
                      <a:pt x="198976" y="154172"/>
                      <a:pt x="197281" y="151068"/>
                    </a:cubicBezTo>
                    <a:cubicBezTo>
                      <a:pt x="196998" y="150504"/>
                      <a:pt x="196716" y="149939"/>
                      <a:pt x="196433" y="149281"/>
                    </a:cubicBezTo>
                    <a:cubicBezTo>
                      <a:pt x="194832" y="146083"/>
                      <a:pt x="193513" y="142602"/>
                      <a:pt x="192666" y="138840"/>
                    </a:cubicBezTo>
                    <a:cubicBezTo>
                      <a:pt x="188145" y="118428"/>
                      <a:pt x="197092" y="99050"/>
                      <a:pt x="212727" y="95476"/>
                    </a:cubicBezTo>
                    <a:lnTo>
                      <a:pt x="212727" y="85787"/>
                    </a:lnTo>
                    <a:cubicBezTo>
                      <a:pt x="212727" y="38378"/>
                      <a:pt x="251155" y="0"/>
                      <a:pt x="298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6" name="iṣ1îḑé"/>
              <p:cNvSpPr/>
              <p:nvPr/>
            </p:nvSpPr>
            <p:spPr bwMode="auto">
              <a:xfrm>
                <a:off x="7412134" y="2771153"/>
                <a:ext cx="358978" cy="330252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10000"/>
              </a:bodyPr>
              <a:lstStyle/>
              <a:p>
                <a:endParaRPr lang="zh-CN" altLang="en-US"/>
              </a:p>
            </p:txBody>
          </p:sp>
          <p:sp>
            <p:nvSpPr>
              <p:cNvPr id="17" name="iṥ1ïḑê"/>
              <p:cNvSpPr/>
              <p:nvPr/>
            </p:nvSpPr>
            <p:spPr bwMode="auto">
              <a:xfrm>
                <a:off x="8116639" y="3480400"/>
                <a:ext cx="327522" cy="301218"/>
              </a:xfrm>
              <a:custGeom>
                <a:avLst/>
                <a:gdLst>
                  <a:gd name="connsiteX0" fmla="*/ 61288 w 609549"/>
                  <a:gd name="connsiteY0" fmla="*/ 383285 h 586216"/>
                  <a:gd name="connsiteX1" fmla="*/ 71162 w 609549"/>
                  <a:gd name="connsiteY1" fmla="*/ 387101 h 586216"/>
                  <a:gd name="connsiteX2" fmla="*/ 120018 w 609549"/>
                  <a:gd name="connsiteY2" fmla="*/ 435892 h 586216"/>
                  <a:gd name="connsiteX3" fmla="*/ 120018 w 609549"/>
                  <a:gd name="connsiteY3" fmla="*/ 454200 h 586216"/>
                  <a:gd name="connsiteX4" fmla="*/ 56639 w 609549"/>
                  <a:gd name="connsiteY4" fmla="*/ 517543 h 586216"/>
                  <a:gd name="connsiteX5" fmla="*/ 35592 w 609549"/>
                  <a:gd name="connsiteY5" fmla="*/ 513644 h 586216"/>
                  <a:gd name="connsiteX6" fmla="*/ 51877 w 609549"/>
                  <a:gd name="connsiteY6" fmla="*/ 388099 h 586216"/>
                  <a:gd name="connsiteX7" fmla="*/ 61288 w 609549"/>
                  <a:gd name="connsiteY7" fmla="*/ 383285 h 586216"/>
                  <a:gd name="connsiteX8" fmla="*/ 235245 w 609549"/>
                  <a:gd name="connsiteY8" fmla="*/ 302810 h 586216"/>
                  <a:gd name="connsiteX9" fmla="*/ 306042 w 609549"/>
                  <a:gd name="connsiteY9" fmla="*/ 373466 h 586216"/>
                  <a:gd name="connsiteX10" fmla="*/ 258717 w 609549"/>
                  <a:gd name="connsiteY10" fmla="*/ 420680 h 586216"/>
                  <a:gd name="connsiteX11" fmla="*/ 230246 w 609549"/>
                  <a:gd name="connsiteY11" fmla="*/ 550152 h 586216"/>
                  <a:gd name="connsiteX12" fmla="*/ 92223 w 609549"/>
                  <a:gd name="connsiteY12" fmla="*/ 575305 h 586216"/>
                  <a:gd name="connsiteX13" fmla="*/ 88748 w 609549"/>
                  <a:gd name="connsiteY13" fmla="*/ 556143 h 586216"/>
                  <a:gd name="connsiteX14" fmla="*/ 165115 w 609549"/>
                  <a:gd name="connsiteY14" fmla="*/ 479877 h 586216"/>
                  <a:gd name="connsiteX15" fmla="*/ 165115 w 609549"/>
                  <a:gd name="connsiteY15" fmla="*/ 446308 h 586216"/>
                  <a:gd name="connsiteX16" fmla="*/ 88700 w 609549"/>
                  <a:gd name="connsiteY16" fmla="*/ 369995 h 586216"/>
                  <a:gd name="connsiteX17" fmla="*/ 92128 w 609549"/>
                  <a:gd name="connsiteY17" fmla="*/ 350976 h 586216"/>
                  <a:gd name="connsiteX18" fmla="*/ 189111 w 609549"/>
                  <a:gd name="connsiteY18" fmla="*/ 348884 h 586216"/>
                  <a:gd name="connsiteX19" fmla="*/ 257958 w 609549"/>
                  <a:gd name="connsiteY19" fmla="*/ 161679 h 586216"/>
                  <a:gd name="connsiteX20" fmla="*/ 317251 w 609549"/>
                  <a:gd name="connsiteY20" fmla="*/ 220879 h 586216"/>
                  <a:gd name="connsiteX21" fmla="*/ 388070 w 609549"/>
                  <a:gd name="connsiteY21" fmla="*/ 291586 h 586216"/>
                  <a:gd name="connsiteX22" fmla="*/ 604906 w 609549"/>
                  <a:gd name="connsiteY22" fmla="*/ 508130 h 586216"/>
                  <a:gd name="connsiteX23" fmla="*/ 604906 w 609549"/>
                  <a:gd name="connsiteY23" fmla="*/ 530526 h 586216"/>
                  <a:gd name="connsiteX24" fmla="*/ 556567 w 609549"/>
                  <a:gd name="connsiteY24" fmla="*/ 578789 h 586216"/>
                  <a:gd name="connsiteX25" fmla="*/ 545327 w 609549"/>
                  <a:gd name="connsiteY25" fmla="*/ 583449 h 586216"/>
                  <a:gd name="connsiteX26" fmla="*/ 534135 w 609549"/>
                  <a:gd name="connsiteY26" fmla="*/ 578789 h 586216"/>
                  <a:gd name="connsiteX27" fmla="*/ 317251 w 609549"/>
                  <a:gd name="connsiteY27" fmla="*/ 362293 h 586216"/>
                  <a:gd name="connsiteX28" fmla="*/ 246481 w 609549"/>
                  <a:gd name="connsiteY28" fmla="*/ 291586 h 586216"/>
                  <a:gd name="connsiteX29" fmla="*/ 187140 w 609549"/>
                  <a:gd name="connsiteY29" fmla="*/ 232339 h 586216"/>
                  <a:gd name="connsiteX30" fmla="*/ 58606 w 609549"/>
                  <a:gd name="connsiteY30" fmla="*/ 160814 h 586216"/>
                  <a:gd name="connsiteX31" fmla="*/ 126401 w 609549"/>
                  <a:gd name="connsiteY31" fmla="*/ 228498 h 586216"/>
                  <a:gd name="connsiteX32" fmla="*/ 111975 w 609549"/>
                  <a:gd name="connsiteY32" fmla="*/ 242899 h 586216"/>
                  <a:gd name="connsiteX33" fmla="*/ 119307 w 609549"/>
                  <a:gd name="connsiteY33" fmla="*/ 250219 h 586216"/>
                  <a:gd name="connsiteX34" fmla="*/ 119307 w 609549"/>
                  <a:gd name="connsiteY34" fmla="*/ 277692 h 586216"/>
                  <a:gd name="connsiteX35" fmla="*/ 115641 w 609549"/>
                  <a:gd name="connsiteY35" fmla="*/ 281352 h 586216"/>
                  <a:gd name="connsiteX36" fmla="*/ 88123 w 609549"/>
                  <a:gd name="connsiteY36" fmla="*/ 281352 h 586216"/>
                  <a:gd name="connsiteX37" fmla="*/ 5712 w 609549"/>
                  <a:gd name="connsiteY37" fmla="*/ 199029 h 586216"/>
                  <a:gd name="connsiteX38" fmla="*/ 5712 w 609549"/>
                  <a:gd name="connsiteY38" fmla="*/ 171604 h 586216"/>
                  <a:gd name="connsiteX39" fmla="*/ 9378 w 609549"/>
                  <a:gd name="connsiteY39" fmla="*/ 167944 h 586216"/>
                  <a:gd name="connsiteX40" fmla="*/ 36849 w 609549"/>
                  <a:gd name="connsiteY40" fmla="*/ 167944 h 586216"/>
                  <a:gd name="connsiteX41" fmla="*/ 44180 w 609549"/>
                  <a:gd name="connsiteY41" fmla="*/ 175264 h 586216"/>
                  <a:gd name="connsiteX42" fmla="*/ 585775 w 609549"/>
                  <a:gd name="connsiteY42" fmla="*/ 66370 h 586216"/>
                  <a:gd name="connsiteX43" fmla="*/ 595263 w 609549"/>
                  <a:gd name="connsiteY43" fmla="*/ 73839 h 586216"/>
                  <a:gd name="connsiteX44" fmla="*/ 578978 w 609549"/>
                  <a:gd name="connsiteY44" fmla="*/ 199341 h 586216"/>
                  <a:gd name="connsiteX45" fmla="*/ 559693 w 609549"/>
                  <a:gd name="connsiteY45" fmla="*/ 200387 h 586216"/>
                  <a:gd name="connsiteX46" fmla="*/ 510789 w 609549"/>
                  <a:gd name="connsiteY46" fmla="*/ 151612 h 586216"/>
                  <a:gd name="connsiteX47" fmla="*/ 510789 w 609549"/>
                  <a:gd name="connsiteY47" fmla="*/ 133262 h 586216"/>
                  <a:gd name="connsiteX48" fmla="*/ 574216 w 609549"/>
                  <a:gd name="connsiteY48" fmla="*/ 69988 h 586216"/>
                  <a:gd name="connsiteX49" fmla="*/ 585775 w 609549"/>
                  <a:gd name="connsiteY49" fmla="*/ 66370 h 586216"/>
                  <a:gd name="connsiteX50" fmla="*/ 158702 w 609549"/>
                  <a:gd name="connsiteY50" fmla="*/ 26758 h 586216"/>
                  <a:gd name="connsiteX51" fmla="*/ 172463 w 609549"/>
                  <a:gd name="connsiteY51" fmla="*/ 32464 h 586216"/>
                  <a:gd name="connsiteX52" fmla="*/ 179701 w 609549"/>
                  <a:gd name="connsiteY52" fmla="*/ 39691 h 586216"/>
                  <a:gd name="connsiteX53" fmla="*/ 246935 w 609549"/>
                  <a:gd name="connsiteY53" fmla="*/ 106831 h 586216"/>
                  <a:gd name="connsiteX54" fmla="*/ 254886 w 609549"/>
                  <a:gd name="connsiteY54" fmla="*/ 114819 h 586216"/>
                  <a:gd name="connsiteX55" fmla="*/ 257600 w 609549"/>
                  <a:gd name="connsiteY55" fmla="*/ 138879 h 586216"/>
                  <a:gd name="connsiteX56" fmla="*/ 254886 w 609549"/>
                  <a:gd name="connsiteY56" fmla="*/ 142255 h 586216"/>
                  <a:gd name="connsiteX57" fmla="*/ 252315 w 609549"/>
                  <a:gd name="connsiteY57" fmla="*/ 144823 h 586216"/>
                  <a:gd name="connsiteX58" fmla="*/ 246696 w 609549"/>
                  <a:gd name="connsiteY58" fmla="*/ 150434 h 586216"/>
                  <a:gd name="connsiteX59" fmla="*/ 175892 w 609549"/>
                  <a:gd name="connsiteY59" fmla="*/ 221140 h 586216"/>
                  <a:gd name="connsiteX60" fmla="*/ 172463 w 609549"/>
                  <a:gd name="connsiteY60" fmla="*/ 224611 h 586216"/>
                  <a:gd name="connsiteX61" fmla="*/ 170130 w 609549"/>
                  <a:gd name="connsiteY61" fmla="*/ 226560 h 586216"/>
                  <a:gd name="connsiteX62" fmla="*/ 162274 w 609549"/>
                  <a:gd name="connsiteY62" fmla="*/ 229936 h 586216"/>
                  <a:gd name="connsiteX63" fmla="*/ 158702 w 609549"/>
                  <a:gd name="connsiteY63" fmla="*/ 230269 h 586216"/>
                  <a:gd name="connsiteX64" fmla="*/ 144942 w 609549"/>
                  <a:gd name="connsiteY64" fmla="*/ 224611 h 586216"/>
                  <a:gd name="connsiteX65" fmla="*/ 137609 w 609549"/>
                  <a:gd name="connsiteY65" fmla="*/ 217288 h 586216"/>
                  <a:gd name="connsiteX66" fmla="*/ 69804 w 609549"/>
                  <a:gd name="connsiteY66" fmla="*/ 149578 h 586216"/>
                  <a:gd name="connsiteX67" fmla="*/ 62519 w 609549"/>
                  <a:gd name="connsiteY67" fmla="*/ 142255 h 586216"/>
                  <a:gd name="connsiteX68" fmla="*/ 62519 w 609549"/>
                  <a:gd name="connsiteY68" fmla="*/ 114819 h 586216"/>
                  <a:gd name="connsiteX69" fmla="*/ 144942 w 609549"/>
                  <a:gd name="connsiteY69" fmla="*/ 32464 h 586216"/>
                  <a:gd name="connsiteX70" fmla="*/ 158702 w 609549"/>
                  <a:gd name="connsiteY70" fmla="*/ 26758 h 586216"/>
                  <a:gd name="connsiteX71" fmla="*/ 254809 w 609549"/>
                  <a:gd name="connsiteY71" fmla="*/ 6542 h 586216"/>
                  <a:gd name="connsiteX72" fmla="*/ 321015 w 609549"/>
                  <a:gd name="connsiteY72" fmla="*/ 29913 h 586216"/>
                  <a:gd name="connsiteX73" fmla="*/ 260017 w 609549"/>
                  <a:gd name="connsiteY73" fmla="*/ 97465 h 586216"/>
                  <a:gd name="connsiteX74" fmla="*/ 193067 w 609549"/>
                  <a:gd name="connsiteY74" fmla="*/ 30626 h 586216"/>
                  <a:gd name="connsiteX75" fmla="*/ 254809 w 609549"/>
                  <a:gd name="connsiteY75" fmla="*/ 6542 h 586216"/>
                  <a:gd name="connsiteX76" fmla="*/ 503105 w 609549"/>
                  <a:gd name="connsiteY76" fmla="*/ 953 h 586216"/>
                  <a:gd name="connsiteX77" fmla="*/ 538560 w 609549"/>
                  <a:gd name="connsiteY77" fmla="*/ 10911 h 586216"/>
                  <a:gd name="connsiteX78" fmla="*/ 542083 w 609549"/>
                  <a:gd name="connsiteY78" fmla="*/ 30073 h 586216"/>
                  <a:gd name="connsiteX79" fmla="*/ 465709 w 609549"/>
                  <a:gd name="connsiteY79" fmla="*/ 106341 h 586216"/>
                  <a:gd name="connsiteX80" fmla="*/ 465709 w 609549"/>
                  <a:gd name="connsiteY80" fmla="*/ 139911 h 586216"/>
                  <a:gd name="connsiteX81" fmla="*/ 542131 w 609549"/>
                  <a:gd name="connsiteY81" fmla="*/ 216227 h 586216"/>
                  <a:gd name="connsiteX82" fmla="*/ 538655 w 609549"/>
                  <a:gd name="connsiteY82" fmla="*/ 235246 h 586216"/>
                  <a:gd name="connsiteX83" fmla="*/ 442187 w 609549"/>
                  <a:gd name="connsiteY83" fmla="*/ 237528 h 586216"/>
                  <a:gd name="connsiteX84" fmla="*/ 399238 w 609549"/>
                  <a:gd name="connsiteY84" fmla="*/ 280370 h 586216"/>
                  <a:gd name="connsiteX85" fmla="*/ 328482 w 609549"/>
                  <a:gd name="connsiteY85" fmla="*/ 209712 h 586216"/>
                  <a:gd name="connsiteX86" fmla="*/ 372240 w 609549"/>
                  <a:gd name="connsiteY86" fmla="*/ 166015 h 586216"/>
                  <a:gd name="connsiteX87" fmla="*/ 400571 w 609549"/>
                  <a:gd name="connsiteY87" fmla="*/ 36064 h 586216"/>
                  <a:gd name="connsiteX88" fmla="*/ 503105 w 609549"/>
                  <a:gd name="connsiteY88" fmla="*/ 953 h 58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9549" h="586216">
                    <a:moveTo>
                      <a:pt x="61288" y="383285"/>
                    </a:moveTo>
                    <a:cubicBezTo>
                      <a:pt x="64829" y="383106"/>
                      <a:pt x="68448" y="384367"/>
                      <a:pt x="71162" y="387101"/>
                    </a:cubicBezTo>
                    <a:lnTo>
                      <a:pt x="120018" y="435892"/>
                    </a:lnTo>
                    <a:cubicBezTo>
                      <a:pt x="125113" y="440933"/>
                      <a:pt x="125113" y="449160"/>
                      <a:pt x="120018" y="454200"/>
                    </a:cubicBezTo>
                    <a:lnTo>
                      <a:pt x="56639" y="517543"/>
                    </a:lnTo>
                    <a:cubicBezTo>
                      <a:pt x="50211" y="523963"/>
                      <a:pt x="39211" y="522013"/>
                      <a:pt x="35592" y="513644"/>
                    </a:cubicBezTo>
                    <a:cubicBezTo>
                      <a:pt x="17783" y="472794"/>
                      <a:pt x="23211" y="424288"/>
                      <a:pt x="51877" y="388099"/>
                    </a:cubicBezTo>
                    <a:cubicBezTo>
                      <a:pt x="54282" y="385079"/>
                      <a:pt x="57746" y="383463"/>
                      <a:pt x="61288" y="383285"/>
                    </a:cubicBezTo>
                    <a:close/>
                    <a:moveTo>
                      <a:pt x="235245" y="302810"/>
                    </a:moveTo>
                    <a:lnTo>
                      <a:pt x="306042" y="373466"/>
                    </a:lnTo>
                    <a:lnTo>
                      <a:pt x="258717" y="420680"/>
                    </a:lnTo>
                    <a:cubicBezTo>
                      <a:pt x="274667" y="464329"/>
                      <a:pt x="265192" y="515300"/>
                      <a:pt x="230246" y="550152"/>
                    </a:cubicBezTo>
                    <a:cubicBezTo>
                      <a:pt x="192919" y="587430"/>
                      <a:pt x="137644" y="595798"/>
                      <a:pt x="92223" y="575305"/>
                    </a:cubicBezTo>
                    <a:cubicBezTo>
                      <a:pt x="84701" y="571882"/>
                      <a:pt x="82892" y="561992"/>
                      <a:pt x="88748" y="556143"/>
                    </a:cubicBezTo>
                    <a:lnTo>
                      <a:pt x="165115" y="479877"/>
                    </a:lnTo>
                    <a:cubicBezTo>
                      <a:pt x="174399" y="470605"/>
                      <a:pt x="174399" y="455580"/>
                      <a:pt x="165115" y="446308"/>
                    </a:cubicBezTo>
                    <a:lnTo>
                      <a:pt x="88700" y="369995"/>
                    </a:lnTo>
                    <a:cubicBezTo>
                      <a:pt x="82844" y="364194"/>
                      <a:pt x="84653" y="354399"/>
                      <a:pt x="92128" y="350976"/>
                    </a:cubicBezTo>
                    <a:cubicBezTo>
                      <a:pt x="122789" y="337092"/>
                      <a:pt x="157973" y="336379"/>
                      <a:pt x="189111" y="348884"/>
                    </a:cubicBezTo>
                    <a:close/>
                    <a:moveTo>
                      <a:pt x="257958" y="161679"/>
                    </a:moveTo>
                    <a:lnTo>
                      <a:pt x="317251" y="220879"/>
                    </a:lnTo>
                    <a:lnTo>
                      <a:pt x="388070" y="291586"/>
                    </a:lnTo>
                    <a:lnTo>
                      <a:pt x="604906" y="508130"/>
                    </a:lnTo>
                    <a:cubicBezTo>
                      <a:pt x="611097" y="514311"/>
                      <a:pt x="611097" y="524344"/>
                      <a:pt x="604906" y="530526"/>
                    </a:cubicBezTo>
                    <a:lnTo>
                      <a:pt x="556567" y="578789"/>
                    </a:lnTo>
                    <a:cubicBezTo>
                      <a:pt x="553471" y="581880"/>
                      <a:pt x="549423" y="583449"/>
                      <a:pt x="545327" y="583449"/>
                    </a:cubicBezTo>
                    <a:cubicBezTo>
                      <a:pt x="541279" y="583449"/>
                      <a:pt x="537231" y="581880"/>
                      <a:pt x="534135" y="578789"/>
                    </a:cubicBezTo>
                    <a:lnTo>
                      <a:pt x="317251" y="362293"/>
                    </a:lnTo>
                    <a:lnTo>
                      <a:pt x="246481" y="291586"/>
                    </a:lnTo>
                    <a:lnTo>
                      <a:pt x="187140" y="232339"/>
                    </a:lnTo>
                    <a:close/>
                    <a:moveTo>
                      <a:pt x="58606" y="160814"/>
                    </a:moveTo>
                    <a:lnTo>
                      <a:pt x="126401" y="228498"/>
                    </a:lnTo>
                    <a:lnTo>
                      <a:pt x="111975" y="242899"/>
                    </a:lnTo>
                    <a:lnTo>
                      <a:pt x="119307" y="250219"/>
                    </a:lnTo>
                    <a:cubicBezTo>
                      <a:pt x="126877" y="257824"/>
                      <a:pt x="126877" y="270087"/>
                      <a:pt x="119307" y="277692"/>
                    </a:cubicBezTo>
                    <a:lnTo>
                      <a:pt x="115641" y="281352"/>
                    </a:lnTo>
                    <a:cubicBezTo>
                      <a:pt x="108024" y="288909"/>
                      <a:pt x="95741" y="288909"/>
                      <a:pt x="88123" y="281352"/>
                    </a:cubicBezTo>
                    <a:lnTo>
                      <a:pt x="5712" y="199029"/>
                    </a:lnTo>
                    <a:cubicBezTo>
                      <a:pt x="-1905" y="191424"/>
                      <a:pt x="-1905" y="179161"/>
                      <a:pt x="5712" y="171604"/>
                    </a:cubicBezTo>
                    <a:lnTo>
                      <a:pt x="9378" y="167944"/>
                    </a:lnTo>
                    <a:cubicBezTo>
                      <a:pt x="16948" y="160339"/>
                      <a:pt x="29231" y="160339"/>
                      <a:pt x="36849" y="167944"/>
                    </a:cubicBezTo>
                    <a:lnTo>
                      <a:pt x="44180" y="175264"/>
                    </a:lnTo>
                    <a:close/>
                    <a:moveTo>
                      <a:pt x="585775" y="66370"/>
                    </a:moveTo>
                    <a:cubicBezTo>
                      <a:pt x="589775" y="67101"/>
                      <a:pt x="593430" y="69680"/>
                      <a:pt x="595263" y="73839"/>
                    </a:cubicBezTo>
                    <a:cubicBezTo>
                      <a:pt x="613072" y="114675"/>
                      <a:pt x="607644" y="163212"/>
                      <a:pt x="578978" y="199341"/>
                    </a:cubicBezTo>
                    <a:cubicBezTo>
                      <a:pt x="574168" y="205379"/>
                      <a:pt x="565121" y="205854"/>
                      <a:pt x="559693" y="200387"/>
                    </a:cubicBezTo>
                    <a:lnTo>
                      <a:pt x="510789" y="151612"/>
                    </a:lnTo>
                    <a:cubicBezTo>
                      <a:pt x="505742" y="146526"/>
                      <a:pt x="505742" y="138349"/>
                      <a:pt x="510789" y="133262"/>
                    </a:cubicBezTo>
                    <a:lnTo>
                      <a:pt x="574216" y="69988"/>
                    </a:lnTo>
                    <a:cubicBezTo>
                      <a:pt x="577430" y="66756"/>
                      <a:pt x="581775" y="65639"/>
                      <a:pt x="585775" y="66370"/>
                    </a:cubicBezTo>
                    <a:close/>
                    <a:moveTo>
                      <a:pt x="158702" y="26758"/>
                    </a:moveTo>
                    <a:cubicBezTo>
                      <a:pt x="163655" y="26758"/>
                      <a:pt x="168654" y="28660"/>
                      <a:pt x="172463" y="32464"/>
                    </a:cubicBezTo>
                    <a:lnTo>
                      <a:pt x="179701" y="39691"/>
                    </a:lnTo>
                    <a:lnTo>
                      <a:pt x="246935" y="106831"/>
                    </a:lnTo>
                    <a:lnTo>
                      <a:pt x="254886" y="114819"/>
                    </a:lnTo>
                    <a:cubicBezTo>
                      <a:pt x="261457" y="121334"/>
                      <a:pt x="262362" y="131414"/>
                      <a:pt x="257600" y="138879"/>
                    </a:cubicBezTo>
                    <a:cubicBezTo>
                      <a:pt x="256839" y="140068"/>
                      <a:pt x="255934" y="141209"/>
                      <a:pt x="254886" y="142255"/>
                    </a:cubicBezTo>
                    <a:lnTo>
                      <a:pt x="252315" y="144823"/>
                    </a:lnTo>
                    <a:lnTo>
                      <a:pt x="246696" y="150434"/>
                    </a:lnTo>
                    <a:lnTo>
                      <a:pt x="175892" y="221140"/>
                    </a:lnTo>
                    <a:lnTo>
                      <a:pt x="172463" y="224611"/>
                    </a:lnTo>
                    <a:cubicBezTo>
                      <a:pt x="171702" y="225324"/>
                      <a:pt x="170940" y="225990"/>
                      <a:pt x="170130" y="226560"/>
                    </a:cubicBezTo>
                    <a:cubicBezTo>
                      <a:pt x="167749" y="228319"/>
                      <a:pt x="165083" y="229413"/>
                      <a:pt x="162274" y="229936"/>
                    </a:cubicBezTo>
                    <a:cubicBezTo>
                      <a:pt x="161083" y="230174"/>
                      <a:pt x="159893" y="230269"/>
                      <a:pt x="158702" y="230269"/>
                    </a:cubicBezTo>
                    <a:cubicBezTo>
                      <a:pt x="153703" y="230269"/>
                      <a:pt x="148751" y="228367"/>
                      <a:pt x="144942" y="224611"/>
                    </a:cubicBezTo>
                    <a:lnTo>
                      <a:pt x="137609" y="217288"/>
                    </a:lnTo>
                    <a:lnTo>
                      <a:pt x="69804" y="149578"/>
                    </a:lnTo>
                    <a:lnTo>
                      <a:pt x="62519" y="142255"/>
                    </a:lnTo>
                    <a:cubicBezTo>
                      <a:pt x="54900" y="134647"/>
                      <a:pt x="54900" y="122380"/>
                      <a:pt x="62519" y="114819"/>
                    </a:cubicBezTo>
                    <a:lnTo>
                      <a:pt x="144942" y="32464"/>
                    </a:lnTo>
                    <a:cubicBezTo>
                      <a:pt x="148751" y="28660"/>
                      <a:pt x="153750" y="26758"/>
                      <a:pt x="158702" y="26758"/>
                    </a:cubicBezTo>
                    <a:close/>
                    <a:moveTo>
                      <a:pt x="254809" y="6542"/>
                    </a:moveTo>
                    <a:cubicBezTo>
                      <a:pt x="277279" y="4029"/>
                      <a:pt x="300492" y="9424"/>
                      <a:pt x="321015" y="29913"/>
                    </a:cubicBezTo>
                    <a:cubicBezTo>
                      <a:pt x="380347" y="89193"/>
                      <a:pt x="337205" y="46124"/>
                      <a:pt x="260017" y="97465"/>
                    </a:cubicBezTo>
                    <a:lnTo>
                      <a:pt x="193067" y="30626"/>
                    </a:lnTo>
                    <a:cubicBezTo>
                      <a:pt x="210614" y="19479"/>
                      <a:pt x="232340" y="9056"/>
                      <a:pt x="254809" y="6542"/>
                    </a:cubicBezTo>
                    <a:close/>
                    <a:moveTo>
                      <a:pt x="503105" y="953"/>
                    </a:moveTo>
                    <a:cubicBezTo>
                      <a:pt x="515252" y="2468"/>
                      <a:pt x="527216" y="5788"/>
                      <a:pt x="538560" y="10911"/>
                    </a:cubicBezTo>
                    <a:cubicBezTo>
                      <a:pt x="546131" y="14334"/>
                      <a:pt x="547940" y="24224"/>
                      <a:pt x="542083" y="30073"/>
                    </a:cubicBezTo>
                    <a:lnTo>
                      <a:pt x="465709" y="106341"/>
                    </a:lnTo>
                    <a:cubicBezTo>
                      <a:pt x="456424" y="115613"/>
                      <a:pt x="456424" y="130639"/>
                      <a:pt x="465709" y="139911"/>
                    </a:cubicBezTo>
                    <a:lnTo>
                      <a:pt x="542131" y="216227"/>
                    </a:lnTo>
                    <a:cubicBezTo>
                      <a:pt x="547940" y="222028"/>
                      <a:pt x="546178" y="231823"/>
                      <a:pt x="538655" y="235246"/>
                    </a:cubicBezTo>
                    <a:cubicBezTo>
                      <a:pt x="508181" y="249035"/>
                      <a:pt x="473184" y="249844"/>
                      <a:pt x="442187" y="237528"/>
                    </a:cubicBezTo>
                    <a:lnTo>
                      <a:pt x="399238" y="280370"/>
                    </a:lnTo>
                    <a:lnTo>
                      <a:pt x="328482" y="209712"/>
                    </a:lnTo>
                    <a:lnTo>
                      <a:pt x="372240" y="166015"/>
                    </a:lnTo>
                    <a:cubicBezTo>
                      <a:pt x="356051" y="122270"/>
                      <a:pt x="365527" y="71060"/>
                      <a:pt x="400571" y="36064"/>
                    </a:cubicBezTo>
                    <a:cubicBezTo>
                      <a:pt x="428569" y="8106"/>
                      <a:pt x="466664" y="-3592"/>
                      <a:pt x="503105" y="9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ïṧļíḍe"/>
            <p:cNvGrpSpPr/>
            <p:nvPr/>
          </p:nvGrpSpPr>
          <p:grpSpPr>
            <a:xfrm>
              <a:off x="660400" y="1800936"/>
              <a:ext cx="4240206" cy="1621118"/>
              <a:chOff x="660400" y="5027332"/>
              <a:chExt cx="4240206" cy="1621118"/>
            </a:xfrm>
          </p:grpSpPr>
          <p:sp>
            <p:nvSpPr>
              <p:cNvPr id="6" name="ïşļídê"/>
              <p:cNvSpPr/>
              <p:nvPr/>
            </p:nvSpPr>
            <p:spPr>
              <a:xfrm>
                <a:off x="660400" y="5469137"/>
                <a:ext cx="4240206" cy="11793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7" name="iṩ1íḍé"/>
              <p:cNvSpPr txBox="1"/>
              <p:nvPr/>
            </p:nvSpPr>
            <p:spPr bwMode="auto">
              <a:xfrm>
                <a:off x="660400" y="5027332"/>
                <a:ext cx="424020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5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ïŝļîḑe"/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12" y="104166"/>
            <a:ext cx="1197951" cy="1192079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420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367066"/>
            <a:ext cx="10858500" cy="4330555"/>
            <a:chOff x="660400" y="1367066"/>
            <a:chExt cx="10858500" cy="4330555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660400" y="2534479"/>
              <a:ext cx="10858500" cy="204825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íśḻíḓe"/>
            <p:cNvSpPr/>
            <p:nvPr/>
          </p:nvSpPr>
          <p:spPr>
            <a:xfrm>
              <a:off x="1991726" y="3591329"/>
              <a:ext cx="1122400" cy="1122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757070"/>
                </a:solidFill>
              </a:endParaRPr>
            </a:p>
          </p:txBody>
        </p:sp>
        <p:sp>
          <p:nvSpPr>
            <p:cNvPr id="6" name="íṡļîḑe"/>
            <p:cNvSpPr/>
            <p:nvPr/>
          </p:nvSpPr>
          <p:spPr>
            <a:xfrm>
              <a:off x="2308158" y="3907846"/>
              <a:ext cx="489537" cy="489366"/>
            </a:xfrm>
            <a:custGeom>
              <a:avLst/>
              <a:gdLst>
                <a:gd name="connsiteX0" fmla="*/ 0 w 606933"/>
                <a:gd name="connsiteY0" fmla="*/ 362213 h 606722"/>
                <a:gd name="connsiteX1" fmla="*/ 88983 w 606933"/>
                <a:gd name="connsiteY1" fmla="*/ 362213 h 606722"/>
                <a:gd name="connsiteX2" fmla="*/ 88983 w 606933"/>
                <a:gd name="connsiteY2" fmla="*/ 364880 h 606722"/>
                <a:gd name="connsiteX3" fmla="*/ 88983 w 606933"/>
                <a:gd name="connsiteY3" fmla="*/ 398210 h 606722"/>
                <a:gd name="connsiteX4" fmla="*/ 88983 w 606933"/>
                <a:gd name="connsiteY4" fmla="*/ 560238 h 606722"/>
                <a:gd name="connsiteX5" fmla="*/ 88983 w 606933"/>
                <a:gd name="connsiteY5" fmla="*/ 570637 h 606722"/>
                <a:gd name="connsiteX6" fmla="*/ 88983 w 606933"/>
                <a:gd name="connsiteY6" fmla="*/ 606722 h 606722"/>
                <a:gd name="connsiteX7" fmla="*/ 0 w 606933"/>
                <a:gd name="connsiteY7" fmla="*/ 606722 h 606722"/>
                <a:gd name="connsiteX8" fmla="*/ 276890 w 606933"/>
                <a:gd name="connsiteY8" fmla="*/ 335751 h 606722"/>
                <a:gd name="connsiteX9" fmla="*/ 443069 w 606933"/>
                <a:gd name="connsiteY9" fmla="*/ 377345 h 606722"/>
                <a:gd name="connsiteX10" fmla="*/ 443069 w 606933"/>
                <a:gd name="connsiteY10" fmla="*/ 423559 h 606722"/>
                <a:gd name="connsiteX11" fmla="*/ 442802 w 606933"/>
                <a:gd name="connsiteY11" fmla="*/ 423648 h 606722"/>
                <a:gd name="connsiteX12" fmla="*/ 323976 w 606933"/>
                <a:gd name="connsiteY12" fmla="*/ 394764 h 606722"/>
                <a:gd name="connsiteX13" fmla="*/ 315342 w 606933"/>
                <a:gd name="connsiteY13" fmla="*/ 429781 h 606722"/>
                <a:gd name="connsiteX14" fmla="*/ 443336 w 606933"/>
                <a:gd name="connsiteY14" fmla="*/ 460887 h 606722"/>
                <a:gd name="connsiteX15" fmla="*/ 593493 w 606933"/>
                <a:gd name="connsiteY15" fmla="*/ 419649 h 606722"/>
                <a:gd name="connsiteX16" fmla="*/ 606933 w 606933"/>
                <a:gd name="connsiteY16" fmla="*/ 470663 h 606722"/>
                <a:gd name="connsiteX17" fmla="*/ 382810 w 606933"/>
                <a:gd name="connsiteY17" fmla="*/ 594021 h 606722"/>
                <a:gd name="connsiteX18" fmla="*/ 212804 w 606933"/>
                <a:gd name="connsiteY18" fmla="*/ 546384 h 606722"/>
                <a:gd name="connsiteX19" fmla="*/ 125042 w 606933"/>
                <a:gd name="connsiteY19" fmla="*/ 556249 h 606722"/>
                <a:gd name="connsiteX20" fmla="*/ 125042 w 606933"/>
                <a:gd name="connsiteY20" fmla="*/ 519900 h 606722"/>
                <a:gd name="connsiteX21" fmla="*/ 125042 w 606933"/>
                <a:gd name="connsiteY21" fmla="*/ 395742 h 606722"/>
                <a:gd name="connsiteX22" fmla="*/ 125042 w 606933"/>
                <a:gd name="connsiteY22" fmla="*/ 362236 h 606722"/>
                <a:gd name="connsiteX23" fmla="*/ 125042 w 606933"/>
                <a:gd name="connsiteY23" fmla="*/ 359303 h 606722"/>
                <a:gd name="connsiteX24" fmla="*/ 382041 w 606933"/>
                <a:gd name="connsiteY24" fmla="*/ 177119 h 606722"/>
                <a:gd name="connsiteX25" fmla="*/ 399471 w 606933"/>
                <a:gd name="connsiteY25" fmla="*/ 197750 h 606722"/>
                <a:gd name="connsiteX26" fmla="*/ 382041 w 606933"/>
                <a:gd name="connsiteY26" fmla="*/ 218470 h 606722"/>
                <a:gd name="connsiteX27" fmla="*/ 345841 w 606933"/>
                <a:gd name="connsiteY27" fmla="*/ 95828 h 606722"/>
                <a:gd name="connsiteX28" fmla="*/ 345841 w 606933"/>
                <a:gd name="connsiteY28" fmla="*/ 137109 h 606722"/>
                <a:gd name="connsiteX29" fmla="*/ 328341 w 606933"/>
                <a:gd name="connsiteY29" fmla="*/ 116513 h 606722"/>
                <a:gd name="connsiteX30" fmla="*/ 345841 w 606933"/>
                <a:gd name="connsiteY30" fmla="*/ 95828 h 606722"/>
                <a:gd name="connsiteX31" fmla="*/ 345877 w 606933"/>
                <a:gd name="connsiteY31" fmla="*/ 41411 h 606722"/>
                <a:gd name="connsiteX32" fmla="*/ 345877 w 606933"/>
                <a:gd name="connsiteY32" fmla="*/ 59184 h 606722"/>
                <a:gd name="connsiteX33" fmla="*/ 315978 w 606933"/>
                <a:gd name="connsiteY33" fmla="*/ 70115 h 606722"/>
                <a:gd name="connsiteX34" fmla="*/ 292308 w 606933"/>
                <a:gd name="connsiteY34" fmla="*/ 116502 h 606722"/>
                <a:gd name="connsiteX35" fmla="*/ 315978 w 606933"/>
                <a:gd name="connsiteY35" fmla="*/ 162890 h 606722"/>
                <a:gd name="connsiteX36" fmla="*/ 345877 w 606933"/>
                <a:gd name="connsiteY36" fmla="*/ 173820 h 606722"/>
                <a:gd name="connsiteX37" fmla="*/ 345877 w 606933"/>
                <a:gd name="connsiteY37" fmla="*/ 218431 h 606722"/>
                <a:gd name="connsiteX38" fmla="*/ 328347 w 606933"/>
                <a:gd name="connsiteY38" fmla="*/ 197725 h 606722"/>
                <a:gd name="connsiteX39" fmla="*/ 292308 w 606933"/>
                <a:gd name="connsiteY39" fmla="*/ 197725 h 606722"/>
                <a:gd name="connsiteX40" fmla="*/ 315978 w 606933"/>
                <a:gd name="connsiteY40" fmla="*/ 244113 h 606722"/>
                <a:gd name="connsiteX41" fmla="*/ 345877 w 606933"/>
                <a:gd name="connsiteY41" fmla="*/ 255043 h 606722"/>
                <a:gd name="connsiteX42" fmla="*/ 345877 w 606933"/>
                <a:gd name="connsiteY42" fmla="*/ 272816 h 606722"/>
                <a:gd name="connsiteX43" fmla="*/ 382004 w 606933"/>
                <a:gd name="connsiteY43" fmla="*/ 272816 h 606722"/>
                <a:gd name="connsiteX44" fmla="*/ 382004 w 606933"/>
                <a:gd name="connsiteY44" fmla="*/ 255043 h 606722"/>
                <a:gd name="connsiteX45" fmla="*/ 411814 w 606933"/>
                <a:gd name="connsiteY45" fmla="*/ 244113 h 606722"/>
                <a:gd name="connsiteX46" fmla="*/ 435573 w 606933"/>
                <a:gd name="connsiteY46" fmla="*/ 197725 h 606722"/>
                <a:gd name="connsiteX47" fmla="*/ 411814 w 606933"/>
                <a:gd name="connsiteY47" fmla="*/ 151338 h 606722"/>
                <a:gd name="connsiteX48" fmla="*/ 382004 w 606933"/>
                <a:gd name="connsiteY48" fmla="*/ 140407 h 606722"/>
                <a:gd name="connsiteX49" fmla="*/ 382004 w 606933"/>
                <a:gd name="connsiteY49" fmla="*/ 95797 h 606722"/>
                <a:gd name="connsiteX50" fmla="*/ 399446 w 606933"/>
                <a:gd name="connsiteY50" fmla="*/ 116502 h 606722"/>
                <a:gd name="connsiteX51" fmla="*/ 435573 w 606933"/>
                <a:gd name="connsiteY51" fmla="*/ 116502 h 606722"/>
                <a:gd name="connsiteX52" fmla="*/ 411814 w 606933"/>
                <a:gd name="connsiteY52" fmla="*/ 70115 h 606722"/>
                <a:gd name="connsiteX53" fmla="*/ 382004 w 606933"/>
                <a:gd name="connsiteY53" fmla="*/ 59184 h 606722"/>
                <a:gd name="connsiteX54" fmla="*/ 382004 w 606933"/>
                <a:gd name="connsiteY54" fmla="*/ 41411 h 606722"/>
                <a:gd name="connsiteX55" fmla="*/ 363941 w 606933"/>
                <a:gd name="connsiteY55" fmla="*/ 0 h 606722"/>
                <a:gd name="connsiteX56" fmla="*/ 521266 w 606933"/>
                <a:gd name="connsiteY56" fmla="*/ 157114 h 606722"/>
                <a:gd name="connsiteX57" fmla="*/ 363941 w 606933"/>
                <a:gd name="connsiteY57" fmla="*/ 314228 h 606722"/>
                <a:gd name="connsiteX58" fmla="*/ 206615 w 606933"/>
                <a:gd name="connsiteY58" fmla="*/ 157114 h 606722"/>
                <a:gd name="connsiteX59" fmla="*/ 363941 w 606933"/>
                <a:gd name="connsiteY5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06933" h="606722">
                  <a:moveTo>
                    <a:pt x="0" y="362213"/>
                  </a:moveTo>
                  <a:lnTo>
                    <a:pt x="88983" y="362213"/>
                  </a:lnTo>
                  <a:lnTo>
                    <a:pt x="88983" y="364880"/>
                  </a:lnTo>
                  <a:lnTo>
                    <a:pt x="88983" y="398210"/>
                  </a:lnTo>
                  <a:lnTo>
                    <a:pt x="88983" y="560238"/>
                  </a:lnTo>
                  <a:lnTo>
                    <a:pt x="88983" y="570637"/>
                  </a:lnTo>
                  <a:lnTo>
                    <a:pt x="88983" y="606722"/>
                  </a:lnTo>
                  <a:lnTo>
                    <a:pt x="0" y="606722"/>
                  </a:lnTo>
                  <a:close/>
                  <a:moveTo>
                    <a:pt x="276890" y="335751"/>
                  </a:moveTo>
                  <a:lnTo>
                    <a:pt x="443069" y="377345"/>
                  </a:lnTo>
                  <a:lnTo>
                    <a:pt x="443069" y="423559"/>
                  </a:lnTo>
                  <a:lnTo>
                    <a:pt x="442802" y="423648"/>
                  </a:lnTo>
                  <a:lnTo>
                    <a:pt x="323976" y="394764"/>
                  </a:lnTo>
                  <a:lnTo>
                    <a:pt x="315342" y="429781"/>
                  </a:lnTo>
                  <a:lnTo>
                    <a:pt x="443336" y="460887"/>
                  </a:lnTo>
                  <a:lnTo>
                    <a:pt x="593493" y="419649"/>
                  </a:lnTo>
                  <a:lnTo>
                    <a:pt x="606933" y="470663"/>
                  </a:lnTo>
                  <a:lnTo>
                    <a:pt x="382810" y="594021"/>
                  </a:lnTo>
                  <a:lnTo>
                    <a:pt x="212804" y="546384"/>
                  </a:lnTo>
                  <a:lnTo>
                    <a:pt x="125042" y="556249"/>
                  </a:lnTo>
                  <a:lnTo>
                    <a:pt x="125042" y="519900"/>
                  </a:lnTo>
                  <a:lnTo>
                    <a:pt x="125042" y="395742"/>
                  </a:lnTo>
                  <a:lnTo>
                    <a:pt x="125042" y="362236"/>
                  </a:lnTo>
                  <a:lnTo>
                    <a:pt x="125042" y="359303"/>
                  </a:lnTo>
                  <a:close/>
                  <a:moveTo>
                    <a:pt x="382041" y="177119"/>
                  </a:moveTo>
                  <a:cubicBezTo>
                    <a:pt x="399471" y="181654"/>
                    <a:pt x="399471" y="192859"/>
                    <a:pt x="399471" y="197750"/>
                  </a:cubicBezTo>
                  <a:cubicBezTo>
                    <a:pt x="399471" y="202641"/>
                    <a:pt x="399471" y="213934"/>
                    <a:pt x="382041" y="218470"/>
                  </a:cubicBezTo>
                  <a:close/>
                  <a:moveTo>
                    <a:pt x="345841" y="95828"/>
                  </a:moveTo>
                  <a:lnTo>
                    <a:pt x="345841" y="137109"/>
                  </a:lnTo>
                  <a:cubicBezTo>
                    <a:pt x="328341" y="132670"/>
                    <a:pt x="328341" y="121395"/>
                    <a:pt x="328341" y="116513"/>
                  </a:cubicBezTo>
                  <a:cubicBezTo>
                    <a:pt x="328341" y="111630"/>
                    <a:pt x="328341" y="100355"/>
                    <a:pt x="345841" y="95828"/>
                  </a:cubicBezTo>
                  <a:close/>
                  <a:moveTo>
                    <a:pt x="345877" y="41411"/>
                  </a:moveTo>
                  <a:lnTo>
                    <a:pt x="345877" y="59184"/>
                  </a:lnTo>
                  <a:cubicBezTo>
                    <a:pt x="334220" y="60961"/>
                    <a:pt x="324253" y="64605"/>
                    <a:pt x="315978" y="70115"/>
                  </a:cubicBezTo>
                  <a:cubicBezTo>
                    <a:pt x="300494" y="80423"/>
                    <a:pt x="292308" y="96508"/>
                    <a:pt x="292308" y="116502"/>
                  </a:cubicBezTo>
                  <a:cubicBezTo>
                    <a:pt x="292308" y="136497"/>
                    <a:pt x="300494" y="152582"/>
                    <a:pt x="315978" y="162890"/>
                  </a:cubicBezTo>
                  <a:cubicBezTo>
                    <a:pt x="324253" y="168400"/>
                    <a:pt x="334220" y="172043"/>
                    <a:pt x="345877" y="173820"/>
                  </a:cubicBezTo>
                  <a:lnTo>
                    <a:pt x="345877" y="218431"/>
                  </a:lnTo>
                  <a:cubicBezTo>
                    <a:pt x="328347" y="213899"/>
                    <a:pt x="328347" y="202613"/>
                    <a:pt x="328347" y="197725"/>
                  </a:cubicBezTo>
                  <a:lnTo>
                    <a:pt x="292308" y="197725"/>
                  </a:lnTo>
                  <a:cubicBezTo>
                    <a:pt x="292308" y="217720"/>
                    <a:pt x="300494" y="233805"/>
                    <a:pt x="315978" y="244113"/>
                  </a:cubicBezTo>
                  <a:cubicBezTo>
                    <a:pt x="324253" y="249623"/>
                    <a:pt x="334220" y="253266"/>
                    <a:pt x="345877" y="255043"/>
                  </a:cubicBezTo>
                  <a:lnTo>
                    <a:pt x="345877" y="272816"/>
                  </a:lnTo>
                  <a:lnTo>
                    <a:pt x="382004" y="272816"/>
                  </a:lnTo>
                  <a:lnTo>
                    <a:pt x="382004" y="255043"/>
                  </a:lnTo>
                  <a:cubicBezTo>
                    <a:pt x="393573" y="253266"/>
                    <a:pt x="403628" y="249623"/>
                    <a:pt x="411814" y="244113"/>
                  </a:cubicBezTo>
                  <a:cubicBezTo>
                    <a:pt x="427387" y="233805"/>
                    <a:pt x="435573" y="217720"/>
                    <a:pt x="435573" y="197725"/>
                  </a:cubicBezTo>
                  <a:cubicBezTo>
                    <a:pt x="435573" y="177731"/>
                    <a:pt x="427387" y="161735"/>
                    <a:pt x="411814" y="151338"/>
                  </a:cubicBezTo>
                  <a:cubicBezTo>
                    <a:pt x="403628" y="145917"/>
                    <a:pt x="393573" y="142273"/>
                    <a:pt x="382004" y="140407"/>
                  </a:cubicBezTo>
                  <a:lnTo>
                    <a:pt x="382004" y="95797"/>
                  </a:lnTo>
                  <a:cubicBezTo>
                    <a:pt x="399446" y="100329"/>
                    <a:pt x="399446" y="111615"/>
                    <a:pt x="399446" y="116502"/>
                  </a:cubicBezTo>
                  <a:lnTo>
                    <a:pt x="435573" y="116502"/>
                  </a:lnTo>
                  <a:cubicBezTo>
                    <a:pt x="435573" y="96508"/>
                    <a:pt x="427387" y="80423"/>
                    <a:pt x="411814" y="70115"/>
                  </a:cubicBezTo>
                  <a:cubicBezTo>
                    <a:pt x="403628" y="64605"/>
                    <a:pt x="393573" y="60961"/>
                    <a:pt x="382004" y="59184"/>
                  </a:cubicBezTo>
                  <a:lnTo>
                    <a:pt x="382004" y="41411"/>
                  </a:lnTo>
                  <a:close/>
                  <a:moveTo>
                    <a:pt x="363941" y="0"/>
                  </a:moveTo>
                  <a:cubicBezTo>
                    <a:pt x="450701" y="0"/>
                    <a:pt x="521266" y="70470"/>
                    <a:pt x="521266" y="157114"/>
                  </a:cubicBezTo>
                  <a:cubicBezTo>
                    <a:pt x="521266" y="243758"/>
                    <a:pt x="450701" y="314228"/>
                    <a:pt x="363941" y="314228"/>
                  </a:cubicBezTo>
                  <a:cubicBezTo>
                    <a:pt x="277180" y="314228"/>
                    <a:pt x="206615" y="243758"/>
                    <a:pt x="206615" y="157114"/>
                  </a:cubicBezTo>
                  <a:cubicBezTo>
                    <a:pt x="206615" y="70470"/>
                    <a:pt x="277180" y="0"/>
                    <a:pt x="363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chemeClr val="dk1"/>
                </a:solidFill>
              </a:endParaRPr>
            </a:p>
          </p:txBody>
        </p:sp>
        <p:sp>
          <p:nvSpPr>
            <p:cNvPr id="7" name="îśḻíḑé"/>
            <p:cNvSpPr/>
            <p:nvPr/>
          </p:nvSpPr>
          <p:spPr>
            <a:xfrm>
              <a:off x="4358939" y="3163527"/>
              <a:ext cx="1122400" cy="1122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757070"/>
                </a:solidFill>
              </a:endParaRPr>
            </a:p>
          </p:txBody>
        </p:sp>
        <p:sp>
          <p:nvSpPr>
            <p:cNvPr id="8" name="ïşļídè"/>
            <p:cNvSpPr/>
            <p:nvPr/>
          </p:nvSpPr>
          <p:spPr>
            <a:xfrm>
              <a:off x="4675371" y="3480329"/>
              <a:ext cx="489537" cy="488797"/>
            </a:xfrm>
            <a:custGeom>
              <a:avLst/>
              <a:gdLst>
                <a:gd name="connsiteX0" fmla="*/ 186482 w 607356"/>
                <a:gd name="connsiteY0" fmla="*/ 210567 h 606439"/>
                <a:gd name="connsiteX1" fmla="*/ 202880 w 607356"/>
                <a:gd name="connsiteY1" fmla="*/ 210567 h 606439"/>
                <a:gd name="connsiteX2" fmla="*/ 202880 w 607356"/>
                <a:gd name="connsiteY2" fmla="*/ 232708 h 606439"/>
                <a:gd name="connsiteX3" fmla="*/ 194529 w 607356"/>
                <a:gd name="connsiteY3" fmla="*/ 250754 h 606439"/>
                <a:gd name="connsiteX4" fmla="*/ 218671 w 607356"/>
                <a:gd name="connsiteY4" fmla="*/ 274715 h 606439"/>
                <a:gd name="connsiteX5" fmla="*/ 242661 w 607356"/>
                <a:gd name="connsiteY5" fmla="*/ 250754 h 606439"/>
                <a:gd name="connsiteX6" fmla="*/ 234462 w 607356"/>
                <a:gd name="connsiteY6" fmla="*/ 232708 h 606439"/>
                <a:gd name="connsiteX7" fmla="*/ 234462 w 607356"/>
                <a:gd name="connsiteY7" fmla="*/ 210567 h 606439"/>
                <a:gd name="connsiteX8" fmla="*/ 370353 w 607356"/>
                <a:gd name="connsiteY8" fmla="*/ 210567 h 606439"/>
                <a:gd name="connsiteX9" fmla="*/ 370353 w 607356"/>
                <a:gd name="connsiteY9" fmla="*/ 232708 h 606439"/>
                <a:gd name="connsiteX10" fmla="*/ 362003 w 607356"/>
                <a:gd name="connsiteY10" fmla="*/ 250754 h 606439"/>
                <a:gd name="connsiteX11" fmla="*/ 386144 w 607356"/>
                <a:gd name="connsiteY11" fmla="*/ 274715 h 606439"/>
                <a:gd name="connsiteX12" fmla="*/ 410134 w 607356"/>
                <a:gd name="connsiteY12" fmla="*/ 250754 h 606439"/>
                <a:gd name="connsiteX13" fmla="*/ 401935 w 607356"/>
                <a:gd name="connsiteY13" fmla="*/ 232708 h 606439"/>
                <a:gd name="connsiteX14" fmla="*/ 401935 w 607356"/>
                <a:gd name="connsiteY14" fmla="*/ 210567 h 606439"/>
                <a:gd name="connsiteX15" fmla="*/ 418181 w 607356"/>
                <a:gd name="connsiteY15" fmla="*/ 210567 h 606439"/>
                <a:gd name="connsiteX16" fmla="*/ 435035 w 607356"/>
                <a:gd name="connsiteY16" fmla="*/ 227400 h 606439"/>
                <a:gd name="connsiteX17" fmla="*/ 435035 w 607356"/>
                <a:gd name="connsiteY17" fmla="*/ 452144 h 606439"/>
                <a:gd name="connsiteX18" fmla="*/ 418181 w 607356"/>
                <a:gd name="connsiteY18" fmla="*/ 468977 h 606439"/>
                <a:gd name="connsiteX19" fmla="*/ 186482 w 607356"/>
                <a:gd name="connsiteY19" fmla="*/ 468977 h 606439"/>
                <a:gd name="connsiteX20" fmla="*/ 169780 w 607356"/>
                <a:gd name="connsiteY20" fmla="*/ 452144 h 606439"/>
                <a:gd name="connsiteX21" fmla="*/ 169780 w 607356"/>
                <a:gd name="connsiteY21" fmla="*/ 227400 h 606439"/>
                <a:gd name="connsiteX22" fmla="*/ 186482 w 607356"/>
                <a:gd name="connsiteY22" fmla="*/ 210567 h 606439"/>
                <a:gd name="connsiteX23" fmla="*/ 302297 w 607356"/>
                <a:gd name="connsiteY23" fmla="*/ 87642 h 606439"/>
                <a:gd name="connsiteX24" fmla="*/ 370327 w 607356"/>
                <a:gd name="connsiteY24" fmla="*/ 155579 h 606439"/>
                <a:gd name="connsiteX25" fmla="*/ 370327 w 607356"/>
                <a:gd name="connsiteY25" fmla="*/ 179236 h 606439"/>
                <a:gd name="connsiteX26" fmla="*/ 234418 w 607356"/>
                <a:gd name="connsiteY26" fmla="*/ 179236 h 606439"/>
                <a:gd name="connsiteX27" fmla="*/ 234418 w 607356"/>
                <a:gd name="connsiteY27" fmla="*/ 155579 h 606439"/>
                <a:gd name="connsiteX28" fmla="*/ 302297 w 607356"/>
                <a:gd name="connsiteY28" fmla="*/ 87642 h 606439"/>
                <a:gd name="connsiteX29" fmla="*/ 302311 w 607356"/>
                <a:gd name="connsiteY29" fmla="*/ 56247 h 606439"/>
                <a:gd name="connsiteX30" fmla="*/ 202857 w 607356"/>
                <a:gd name="connsiteY30" fmla="*/ 155552 h 606439"/>
                <a:gd name="connsiteX31" fmla="*/ 202857 w 607356"/>
                <a:gd name="connsiteY31" fmla="*/ 179203 h 606439"/>
                <a:gd name="connsiteX32" fmla="*/ 186458 w 607356"/>
                <a:gd name="connsiteY32" fmla="*/ 179203 h 606439"/>
                <a:gd name="connsiteX33" fmla="*/ 138173 w 607356"/>
                <a:gd name="connsiteY33" fmla="*/ 227415 h 606439"/>
                <a:gd name="connsiteX34" fmla="*/ 138173 w 607356"/>
                <a:gd name="connsiteY34" fmla="*/ 452100 h 606439"/>
                <a:gd name="connsiteX35" fmla="*/ 186458 w 607356"/>
                <a:gd name="connsiteY35" fmla="*/ 500312 h 606439"/>
                <a:gd name="connsiteX36" fmla="*/ 418165 w 607356"/>
                <a:gd name="connsiteY36" fmla="*/ 500312 h 606439"/>
                <a:gd name="connsiteX37" fmla="*/ 466601 w 607356"/>
                <a:gd name="connsiteY37" fmla="*/ 452100 h 606439"/>
                <a:gd name="connsiteX38" fmla="*/ 466601 w 607356"/>
                <a:gd name="connsiteY38" fmla="*/ 227415 h 606439"/>
                <a:gd name="connsiteX39" fmla="*/ 418165 w 607356"/>
                <a:gd name="connsiteY39" fmla="*/ 179203 h 606439"/>
                <a:gd name="connsiteX40" fmla="*/ 401918 w 607356"/>
                <a:gd name="connsiteY40" fmla="*/ 179203 h 606439"/>
                <a:gd name="connsiteX41" fmla="*/ 401918 w 607356"/>
                <a:gd name="connsiteY41" fmla="*/ 155552 h 606439"/>
                <a:gd name="connsiteX42" fmla="*/ 302311 w 607356"/>
                <a:gd name="connsiteY42" fmla="*/ 56247 h 606439"/>
                <a:gd name="connsiteX43" fmla="*/ 303678 w 607356"/>
                <a:gd name="connsiteY43" fmla="*/ 0 h 606439"/>
                <a:gd name="connsiteX44" fmla="*/ 607356 w 607356"/>
                <a:gd name="connsiteY44" fmla="*/ 303220 h 606439"/>
                <a:gd name="connsiteX45" fmla="*/ 303678 w 607356"/>
                <a:gd name="connsiteY45" fmla="*/ 606439 h 606439"/>
                <a:gd name="connsiteX46" fmla="*/ 0 w 607356"/>
                <a:gd name="connsiteY46" fmla="*/ 303220 h 606439"/>
                <a:gd name="connsiteX47" fmla="*/ 303678 w 607356"/>
                <a:gd name="connsiteY47" fmla="*/ 0 h 6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7356" h="606439">
                  <a:moveTo>
                    <a:pt x="186482" y="210567"/>
                  </a:moveTo>
                  <a:lnTo>
                    <a:pt x="202880" y="210567"/>
                  </a:lnTo>
                  <a:lnTo>
                    <a:pt x="202880" y="232708"/>
                  </a:lnTo>
                  <a:cubicBezTo>
                    <a:pt x="197869" y="237106"/>
                    <a:pt x="194529" y="243475"/>
                    <a:pt x="194529" y="250754"/>
                  </a:cubicBezTo>
                  <a:cubicBezTo>
                    <a:pt x="194529" y="263947"/>
                    <a:pt x="205309" y="274715"/>
                    <a:pt x="218671" y="274715"/>
                  </a:cubicBezTo>
                  <a:cubicBezTo>
                    <a:pt x="231880" y="274715"/>
                    <a:pt x="242661" y="263947"/>
                    <a:pt x="242661" y="250754"/>
                  </a:cubicBezTo>
                  <a:cubicBezTo>
                    <a:pt x="242661" y="243475"/>
                    <a:pt x="239472" y="237106"/>
                    <a:pt x="234462" y="232708"/>
                  </a:cubicBezTo>
                  <a:lnTo>
                    <a:pt x="234462" y="210567"/>
                  </a:lnTo>
                  <a:lnTo>
                    <a:pt x="370353" y="210567"/>
                  </a:lnTo>
                  <a:lnTo>
                    <a:pt x="370353" y="232708"/>
                  </a:lnTo>
                  <a:cubicBezTo>
                    <a:pt x="365343" y="237106"/>
                    <a:pt x="362003" y="243475"/>
                    <a:pt x="362003" y="250754"/>
                  </a:cubicBezTo>
                  <a:cubicBezTo>
                    <a:pt x="362003" y="263947"/>
                    <a:pt x="372783" y="274715"/>
                    <a:pt x="386144" y="274715"/>
                  </a:cubicBezTo>
                  <a:cubicBezTo>
                    <a:pt x="399354" y="274715"/>
                    <a:pt x="410134" y="263947"/>
                    <a:pt x="410134" y="250754"/>
                  </a:cubicBezTo>
                  <a:cubicBezTo>
                    <a:pt x="410134" y="243475"/>
                    <a:pt x="406946" y="237106"/>
                    <a:pt x="401935" y="232708"/>
                  </a:cubicBezTo>
                  <a:lnTo>
                    <a:pt x="401935" y="210567"/>
                  </a:lnTo>
                  <a:lnTo>
                    <a:pt x="418181" y="210567"/>
                  </a:lnTo>
                  <a:cubicBezTo>
                    <a:pt x="427443" y="210567"/>
                    <a:pt x="435035" y="218149"/>
                    <a:pt x="435035" y="227400"/>
                  </a:cubicBezTo>
                  <a:lnTo>
                    <a:pt x="435035" y="452144"/>
                  </a:lnTo>
                  <a:cubicBezTo>
                    <a:pt x="435035" y="461395"/>
                    <a:pt x="427443" y="468977"/>
                    <a:pt x="418181" y="468977"/>
                  </a:cubicBezTo>
                  <a:lnTo>
                    <a:pt x="186482" y="468977"/>
                  </a:lnTo>
                  <a:cubicBezTo>
                    <a:pt x="177220" y="468977"/>
                    <a:pt x="169780" y="461395"/>
                    <a:pt x="169780" y="452144"/>
                  </a:cubicBezTo>
                  <a:lnTo>
                    <a:pt x="169780" y="227400"/>
                  </a:lnTo>
                  <a:cubicBezTo>
                    <a:pt x="169780" y="218149"/>
                    <a:pt x="177220" y="210567"/>
                    <a:pt x="186482" y="210567"/>
                  </a:cubicBezTo>
                  <a:close/>
                  <a:moveTo>
                    <a:pt x="302297" y="87642"/>
                  </a:moveTo>
                  <a:cubicBezTo>
                    <a:pt x="339804" y="87642"/>
                    <a:pt x="370327" y="118123"/>
                    <a:pt x="370327" y="155579"/>
                  </a:cubicBezTo>
                  <a:lnTo>
                    <a:pt x="370327" y="179236"/>
                  </a:lnTo>
                  <a:lnTo>
                    <a:pt x="234418" y="179236"/>
                  </a:lnTo>
                  <a:lnTo>
                    <a:pt x="234418" y="155579"/>
                  </a:lnTo>
                  <a:cubicBezTo>
                    <a:pt x="234418" y="118123"/>
                    <a:pt x="264941" y="87642"/>
                    <a:pt x="302297" y="87642"/>
                  </a:cubicBezTo>
                  <a:close/>
                  <a:moveTo>
                    <a:pt x="302311" y="56247"/>
                  </a:moveTo>
                  <a:cubicBezTo>
                    <a:pt x="247498" y="56247"/>
                    <a:pt x="202857" y="100820"/>
                    <a:pt x="202857" y="155552"/>
                  </a:cubicBezTo>
                  <a:lnTo>
                    <a:pt x="202857" y="179203"/>
                  </a:lnTo>
                  <a:lnTo>
                    <a:pt x="186458" y="179203"/>
                  </a:lnTo>
                  <a:cubicBezTo>
                    <a:pt x="159886" y="179203"/>
                    <a:pt x="138173" y="200883"/>
                    <a:pt x="138173" y="227415"/>
                  </a:cubicBezTo>
                  <a:lnTo>
                    <a:pt x="138173" y="452100"/>
                  </a:lnTo>
                  <a:cubicBezTo>
                    <a:pt x="138173" y="478632"/>
                    <a:pt x="159886" y="500312"/>
                    <a:pt x="186458" y="500312"/>
                  </a:cubicBezTo>
                  <a:lnTo>
                    <a:pt x="418165" y="500312"/>
                  </a:lnTo>
                  <a:cubicBezTo>
                    <a:pt x="444888" y="500312"/>
                    <a:pt x="466601" y="478632"/>
                    <a:pt x="466601" y="452100"/>
                  </a:cubicBezTo>
                  <a:lnTo>
                    <a:pt x="466601" y="227415"/>
                  </a:lnTo>
                  <a:cubicBezTo>
                    <a:pt x="466601" y="200883"/>
                    <a:pt x="444888" y="179203"/>
                    <a:pt x="418165" y="179203"/>
                  </a:cubicBezTo>
                  <a:lnTo>
                    <a:pt x="401918" y="179203"/>
                  </a:lnTo>
                  <a:lnTo>
                    <a:pt x="401918" y="155552"/>
                  </a:lnTo>
                  <a:cubicBezTo>
                    <a:pt x="401918" y="100820"/>
                    <a:pt x="357277" y="56247"/>
                    <a:pt x="302311" y="56247"/>
                  </a:cubicBezTo>
                  <a:close/>
                  <a:moveTo>
                    <a:pt x="303678" y="0"/>
                  </a:moveTo>
                  <a:cubicBezTo>
                    <a:pt x="471460" y="0"/>
                    <a:pt x="607356" y="135691"/>
                    <a:pt x="607356" y="303220"/>
                  </a:cubicBezTo>
                  <a:cubicBezTo>
                    <a:pt x="607356" y="470748"/>
                    <a:pt x="471460" y="606439"/>
                    <a:pt x="303678" y="606439"/>
                  </a:cubicBezTo>
                  <a:cubicBezTo>
                    <a:pt x="135896" y="606439"/>
                    <a:pt x="0" y="470748"/>
                    <a:pt x="0" y="303220"/>
                  </a:cubicBezTo>
                  <a:cubicBezTo>
                    <a:pt x="0" y="135691"/>
                    <a:pt x="135896" y="0"/>
                    <a:pt x="303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chemeClr val="dk1"/>
                </a:solidFill>
              </a:endParaRPr>
            </a:p>
          </p:txBody>
        </p:sp>
        <p:sp>
          <p:nvSpPr>
            <p:cNvPr id="9" name="îşľïḑê"/>
            <p:cNvSpPr/>
            <p:nvPr/>
          </p:nvSpPr>
          <p:spPr>
            <a:xfrm>
              <a:off x="9093365" y="2331124"/>
              <a:ext cx="1122400" cy="112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757070"/>
                </a:solidFill>
              </a:endParaRPr>
            </a:p>
          </p:txBody>
        </p:sp>
        <p:sp>
          <p:nvSpPr>
            <p:cNvPr id="10" name="ïṧliḓê"/>
            <p:cNvSpPr/>
            <p:nvPr/>
          </p:nvSpPr>
          <p:spPr>
            <a:xfrm>
              <a:off x="9409797" y="2667659"/>
              <a:ext cx="489537" cy="449330"/>
            </a:xfrm>
            <a:custGeom>
              <a:avLst/>
              <a:gdLst>
                <a:gd name="connsiteX0" fmla="*/ 93434 w 608426"/>
                <a:gd name="connsiteY0" fmla="*/ 245427 h 558455"/>
                <a:gd name="connsiteX1" fmla="*/ 105418 w 608426"/>
                <a:gd name="connsiteY1" fmla="*/ 251565 h 558455"/>
                <a:gd name="connsiteX2" fmla="*/ 184086 w 608426"/>
                <a:gd name="connsiteY2" fmla="*/ 358669 h 558455"/>
                <a:gd name="connsiteX3" fmla="*/ 185315 w 608426"/>
                <a:gd name="connsiteY3" fmla="*/ 374167 h 558455"/>
                <a:gd name="connsiteX4" fmla="*/ 172101 w 608426"/>
                <a:gd name="connsiteY4" fmla="*/ 382300 h 558455"/>
                <a:gd name="connsiteX5" fmla="*/ 139835 w 608426"/>
                <a:gd name="connsiteY5" fmla="*/ 382300 h 558455"/>
                <a:gd name="connsiteX6" fmla="*/ 139835 w 608426"/>
                <a:gd name="connsiteY6" fmla="*/ 543571 h 558455"/>
                <a:gd name="connsiteX7" fmla="*/ 124931 w 608426"/>
                <a:gd name="connsiteY7" fmla="*/ 558455 h 558455"/>
                <a:gd name="connsiteX8" fmla="*/ 61936 w 608426"/>
                <a:gd name="connsiteY8" fmla="*/ 558455 h 558455"/>
                <a:gd name="connsiteX9" fmla="*/ 47186 w 608426"/>
                <a:gd name="connsiteY9" fmla="*/ 543571 h 558455"/>
                <a:gd name="connsiteX10" fmla="*/ 47186 w 608426"/>
                <a:gd name="connsiteY10" fmla="*/ 382300 h 558455"/>
                <a:gd name="connsiteX11" fmla="*/ 14766 w 608426"/>
                <a:gd name="connsiteY11" fmla="*/ 382300 h 558455"/>
                <a:gd name="connsiteX12" fmla="*/ 1552 w 608426"/>
                <a:gd name="connsiteY12" fmla="*/ 374167 h 558455"/>
                <a:gd name="connsiteX13" fmla="*/ 2935 w 608426"/>
                <a:gd name="connsiteY13" fmla="*/ 358669 h 558455"/>
                <a:gd name="connsiteX14" fmla="*/ 81603 w 608426"/>
                <a:gd name="connsiteY14" fmla="*/ 251565 h 558455"/>
                <a:gd name="connsiteX15" fmla="*/ 93434 w 608426"/>
                <a:gd name="connsiteY15" fmla="*/ 245427 h 558455"/>
                <a:gd name="connsiteX16" fmla="*/ 259204 w 608426"/>
                <a:gd name="connsiteY16" fmla="*/ 157855 h 558455"/>
                <a:gd name="connsiteX17" fmla="*/ 271035 w 608426"/>
                <a:gd name="connsiteY17" fmla="*/ 163839 h 558455"/>
                <a:gd name="connsiteX18" fmla="*/ 349703 w 608426"/>
                <a:gd name="connsiteY18" fmla="*/ 271085 h 558455"/>
                <a:gd name="connsiteX19" fmla="*/ 351086 w 608426"/>
                <a:gd name="connsiteY19" fmla="*/ 286581 h 558455"/>
                <a:gd name="connsiteX20" fmla="*/ 337872 w 608426"/>
                <a:gd name="connsiteY20" fmla="*/ 294559 h 558455"/>
                <a:gd name="connsiteX21" fmla="*/ 305452 w 608426"/>
                <a:gd name="connsiteY21" fmla="*/ 294559 h 558455"/>
                <a:gd name="connsiteX22" fmla="*/ 305452 w 608426"/>
                <a:gd name="connsiteY22" fmla="*/ 543572 h 558455"/>
                <a:gd name="connsiteX23" fmla="*/ 290702 w 608426"/>
                <a:gd name="connsiteY23" fmla="*/ 558455 h 558455"/>
                <a:gd name="connsiteX24" fmla="*/ 227707 w 608426"/>
                <a:gd name="connsiteY24" fmla="*/ 558455 h 558455"/>
                <a:gd name="connsiteX25" fmla="*/ 212803 w 608426"/>
                <a:gd name="connsiteY25" fmla="*/ 543572 h 558455"/>
                <a:gd name="connsiteX26" fmla="*/ 212803 w 608426"/>
                <a:gd name="connsiteY26" fmla="*/ 294559 h 558455"/>
                <a:gd name="connsiteX27" fmla="*/ 180537 w 608426"/>
                <a:gd name="connsiteY27" fmla="*/ 294559 h 558455"/>
                <a:gd name="connsiteX28" fmla="*/ 167323 w 608426"/>
                <a:gd name="connsiteY28" fmla="*/ 286581 h 558455"/>
                <a:gd name="connsiteX29" fmla="*/ 168552 w 608426"/>
                <a:gd name="connsiteY29" fmla="*/ 271085 h 558455"/>
                <a:gd name="connsiteX30" fmla="*/ 247220 w 608426"/>
                <a:gd name="connsiteY30" fmla="*/ 163839 h 558455"/>
                <a:gd name="connsiteX31" fmla="*/ 259204 w 608426"/>
                <a:gd name="connsiteY31" fmla="*/ 157855 h 558455"/>
                <a:gd name="connsiteX32" fmla="*/ 446012 w 608426"/>
                <a:gd name="connsiteY32" fmla="*/ 156011 h 558455"/>
                <a:gd name="connsiteX33" fmla="*/ 451390 w 608426"/>
                <a:gd name="connsiteY33" fmla="*/ 159693 h 558455"/>
                <a:gd name="connsiteX34" fmla="*/ 490572 w 608426"/>
                <a:gd name="connsiteY34" fmla="*/ 267094 h 558455"/>
                <a:gd name="connsiteX35" fmla="*/ 503787 w 608426"/>
                <a:gd name="connsiteY35" fmla="*/ 267094 h 558455"/>
                <a:gd name="connsiteX36" fmla="*/ 542969 w 608426"/>
                <a:gd name="connsiteY36" fmla="*/ 159693 h 558455"/>
                <a:gd name="connsiteX37" fmla="*/ 550191 w 608426"/>
                <a:gd name="connsiteY37" fmla="*/ 156165 h 558455"/>
                <a:gd name="connsiteX38" fmla="*/ 568783 w 608426"/>
                <a:gd name="connsiteY38" fmla="*/ 161841 h 558455"/>
                <a:gd name="connsiteX39" fmla="*/ 568937 w 608426"/>
                <a:gd name="connsiteY39" fmla="*/ 161995 h 558455"/>
                <a:gd name="connsiteX40" fmla="*/ 608426 w 608426"/>
                <a:gd name="connsiteY40" fmla="*/ 216462 h 558455"/>
                <a:gd name="connsiteX41" fmla="*/ 608426 w 608426"/>
                <a:gd name="connsiteY41" fmla="*/ 330306 h 558455"/>
                <a:gd name="connsiteX42" fmla="*/ 607504 w 608426"/>
                <a:gd name="connsiteY42" fmla="*/ 333375 h 558455"/>
                <a:gd name="connsiteX43" fmla="*/ 566632 w 608426"/>
                <a:gd name="connsiteY43" fmla="*/ 395514 h 558455"/>
                <a:gd name="connsiteX44" fmla="*/ 566632 w 608426"/>
                <a:gd name="connsiteY44" fmla="*/ 552625 h 558455"/>
                <a:gd name="connsiteX45" fmla="*/ 560793 w 608426"/>
                <a:gd name="connsiteY45" fmla="*/ 558455 h 558455"/>
                <a:gd name="connsiteX46" fmla="*/ 433566 w 608426"/>
                <a:gd name="connsiteY46" fmla="*/ 558455 h 558455"/>
                <a:gd name="connsiteX47" fmla="*/ 427727 w 608426"/>
                <a:gd name="connsiteY47" fmla="*/ 552625 h 558455"/>
                <a:gd name="connsiteX48" fmla="*/ 427727 w 608426"/>
                <a:gd name="connsiteY48" fmla="*/ 395514 h 558455"/>
                <a:gd name="connsiteX49" fmla="*/ 386855 w 608426"/>
                <a:gd name="connsiteY49" fmla="*/ 333375 h 558455"/>
                <a:gd name="connsiteX50" fmla="*/ 385933 w 608426"/>
                <a:gd name="connsiteY50" fmla="*/ 330306 h 558455"/>
                <a:gd name="connsiteX51" fmla="*/ 385933 w 608426"/>
                <a:gd name="connsiteY51" fmla="*/ 216769 h 558455"/>
                <a:gd name="connsiteX52" fmla="*/ 425730 w 608426"/>
                <a:gd name="connsiteY52" fmla="*/ 161841 h 558455"/>
                <a:gd name="connsiteX53" fmla="*/ 446012 w 608426"/>
                <a:gd name="connsiteY53" fmla="*/ 156011 h 558455"/>
                <a:gd name="connsiteX54" fmla="*/ 487387 w 608426"/>
                <a:gd name="connsiteY54" fmla="*/ 148470 h 558455"/>
                <a:gd name="connsiteX55" fmla="*/ 507184 w 608426"/>
                <a:gd name="connsiteY55" fmla="*/ 148470 h 558455"/>
                <a:gd name="connsiteX56" fmla="*/ 514244 w 608426"/>
                <a:gd name="connsiteY56" fmla="*/ 151386 h 558455"/>
                <a:gd name="connsiteX57" fmla="*/ 515472 w 608426"/>
                <a:gd name="connsiteY57" fmla="*/ 162281 h 558455"/>
                <a:gd name="connsiteX58" fmla="*/ 504882 w 608426"/>
                <a:gd name="connsiteY58" fmla="*/ 178239 h 558455"/>
                <a:gd name="connsiteX59" fmla="*/ 509793 w 608426"/>
                <a:gd name="connsiteY59" fmla="*/ 220131 h 558455"/>
                <a:gd name="connsiteX60" fmla="*/ 499971 w 608426"/>
                <a:gd name="connsiteY60" fmla="*/ 246064 h 558455"/>
                <a:gd name="connsiteX61" fmla="*/ 494446 w 608426"/>
                <a:gd name="connsiteY61" fmla="*/ 246064 h 558455"/>
                <a:gd name="connsiteX62" fmla="*/ 484624 w 608426"/>
                <a:gd name="connsiteY62" fmla="*/ 220131 h 558455"/>
                <a:gd name="connsiteX63" fmla="*/ 489689 w 608426"/>
                <a:gd name="connsiteY63" fmla="*/ 178239 h 558455"/>
                <a:gd name="connsiteX64" fmla="*/ 478946 w 608426"/>
                <a:gd name="connsiteY64" fmla="*/ 162281 h 558455"/>
                <a:gd name="connsiteX65" fmla="*/ 480173 w 608426"/>
                <a:gd name="connsiteY65" fmla="*/ 151386 h 558455"/>
                <a:gd name="connsiteX66" fmla="*/ 487387 w 608426"/>
                <a:gd name="connsiteY66" fmla="*/ 148470 h 558455"/>
                <a:gd name="connsiteX67" fmla="*/ 497215 w 608426"/>
                <a:gd name="connsiteY67" fmla="*/ 0 h 558455"/>
                <a:gd name="connsiteX68" fmla="*/ 562488 w 608426"/>
                <a:gd name="connsiteY68" fmla="*/ 65203 h 558455"/>
                <a:gd name="connsiteX69" fmla="*/ 497215 w 608426"/>
                <a:gd name="connsiteY69" fmla="*/ 130406 h 558455"/>
                <a:gd name="connsiteX70" fmla="*/ 431942 w 608426"/>
                <a:gd name="connsiteY70" fmla="*/ 65203 h 558455"/>
                <a:gd name="connsiteX71" fmla="*/ 497215 w 608426"/>
                <a:gd name="connsiteY71" fmla="*/ 0 h 55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8426" h="558455">
                  <a:moveTo>
                    <a:pt x="93434" y="245427"/>
                  </a:moveTo>
                  <a:cubicBezTo>
                    <a:pt x="98197" y="245427"/>
                    <a:pt x="102653" y="247729"/>
                    <a:pt x="105418" y="251565"/>
                  </a:cubicBezTo>
                  <a:lnTo>
                    <a:pt x="184086" y="358669"/>
                  </a:lnTo>
                  <a:cubicBezTo>
                    <a:pt x="187312" y="363273"/>
                    <a:pt x="187927" y="369257"/>
                    <a:pt x="185315" y="374167"/>
                  </a:cubicBezTo>
                  <a:cubicBezTo>
                    <a:pt x="182857" y="379078"/>
                    <a:pt x="177786" y="382300"/>
                    <a:pt x="172101" y="382300"/>
                  </a:cubicBezTo>
                  <a:lnTo>
                    <a:pt x="139835" y="382300"/>
                  </a:lnTo>
                  <a:lnTo>
                    <a:pt x="139835" y="543571"/>
                  </a:lnTo>
                  <a:cubicBezTo>
                    <a:pt x="139835" y="551703"/>
                    <a:pt x="133228" y="558455"/>
                    <a:pt x="124931" y="558455"/>
                  </a:cubicBezTo>
                  <a:lnTo>
                    <a:pt x="61936" y="558455"/>
                  </a:lnTo>
                  <a:cubicBezTo>
                    <a:pt x="53793" y="558455"/>
                    <a:pt x="47186" y="551703"/>
                    <a:pt x="47186" y="543571"/>
                  </a:cubicBezTo>
                  <a:lnTo>
                    <a:pt x="47186" y="382300"/>
                  </a:lnTo>
                  <a:lnTo>
                    <a:pt x="14766" y="382300"/>
                  </a:lnTo>
                  <a:cubicBezTo>
                    <a:pt x="9235" y="382300"/>
                    <a:pt x="4164" y="379078"/>
                    <a:pt x="1552" y="374167"/>
                  </a:cubicBezTo>
                  <a:cubicBezTo>
                    <a:pt x="-906" y="369257"/>
                    <a:pt x="-445" y="363273"/>
                    <a:pt x="2935" y="358669"/>
                  </a:cubicBezTo>
                  <a:lnTo>
                    <a:pt x="81603" y="251565"/>
                  </a:lnTo>
                  <a:cubicBezTo>
                    <a:pt x="84368" y="247729"/>
                    <a:pt x="88824" y="245427"/>
                    <a:pt x="93434" y="245427"/>
                  </a:cubicBezTo>
                  <a:close/>
                  <a:moveTo>
                    <a:pt x="259204" y="157855"/>
                  </a:moveTo>
                  <a:cubicBezTo>
                    <a:pt x="263814" y="157855"/>
                    <a:pt x="268270" y="160156"/>
                    <a:pt x="271035" y="163839"/>
                  </a:cubicBezTo>
                  <a:lnTo>
                    <a:pt x="349703" y="271085"/>
                  </a:lnTo>
                  <a:cubicBezTo>
                    <a:pt x="353083" y="275534"/>
                    <a:pt x="353544" y="281518"/>
                    <a:pt x="351086" y="286581"/>
                  </a:cubicBezTo>
                  <a:cubicBezTo>
                    <a:pt x="348474" y="291491"/>
                    <a:pt x="343403" y="294559"/>
                    <a:pt x="337872" y="294559"/>
                  </a:cubicBezTo>
                  <a:lnTo>
                    <a:pt x="305452" y="294559"/>
                  </a:lnTo>
                  <a:lnTo>
                    <a:pt x="305452" y="543572"/>
                  </a:lnTo>
                  <a:cubicBezTo>
                    <a:pt x="305452" y="551704"/>
                    <a:pt x="298845" y="558455"/>
                    <a:pt x="290702" y="558455"/>
                  </a:cubicBezTo>
                  <a:lnTo>
                    <a:pt x="227707" y="558455"/>
                  </a:lnTo>
                  <a:cubicBezTo>
                    <a:pt x="219410" y="558455"/>
                    <a:pt x="212803" y="551704"/>
                    <a:pt x="212803" y="543572"/>
                  </a:cubicBezTo>
                  <a:lnTo>
                    <a:pt x="212803" y="294559"/>
                  </a:lnTo>
                  <a:lnTo>
                    <a:pt x="180537" y="294559"/>
                  </a:lnTo>
                  <a:cubicBezTo>
                    <a:pt x="174852" y="294559"/>
                    <a:pt x="169781" y="291491"/>
                    <a:pt x="167323" y="286581"/>
                  </a:cubicBezTo>
                  <a:cubicBezTo>
                    <a:pt x="164711" y="281518"/>
                    <a:pt x="165326" y="275534"/>
                    <a:pt x="168552" y="271085"/>
                  </a:cubicBezTo>
                  <a:lnTo>
                    <a:pt x="247220" y="163839"/>
                  </a:lnTo>
                  <a:cubicBezTo>
                    <a:pt x="249985" y="160156"/>
                    <a:pt x="254441" y="157855"/>
                    <a:pt x="259204" y="157855"/>
                  </a:cubicBezTo>
                  <a:close/>
                  <a:moveTo>
                    <a:pt x="446012" y="156011"/>
                  </a:moveTo>
                  <a:cubicBezTo>
                    <a:pt x="448317" y="156011"/>
                    <a:pt x="450468" y="157392"/>
                    <a:pt x="451390" y="159693"/>
                  </a:cubicBezTo>
                  <a:lnTo>
                    <a:pt x="490572" y="267094"/>
                  </a:lnTo>
                  <a:cubicBezTo>
                    <a:pt x="492877" y="273231"/>
                    <a:pt x="501636" y="273231"/>
                    <a:pt x="503787" y="267094"/>
                  </a:cubicBezTo>
                  <a:lnTo>
                    <a:pt x="542969" y="159693"/>
                  </a:lnTo>
                  <a:cubicBezTo>
                    <a:pt x="544044" y="156778"/>
                    <a:pt x="547271" y="155244"/>
                    <a:pt x="550191" y="156165"/>
                  </a:cubicBezTo>
                  <a:lnTo>
                    <a:pt x="568783" y="161841"/>
                  </a:lnTo>
                  <a:lnTo>
                    <a:pt x="568937" y="161995"/>
                  </a:lnTo>
                  <a:cubicBezTo>
                    <a:pt x="592446" y="169666"/>
                    <a:pt x="608426" y="191607"/>
                    <a:pt x="608426" y="216462"/>
                  </a:cubicBezTo>
                  <a:lnTo>
                    <a:pt x="608426" y="330306"/>
                  </a:lnTo>
                  <a:cubicBezTo>
                    <a:pt x="608426" y="331380"/>
                    <a:pt x="608119" y="332454"/>
                    <a:pt x="607504" y="333375"/>
                  </a:cubicBezTo>
                  <a:lnTo>
                    <a:pt x="566632" y="395514"/>
                  </a:lnTo>
                  <a:lnTo>
                    <a:pt x="566632" y="552625"/>
                  </a:lnTo>
                  <a:cubicBezTo>
                    <a:pt x="566632" y="555847"/>
                    <a:pt x="564020" y="558455"/>
                    <a:pt x="560793" y="558455"/>
                  </a:cubicBezTo>
                  <a:lnTo>
                    <a:pt x="433566" y="558455"/>
                  </a:lnTo>
                  <a:cubicBezTo>
                    <a:pt x="430339" y="558455"/>
                    <a:pt x="427727" y="555847"/>
                    <a:pt x="427727" y="552625"/>
                  </a:cubicBezTo>
                  <a:lnTo>
                    <a:pt x="427727" y="395514"/>
                  </a:lnTo>
                  <a:lnTo>
                    <a:pt x="386855" y="333375"/>
                  </a:lnTo>
                  <a:cubicBezTo>
                    <a:pt x="386240" y="332454"/>
                    <a:pt x="385933" y="331380"/>
                    <a:pt x="385933" y="330306"/>
                  </a:cubicBezTo>
                  <a:lnTo>
                    <a:pt x="385933" y="216769"/>
                  </a:lnTo>
                  <a:cubicBezTo>
                    <a:pt x="385933" y="191760"/>
                    <a:pt x="401913" y="169820"/>
                    <a:pt x="425730" y="161841"/>
                  </a:cubicBezTo>
                  <a:cubicBezTo>
                    <a:pt x="425730" y="161841"/>
                    <a:pt x="445398" y="156011"/>
                    <a:pt x="446012" y="156011"/>
                  </a:cubicBezTo>
                  <a:close/>
                  <a:moveTo>
                    <a:pt x="487387" y="148470"/>
                  </a:moveTo>
                  <a:lnTo>
                    <a:pt x="507184" y="148470"/>
                  </a:lnTo>
                  <a:cubicBezTo>
                    <a:pt x="509793" y="148470"/>
                    <a:pt x="512402" y="149544"/>
                    <a:pt x="514244" y="151386"/>
                  </a:cubicBezTo>
                  <a:cubicBezTo>
                    <a:pt x="517007" y="154455"/>
                    <a:pt x="517467" y="158905"/>
                    <a:pt x="515472" y="162281"/>
                  </a:cubicBezTo>
                  <a:lnTo>
                    <a:pt x="504882" y="178239"/>
                  </a:lnTo>
                  <a:lnTo>
                    <a:pt x="509793" y="220131"/>
                  </a:lnTo>
                  <a:lnTo>
                    <a:pt x="499971" y="246064"/>
                  </a:lnTo>
                  <a:cubicBezTo>
                    <a:pt x="499050" y="248673"/>
                    <a:pt x="495367" y="248673"/>
                    <a:pt x="494446" y="246064"/>
                  </a:cubicBezTo>
                  <a:lnTo>
                    <a:pt x="484624" y="220131"/>
                  </a:lnTo>
                  <a:lnTo>
                    <a:pt x="489689" y="178239"/>
                  </a:lnTo>
                  <a:lnTo>
                    <a:pt x="478946" y="162281"/>
                  </a:lnTo>
                  <a:cubicBezTo>
                    <a:pt x="477104" y="158905"/>
                    <a:pt x="477411" y="154455"/>
                    <a:pt x="480173" y="151386"/>
                  </a:cubicBezTo>
                  <a:cubicBezTo>
                    <a:pt x="482015" y="149544"/>
                    <a:pt x="484624" y="148470"/>
                    <a:pt x="487387" y="148470"/>
                  </a:cubicBezTo>
                  <a:close/>
                  <a:moveTo>
                    <a:pt x="497215" y="0"/>
                  </a:moveTo>
                  <a:cubicBezTo>
                    <a:pt x="533264" y="0"/>
                    <a:pt x="562488" y="29192"/>
                    <a:pt x="562488" y="65203"/>
                  </a:cubicBezTo>
                  <a:cubicBezTo>
                    <a:pt x="562488" y="101214"/>
                    <a:pt x="533264" y="130406"/>
                    <a:pt x="497215" y="130406"/>
                  </a:cubicBezTo>
                  <a:cubicBezTo>
                    <a:pt x="461166" y="130406"/>
                    <a:pt x="431942" y="101214"/>
                    <a:pt x="431942" y="65203"/>
                  </a:cubicBezTo>
                  <a:cubicBezTo>
                    <a:pt x="431942" y="29192"/>
                    <a:pt x="461166" y="0"/>
                    <a:pt x="4972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chemeClr val="dk1"/>
                </a:solidFill>
              </a:endParaRPr>
            </a:p>
          </p:txBody>
        </p:sp>
        <p:sp>
          <p:nvSpPr>
            <p:cNvPr id="11" name="î$1ïḋê"/>
            <p:cNvSpPr/>
            <p:nvPr/>
          </p:nvSpPr>
          <p:spPr>
            <a:xfrm>
              <a:off x="6726152" y="2739093"/>
              <a:ext cx="1122400" cy="1122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757070"/>
                </a:solidFill>
              </a:endParaRPr>
            </a:p>
          </p:txBody>
        </p:sp>
        <p:sp>
          <p:nvSpPr>
            <p:cNvPr id="12" name="íṥľîḑé"/>
            <p:cNvSpPr/>
            <p:nvPr/>
          </p:nvSpPr>
          <p:spPr>
            <a:xfrm>
              <a:off x="7068289" y="3073829"/>
              <a:ext cx="438126" cy="452928"/>
            </a:xfrm>
            <a:custGeom>
              <a:avLst/>
              <a:gdLst>
                <a:gd name="connsiteX0" fmla="*/ 461639 w 580612"/>
                <a:gd name="connsiteY0" fmla="*/ 352545 h 600230"/>
                <a:gd name="connsiteX1" fmla="*/ 580612 w 580612"/>
                <a:gd name="connsiteY1" fmla="*/ 352545 h 600230"/>
                <a:gd name="connsiteX2" fmla="*/ 580612 w 580612"/>
                <a:gd name="connsiteY2" fmla="*/ 430802 h 600230"/>
                <a:gd name="connsiteX3" fmla="*/ 461639 w 580612"/>
                <a:gd name="connsiteY3" fmla="*/ 430802 h 600230"/>
                <a:gd name="connsiteX4" fmla="*/ 475840 w 580612"/>
                <a:gd name="connsiteY4" fmla="*/ 133995 h 600230"/>
                <a:gd name="connsiteX5" fmla="*/ 315645 w 580612"/>
                <a:gd name="connsiteY5" fmla="*/ 183272 h 600230"/>
                <a:gd name="connsiteX6" fmla="*/ 491024 w 580612"/>
                <a:gd name="connsiteY6" fmla="*/ 183272 h 600230"/>
                <a:gd name="connsiteX7" fmla="*/ 454012 w 580612"/>
                <a:gd name="connsiteY7" fmla="*/ 63112 h 600230"/>
                <a:gd name="connsiteX8" fmla="*/ 63585 w 580612"/>
                <a:gd name="connsiteY8" fmla="*/ 183272 h 600230"/>
                <a:gd name="connsiteX9" fmla="*/ 120905 w 580612"/>
                <a:gd name="connsiteY9" fmla="*/ 183272 h 600230"/>
                <a:gd name="connsiteX10" fmla="*/ 458947 w 580612"/>
                <a:gd name="connsiteY10" fmla="*/ 79222 h 600230"/>
                <a:gd name="connsiteX11" fmla="*/ 487418 w 580612"/>
                <a:gd name="connsiteY11" fmla="*/ 0 h 600230"/>
                <a:gd name="connsiteX12" fmla="*/ 543980 w 580612"/>
                <a:gd name="connsiteY12" fmla="*/ 183272 h 600230"/>
                <a:gd name="connsiteX13" fmla="*/ 580612 w 580612"/>
                <a:gd name="connsiteY13" fmla="*/ 183272 h 600230"/>
                <a:gd name="connsiteX14" fmla="*/ 580612 w 580612"/>
                <a:gd name="connsiteY14" fmla="*/ 324658 h 600230"/>
                <a:gd name="connsiteX15" fmla="*/ 433893 w 580612"/>
                <a:gd name="connsiteY15" fmla="*/ 324658 h 600230"/>
                <a:gd name="connsiteX16" fmla="*/ 433893 w 580612"/>
                <a:gd name="connsiteY16" fmla="*/ 458654 h 600230"/>
                <a:gd name="connsiteX17" fmla="*/ 580612 w 580612"/>
                <a:gd name="connsiteY17" fmla="*/ 458654 h 600230"/>
                <a:gd name="connsiteX18" fmla="*/ 580612 w 580612"/>
                <a:gd name="connsiteY18" fmla="*/ 600230 h 600230"/>
                <a:gd name="connsiteX19" fmla="*/ 13666 w 580612"/>
                <a:gd name="connsiteY19" fmla="*/ 600230 h 600230"/>
                <a:gd name="connsiteX20" fmla="*/ 13666 w 580612"/>
                <a:gd name="connsiteY20" fmla="*/ 195780 h 600230"/>
                <a:gd name="connsiteX21" fmla="*/ 0 w 580612"/>
                <a:gd name="connsiteY21" fmla="*/ 149726 h 6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0612" h="600230">
                  <a:moveTo>
                    <a:pt x="461639" y="352545"/>
                  </a:moveTo>
                  <a:lnTo>
                    <a:pt x="580612" y="352545"/>
                  </a:lnTo>
                  <a:lnTo>
                    <a:pt x="580612" y="430802"/>
                  </a:lnTo>
                  <a:lnTo>
                    <a:pt x="461639" y="430802"/>
                  </a:lnTo>
                  <a:close/>
                  <a:moveTo>
                    <a:pt x="475840" y="133995"/>
                  </a:moveTo>
                  <a:lnTo>
                    <a:pt x="315645" y="183272"/>
                  </a:lnTo>
                  <a:lnTo>
                    <a:pt x="491024" y="183272"/>
                  </a:lnTo>
                  <a:close/>
                  <a:moveTo>
                    <a:pt x="454012" y="63112"/>
                  </a:moveTo>
                  <a:lnTo>
                    <a:pt x="63585" y="183272"/>
                  </a:lnTo>
                  <a:lnTo>
                    <a:pt x="120905" y="183272"/>
                  </a:lnTo>
                  <a:lnTo>
                    <a:pt x="458947" y="79222"/>
                  </a:lnTo>
                  <a:close/>
                  <a:moveTo>
                    <a:pt x="487418" y="0"/>
                  </a:moveTo>
                  <a:lnTo>
                    <a:pt x="543980" y="183272"/>
                  </a:lnTo>
                  <a:lnTo>
                    <a:pt x="580612" y="183272"/>
                  </a:lnTo>
                  <a:lnTo>
                    <a:pt x="580612" y="324658"/>
                  </a:lnTo>
                  <a:lnTo>
                    <a:pt x="433893" y="324658"/>
                  </a:lnTo>
                  <a:lnTo>
                    <a:pt x="433893" y="458654"/>
                  </a:lnTo>
                  <a:lnTo>
                    <a:pt x="580612" y="458654"/>
                  </a:lnTo>
                  <a:lnTo>
                    <a:pt x="580612" y="600230"/>
                  </a:lnTo>
                  <a:lnTo>
                    <a:pt x="13666" y="600230"/>
                  </a:lnTo>
                  <a:lnTo>
                    <a:pt x="13666" y="195780"/>
                  </a:lnTo>
                  <a:lnTo>
                    <a:pt x="0" y="149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chemeClr val="dk1"/>
                </a:solidFill>
              </a:endParaRPr>
            </a:p>
          </p:txBody>
        </p:sp>
        <p:grpSp>
          <p:nvGrpSpPr>
            <p:cNvPr id="13" name="iṣḻîḑe"/>
            <p:cNvGrpSpPr/>
            <p:nvPr/>
          </p:nvGrpSpPr>
          <p:grpSpPr>
            <a:xfrm>
              <a:off x="1991726" y="4866938"/>
              <a:ext cx="3547895" cy="830683"/>
              <a:chOff x="5447763" y="3988523"/>
              <a:chExt cx="3547895" cy="830683"/>
            </a:xfrm>
          </p:grpSpPr>
          <p:sp>
            <p:nvSpPr>
              <p:cNvPr id="23" name="iṧļíḍe"/>
              <p:cNvSpPr txBox="1"/>
              <p:nvPr/>
            </p:nvSpPr>
            <p:spPr bwMode="auto">
              <a:xfrm>
                <a:off x="5447763" y="3988523"/>
                <a:ext cx="354789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4" name="íSlîḑê"/>
              <p:cNvSpPr/>
              <p:nvPr/>
            </p:nvSpPr>
            <p:spPr bwMode="auto">
              <a:xfrm>
                <a:off x="5447763" y="4430329"/>
                <a:ext cx="3547895" cy="388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14" name="iSḻíďè"/>
            <p:cNvGrpSpPr/>
            <p:nvPr/>
          </p:nvGrpSpPr>
          <p:grpSpPr>
            <a:xfrm>
              <a:off x="6726152" y="4014702"/>
              <a:ext cx="3547895" cy="830683"/>
              <a:chOff x="5447763" y="3988523"/>
              <a:chExt cx="3547895" cy="830683"/>
            </a:xfrm>
          </p:grpSpPr>
          <p:sp>
            <p:nvSpPr>
              <p:cNvPr id="21" name="îṣḷîḑê"/>
              <p:cNvSpPr txBox="1"/>
              <p:nvPr/>
            </p:nvSpPr>
            <p:spPr bwMode="auto">
              <a:xfrm>
                <a:off x="5447763" y="3988523"/>
                <a:ext cx="354789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2" name="ïṡļiḓè"/>
              <p:cNvSpPr/>
              <p:nvPr/>
            </p:nvSpPr>
            <p:spPr bwMode="auto">
              <a:xfrm>
                <a:off x="5447763" y="4430329"/>
                <a:ext cx="3547895" cy="388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15" name="íṧ1ïḑè"/>
            <p:cNvGrpSpPr/>
            <p:nvPr/>
          </p:nvGrpSpPr>
          <p:grpSpPr>
            <a:xfrm>
              <a:off x="1933444" y="2199469"/>
              <a:ext cx="3547895" cy="830683"/>
              <a:chOff x="5447763" y="3988523"/>
              <a:chExt cx="3547895" cy="830683"/>
            </a:xfrm>
          </p:grpSpPr>
          <p:sp>
            <p:nvSpPr>
              <p:cNvPr id="19" name="îsḷîďè"/>
              <p:cNvSpPr txBox="1"/>
              <p:nvPr/>
            </p:nvSpPr>
            <p:spPr bwMode="auto">
              <a:xfrm>
                <a:off x="5447763" y="3988523"/>
                <a:ext cx="354789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0" name="ïsľïḓê"/>
              <p:cNvSpPr/>
              <p:nvPr/>
            </p:nvSpPr>
            <p:spPr bwMode="auto">
              <a:xfrm>
                <a:off x="5447763" y="4430329"/>
                <a:ext cx="3547895" cy="388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16" name="íšḻiḑe"/>
            <p:cNvGrpSpPr/>
            <p:nvPr/>
          </p:nvGrpSpPr>
          <p:grpSpPr>
            <a:xfrm>
              <a:off x="6667870" y="1367066"/>
              <a:ext cx="3547895" cy="830683"/>
              <a:chOff x="5447763" y="3988523"/>
              <a:chExt cx="3547895" cy="830683"/>
            </a:xfrm>
          </p:grpSpPr>
          <p:sp>
            <p:nvSpPr>
              <p:cNvPr id="17" name="iṥliḓê"/>
              <p:cNvSpPr txBox="1"/>
              <p:nvPr/>
            </p:nvSpPr>
            <p:spPr bwMode="auto">
              <a:xfrm>
                <a:off x="5447763" y="3988523"/>
                <a:ext cx="354789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18" name="îsļídé"/>
              <p:cNvSpPr/>
              <p:nvPr/>
            </p:nvSpPr>
            <p:spPr bwMode="auto">
              <a:xfrm>
                <a:off x="5447763" y="4430329"/>
                <a:ext cx="3547895" cy="388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6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ïŝļîḑe"/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12" y="104166"/>
            <a:ext cx="1197951" cy="1192079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/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>
                  <a:solidFill>
                    <a:schemeClr val="bg1"/>
                  </a:solidFill>
                </a:rPr>
                <a:t>03</a:t>
              </a:r>
              <a:endParaRPr lang="en-US" altLang="zh-CN" sz="6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ïŝļîḑe"/>
            <p:cNvSpPr txBox="1"/>
            <p:nvPr/>
          </p:nvSpPr>
          <p:spPr bwMode="auto">
            <a:xfrm>
              <a:off x="4232275" y="2037869"/>
              <a:ext cx="299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>
                  <a:solidFill>
                    <a:schemeClr val="bg1"/>
                  </a:solidFill>
                </a:rPr>
                <a:t>发展前景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iṣḷîḓe"/>
          <p:cNvSpPr txBox="1"/>
          <p:nvPr/>
        </p:nvSpPr>
        <p:spPr bwMode="auto">
          <a:xfrm>
            <a:off x="4232274" y="3771369"/>
            <a:ext cx="5178425" cy="6291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sz="2000" dirty="0"/>
          </a:p>
        </p:txBody>
      </p: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645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09353"/>
            <a:ext cx="10852150" cy="4556868"/>
            <a:chOff x="669925" y="1461703"/>
            <a:chExt cx="10852150" cy="4556868"/>
          </a:xfrm>
        </p:grpSpPr>
        <p:sp>
          <p:nvSpPr>
            <p:cNvPr id="4" name="íṧlíḑè"/>
            <p:cNvSpPr/>
            <p:nvPr/>
          </p:nvSpPr>
          <p:spPr>
            <a:xfrm>
              <a:off x="5053800" y="2581361"/>
              <a:ext cx="2084400" cy="2084812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" name="íşľiḋê"/>
            <p:cNvSpPr/>
            <p:nvPr/>
          </p:nvSpPr>
          <p:spPr>
            <a:xfrm>
              <a:off x="3928063" y="1461703"/>
              <a:ext cx="2084400" cy="2084812"/>
            </a:xfrm>
            <a:prstGeom prst="pie">
              <a:avLst>
                <a:gd name="adj1" fmla="val 13300998"/>
                <a:gd name="adj2" fmla="val 10753292"/>
              </a:avLst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" name="iṧľïḋé"/>
            <p:cNvSpPr/>
            <p:nvPr/>
          </p:nvSpPr>
          <p:spPr>
            <a:xfrm>
              <a:off x="6191511" y="1461703"/>
              <a:ext cx="2084400" cy="2084812"/>
            </a:xfrm>
            <a:prstGeom prst="pie">
              <a:avLst>
                <a:gd name="adj1" fmla="val 0"/>
                <a:gd name="adj2" fmla="val 19151492"/>
              </a:avLst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" name="íŝľíďê"/>
            <p:cNvSpPr/>
            <p:nvPr/>
          </p:nvSpPr>
          <p:spPr>
            <a:xfrm>
              <a:off x="6454366" y="1734085"/>
              <a:ext cx="1558691" cy="155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" name="ïšľiḋè"/>
            <p:cNvSpPr/>
            <p:nvPr/>
          </p:nvSpPr>
          <p:spPr>
            <a:xfrm>
              <a:off x="5320614" y="2844421"/>
              <a:ext cx="1558691" cy="155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" name="î$ľîḓé"/>
            <p:cNvSpPr/>
            <p:nvPr/>
          </p:nvSpPr>
          <p:spPr>
            <a:xfrm>
              <a:off x="4186863" y="1734085"/>
              <a:ext cx="1558691" cy="155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10" name="ïsliďe"/>
            <p:cNvGrpSpPr/>
            <p:nvPr/>
          </p:nvGrpSpPr>
          <p:grpSpPr>
            <a:xfrm>
              <a:off x="669925" y="1591393"/>
              <a:ext cx="3093055" cy="1111889"/>
              <a:chOff x="669925" y="3161137"/>
              <a:chExt cx="3093055" cy="1111889"/>
            </a:xfrm>
          </p:grpSpPr>
          <p:sp>
            <p:nvSpPr>
              <p:cNvPr id="20" name="íṧḷiḋe"/>
              <p:cNvSpPr/>
              <p:nvPr/>
            </p:nvSpPr>
            <p:spPr bwMode="auto">
              <a:xfrm>
                <a:off x="669925" y="3548735"/>
                <a:ext cx="309305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buFont typeface="Arial" panose="020B060402020209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 algn="r">
                  <a:buFont typeface="Arial" panose="020B0604020202090204" pitchFamily="34" charset="0"/>
                  <a:buChar char="•"/>
                </a:pPr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21" name="iṩliďê"/>
              <p:cNvSpPr txBox="1"/>
              <p:nvPr/>
            </p:nvSpPr>
            <p:spPr bwMode="auto">
              <a:xfrm>
                <a:off x="669925" y="3161137"/>
                <a:ext cx="309305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11" name="íSḻiḓe"/>
            <p:cNvGrpSpPr/>
            <p:nvPr/>
          </p:nvGrpSpPr>
          <p:grpSpPr>
            <a:xfrm>
              <a:off x="8429020" y="1591393"/>
              <a:ext cx="3093055" cy="1111889"/>
              <a:chOff x="8429020" y="3161137"/>
              <a:chExt cx="3093055" cy="1111889"/>
            </a:xfrm>
          </p:grpSpPr>
          <p:sp>
            <p:nvSpPr>
              <p:cNvPr id="18" name="îşļïdé"/>
              <p:cNvSpPr/>
              <p:nvPr/>
            </p:nvSpPr>
            <p:spPr bwMode="auto">
              <a:xfrm>
                <a:off x="8429020" y="3548735"/>
                <a:ext cx="309305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19" name="îšḻíḑé"/>
              <p:cNvSpPr txBox="1"/>
              <p:nvPr/>
            </p:nvSpPr>
            <p:spPr bwMode="auto">
              <a:xfrm>
                <a:off x="8429020" y="3161137"/>
                <a:ext cx="309305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12" name="ïṧľiďê"/>
            <p:cNvGrpSpPr/>
            <p:nvPr/>
          </p:nvGrpSpPr>
          <p:grpSpPr>
            <a:xfrm>
              <a:off x="4165503" y="4956212"/>
              <a:ext cx="3860995" cy="1062359"/>
              <a:chOff x="4489903" y="5178105"/>
              <a:chExt cx="3860995" cy="1062359"/>
            </a:xfrm>
          </p:grpSpPr>
          <p:sp>
            <p:nvSpPr>
              <p:cNvPr id="16" name="isḷiḍe"/>
              <p:cNvSpPr/>
              <p:nvPr/>
            </p:nvSpPr>
            <p:spPr bwMode="auto">
              <a:xfrm>
                <a:off x="4489903" y="5565704"/>
                <a:ext cx="3860995" cy="674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17" name="íŝ1ïḍè"/>
              <p:cNvSpPr txBox="1"/>
              <p:nvPr/>
            </p:nvSpPr>
            <p:spPr bwMode="auto">
              <a:xfrm>
                <a:off x="4489903" y="5178105"/>
                <a:ext cx="38609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  <p:sp>
          <p:nvSpPr>
            <p:cNvPr id="13" name="ï$ļiḋè"/>
            <p:cNvSpPr/>
            <p:nvPr/>
          </p:nvSpPr>
          <p:spPr bwMode="auto">
            <a:xfrm>
              <a:off x="6976956" y="2266427"/>
              <a:ext cx="513510" cy="494008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îṣ1íḑe"/>
            <p:cNvSpPr/>
            <p:nvPr/>
          </p:nvSpPr>
          <p:spPr bwMode="auto">
            <a:xfrm>
              <a:off x="4709455" y="2266506"/>
              <a:ext cx="513506" cy="493850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ïṧ1îďê"/>
            <p:cNvSpPr/>
            <p:nvPr/>
          </p:nvSpPr>
          <p:spPr bwMode="auto">
            <a:xfrm>
              <a:off x="5812411" y="3391023"/>
              <a:ext cx="575096" cy="465488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3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ïŝļîḑe"/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12" y="104166"/>
            <a:ext cx="1197951" cy="1192079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641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00151"/>
            <a:ext cx="10850562" cy="4943474"/>
            <a:chOff x="669925" y="1200151"/>
            <a:chExt cx="10850562" cy="4943474"/>
          </a:xfrm>
        </p:grpSpPr>
        <p:sp>
          <p:nvSpPr>
            <p:cNvPr id="4" name="iṥḷíḓê"/>
            <p:cNvSpPr/>
            <p:nvPr/>
          </p:nvSpPr>
          <p:spPr>
            <a:xfrm>
              <a:off x="6027443" y="4039354"/>
              <a:ext cx="623253" cy="1246504"/>
            </a:xfrm>
            <a:custGeom>
              <a:avLst/>
              <a:gdLst>
                <a:gd name="connsiteX0" fmla="*/ 0 w 958850"/>
                <a:gd name="connsiteY0" fmla="*/ 0 h 1917700"/>
                <a:gd name="connsiteX1" fmla="*/ 958850 w 958850"/>
                <a:gd name="connsiteY1" fmla="*/ 958850 h 1917700"/>
                <a:gd name="connsiteX2" fmla="*/ 0 w 958850"/>
                <a:gd name="connsiteY2" fmla="*/ 1917700 h 1917700"/>
                <a:gd name="connsiteX3" fmla="*/ 0 w 958850"/>
                <a:gd name="connsiteY3" fmla="*/ 1672656 h 1917700"/>
                <a:gd name="connsiteX4" fmla="*/ 713806 w 958850"/>
                <a:gd name="connsiteY4" fmla="*/ 958850 h 1917700"/>
                <a:gd name="connsiteX5" fmla="*/ 0 w 958850"/>
                <a:gd name="connsiteY5" fmla="*/ 245044 h 1917700"/>
                <a:gd name="connsiteX6" fmla="*/ 0 w 958850"/>
                <a:gd name="connsiteY6" fmla="*/ 0 h 191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8850" h="1917700">
                  <a:moveTo>
                    <a:pt x="0" y="0"/>
                  </a:moveTo>
                  <a:cubicBezTo>
                    <a:pt x="529558" y="0"/>
                    <a:pt x="958850" y="429292"/>
                    <a:pt x="958850" y="958850"/>
                  </a:cubicBezTo>
                  <a:cubicBezTo>
                    <a:pt x="958850" y="1488408"/>
                    <a:pt x="529558" y="1917700"/>
                    <a:pt x="0" y="1917700"/>
                  </a:cubicBezTo>
                  <a:lnTo>
                    <a:pt x="0" y="1672656"/>
                  </a:lnTo>
                  <a:cubicBezTo>
                    <a:pt x="394224" y="1672656"/>
                    <a:pt x="713806" y="1353074"/>
                    <a:pt x="713806" y="958850"/>
                  </a:cubicBezTo>
                  <a:cubicBezTo>
                    <a:pt x="713806" y="564626"/>
                    <a:pt x="394224" y="245044"/>
                    <a:pt x="0" y="2450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5" name="îṣľîḍé"/>
            <p:cNvSpPr/>
            <p:nvPr/>
          </p:nvSpPr>
          <p:spPr>
            <a:xfrm>
              <a:off x="3049452" y="5126433"/>
              <a:ext cx="2977992" cy="159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" name="ïŝḷíďè"/>
            <p:cNvSpPr/>
            <p:nvPr/>
          </p:nvSpPr>
          <p:spPr>
            <a:xfrm rot="16200000">
              <a:off x="2624978" y="5559724"/>
              <a:ext cx="1008377" cy="159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" name="iṧlíḓe"/>
            <p:cNvSpPr/>
            <p:nvPr/>
          </p:nvSpPr>
          <p:spPr>
            <a:xfrm>
              <a:off x="5628106" y="4263269"/>
              <a:ext cx="798673" cy="7986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8" name="íśḷïḓê"/>
            <p:cNvSpPr/>
            <p:nvPr/>
          </p:nvSpPr>
          <p:spPr bwMode="auto">
            <a:xfrm flipH="1">
              <a:off x="5840355" y="4482622"/>
              <a:ext cx="374174" cy="359966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îŝḷíḑè"/>
            <p:cNvSpPr/>
            <p:nvPr/>
          </p:nvSpPr>
          <p:spPr>
            <a:xfrm>
              <a:off x="5404191" y="2951758"/>
              <a:ext cx="623253" cy="1246504"/>
            </a:xfrm>
            <a:custGeom>
              <a:avLst/>
              <a:gdLst>
                <a:gd name="connsiteX0" fmla="*/ 958850 w 958850"/>
                <a:gd name="connsiteY0" fmla="*/ 0 h 1917700"/>
                <a:gd name="connsiteX1" fmla="*/ 958850 w 958850"/>
                <a:gd name="connsiteY1" fmla="*/ 245044 h 1917700"/>
                <a:gd name="connsiteX2" fmla="*/ 245044 w 958850"/>
                <a:gd name="connsiteY2" fmla="*/ 958850 h 1917700"/>
                <a:gd name="connsiteX3" fmla="*/ 958850 w 958850"/>
                <a:gd name="connsiteY3" fmla="*/ 1672656 h 1917700"/>
                <a:gd name="connsiteX4" fmla="*/ 958850 w 958850"/>
                <a:gd name="connsiteY4" fmla="*/ 1917700 h 1917700"/>
                <a:gd name="connsiteX5" fmla="*/ 0 w 958850"/>
                <a:gd name="connsiteY5" fmla="*/ 958850 h 1917700"/>
                <a:gd name="connsiteX6" fmla="*/ 958850 w 958850"/>
                <a:gd name="connsiteY6" fmla="*/ 0 h 191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8850" h="1917700">
                  <a:moveTo>
                    <a:pt x="958850" y="0"/>
                  </a:moveTo>
                  <a:lnTo>
                    <a:pt x="958850" y="245044"/>
                  </a:lnTo>
                  <a:cubicBezTo>
                    <a:pt x="564626" y="245044"/>
                    <a:pt x="245044" y="564626"/>
                    <a:pt x="245044" y="958850"/>
                  </a:cubicBezTo>
                  <a:cubicBezTo>
                    <a:pt x="245044" y="1353074"/>
                    <a:pt x="564626" y="1672656"/>
                    <a:pt x="958850" y="1672656"/>
                  </a:cubicBezTo>
                  <a:lnTo>
                    <a:pt x="958850" y="1917700"/>
                  </a:lnTo>
                  <a:cubicBezTo>
                    <a:pt x="429292" y="1917700"/>
                    <a:pt x="0" y="1488408"/>
                    <a:pt x="0" y="958850"/>
                  </a:cubicBezTo>
                  <a:cubicBezTo>
                    <a:pt x="0" y="429292"/>
                    <a:pt x="429292" y="0"/>
                    <a:pt x="958850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0" name="iṡlíḍè"/>
            <p:cNvSpPr/>
            <p:nvPr/>
          </p:nvSpPr>
          <p:spPr>
            <a:xfrm>
              <a:off x="6027442" y="4039354"/>
              <a:ext cx="5493045" cy="159425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1" name="îṧḷíḋe"/>
            <p:cNvSpPr/>
            <p:nvPr/>
          </p:nvSpPr>
          <p:spPr>
            <a:xfrm>
              <a:off x="5628106" y="3175065"/>
              <a:ext cx="798673" cy="798673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2" name="íṩḻiďe"/>
            <p:cNvSpPr/>
            <p:nvPr/>
          </p:nvSpPr>
          <p:spPr bwMode="auto">
            <a:xfrm>
              <a:off x="5829713" y="3401795"/>
              <a:ext cx="395458" cy="345212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îṧḷîdé"/>
            <p:cNvSpPr/>
            <p:nvPr/>
          </p:nvSpPr>
          <p:spPr>
            <a:xfrm>
              <a:off x="669925" y="2951758"/>
              <a:ext cx="5357519" cy="159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4" name="iṧḻîďé"/>
            <p:cNvSpPr/>
            <p:nvPr/>
          </p:nvSpPr>
          <p:spPr>
            <a:xfrm rot="16200000">
              <a:off x="5696305" y="1531289"/>
              <a:ext cx="821701" cy="159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5" name="ïṣlíḋé"/>
            <p:cNvSpPr/>
            <p:nvPr/>
          </p:nvSpPr>
          <p:spPr>
            <a:xfrm>
              <a:off x="6027443" y="1864678"/>
              <a:ext cx="623253" cy="1246504"/>
            </a:xfrm>
            <a:custGeom>
              <a:avLst/>
              <a:gdLst>
                <a:gd name="connsiteX0" fmla="*/ 0 w 958850"/>
                <a:gd name="connsiteY0" fmla="*/ 0 h 1917700"/>
                <a:gd name="connsiteX1" fmla="*/ 958850 w 958850"/>
                <a:gd name="connsiteY1" fmla="*/ 958850 h 1917700"/>
                <a:gd name="connsiteX2" fmla="*/ 0 w 958850"/>
                <a:gd name="connsiteY2" fmla="*/ 1917700 h 1917700"/>
                <a:gd name="connsiteX3" fmla="*/ 0 w 958850"/>
                <a:gd name="connsiteY3" fmla="*/ 1672656 h 1917700"/>
                <a:gd name="connsiteX4" fmla="*/ 713806 w 958850"/>
                <a:gd name="connsiteY4" fmla="*/ 958850 h 1917700"/>
                <a:gd name="connsiteX5" fmla="*/ 0 w 958850"/>
                <a:gd name="connsiteY5" fmla="*/ 245044 h 1917700"/>
                <a:gd name="connsiteX6" fmla="*/ 0 w 958850"/>
                <a:gd name="connsiteY6" fmla="*/ 0 h 191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8850" h="1917700">
                  <a:moveTo>
                    <a:pt x="0" y="0"/>
                  </a:moveTo>
                  <a:cubicBezTo>
                    <a:pt x="529558" y="0"/>
                    <a:pt x="958850" y="429292"/>
                    <a:pt x="958850" y="958850"/>
                  </a:cubicBezTo>
                  <a:cubicBezTo>
                    <a:pt x="958850" y="1488408"/>
                    <a:pt x="529558" y="1917700"/>
                    <a:pt x="0" y="1917700"/>
                  </a:cubicBezTo>
                  <a:lnTo>
                    <a:pt x="0" y="1672656"/>
                  </a:lnTo>
                  <a:cubicBezTo>
                    <a:pt x="394224" y="1672656"/>
                    <a:pt x="713806" y="1353074"/>
                    <a:pt x="713806" y="958850"/>
                  </a:cubicBezTo>
                  <a:cubicBezTo>
                    <a:pt x="713806" y="564626"/>
                    <a:pt x="394224" y="245044"/>
                    <a:pt x="0" y="2450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6" name="işľïḓê"/>
            <p:cNvSpPr/>
            <p:nvPr/>
          </p:nvSpPr>
          <p:spPr>
            <a:xfrm>
              <a:off x="5628106" y="2088594"/>
              <a:ext cx="798673" cy="7986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7" name="í$ḻîḑe"/>
            <p:cNvSpPr/>
            <p:nvPr/>
          </p:nvSpPr>
          <p:spPr bwMode="auto">
            <a:xfrm flipH="1">
              <a:off x="5836243" y="2304050"/>
              <a:ext cx="382398" cy="367760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 dirty="0"/>
            </a:p>
          </p:txBody>
        </p:sp>
        <p:grpSp>
          <p:nvGrpSpPr>
            <p:cNvPr id="18" name="ï$ḻíḓê"/>
            <p:cNvGrpSpPr/>
            <p:nvPr/>
          </p:nvGrpSpPr>
          <p:grpSpPr>
            <a:xfrm>
              <a:off x="1690817" y="1623035"/>
              <a:ext cx="3675068" cy="1038585"/>
              <a:chOff x="1809345" y="1656394"/>
              <a:chExt cx="3675068" cy="1038585"/>
            </a:xfrm>
          </p:grpSpPr>
          <p:sp>
            <p:nvSpPr>
              <p:cNvPr id="25" name="ïṥḻîḓê"/>
              <p:cNvSpPr/>
              <p:nvPr/>
            </p:nvSpPr>
            <p:spPr bwMode="auto">
              <a:xfrm>
                <a:off x="1809345" y="2043992"/>
                <a:ext cx="3675068" cy="650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r"/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26" name="îṩlïdé"/>
              <p:cNvSpPr txBox="1"/>
              <p:nvPr/>
            </p:nvSpPr>
            <p:spPr bwMode="auto">
              <a:xfrm>
                <a:off x="1809345" y="1656394"/>
                <a:ext cx="367506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19" name="íśḻîḑê"/>
            <p:cNvGrpSpPr/>
            <p:nvPr/>
          </p:nvGrpSpPr>
          <p:grpSpPr>
            <a:xfrm>
              <a:off x="6826116" y="2710631"/>
              <a:ext cx="3675068" cy="1038585"/>
              <a:chOff x="6133923" y="2743990"/>
              <a:chExt cx="3675068" cy="1038585"/>
            </a:xfrm>
          </p:grpSpPr>
          <p:sp>
            <p:nvSpPr>
              <p:cNvPr id="23" name="íşḻiḍé"/>
              <p:cNvSpPr/>
              <p:nvPr/>
            </p:nvSpPr>
            <p:spPr bwMode="auto">
              <a:xfrm>
                <a:off x="6133923" y="3131588"/>
                <a:ext cx="3675068" cy="650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24" name="ïşlidê"/>
              <p:cNvSpPr txBox="1"/>
              <p:nvPr/>
            </p:nvSpPr>
            <p:spPr bwMode="auto">
              <a:xfrm>
                <a:off x="6133923" y="2743990"/>
                <a:ext cx="367506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20" name="ïṡḷiḓé"/>
            <p:cNvGrpSpPr/>
            <p:nvPr/>
          </p:nvGrpSpPr>
          <p:grpSpPr>
            <a:xfrm>
              <a:off x="1690817" y="3813706"/>
              <a:ext cx="3675068" cy="1038585"/>
              <a:chOff x="1809345" y="3680457"/>
              <a:chExt cx="3675068" cy="1038585"/>
            </a:xfrm>
          </p:grpSpPr>
          <p:sp>
            <p:nvSpPr>
              <p:cNvPr id="21" name="îṣ1ïḋê"/>
              <p:cNvSpPr/>
              <p:nvPr/>
            </p:nvSpPr>
            <p:spPr bwMode="auto">
              <a:xfrm>
                <a:off x="1809345" y="4068055"/>
                <a:ext cx="3675068" cy="650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r"/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22" name="îṩlîḓè"/>
              <p:cNvSpPr txBox="1"/>
              <p:nvPr/>
            </p:nvSpPr>
            <p:spPr bwMode="auto">
              <a:xfrm>
                <a:off x="1809345" y="3680457"/>
                <a:ext cx="367506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8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ïŝļîḑe"/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12" y="104166"/>
            <a:ext cx="1197951" cy="1192079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1128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9" y="1445526"/>
            <a:ext cx="10850562" cy="4701274"/>
            <a:chOff x="670719" y="1445526"/>
            <a:chExt cx="10850562" cy="4701274"/>
          </a:xfrm>
        </p:grpSpPr>
        <p:sp>
          <p:nvSpPr>
            <p:cNvPr id="4" name="iŝľïde"/>
            <p:cNvSpPr/>
            <p:nvPr/>
          </p:nvSpPr>
          <p:spPr bwMode="auto">
            <a:xfrm>
              <a:off x="4994658" y="4815965"/>
              <a:ext cx="1003127" cy="1282883"/>
            </a:xfrm>
            <a:custGeom>
              <a:avLst/>
              <a:gdLst>
                <a:gd name="connsiteX0" fmla="*/ 405579 w 1003127"/>
                <a:gd name="connsiteY0" fmla="*/ 319721 h 1282883"/>
                <a:gd name="connsiteX1" fmla="*/ 421625 w 1003127"/>
                <a:gd name="connsiteY1" fmla="*/ 322391 h 1282883"/>
                <a:gd name="connsiteX2" fmla="*/ 439009 w 1003127"/>
                <a:gd name="connsiteY2" fmla="*/ 325061 h 1282883"/>
                <a:gd name="connsiteX3" fmla="*/ 452382 w 1003127"/>
                <a:gd name="connsiteY3" fmla="*/ 330401 h 1282883"/>
                <a:gd name="connsiteX4" fmla="*/ 463080 w 1003127"/>
                <a:gd name="connsiteY4" fmla="*/ 338411 h 1282883"/>
                <a:gd name="connsiteX5" fmla="*/ 475115 w 1003127"/>
                <a:gd name="connsiteY5" fmla="*/ 349090 h 1282883"/>
                <a:gd name="connsiteX6" fmla="*/ 482552 w 1003127"/>
                <a:gd name="connsiteY6" fmla="*/ 358990 h 1282883"/>
                <a:gd name="connsiteX7" fmla="*/ 655428 w 1003127"/>
                <a:gd name="connsiteY7" fmla="*/ 511815 h 1282883"/>
                <a:gd name="connsiteX8" fmla="*/ 655297 w 1003127"/>
                <a:gd name="connsiteY8" fmla="*/ 512144 h 1282883"/>
                <a:gd name="connsiteX9" fmla="*/ 663422 w 1003127"/>
                <a:gd name="connsiteY9" fmla="*/ 512877 h 1282883"/>
                <a:gd name="connsiteX10" fmla="*/ 952504 w 1003127"/>
                <a:gd name="connsiteY10" fmla="*/ 580359 h 1282883"/>
                <a:gd name="connsiteX11" fmla="*/ 965826 w 1003127"/>
                <a:gd name="connsiteY11" fmla="*/ 583005 h 1282883"/>
                <a:gd name="connsiteX12" fmla="*/ 975152 w 1003127"/>
                <a:gd name="connsiteY12" fmla="*/ 589621 h 1282883"/>
                <a:gd name="connsiteX13" fmla="*/ 985809 w 1003127"/>
                <a:gd name="connsiteY13" fmla="*/ 597560 h 1282883"/>
                <a:gd name="connsiteX14" fmla="*/ 993802 w 1003127"/>
                <a:gd name="connsiteY14" fmla="*/ 608145 h 1282883"/>
                <a:gd name="connsiteX15" fmla="*/ 999131 w 1003127"/>
                <a:gd name="connsiteY15" fmla="*/ 620054 h 1282883"/>
                <a:gd name="connsiteX16" fmla="*/ 1001795 w 1003127"/>
                <a:gd name="connsiteY16" fmla="*/ 630639 h 1282883"/>
                <a:gd name="connsiteX17" fmla="*/ 1003127 w 1003127"/>
                <a:gd name="connsiteY17" fmla="*/ 643870 h 1282883"/>
                <a:gd name="connsiteX18" fmla="*/ 1001795 w 1003127"/>
                <a:gd name="connsiteY18" fmla="*/ 657102 h 1282883"/>
                <a:gd name="connsiteX19" fmla="*/ 996466 w 1003127"/>
                <a:gd name="connsiteY19" fmla="*/ 669011 h 1282883"/>
                <a:gd name="connsiteX20" fmla="*/ 989805 w 1003127"/>
                <a:gd name="connsiteY20" fmla="*/ 680919 h 1282883"/>
                <a:gd name="connsiteX21" fmla="*/ 981812 w 1003127"/>
                <a:gd name="connsiteY21" fmla="*/ 690181 h 1282883"/>
                <a:gd name="connsiteX22" fmla="*/ 972487 w 1003127"/>
                <a:gd name="connsiteY22" fmla="*/ 696797 h 1282883"/>
                <a:gd name="connsiteX23" fmla="*/ 961830 w 1003127"/>
                <a:gd name="connsiteY23" fmla="*/ 703413 h 1282883"/>
                <a:gd name="connsiteX24" fmla="*/ 948508 w 1003127"/>
                <a:gd name="connsiteY24" fmla="*/ 707382 h 1282883"/>
                <a:gd name="connsiteX25" fmla="*/ 937851 w 1003127"/>
                <a:gd name="connsiteY25" fmla="*/ 707382 h 1282883"/>
                <a:gd name="connsiteX26" fmla="*/ 924529 w 1003127"/>
                <a:gd name="connsiteY26" fmla="*/ 704736 h 1282883"/>
                <a:gd name="connsiteX27" fmla="*/ 638111 w 1003127"/>
                <a:gd name="connsiteY27" fmla="*/ 649163 h 1282883"/>
                <a:gd name="connsiteX28" fmla="*/ 624789 w 1003127"/>
                <a:gd name="connsiteY28" fmla="*/ 646517 h 1282883"/>
                <a:gd name="connsiteX29" fmla="*/ 611467 w 1003127"/>
                <a:gd name="connsiteY29" fmla="*/ 637255 h 1282883"/>
                <a:gd name="connsiteX30" fmla="*/ 606676 w 1003127"/>
                <a:gd name="connsiteY30" fmla="*/ 633553 h 1282883"/>
                <a:gd name="connsiteX31" fmla="*/ 605918 w 1003127"/>
                <a:gd name="connsiteY31" fmla="*/ 635445 h 1282883"/>
                <a:gd name="connsiteX32" fmla="*/ 539333 w 1003127"/>
                <a:gd name="connsiteY32" fmla="*/ 578412 h 1282883"/>
                <a:gd name="connsiteX33" fmla="*/ 585879 w 1003127"/>
                <a:gd name="connsiteY33" fmla="*/ 776504 h 1282883"/>
                <a:gd name="connsiteX34" fmla="*/ 768924 w 1003127"/>
                <a:gd name="connsiteY34" fmla="*/ 746738 h 1282883"/>
                <a:gd name="connsiteX35" fmla="*/ 769996 w 1003127"/>
                <a:gd name="connsiteY35" fmla="*/ 746052 h 1282883"/>
                <a:gd name="connsiteX36" fmla="*/ 784650 w 1003127"/>
                <a:gd name="connsiteY36" fmla="*/ 742035 h 1282883"/>
                <a:gd name="connsiteX37" fmla="*/ 803301 w 1003127"/>
                <a:gd name="connsiteY37" fmla="*/ 739357 h 1282883"/>
                <a:gd name="connsiteX38" fmla="*/ 820619 w 1003127"/>
                <a:gd name="connsiteY38" fmla="*/ 742035 h 1282883"/>
                <a:gd name="connsiteX39" fmla="*/ 835273 w 1003127"/>
                <a:gd name="connsiteY39" fmla="*/ 746052 h 1282883"/>
                <a:gd name="connsiteX40" fmla="*/ 849927 w 1003127"/>
                <a:gd name="connsiteY40" fmla="*/ 755425 h 1282883"/>
                <a:gd name="connsiteX41" fmla="*/ 863249 w 1003127"/>
                <a:gd name="connsiteY41" fmla="*/ 764798 h 1282883"/>
                <a:gd name="connsiteX42" fmla="*/ 872575 w 1003127"/>
                <a:gd name="connsiteY42" fmla="*/ 778188 h 1282883"/>
                <a:gd name="connsiteX43" fmla="*/ 881900 w 1003127"/>
                <a:gd name="connsiteY43" fmla="*/ 791578 h 1282883"/>
                <a:gd name="connsiteX44" fmla="*/ 885896 w 1003127"/>
                <a:gd name="connsiteY44" fmla="*/ 807645 h 1282883"/>
                <a:gd name="connsiteX45" fmla="*/ 888561 w 1003127"/>
                <a:gd name="connsiteY45" fmla="*/ 825052 h 1282883"/>
                <a:gd name="connsiteX46" fmla="*/ 891225 w 1003127"/>
                <a:gd name="connsiteY46" fmla="*/ 1178543 h 1282883"/>
                <a:gd name="connsiteX47" fmla="*/ 889893 w 1003127"/>
                <a:gd name="connsiteY47" fmla="*/ 1194611 h 1282883"/>
                <a:gd name="connsiteX48" fmla="*/ 884564 w 1003127"/>
                <a:gd name="connsiteY48" fmla="*/ 1210679 h 1282883"/>
                <a:gd name="connsiteX49" fmla="*/ 876571 w 1003127"/>
                <a:gd name="connsiteY49" fmla="*/ 1226747 h 1282883"/>
                <a:gd name="connsiteX50" fmla="*/ 865914 w 1003127"/>
                <a:gd name="connsiteY50" fmla="*/ 1237459 h 1282883"/>
                <a:gd name="connsiteX51" fmla="*/ 855256 w 1003127"/>
                <a:gd name="connsiteY51" fmla="*/ 1248170 h 1282883"/>
                <a:gd name="connsiteX52" fmla="*/ 839270 w 1003127"/>
                <a:gd name="connsiteY52" fmla="*/ 1256204 h 1282883"/>
                <a:gd name="connsiteX53" fmla="*/ 823284 w 1003127"/>
                <a:gd name="connsiteY53" fmla="*/ 1261560 h 1282883"/>
                <a:gd name="connsiteX54" fmla="*/ 807298 w 1003127"/>
                <a:gd name="connsiteY54" fmla="*/ 1262899 h 1282883"/>
                <a:gd name="connsiteX55" fmla="*/ 789979 w 1003127"/>
                <a:gd name="connsiteY55" fmla="*/ 1261560 h 1282883"/>
                <a:gd name="connsiteX56" fmla="*/ 773993 w 1003127"/>
                <a:gd name="connsiteY56" fmla="*/ 1256204 h 1282883"/>
                <a:gd name="connsiteX57" fmla="*/ 760671 w 1003127"/>
                <a:gd name="connsiteY57" fmla="*/ 1249509 h 1282883"/>
                <a:gd name="connsiteX58" fmla="*/ 747349 w 1003127"/>
                <a:gd name="connsiteY58" fmla="*/ 1237459 h 1282883"/>
                <a:gd name="connsiteX59" fmla="*/ 736692 w 1003127"/>
                <a:gd name="connsiteY59" fmla="*/ 1226747 h 1282883"/>
                <a:gd name="connsiteX60" fmla="*/ 728699 w 1003127"/>
                <a:gd name="connsiteY60" fmla="*/ 1210679 h 1282883"/>
                <a:gd name="connsiteX61" fmla="*/ 723370 w 1003127"/>
                <a:gd name="connsiteY61" fmla="*/ 1195950 h 1282883"/>
                <a:gd name="connsiteX62" fmla="*/ 722038 w 1003127"/>
                <a:gd name="connsiteY62" fmla="*/ 1178543 h 1282883"/>
                <a:gd name="connsiteX63" fmla="*/ 720139 w 1003127"/>
                <a:gd name="connsiteY63" fmla="*/ 926610 h 1282883"/>
                <a:gd name="connsiteX64" fmla="*/ 504485 w 1003127"/>
                <a:gd name="connsiteY64" fmla="*/ 962424 h 1282883"/>
                <a:gd name="connsiteX65" fmla="*/ 515552 w 1003127"/>
                <a:gd name="connsiteY65" fmla="*/ 1132139 h 1282883"/>
                <a:gd name="connsiteX66" fmla="*/ 514925 w 1003127"/>
                <a:gd name="connsiteY66" fmla="*/ 1140309 h 1282883"/>
                <a:gd name="connsiteX67" fmla="*/ 515552 w 1003127"/>
                <a:gd name="connsiteY67" fmla="*/ 1147806 h 1282883"/>
                <a:gd name="connsiteX68" fmla="*/ 512895 w 1003127"/>
                <a:gd name="connsiteY68" fmla="*/ 1165021 h 1282883"/>
                <a:gd name="connsiteX69" fmla="*/ 507580 w 1003127"/>
                <a:gd name="connsiteY69" fmla="*/ 1179589 h 1282883"/>
                <a:gd name="connsiteX70" fmla="*/ 499607 w 1003127"/>
                <a:gd name="connsiteY70" fmla="*/ 1192832 h 1282883"/>
                <a:gd name="connsiteX71" fmla="*/ 487649 w 1003127"/>
                <a:gd name="connsiteY71" fmla="*/ 1206074 h 1282883"/>
                <a:gd name="connsiteX72" fmla="*/ 474361 w 1003127"/>
                <a:gd name="connsiteY72" fmla="*/ 1215344 h 1282883"/>
                <a:gd name="connsiteX73" fmla="*/ 459745 w 1003127"/>
                <a:gd name="connsiteY73" fmla="*/ 1221966 h 1282883"/>
                <a:gd name="connsiteX74" fmla="*/ 442471 w 1003127"/>
                <a:gd name="connsiteY74" fmla="*/ 1227263 h 1282883"/>
                <a:gd name="connsiteX75" fmla="*/ 96998 w 1003127"/>
                <a:gd name="connsiteY75" fmla="*/ 1282883 h 1282883"/>
                <a:gd name="connsiteX76" fmla="*/ 81053 w 1003127"/>
                <a:gd name="connsiteY76" fmla="*/ 1282883 h 1282883"/>
                <a:gd name="connsiteX77" fmla="*/ 65108 w 1003127"/>
                <a:gd name="connsiteY77" fmla="*/ 1281559 h 1282883"/>
                <a:gd name="connsiteX78" fmla="*/ 49163 w 1003127"/>
                <a:gd name="connsiteY78" fmla="*/ 1274938 h 1282883"/>
                <a:gd name="connsiteX79" fmla="*/ 34547 w 1003127"/>
                <a:gd name="connsiteY79" fmla="*/ 1266992 h 1282883"/>
                <a:gd name="connsiteX80" fmla="*/ 22588 w 1003127"/>
                <a:gd name="connsiteY80" fmla="*/ 1256397 h 1282883"/>
                <a:gd name="connsiteX81" fmla="*/ 13287 w 1003127"/>
                <a:gd name="connsiteY81" fmla="*/ 1243155 h 1282883"/>
                <a:gd name="connsiteX82" fmla="*/ 6643 w 1003127"/>
                <a:gd name="connsiteY82" fmla="*/ 1228587 h 1282883"/>
                <a:gd name="connsiteX83" fmla="*/ 1328 w 1003127"/>
                <a:gd name="connsiteY83" fmla="*/ 1212696 h 1282883"/>
                <a:gd name="connsiteX84" fmla="*/ 0 w 1003127"/>
                <a:gd name="connsiteY84" fmla="*/ 1195480 h 1282883"/>
                <a:gd name="connsiteX85" fmla="*/ 3986 w 1003127"/>
                <a:gd name="connsiteY85" fmla="*/ 1179589 h 1282883"/>
                <a:gd name="connsiteX86" fmla="*/ 7972 w 1003127"/>
                <a:gd name="connsiteY86" fmla="*/ 1162373 h 1282883"/>
                <a:gd name="connsiteX87" fmla="*/ 17273 w 1003127"/>
                <a:gd name="connsiteY87" fmla="*/ 1149130 h 1282883"/>
                <a:gd name="connsiteX88" fmla="*/ 27903 w 1003127"/>
                <a:gd name="connsiteY88" fmla="*/ 1138536 h 1282883"/>
                <a:gd name="connsiteX89" fmla="*/ 41191 w 1003127"/>
                <a:gd name="connsiteY89" fmla="*/ 1127941 h 1282883"/>
                <a:gd name="connsiteX90" fmla="*/ 55807 w 1003127"/>
                <a:gd name="connsiteY90" fmla="*/ 1119996 h 1282883"/>
                <a:gd name="connsiteX91" fmla="*/ 73081 w 1003127"/>
                <a:gd name="connsiteY91" fmla="*/ 1117347 h 1282883"/>
                <a:gd name="connsiteX92" fmla="*/ 341830 w 1003127"/>
                <a:gd name="connsiteY92" fmla="*/ 1073049 h 1282883"/>
                <a:gd name="connsiteX93" fmla="*/ 330819 w 1003127"/>
                <a:gd name="connsiteY93" fmla="*/ 903638 h 1282883"/>
                <a:gd name="connsiteX94" fmla="*/ 330693 w 1003127"/>
                <a:gd name="connsiteY94" fmla="*/ 903096 h 1282883"/>
                <a:gd name="connsiteX95" fmla="*/ 249121 w 1003127"/>
                <a:gd name="connsiteY95" fmla="*/ 443872 h 1282883"/>
                <a:gd name="connsiteX96" fmla="*/ 247784 w 1003127"/>
                <a:gd name="connsiteY96" fmla="*/ 426518 h 1282883"/>
                <a:gd name="connsiteX97" fmla="*/ 247784 w 1003127"/>
                <a:gd name="connsiteY97" fmla="*/ 410498 h 1282883"/>
                <a:gd name="connsiteX98" fmla="*/ 251796 w 1003127"/>
                <a:gd name="connsiteY98" fmla="*/ 394479 h 1282883"/>
                <a:gd name="connsiteX99" fmla="*/ 261157 w 1003127"/>
                <a:gd name="connsiteY99" fmla="*/ 379794 h 1282883"/>
                <a:gd name="connsiteX100" fmla="*/ 270517 w 1003127"/>
                <a:gd name="connsiteY100" fmla="*/ 369115 h 1282883"/>
                <a:gd name="connsiteX101" fmla="*/ 282552 w 1003127"/>
                <a:gd name="connsiteY101" fmla="*/ 357100 h 1282883"/>
                <a:gd name="connsiteX102" fmla="*/ 297262 w 1003127"/>
                <a:gd name="connsiteY102" fmla="*/ 346420 h 1282883"/>
                <a:gd name="connsiteX103" fmla="*/ 311972 w 1003127"/>
                <a:gd name="connsiteY103" fmla="*/ 339746 h 1282883"/>
                <a:gd name="connsiteX104" fmla="*/ 337379 w 1003127"/>
                <a:gd name="connsiteY104" fmla="*/ 331736 h 1282883"/>
                <a:gd name="connsiteX105" fmla="*/ 360112 w 1003127"/>
                <a:gd name="connsiteY105" fmla="*/ 325061 h 1282883"/>
                <a:gd name="connsiteX106" fmla="*/ 381508 w 1003127"/>
                <a:gd name="connsiteY106" fmla="*/ 322391 h 1282883"/>
                <a:gd name="connsiteX107" fmla="*/ 398320 w 1003127"/>
                <a:gd name="connsiteY107" fmla="*/ 0 h 1282883"/>
                <a:gd name="connsiteX108" fmla="*/ 412974 w 1003127"/>
                <a:gd name="connsiteY108" fmla="*/ 1321 h 1282883"/>
                <a:gd name="connsiteX109" fmla="*/ 427628 w 1003127"/>
                <a:gd name="connsiteY109" fmla="*/ 3961 h 1282883"/>
                <a:gd name="connsiteX110" fmla="*/ 442282 w 1003127"/>
                <a:gd name="connsiteY110" fmla="*/ 6602 h 1282883"/>
                <a:gd name="connsiteX111" fmla="*/ 455604 w 1003127"/>
                <a:gd name="connsiteY111" fmla="*/ 11884 h 1282883"/>
                <a:gd name="connsiteX112" fmla="*/ 468926 w 1003127"/>
                <a:gd name="connsiteY112" fmla="*/ 18486 h 1282883"/>
                <a:gd name="connsiteX113" fmla="*/ 480915 w 1003127"/>
                <a:gd name="connsiteY113" fmla="*/ 26409 h 1282883"/>
                <a:gd name="connsiteX114" fmla="*/ 492905 w 1003127"/>
                <a:gd name="connsiteY114" fmla="*/ 34331 h 1282883"/>
                <a:gd name="connsiteX115" fmla="*/ 503562 w 1003127"/>
                <a:gd name="connsiteY115" fmla="*/ 44895 h 1282883"/>
                <a:gd name="connsiteX116" fmla="*/ 514220 w 1003127"/>
                <a:gd name="connsiteY116" fmla="*/ 54138 h 1282883"/>
                <a:gd name="connsiteX117" fmla="*/ 522213 w 1003127"/>
                <a:gd name="connsiteY117" fmla="*/ 66022 h 1282883"/>
                <a:gd name="connsiteX118" fmla="*/ 528874 w 1003127"/>
                <a:gd name="connsiteY118" fmla="*/ 79226 h 1282883"/>
                <a:gd name="connsiteX119" fmla="*/ 535535 w 1003127"/>
                <a:gd name="connsiteY119" fmla="*/ 92430 h 1282883"/>
                <a:gd name="connsiteX120" fmla="*/ 540863 w 1003127"/>
                <a:gd name="connsiteY120" fmla="*/ 105635 h 1282883"/>
                <a:gd name="connsiteX121" fmla="*/ 544860 w 1003127"/>
                <a:gd name="connsiteY121" fmla="*/ 120160 h 1282883"/>
                <a:gd name="connsiteX122" fmla="*/ 547524 w 1003127"/>
                <a:gd name="connsiteY122" fmla="*/ 134684 h 1282883"/>
                <a:gd name="connsiteX123" fmla="*/ 547524 w 1003127"/>
                <a:gd name="connsiteY123" fmla="*/ 149209 h 1282883"/>
                <a:gd name="connsiteX124" fmla="*/ 547524 w 1003127"/>
                <a:gd name="connsiteY124" fmla="*/ 165054 h 1282883"/>
                <a:gd name="connsiteX125" fmla="*/ 544860 w 1003127"/>
                <a:gd name="connsiteY125" fmla="*/ 179579 h 1282883"/>
                <a:gd name="connsiteX126" fmla="*/ 540863 w 1003127"/>
                <a:gd name="connsiteY126" fmla="*/ 194104 h 1282883"/>
                <a:gd name="connsiteX127" fmla="*/ 535535 w 1003127"/>
                <a:gd name="connsiteY127" fmla="*/ 208628 h 1282883"/>
                <a:gd name="connsiteX128" fmla="*/ 528874 w 1003127"/>
                <a:gd name="connsiteY128" fmla="*/ 220512 h 1282883"/>
                <a:gd name="connsiteX129" fmla="*/ 522213 w 1003127"/>
                <a:gd name="connsiteY129" fmla="*/ 233717 h 1282883"/>
                <a:gd name="connsiteX130" fmla="*/ 514220 w 1003127"/>
                <a:gd name="connsiteY130" fmla="*/ 245601 h 1282883"/>
                <a:gd name="connsiteX131" fmla="*/ 503562 w 1003127"/>
                <a:gd name="connsiteY131" fmla="*/ 254844 h 1282883"/>
                <a:gd name="connsiteX132" fmla="*/ 492905 w 1003127"/>
                <a:gd name="connsiteY132" fmla="*/ 264087 h 1282883"/>
                <a:gd name="connsiteX133" fmla="*/ 480915 w 1003127"/>
                <a:gd name="connsiteY133" fmla="*/ 274650 h 1282883"/>
                <a:gd name="connsiteX134" fmla="*/ 468926 w 1003127"/>
                <a:gd name="connsiteY134" fmla="*/ 281252 h 1282883"/>
                <a:gd name="connsiteX135" fmla="*/ 455604 w 1003127"/>
                <a:gd name="connsiteY135" fmla="*/ 287854 h 1282883"/>
                <a:gd name="connsiteX136" fmla="*/ 442282 w 1003127"/>
                <a:gd name="connsiteY136" fmla="*/ 293136 h 1282883"/>
                <a:gd name="connsiteX137" fmla="*/ 427628 w 1003127"/>
                <a:gd name="connsiteY137" fmla="*/ 295777 h 1282883"/>
                <a:gd name="connsiteX138" fmla="*/ 412974 w 1003127"/>
                <a:gd name="connsiteY138" fmla="*/ 299738 h 1282883"/>
                <a:gd name="connsiteX139" fmla="*/ 398320 w 1003127"/>
                <a:gd name="connsiteY139" fmla="*/ 299738 h 1282883"/>
                <a:gd name="connsiteX140" fmla="*/ 381002 w 1003127"/>
                <a:gd name="connsiteY140" fmla="*/ 299738 h 1282883"/>
                <a:gd name="connsiteX141" fmla="*/ 366348 w 1003127"/>
                <a:gd name="connsiteY141" fmla="*/ 295777 h 1282883"/>
                <a:gd name="connsiteX142" fmla="*/ 351694 w 1003127"/>
                <a:gd name="connsiteY142" fmla="*/ 293136 h 1282883"/>
                <a:gd name="connsiteX143" fmla="*/ 338372 w 1003127"/>
                <a:gd name="connsiteY143" fmla="*/ 287854 h 1282883"/>
                <a:gd name="connsiteX144" fmla="*/ 325051 w 1003127"/>
                <a:gd name="connsiteY144" fmla="*/ 281252 h 1282883"/>
                <a:gd name="connsiteX145" fmla="*/ 313061 w 1003127"/>
                <a:gd name="connsiteY145" fmla="*/ 274650 h 1282883"/>
                <a:gd name="connsiteX146" fmla="*/ 302404 w 1003127"/>
                <a:gd name="connsiteY146" fmla="*/ 264087 h 1282883"/>
                <a:gd name="connsiteX147" fmla="*/ 290414 w 1003127"/>
                <a:gd name="connsiteY147" fmla="*/ 254844 h 1282883"/>
                <a:gd name="connsiteX148" fmla="*/ 279757 w 1003127"/>
                <a:gd name="connsiteY148" fmla="*/ 245601 h 1282883"/>
                <a:gd name="connsiteX149" fmla="*/ 271763 w 1003127"/>
                <a:gd name="connsiteY149" fmla="*/ 233717 h 1282883"/>
                <a:gd name="connsiteX150" fmla="*/ 265103 w 1003127"/>
                <a:gd name="connsiteY150" fmla="*/ 220512 h 1282883"/>
                <a:gd name="connsiteX151" fmla="*/ 258442 w 1003127"/>
                <a:gd name="connsiteY151" fmla="*/ 208628 h 1282883"/>
                <a:gd name="connsiteX152" fmla="*/ 254445 w 1003127"/>
                <a:gd name="connsiteY152" fmla="*/ 194104 h 1282883"/>
                <a:gd name="connsiteX153" fmla="*/ 249116 w 1003127"/>
                <a:gd name="connsiteY153" fmla="*/ 179579 h 1282883"/>
                <a:gd name="connsiteX154" fmla="*/ 247784 w 1003127"/>
                <a:gd name="connsiteY154" fmla="*/ 165054 h 1282883"/>
                <a:gd name="connsiteX155" fmla="*/ 247784 w 1003127"/>
                <a:gd name="connsiteY155" fmla="*/ 149209 h 1282883"/>
                <a:gd name="connsiteX156" fmla="*/ 247784 w 1003127"/>
                <a:gd name="connsiteY156" fmla="*/ 134684 h 1282883"/>
                <a:gd name="connsiteX157" fmla="*/ 249116 w 1003127"/>
                <a:gd name="connsiteY157" fmla="*/ 120160 h 1282883"/>
                <a:gd name="connsiteX158" fmla="*/ 254445 w 1003127"/>
                <a:gd name="connsiteY158" fmla="*/ 105635 h 1282883"/>
                <a:gd name="connsiteX159" fmla="*/ 258442 w 1003127"/>
                <a:gd name="connsiteY159" fmla="*/ 92430 h 1282883"/>
                <a:gd name="connsiteX160" fmla="*/ 265103 w 1003127"/>
                <a:gd name="connsiteY160" fmla="*/ 79226 h 1282883"/>
                <a:gd name="connsiteX161" fmla="*/ 271763 w 1003127"/>
                <a:gd name="connsiteY161" fmla="*/ 66022 h 1282883"/>
                <a:gd name="connsiteX162" fmla="*/ 279757 w 1003127"/>
                <a:gd name="connsiteY162" fmla="*/ 54138 h 1282883"/>
                <a:gd name="connsiteX163" fmla="*/ 290414 w 1003127"/>
                <a:gd name="connsiteY163" fmla="*/ 44895 h 1282883"/>
                <a:gd name="connsiteX164" fmla="*/ 302404 w 1003127"/>
                <a:gd name="connsiteY164" fmla="*/ 34331 h 1282883"/>
                <a:gd name="connsiteX165" fmla="*/ 313061 w 1003127"/>
                <a:gd name="connsiteY165" fmla="*/ 26409 h 1282883"/>
                <a:gd name="connsiteX166" fmla="*/ 325051 w 1003127"/>
                <a:gd name="connsiteY166" fmla="*/ 18486 h 1282883"/>
                <a:gd name="connsiteX167" fmla="*/ 338372 w 1003127"/>
                <a:gd name="connsiteY167" fmla="*/ 11884 h 1282883"/>
                <a:gd name="connsiteX168" fmla="*/ 351694 w 1003127"/>
                <a:gd name="connsiteY168" fmla="*/ 6602 h 1282883"/>
                <a:gd name="connsiteX169" fmla="*/ 366348 w 1003127"/>
                <a:gd name="connsiteY169" fmla="*/ 3961 h 1282883"/>
                <a:gd name="connsiteX170" fmla="*/ 381002 w 1003127"/>
                <a:gd name="connsiteY170" fmla="*/ 1321 h 1282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003127" h="1282883">
                  <a:moveTo>
                    <a:pt x="405579" y="319721"/>
                  </a:moveTo>
                  <a:lnTo>
                    <a:pt x="421625" y="322391"/>
                  </a:lnTo>
                  <a:lnTo>
                    <a:pt x="439009" y="325061"/>
                  </a:lnTo>
                  <a:lnTo>
                    <a:pt x="452382" y="330401"/>
                  </a:lnTo>
                  <a:lnTo>
                    <a:pt x="463080" y="338411"/>
                  </a:lnTo>
                  <a:lnTo>
                    <a:pt x="475115" y="349090"/>
                  </a:lnTo>
                  <a:lnTo>
                    <a:pt x="482552" y="358990"/>
                  </a:lnTo>
                  <a:lnTo>
                    <a:pt x="655428" y="511815"/>
                  </a:lnTo>
                  <a:lnTo>
                    <a:pt x="655297" y="512144"/>
                  </a:lnTo>
                  <a:lnTo>
                    <a:pt x="663422" y="512877"/>
                  </a:lnTo>
                  <a:lnTo>
                    <a:pt x="952504" y="580359"/>
                  </a:lnTo>
                  <a:lnTo>
                    <a:pt x="965826" y="583005"/>
                  </a:lnTo>
                  <a:lnTo>
                    <a:pt x="975152" y="589621"/>
                  </a:lnTo>
                  <a:lnTo>
                    <a:pt x="985809" y="597560"/>
                  </a:lnTo>
                  <a:lnTo>
                    <a:pt x="993802" y="608145"/>
                  </a:lnTo>
                  <a:lnTo>
                    <a:pt x="999131" y="620054"/>
                  </a:lnTo>
                  <a:lnTo>
                    <a:pt x="1001795" y="630639"/>
                  </a:lnTo>
                  <a:lnTo>
                    <a:pt x="1003127" y="643870"/>
                  </a:lnTo>
                  <a:lnTo>
                    <a:pt x="1001795" y="657102"/>
                  </a:lnTo>
                  <a:lnTo>
                    <a:pt x="996466" y="669011"/>
                  </a:lnTo>
                  <a:lnTo>
                    <a:pt x="989805" y="680919"/>
                  </a:lnTo>
                  <a:lnTo>
                    <a:pt x="981812" y="690181"/>
                  </a:lnTo>
                  <a:lnTo>
                    <a:pt x="972487" y="696797"/>
                  </a:lnTo>
                  <a:lnTo>
                    <a:pt x="961830" y="703413"/>
                  </a:lnTo>
                  <a:lnTo>
                    <a:pt x="948508" y="707382"/>
                  </a:lnTo>
                  <a:lnTo>
                    <a:pt x="937851" y="707382"/>
                  </a:lnTo>
                  <a:lnTo>
                    <a:pt x="924529" y="704736"/>
                  </a:lnTo>
                  <a:lnTo>
                    <a:pt x="638111" y="649163"/>
                  </a:lnTo>
                  <a:lnTo>
                    <a:pt x="624789" y="646517"/>
                  </a:lnTo>
                  <a:lnTo>
                    <a:pt x="611467" y="637255"/>
                  </a:lnTo>
                  <a:lnTo>
                    <a:pt x="606676" y="633553"/>
                  </a:lnTo>
                  <a:lnTo>
                    <a:pt x="605918" y="635445"/>
                  </a:lnTo>
                  <a:lnTo>
                    <a:pt x="539333" y="578412"/>
                  </a:lnTo>
                  <a:lnTo>
                    <a:pt x="585879" y="776504"/>
                  </a:lnTo>
                  <a:lnTo>
                    <a:pt x="768924" y="746738"/>
                  </a:lnTo>
                  <a:lnTo>
                    <a:pt x="769996" y="746052"/>
                  </a:lnTo>
                  <a:lnTo>
                    <a:pt x="784650" y="742035"/>
                  </a:lnTo>
                  <a:lnTo>
                    <a:pt x="803301" y="739357"/>
                  </a:lnTo>
                  <a:lnTo>
                    <a:pt x="820619" y="742035"/>
                  </a:lnTo>
                  <a:lnTo>
                    <a:pt x="835273" y="746052"/>
                  </a:lnTo>
                  <a:lnTo>
                    <a:pt x="849927" y="755425"/>
                  </a:lnTo>
                  <a:lnTo>
                    <a:pt x="863249" y="764798"/>
                  </a:lnTo>
                  <a:lnTo>
                    <a:pt x="872575" y="778188"/>
                  </a:lnTo>
                  <a:lnTo>
                    <a:pt x="881900" y="791578"/>
                  </a:lnTo>
                  <a:lnTo>
                    <a:pt x="885896" y="807645"/>
                  </a:lnTo>
                  <a:lnTo>
                    <a:pt x="888561" y="825052"/>
                  </a:lnTo>
                  <a:lnTo>
                    <a:pt x="891225" y="1178543"/>
                  </a:lnTo>
                  <a:lnTo>
                    <a:pt x="889893" y="1194611"/>
                  </a:lnTo>
                  <a:lnTo>
                    <a:pt x="884564" y="1210679"/>
                  </a:lnTo>
                  <a:lnTo>
                    <a:pt x="876571" y="1226747"/>
                  </a:lnTo>
                  <a:lnTo>
                    <a:pt x="865914" y="1237459"/>
                  </a:lnTo>
                  <a:lnTo>
                    <a:pt x="855256" y="1248170"/>
                  </a:lnTo>
                  <a:lnTo>
                    <a:pt x="839270" y="1256204"/>
                  </a:lnTo>
                  <a:lnTo>
                    <a:pt x="823284" y="1261560"/>
                  </a:lnTo>
                  <a:lnTo>
                    <a:pt x="807298" y="1262899"/>
                  </a:lnTo>
                  <a:lnTo>
                    <a:pt x="789979" y="1261560"/>
                  </a:lnTo>
                  <a:lnTo>
                    <a:pt x="773993" y="1256204"/>
                  </a:lnTo>
                  <a:lnTo>
                    <a:pt x="760671" y="1249509"/>
                  </a:lnTo>
                  <a:lnTo>
                    <a:pt x="747349" y="1237459"/>
                  </a:lnTo>
                  <a:lnTo>
                    <a:pt x="736692" y="1226747"/>
                  </a:lnTo>
                  <a:lnTo>
                    <a:pt x="728699" y="1210679"/>
                  </a:lnTo>
                  <a:lnTo>
                    <a:pt x="723370" y="1195950"/>
                  </a:lnTo>
                  <a:lnTo>
                    <a:pt x="722038" y="1178543"/>
                  </a:lnTo>
                  <a:lnTo>
                    <a:pt x="720139" y="926610"/>
                  </a:lnTo>
                  <a:lnTo>
                    <a:pt x="504485" y="962424"/>
                  </a:lnTo>
                  <a:lnTo>
                    <a:pt x="515552" y="1132139"/>
                  </a:lnTo>
                  <a:lnTo>
                    <a:pt x="514925" y="1140309"/>
                  </a:lnTo>
                  <a:lnTo>
                    <a:pt x="515552" y="1147806"/>
                  </a:lnTo>
                  <a:lnTo>
                    <a:pt x="512895" y="1165021"/>
                  </a:lnTo>
                  <a:lnTo>
                    <a:pt x="507580" y="1179589"/>
                  </a:lnTo>
                  <a:lnTo>
                    <a:pt x="499607" y="1192832"/>
                  </a:lnTo>
                  <a:lnTo>
                    <a:pt x="487649" y="1206074"/>
                  </a:lnTo>
                  <a:lnTo>
                    <a:pt x="474361" y="1215344"/>
                  </a:lnTo>
                  <a:lnTo>
                    <a:pt x="459745" y="1221966"/>
                  </a:lnTo>
                  <a:lnTo>
                    <a:pt x="442471" y="1227263"/>
                  </a:lnTo>
                  <a:lnTo>
                    <a:pt x="96998" y="1282883"/>
                  </a:lnTo>
                  <a:lnTo>
                    <a:pt x="81053" y="1282883"/>
                  </a:lnTo>
                  <a:lnTo>
                    <a:pt x="65108" y="1281559"/>
                  </a:lnTo>
                  <a:lnTo>
                    <a:pt x="49163" y="1274938"/>
                  </a:lnTo>
                  <a:lnTo>
                    <a:pt x="34547" y="1266992"/>
                  </a:lnTo>
                  <a:lnTo>
                    <a:pt x="22588" y="1256397"/>
                  </a:lnTo>
                  <a:lnTo>
                    <a:pt x="13287" y="1243155"/>
                  </a:lnTo>
                  <a:lnTo>
                    <a:pt x="6643" y="1228587"/>
                  </a:lnTo>
                  <a:lnTo>
                    <a:pt x="1328" y="1212696"/>
                  </a:lnTo>
                  <a:lnTo>
                    <a:pt x="0" y="1195480"/>
                  </a:lnTo>
                  <a:lnTo>
                    <a:pt x="3986" y="1179589"/>
                  </a:lnTo>
                  <a:lnTo>
                    <a:pt x="7972" y="1162373"/>
                  </a:lnTo>
                  <a:lnTo>
                    <a:pt x="17273" y="1149130"/>
                  </a:lnTo>
                  <a:lnTo>
                    <a:pt x="27903" y="1138536"/>
                  </a:lnTo>
                  <a:lnTo>
                    <a:pt x="41191" y="1127941"/>
                  </a:lnTo>
                  <a:lnTo>
                    <a:pt x="55807" y="1119996"/>
                  </a:lnTo>
                  <a:lnTo>
                    <a:pt x="73081" y="1117347"/>
                  </a:lnTo>
                  <a:lnTo>
                    <a:pt x="341830" y="1073049"/>
                  </a:lnTo>
                  <a:lnTo>
                    <a:pt x="330819" y="903638"/>
                  </a:lnTo>
                  <a:lnTo>
                    <a:pt x="330693" y="903096"/>
                  </a:lnTo>
                  <a:lnTo>
                    <a:pt x="249121" y="443872"/>
                  </a:lnTo>
                  <a:lnTo>
                    <a:pt x="247784" y="426518"/>
                  </a:lnTo>
                  <a:lnTo>
                    <a:pt x="247784" y="410498"/>
                  </a:lnTo>
                  <a:lnTo>
                    <a:pt x="251796" y="394479"/>
                  </a:lnTo>
                  <a:lnTo>
                    <a:pt x="261157" y="379794"/>
                  </a:lnTo>
                  <a:lnTo>
                    <a:pt x="270517" y="369115"/>
                  </a:lnTo>
                  <a:lnTo>
                    <a:pt x="282552" y="357100"/>
                  </a:lnTo>
                  <a:lnTo>
                    <a:pt x="297262" y="346420"/>
                  </a:lnTo>
                  <a:lnTo>
                    <a:pt x="311972" y="339746"/>
                  </a:lnTo>
                  <a:lnTo>
                    <a:pt x="337379" y="331736"/>
                  </a:lnTo>
                  <a:lnTo>
                    <a:pt x="360112" y="325061"/>
                  </a:lnTo>
                  <a:lnTo>
                    <a:pt x="381508" y="322391"/>
                  </a:lnTo>
                  <a:close/>
                  <a:moveTo>
                    <a:pt x="398320" y="0"/>
                  </a:moveTo>
                  <a:lnTo>
                    <a:pt x="412974" y="1321"/>
                  </a:lnTo>
                  <a:lnTo>
                    <a:pt x="427628" y="3961"/>
                  </a:lnTo>
                  <a:lnTo>
                    <a:pt x="442282" y="6602"/>
                  </a:lnTo>
                  <a:lnTo>
                    <a:pt x="455604" y="11884"/>
                  </a:lnTo>
                  <a:lnTo>
                    <a:pt x="468926" y="18486"/>
                  </a:lnTo>
                  <a:lnTo>
                    <a:pt x="480915" y="26409"/>
                  </a:lnTo>
                  <a:lnTo>
                    <a:pt x="492905" y="34331"/>
                  </a:lnTo>
                  <a:lnTo>
                    <a:pt x="503562" y="44895"/>
                  </a:lnTo>
                  <a:lnTo>
                    <a:pt x="514220" y="54138"/>
                  </a:lnTo>
                  <a:lnTo>
                    <a:pt x="522213" y="66022"/>
                  </a:lnTo>
                  <a:lnTo>
                    <a:pt x="528874" y="79226"/>
                  </a:lnTo>
                  <a:lnTo>
                    <a:pt x="535535" y="92430"/>
                  </a:lnTo>
                  <a:lnTo>
                    <a:pt x="540863" y="105635"/>
                  </a:lnTo>
                  <a:lnTo>
                    <a:pt x="544860" y="120160"/>
                  </a:lnTo>
                  <a:lnTo>
                    <a:pt x="547524" y="134684"/>
                  </a:lnTo>
                  <a:lnTo>
                    <a:pt x="547524" y="149209"/>
                  </a:lnTo>
                  <a:lnTo>
                    <a:pt x="547524" y="165054"/>
                  </a:lnTo>
                  <a:lnTo>
                    <a:pt x="544860" y="179579"/>
                  </a:lnTo>
                  <a:lnTo>
                    <a:pt x="540863" y="194104"/>
                  </a:lnTo>
                  <a:lnTo>
                    <a:pt x="535535" y="208628"/>
                  </a:lnTo>
                  <a:lnTo>
                    <a:pt x="528874" y="220512"/>
                  </a:lnTo>
                  <a:lnTo>
                    <a:pt x="522213" y="233717"/>
                  </a:lnTo>
                  <a:lnTo>
                    <a:pt x="514220" y="245601"/>
                  </a:lnTo>
                  <a:lnTo>
                    <a:pt x="503562" y="254844"/>
                  </a:lnTo>
                  <a:lnTo>
                    <a:pt x="492905" y="264087"/>
                  </a:lnTo>
                  <a:lnTo>
                    <a:pt x="480915" y="274650"/>
                  </a:lnTo>
                  <a:lnTo>
                    <a:pt x="468926" y="281252"/>
                  </a:lnTo>
                  <a:lnTo>
                    <a:pt x="455604" y="287854"/>
                  </a:lnTo>
                  <a:lnTo>
                    <a:pt x="442282" y="293136"/>
                  </a:lnTo>
                  <a:lnTo>
                    <a:pt x="427628" y="295777"/>
                  </a:lnTo>
                  <a:lnTo>
                    <a:pt x="412974" y="299738"/>
                  </a:lnTo>
                  <a:lnTo>
                    <a:pt x="398320" y="299738"/>
                  </a:lnTo>
                  <a:lnTo>
                    <a:pt x="381002" y="299738"/>
                  </a:lnTo>
                  <a:lnTo>
                    <a:pt x="366348" y="295777"/>
                  </a:lnTo>
                  <a:lnTo>
                    <a:pt x="351694" y="293136"/>
                  </a:lnTo>
                  <a:lnTo>
                    <a:pt x="338372" y="287854"/>
                  </a:lnTo>
                  <a:lnTo>
                    <a:pt x="325051" y="281252"/>
                  </a:lnTo>
                  <a:lnTo>
                    <a:pt x="313061" y="274650"/>
                  </a:lnTo>
                  <a:lnTo>
                    <a:pt x="302404" y="264087"/>
                  </a:lnTo>
                  <a:lnTo>
                    <a:pt x="290414" y="254844"/>
                  </a:lnTo>
                  <a:lnTo>
                    <a:pt x="279757" y="245601"/>
                  </a:lnTo>
                  <a:lnTo>
                    <a:pt x="271763" y="233717"/>
                  </a:lnTo>
                  <a:lnTo>
                    <a:pt x="265103" y="220512"/>
                  </a:lnTo>
                  <a:lnTo>
                    <a:pt x="258442" y="208628"/>
                  </a:lnTo>
                  <a:lnTo>
                    <a:pt x="254445" y="194104"/>
                  </a:lnTo>
                  <a:lnTo>
                    <a:pt x="249116" y="179579"/>
                  </a:lnTo>
                  <a:lnTo>
                    <a:pt x="247784" y="165054"/>
                  </a:lnTo>
                  <a:lnTo>
                    <a:pt x="247784" y="149209"/>
                  </a:lnTo>
                  <a:lnTo>
                    <a:pt x="247784" y="134684"/>
                  </a:lnTo>
                  <a:lnTo>
                    <a:pt x="249116" y="120160"/>
                  </a:lnTo>
                  <a:lnTo>
                    <a:pt x="254445" y="105635"/>
                  </a:lnTo>
                  <a:lnTo>
                    <a:pt x="258442" y="92430"/>
                  </a:lnTo>
                  <a:lnTo>
                    <a:pt x="265103" y="79226"/>
                  </a:lnTo>
                  <a:lnTo>
                    <a:pt x="271763" y="66022"/>
                  </a:lnTo>
                  <a:lnTo>
                    <a:pt x="279757" y="54138"/>
                  </a:lnTo>
                  <a:lnTo>
                    <a:pt x="290414" y="44895"/>
                  </a:lnTo>
                  <a:lnTo>
                    <a:pt x="302404" y="34331"/>
                  </a:lnTo>
                  <a:lnTo>
                    <a:pt x="313061" y="26409"/>
                  </a:lnTo>
                  <a:lnTo>
                    <a:pt x="325051" y="18486"/>
                  </a:lnTo>
                  <a:lnTo>
                    <a:pt x="338372" y="11884"/>
                  </a:lnTo>
                  <a:lnTo>
                    <a:pt x="351694" y="6602"/>
                  </a:lnTo>
                  <a:lnTo>
                    <a:pt x="366348" y="3961"/>
                  </a:lnTo>
                  <a:lnTo>
                    <a:pt x="381002" y="13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grpSp>
          <p:nvGrpSpPr>
            <p:cNvPr id="5" name="í$ḻiďe"/>
            <p:cNvGrpSpPr/>
            <p:nvPr/>
          </p:nvGrpSpPr>
          <p:grpSpPr>
            <a:xfrm>
              <a:off x="4209536" y="3561059"/>
              <a:ext cx="1178975" cy="1182969"/>
              <a:chOff x="4208743" y="2897198"/>
              <a:chExt cx="1178975" cy="1182969"/>
            </a:xfrm>
          </p:grpSpPr>
          <p:sp>
            <p:nvSpPr>
              <p:cNvPr id="23" name="îŝlîdé"/>
              <p:cNvSpPr/>
              <p:nvPr/>
            </p:nvSpPr>
            <p:spPr bwMode="auto">
              <a:xfrm>
                <a:off x="4208743" y="2897198"/>
                <a:ext cx="1178975" cy="1182969"/>
              </a:xfrm>
              <a:custGeom>
                <a:avLst/>
                <a:gdLst>
                  <a:gd name="T0" fmla="*/ 886 w 887"/>
                  <a:gd name="T1" fmla="*/ 466 h 887"/>
                  <a:gd name="T2" fmla="*/ 879 w 887"/>
                  <a:gd name="T3" fmla="*/ 533 h 887"/>
                  <a:gd name="T4" fmla="*/ 860 w 887"/>
                  <a:gd name="T5" fmla="*/ 596 h 887"/>
                  <a:gd name="T6" fmla="*/ 834 w 887"/>
                  <a:gd name="T7" fmla="*/ 655 h 887"/>
                  <a:gd name="T8" fmla="*/ 799 w 887"/>
                  <a:gd name="T9" fmla="*/ 709 h 887"/>
                  <a:gd name="T10" fmla="*/ 757 w 887"/>
                  <a:gd name="T11" fmla="*/ 757 h 887"/>
                  <a:gd name="T12" fmla="*/ 709 w 887"/>
                  <a:gd name="T13" fmla="*/ 800 h 887"/>
                  <a:gd name="T14" fmla="*/ 655 w 887"/>
                  <a:gd name="T15" fmla="*/ 833 h 887"/>
                  <a:gd name="T16" fmla="*/ 596 w 887"/>
                  <a:gd name="T17" fmla="*/ 861 h 887"/>
                  <a:gd name="T18" fmla="*/ 533 w 887"/>
                  <a:gd name="T19" fmla="*/ 878 h 887"/>
                  <a:gd name="T20" fmla="*/ 467 w 887"/>
                  <a:gd name="T21" fmla="*/ 887 h 887"/>
                  <a:gd name="T22" fmla="*/ 421 w 887"/>
                  <a:gd name="T23" fmla="*/ 887 h 887"/>
                  <a:gd name="T24" fmla="*/ 354 w 887"/>
                  <a:gd name="T25" fmla="*/ 878 h 887"/>
                  <a:gd name="T26" fmla="*/ 290 w 887"/>
                  <a:gd name="T27" fmla="*/ 861 h 887"/>
                  <a:gd name="T28" fmla="*/ 232 w 887"/>
                  <a:gd name="T29" fmla="*/ 833 h 887"/>
                  <a:gd name="T30" fmla="*/ 179 w 887"/>
                  <a:gd name="T31" fmla="*/ 800 h 887"/>
                  <a:gd name="T32" fmla="*/ 130 w 887"/>
                  <a:gd name="T33" fmla="*/ 757 h 887"/>
                  <a:gd name="T34" fmla="*/ 88 w 887"/>
                  <a:gd name="T35" fmla="*/ 709 h 887"/>
                  <a:gd name="T36" fmla="*/ 53 w 887"/>
                  <a:gd name="T37" fmla="*/ 655 h 887"/>
                  <a:gd name="T38" fmla="*/ 27 w 887"/>
                  <a:gd name="T39" fmla="*/ 596 h 887"/>
                  <a:gd name="T40" fmla="*/ 10 w 887"/>
                  <a:gd name="T41" fmla="*/ 533 h 887"/>
                  <a:gd name="T42" fmla="*/ 1 w 887"/>
                  <a:gd name="T43" fmla="*/ 466 h 887"/>
                  <a:gd name="T44" fmla="*/ 1 w 887"/>
                  <a:gd name="T45" fmla="*/ 420 h 887"/>
                  <a:gd name="T46" fmla="*/ 10 w 887"/>
                  <a:gd name="T47" fmla="*/ 354 h 887"/>
                  <a:gd name="T48" fmla="*/ 27 w 887"/>
                  <a:gd name="T49" fmla="*/ 291 h 887"/>
                  <a:gd name="T50" fmla="*/ 53 w 887"/>
                  <a:gd name="T51" fmla="*/ 232 h 887"/>
                  <a:gd name="T52" fmla="*/ 88 w 887"/>
                  <a:gd name="T53" fmla="*/ 178 h 887"/>
                  <a:gd name="T54" fmla="*/ 130 w 887"/>
                  <a:gd name="T55" fmla="*/ 129 h 887"/>
                  <a:gd name="T56" fmla="*/ 179 w 887"/>
                  <a:gd name="T57" fmla="*/ 88 h 887"/>
                  <a:gd name="T58" fmla="*/ 232 w 887"/>
                  <a:gd name="T59" fmla="*/ 53 h 887"/>
                  <a:gd name="T60" fmla="*/ 290 w 887"/>
                  <a:gd name="T61" fmla="*/ 27 h 887"/>
                  <a:gd name="T62" fmla="*/ 354 w 887"/>
                  <a:gd name="T63" fmla="*/ 9 h 887"/>
                  <a:gd name="T64" fmla="*/ 421 w 887"/>
                  <a:gd name="T65" fmla="*/ 0 h 887"/>
                  <a:gd name="T66" fmla="*/ 467 w 887"/>
                  <a:gd name="T67" fmla="*/ 0 h 887"/>
                  <a:gd name="T68" fmla="*/ 533 w 887"/>
                  <a:gd name="T69" fmla="*/ 9 h 887"/>
                  <a:gd name="T70" fmla="*/ 596 w 887"/>
                  <a:gd name="T71" fmla="*/ 27 h 887"/>
                  <a:gd name="T72" fmla="*/ 655 w 887"/>
                  <a:gd name="T73" fmla="*/ 53 h 887"/>
                  <a:gd name="T74" fmla="*/ 709 w 887"/>
                  <a:gd name="T75" fmla="*/ 88 h 887"/>
                  <a:gd name="T76" fmla="*/ 757 w 887"/>
                  <a:gd name="T77" fmla="*/ 129 h 887"/>
                  <a:gd name="T78" fmla="*/ 799 w 887"/>
                  <a:gd name="T79" fmla="*/ 178 h 887"/>
                  <a:gd name="T80" fmla="*/ 834 w 887"/>
                  <a:gd name="T81" fmla="*/ 232 h 887"/>
                  <a:gd name="T82" fmla="*/ 860 w 887"/>
                  <a:gd name="T83" fmla="*/ 291 h 887"/>
                  <a:gd name="T84" fmla="*/ 879 w 887"/>
                  <a:gd name="T85" fmla="*/ 354 h 887"/>
                  <a:gd name="T86" fmla="*/ 886 w 887"/>
                  <a:gd name="T87" fmla="*/ 42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87" h="887">
                    <a:moveTo>
                      <a:pt x="887" y="444"/>
                    </a:moveTo>
                    <a:lnTo>
                      <a:pt x="887" y="444"/>
                    </a:lnTo>
                    <a:lnTo>
                      <a:pt x="886" y="466"/>
                    </a:lnTo>
                    <a:lnTo>
                      <a:pt x="885" y="489"/>
                    </a:lnTo>
                    <a:lnTo>
                      <a:pt x="882" y="511"/>
                    </a:lnTo>
                    <a:lnTo>
                      <a:pt x="879" y="533"/>
                    </a:lnTo>
                    <a:lnTo>
                      <a:pt x="874" y="555"/>
                    </a:lnTo>
                    <a:lnTo>
                      <a:pt x="867" y="576"/>
                    </a:lnTo>
                    <a:lnTo>
                      <a:pt x="860" y="596"/>
                    </a:lnTo>
                    <a:lnTo>
                      <a:pt x="852" y="617"/>
                    </a:lnTo>
                    <a:lnTo>
                      <a:pt x="844" y="635"/>
                    </a:lnTo>
                    <a:lnTo>
                      <a:pt x="834" y="655"/>
                    </a:lnTo>
                    <a:lnTo>
                      <a:pt x="823" y="674"/>
                    </a:lnTo>
                    <a:lnTo>
                      <a:pt x="811" y="691"/>
                    </a:lnTo>
                    <a:lnTo>
                      <a:pt x="799" y="709"/>
                    </a:lnTo>
                    <a:lnTo>
                      <a:pt x="785" y="726"/>
                    </a:lnTo>
                    <a:lnTo>
                      <a:pt x="772" y="742"/>
                    </a:lnTo>
                    <a:lnTo>
                      <a:pt x="757" y="757"/>
                    </a:lnTo>
                    <a:lnTo>
                      <a:pt x="742" y="772"/>
                    </a:lnTo>
                    <a:lnTo>
                      <a:pt x="726" y="786"/>
                    </a:lnTo>
                    <a:lnTo>
                      <a:pt x="709" y="800"/>
                    </a:lnTo>
                    <a:lnTo>
                      <a:pt x="692" y="812"/>
                    </a:lnTo>
                    <a:lnTo>
                      <a:pt x="673" y="823"/>
                    </a:lnTo>
                    <a:lnTo>
                      <a:pt x="655" y="833"/>
                    </a:lnTo>
                    <a:lnTo>
                      <a:pt x="636" y="843"/>
                    </a:lnTo>
                    <a:lnTo>
                      <a:pt x="616" y="852"/>
                    </a:lnTo>
                    <a:lnTo>
                      <a:pt x="596" y="861"/>
                    </a:lnTo>
                    <a:lnTo>
                      <a:pt x="575" y="867"/>
                    </a:lnTo>
                    <a:lnTo>
                      <a:pt x="554" y="873"/>
                    </a:lnTo>
                    <a:lnTo>
                      <a:pt x="533" y="878"/>
                    </a:lnTo>
                    <a:lnTo>
                      <a:pt x="511" y="882"/>
                    </a:lnTo>
                    <a:lnTo>
                      <a:pt x="489" y="885"/>
                    </a:lnTo>
                    <a:lnTo>
                      <a:pt x="467" y="887"/>
                    </a:lnTo>
                    <a:lnTo>
                      <a:pt x="443" y="887"/>
                    </a:lnTo>
                    <a:lnTo>
                      <a:pt x="443" y="887"/>
                    </a:lnTo>
                    <a:lnTo>
                      <a:pt x="421" y="887"/>
                    </a:lnTo>
                    <a:lnTo>
                      <a:pt x="399" y="885"/>
                    </a:lnTo>
                    <a:lnTo>
                      <a:pt x="376" y="882"/>
                    </a:lnTo>
                    <a:lnTo>
                      <a:pt x="354" y="878"/>
                    </a:lnTo>
                    <a:lnTo>
                      <a:pt x="333" y="873"/>
                    </a:lnTo>
                    <a:lnTo>
                      <a:pt x="312" y="867"/>
                    </a:lnTo>
                    <a:lnTo>
                      <a:pt x="290" y="861"/>
                    </a:lnTo>
                    <a:lnTo>
                      <a:pt x="271" y="852"/>
                    </a:lnTo>
                    <a:lnTo>
                      <a:pt x="251" y="843"/>
                    </a:lnTo>
                    <a:lnTo>
                      <a:pt x="232" y="833"/>
                    </a:lnTo>
                    <a:lnTo>
                      <a:pt x="213" y="823"/>
                    </a:lnTo>
                    <a:lnTo>
                      <a:pt x="196" y="812"/>
                    </a:lnTo>
                    <a:lnTo>
                      <a:pt x="179" y="800"/>
                    </a:lnTo>
                    <a:lnTo>
                      <a:pt x="161" y="786"/>
                    </a:lnTo>
                    <a:lnTo>
                      <a:pt x="145" y="772"/>
                    </a:lnTo>
                    <a:lnTo>
                      <a:pt x="130" y="757"/>
                    </a:lnTo>
                    <a:lnTo>
                      <a:pt x="115" y="742"/>
                    </a:lnTo>
                    <a:lnTo>
                      <a:pt x="102" y="726"/>
                    </a:lnTo>
                    <a:lnTo>
                      <a:pt x="88" y="709"/>
                    </a:lnTo>
                    <a:lnTo>
                      <a:pt x="75" y="691"/>
                    </a:lnTo>
                    <a:lnTo>
                      <a:pt x="64" y="674"/>
                    </a:lnTo>
                    <a:lnTo>
                      <a:pt x="53" y="655"/>
                    </a:lnTo>
                    <a:lnTo>
                      <a:pt x="44" y="635"/>
                    </a:lnTo>
                    <a:lnTo>
                      <a:pt x="34" y="617"/>
                    </a:lnTo>
                    <a:lnTo>
                      <a:pt x="27" y="596"/>
                    </a:lnTo>
                    <a:lnTo>
                      <a:pt x="19" y="576"/>
                    </a:lnTo>
                    <a:lnTo>
                      <a:pt x="14" y="555"/>
                    </a:lnTo>
                    <a:lnTo>
                      <a:pt x="10" y="533"/>
                    </a:lnTo>
                    <a:lnTo>
                      <a:pt x="5" y="511"/>
                    </a:lnTo>
                    <a:lnTo>
                      <a:pt x="2" y="489"/>
                    </a:lnTo>
                    <a:lnTo>
                      <a:pt x="1" y="466"/>
                    </a:lnTo>
                    <a:lnTo>
                      <a:pt x="0" y="444"/>
                    </a:lnTo>
                    <a:lnTo>
                      <a:pt x="0" y="444"/>
                    </a:lnTo>
                    <a:lnTo>
                      <a:pt x="1" y="420"/>
                    </a:lnTo>
                    <a:lnTo>
                      <a:pt x="2" y="398"/>
                    </a:lnTo>
                    <a:lnTo>
                      <a:pt x="5" y="375"/>
                    </a:lnTo>
                    <a:lnTo>
                      <a:pt x="10" y="354"/>
                    </a:lnTo>
                    <a:lnTo>
                      <a:pt x="14" y="333"/>
                    </a:lnTo>
                    <a:lnTo>
                      <a:pt x="19" y="312"/>
                    </a:lnTo>
                    <a:lnTo>
                      <a:pt x="27" y="291"/>
                    </a:lnTo>
                    <a:lnTo>
                      <a:pt x="34" y="271"/>
                    </a:lnTo>
                    <a:lnTo>
                      <a:pt x="44" y="251"/>
                    </a:lnTo>
                    <a:lnTo>
                      <a:pt x="53" y="232"/>
                    </a:lnTo>
                    <a:lnTo>
                      <a:pt x="64" y="214"/>
                    </a:lnTo>
                    <a:lnTo>
                      <a:pt x="75" y="195"/>
                    </a:lnTo>
                    <a:lnTo>
                      <a:pt x="88" y="178"/>
                    </a:lnTo>
                    <a:lnTo>
                      <a:pt x="102" y="162"/>
                    </a:lnTo>
                    <a:lnTo>
                      <a:pt x="115" y="145"/>
                    </a:lnTo>
                    <a:lnTo>
                      <a:pt x="130" y="129"/>
                    </a:lnTo>
                    <a:lnTo>
                      <a:pt x="145" y="116"/>
                    </a:lnTo>
                    <a:lnTo>
                      <a:pt x="161" y="101"/>
                    </a:lnTo>
                    <a:lnTo>
                      <a:pt x="179" y="88"/>
                    </a:lnTo>
                    <a:lnTo>
                      <a:pt x="196" y="76"/>
                    </a:lnTo>
                    <a:lnTo>
                      <a:pt x="213" y="65"/>
                    </a:lnTo>
                    <a:lnTo>
                      <a:pt x="232" y="53"/>
                    </a:lnTo>
                    <a:lnTo>
                      <a:pt x="251" y="43"/>
                    </a:lnTo>
                    <a:lnTo>
                      <a:pt x="271" y="35"/>
                    </a:lnTo>
                    <a:lnTo>
                      <a:pt x="290" y="27"/>
                    </a:lnTo>
                    <a:lnTo>
                      <a:pt x="312" y="20"/>
                    </a:lnTo>
                    <a:lnTo>
                      <a:pt x="333" y="14"/>
                    </a:lnTo>
                    <a:lnTo>
                      <a:pt x="354" y="9"/>
                    </a:lnTo>
                    <a:lnTo>
                      <a:pt x="376" y="5"/>
                    </a:lnTo>
                    <a:lnTo>
                      <a:pt x="399" y="2"/>
                    </a:lnTo>
                    <a:lnTo>
                      <a:pt x="421" y="0"/>
                    </a:lnTo>
                    <a:lnTo>
                      <a:pt x="443" y="0"/>
                    </a:lnTo>
                    <a:lnTo>
                      <a:pt x="443" y="0"/>
                    </a:lnTo>
                    <a:lnTo>
                      <a:pt x="467" y="0"/>
                    </a:lnTo>
                    <a:lnTo>
                      <a:pt x="489" y="2"/>
                    </a:lnTo>
                    <a:lnTo>
                      <a:pt x="511" y="5"/>
                    </a:lnTo>
                    <a:lnTo>
                      <a:pt x="533" y="9"/>
                    </a:lnTo>
                    <a:lnTo>
                      <a:pt x="554" y="14"/>
                    </a:lnTo>
                    <a:lnTo>
                      <a:pt x="575" y="20"/>
                    </a:lnTo>
                    <a:lnTo>
                      <a:pt x="596" y="27"/>
                    </a:lnTo>
                    <a:lnTo>
                      <a:pt x="616" y="35"/>
                    </a:lnTo>
                    <a:lnTo>
                      <a:pt x="636" y="43"/>
                    </a:lnTo>
                    <a:lnTo>
                      <a:pt x="655" y="53"/>
                    </a:lnTo>
                    <a:lnTo>
                      <a:pt x="673" y="65"/>
                    </a:lnTo>
                    <a:lnTo>
                      <a:pt x="692" y="76"/>
                    </a:lnTo>
                    <a:lnTo>
                      <a:pt x="709" y="88"/>
                    </a:lnTo>
                    <a:lnTo>
                      <a:pt x="726" y="101"/>
                    </a:lnTo>
                    <a:lnTo>
                      <a:pt x="742" y="116"/>
                    </a:lnTo>
                    <a:lnTo>
                      <a:pt x="757" y="129"/>
                    </a:lnTo>
                    <a:lnTo>
                      <a:pt x="772" y="145"/>
                    </a:lnTo>
                    <a:lnTo>
                      <a:pt x="785" y="162"/>
                    </a:lnTo>
                    <a:lnTo>
                      <a:pt x="799" y="178"/>
                    </a:lnTo>
                    <a:lnTo>
                      <a:pt x="811" y="195"/>
                    </a:lnTo>
                    <a:lnTo>
                      <a:pt x="823" y="214"/>
                    </a:lnTo>
                    <a:lnTo>
                      <a:pt x="834" y="232"/>
                    </a:lnTo>
                    <a:lnTo>
                      <a:pt x="844" y="251"/>
                    </a:lnTo>
                    <a:lnTo>
                      <a:pt x="852" y="271"/>
                    </a:lnTo>
                    <a:lnTo>
                      <a:pt x="860" y="291"/>
                    </a:lnTo>
                    <a:lnTo>
                      <a:pt x="867" y="312"/>
                    </a:lnTo>
                    <a:lnTo>
                      <a:pt x="874" y="333"/>
                    </a:lnTo>
                    <a:lnTo>
                      <a:pt x="879" y="354"/>
                    </a:lnTo>
                    <a:lnTo>
                      <a:pt x="882" y="375"/>
                    </a:lnTo>
                    <a:lnTo>
                      <a:pt x="885" y="398"/>
                    </a:lnTo>
                    <a:lnTo>
                      <a:pt x="886" y="420"/>
                    </a:lnTo>
                    <a:lnTo>
                      <a:pt x="887" y="444"/>
                    </a:ln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4" name="íṣ1îḋe"/>
              <p:cNvSpPr/>
              <p:nvPr/>
            </p:nvSpPr>
            <p:spPr bwMode="auto">
              <a:xfrm>
                <a:off x="4552963" y="3261770"/>
                <a:ext cx="490534" cy="453824"/>
              </a:xfrm>
              <a:custGeom>
                <a:avLst/>
                <a:gdLst/>
                <a:ahLst/>
                <a:cxnLst>
                  <a:cxn ang="0">
                    <a:pos x="39" y="36"/>
                  </a:cxn>
                  <a:cxn ang="0">
                    <a:pos x="41" y="44"/>
                  </a:cxn>
                  <a:cxn ang="0">
                    <a:pos x="35" y="50"/>
                  </a:cxn>
                  <a:cxn ang="0">
                    <a:pos x="27" y="53"/>
                  </a:cxn>
                  <a:cxn ang="0">
                    <a:pos x="18" y="53"/>
                  </a:cxn>
                  <a:cxn ang="0">
                    <a:pos x="11" y="50"/>
                  </a:cxn>
                  <a:cxn ang="0">
                    <a:pos x="4" y="44"/>
                  </a:cxn>
                  <a:cxn ang="0">
                    <a:pos x="6" y="36"/>
                  </a:cxn>
                  <a:cxn ang="0">
                    <a:pos x="0" y="28"/>
                  </a:cxn>
                  <a:cxn ang="0">
                    <a:pos x="7" y="23"/>
                  </a:cxn>
                  <a:cxn ang="0">
                    <a:pos x="4" y="18"/>
                  </a:cxn>
                  <a:cxn ang="0">
                    <a:pos x="15" y="16"/>
                  </a:cxn>
                  <a:cxn ang="0">
                    <a:pos x="19" y="8"/>
                  </a:cxn>
                  <a:cxn ang="0">
                    <a:pos x="28" y="15"/>
                  </a:cxn>
                  <a:cxn ang="0">
                    <a:pos x="35" y="12"/>
                  </a:cxn>
                  <a:cxn ang="0">
                    <a:pos x="41" y="19"/>
                  </a:cxn>
                  <a:cxn ang="0">
                    <a:pos x="45" y="27"/>
                  </a:cxn>
                  <a:cxn ang="0">
                    <a:pos x="23" y="22"/>
                  </a:cxn>
                  <a:cxn ang="0">
                    <a:pos x="32" y="31"/>
                  </a:cxn>
                  <a:cxn ang="0">
                    <a:pos x="63" y="16"/>
                  </a:cxn>
                  <a:cxn ang="0">
                    <a:pos x="64" y="24"/>
                  </a:cxn>
                  <a:cxn ang="0">
                    <a:pos x="55" y="22"/>
                  </a:cxn>
                  <a:cxn ang="0">
                    <a:pos x="46" y="24"/>
                  </a:cxn>
                  <a:cxn ang="0">
                    <a:pos x="46" y="16"/>
                  </a:cxn>
                  <a:cxn ang="0">
                    <a:pos x="46" y="9"/>
                  </a:cxn>
                  <a:cxn ang="0">
                    <a:pos x="46" y="2"/>
                  </a:cxn>
                  <a:cxn ang="0">
                    <a:pos x="55" y="4"/>
                  </a:cxn>
                  <a:cxn ang="0">
                    <a:pos x="59" y="0"/>
                  </a:cxn>
                  <a:cxn ang="0">
                    <a:pos x="62" y="7"/>
                  </a:cxn>
                  <a:cxn ang="0">
                    <a:pos x="68" y="15"/>
                  </a:cxn>
                  <a:cxn ang="0">
                    <a:pos x="62" y="55"/>
                  </a:cxn>
                  <a:cxn ang="0">
                    <a:pos x="59" y="63"/>
                  </a:cxn>
                  <a:cxn ang="0">
                    <a:pos x="54" y="59"/>
                  </a:cxn>
                  <a:cxn ang="0">
                    <a:pos x="45" y="60"/>
                  </a:cxn>
                  <a:cxn ang="0">
                    <a:pos x="41" y="52"/>
                  </a:cxn>
                  <a:cxn ang="0">
                    <a:pos x="47" y="44"/>
                  </a:cxn>
                  <a:cxn ang="0">
                    <a:pos x="50" y="36"/>
                  </a:cxn>
                  <a:cxn ang="0">
                    <a:pos x="56" y="40"/>
                  </a:cxn>
                  <a:cxn ang="0">
                    <a:pos x="64" y="39"/>
                  </a:cxn>
                  <a:cxn ang="0">
                    <a:pos x="63" y="46"/>
                  </a:cxn>
                  <a:cxn ang="0">
                    <a:pos x="55" y="8"/>
                  </a:cxn>
                  <a:cxn ang="0">
                    <a:pos x="59" y="13"/>
                  </a:cxn>
                  <a:cxn ang="0">
                    <a:pos x="50" y="49"/>
                  </a:cxn>
                  <a:cxn ang="0">
                    <a:pos x="55" y="45"/>
                  </a:cxn>
                </a:cxnLst>
                <a:rect l="0" t="0" r="r" b="b"/>
                <a:pathLst>
                  <a:path w="68" h="63">
                    <a:moveTo>
                      <a:pt x="45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7"/>
                      <a:pt x="38" y="38"/>
                      <a:pt x="38" y="39"/>
                    </a:cubicBezTo>
                    <a:cubicBezTo>
                      <a:pt x="39" y="41"/>
                      <a:pt x="40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5"/>
                    </a:cubicBezTo>
                    <a:cubicBezTo>
                      <a:pt x="40" y="46"/>
                      <a:pt x="36" y="50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0" y="47"/>
                      <a:pt x="29" y="47"/>
                      <a:pt x="28" y="48"/>
                    </a:cubicBezTo>
                    <a:cubicBezTo>
                      <a:pt x="28" y="49"/>
                      <a:pt x="27" y="51"/>
                      <a:pt x="27" y="53"/>
                    </a:cubicBezTo>
                    <a:cubicBezTo>
                      <a:pt x="27" y="54"/>
                      <a:pt x="26" y="54"/>
                      <a:pt x="26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8" y="54"/>
                      <a:pt x="18" y="5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6" y="47"/>
                      <a:pt x="16" y="47"/>
                      <a:pt x="15" y="4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0"/>
                      <a:pt x="9" y="50"/>
                      <a:pt x="9" y="50"/>
                    </a:cubicBezTo>
                    <a:cubicBezTo>
                      <a:pt x="8" y="49"/>
                      <a:pt x="4" y="45"/>
                      <a:pt x="4" y="44"/>
                    </a:cubicBezTo>
                    <a:cubicBezTo>
                      <a:pt x="4" y="44"/>
                      <a:pt x="4" y="44"/>
                      <a:pt x="4" y="43"/>
                    </a:cubicBezTo>
                    <a:cubicBezTo>
                      <a:pt x="5" y="42"/>
                      <a:pt x="6" y="41"/>
                      <a:pt x="7" y="39"/>
                    </a:cubicBezTo>
                    <a:cubicBezTo>
                      <a:pt x="7" y="38"/>
                      <a:pt x="6" y="37"/>
                      <a:pt x="6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7" y="24"/>
                      <a:pt x="7" y="23"/>
                    </a:cubicBezTo>
                    <a:cubicBezTo>
                      <a:pt x="6" y="22"/>
                      <a:pt x="5" y="20"/>
                      <a:pt x="4" y="19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7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8" y="13"/>
                      <a:pt x="18" y="11"/>
                      <a:pt x="18" y="9"/>
                    </a:cubicBezTo>
                    <a:cubicBezTo>
                      <a:pt x="18" y="9"/>
                      <a:pt x="19" y="8"/>
                      <a:pt x="19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7" y="9"/>
                      <a:pt x="27" y="9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5"/>
                      <a:pt x="30" y="15"/>
                      <a:pt x="31" y="16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7" y="13"/>
                      <a:pt x="41" y="17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20"/>
                      <a:pt x="39" y="22"/>
                      <a:pt x="38" y="23"/>
                    </a:cubicBezTo>
                    <a:cubicBezTo>
                      <a:pt x="38" y="24"/>
                      <a:pt x="39" y="25"/>
                      <a:pt x="39" y="26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8"/>
                    </a:cubicBezTo>
                    <a:lnTo>
                      <a:pt x="45" y="35"/>
                    </a:lnTo>
                    <a:close/>
                    <a:moveTo>
                      <a:pt x="23" y="22"/>
                    </a:moveTo>
                    <a:cubicBezTo>
                      <a:pt x="18" y="22"/>
                      <a:pt x="13" y="26"/>
                      <a:pt x="13" y="31"/>
                    </a:cubicBezTo>
                    <a:cubicBezTo>
                      <a:pt x="13" y="36"/>
                      <a:pt x="18" y="40"/>
                      <a:pt x="23" y="40"/>
                    </a:cubicBezTo>
                    <a:cubicBezTo>
                      <a:pt x="28" y="40"/>
                      <a:pt x="32" y="36"/>
                      <a:pt x="32" y="31"/>
                    </a:cubicBezTo>
                    <a:cubicBezTo>
                      <a:pt x="32" y="26"/>
                      <a:pt x="28" y="22"/>
                      <a:pt x="23" y="22"/>
                    </a:cubicBezTo>
                    <a:close/>
                    <a:moveTo>
                      <a:pt x="68" y="15"/>
                    </a:moveTo>
                    <a:cubicBezTo>
                      <a:pt x="68" y="16"/>
                      <a:pt x="64" y="16"/>
                      <a:pt x="63" y="16"/>
                    </a:cubicBezTo>
                    <a:cubicBezTo>
                      <a:pt x="63" y="17"/>
                      <a:pt x="62" y="18"/>
                      <a:pt x="62" y="18"/>
                    </a:cubicBezTo>
                    <a:cubicBezTo>
                      <a:pt x="62" y="19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59" y="26"/>
                      <a:pt x="59" y="26"/>
                    </a:cubicBezTo>
                    <a:cubicBezTo>
                      <a:pt x="59" y="26"/>
                      <a:pt x="56" y="22"/>
                      <a:pt x="56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3" y="22"/>
                      <a:pt x="50" y="26"/>
                      <a:pt x="50" y="26"/>
                    </a:cubicBezTo>
                    <a:cubicBezTo>
                      <a:pt x="50" y="26"/>
                      <a:pt x="46" y="24"/>
                      <a:pt x="46" y="24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7" y="19"/>
                      <a:pt x="47" y="18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5" y="16"/>
                      <a:pt x="41" y="16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5" y="9"/>
                      <a:pt x="46" y="9"/>
                    </a:cubicBezTo>
                    <a:cubicBezTo>
                      <a:pt x="46" y="9"/>
                      <a:pt x="47" y="8"/>
                      <a:pt x="47" y="7"/>
                    </a:cubicBezTo>
                    <a:cubicBezTo>
                      <a:pt x="47" y="7"/>
                      <a:pt x="45" y="3"/>
                      <a:pt x="45" y="2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46" y="2"/>
                      <a:pt x="50" y="0"/>
                      <a:pt x="50" y="0"/>
                    </a:cubicBezTo>
                    <a:cubicBezTo>
                      <a:pt x="50" y="0"/>
                      <a:pt x="53" y="3"/>
                      <a:pt x="54" y="4"/>
                    </a:cubicBezTo>
                    <a:cubicBezTo>
                      <a:pt x="54" y="4"/>
                      <a:pt x="54" y="4"/>
                      <a:pt x="55" y="4"/>
                    </a:cubicBezTo>
                    <a:cubicBezTo>
                      <a:pt x="55" y="4"/>
                      <a:pt x="55" y="4"/>
                      <a:pt x="56" y="4"/>
                    </a:cubicBezTo>
                    <a:cubicBezTo>
                      <a:pt x="57" y="2"/>
                      <a:pt x="58" y="1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3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4" y="3"/>
                      <a:pt x="62" y="7"/>
                      <a:pt x="62" y="7"/>
                    </a:cubicBezTo>
                    <a:cubicBezTo>
                      <a:pt x="62" y="8"/>
                      <a:pt x="63" y="9"/>
                      <a:pt x="63" y="9"/>
                    </a:cubicBezTo>
                    <a:cubicBezTo>
                      <a:pt x="64" y="9"/>
                      <a:pt x="68" y="10"/>
                      <a:pt x="68" y="10"/>
                    </a:cubicBezTo>
                    <a:lnTo>
                      <a:pt x="68" y="15"/>
                    </a:lnTo>
                    <a:close/>
                    <a:moveTo>
                      <a:pt x="68" y="52"/>
                    </a:moveTo>
                    <a:cubicBezTo>
                      <a:pt x="68" y="52"/>
                      <a:pt x="64" y="53"/>
                      <a:pt x="63" y="53"/>
                    </a:cubicBezTo>
                    <a:cubicBezTo>
                      <a:pt x="63" y="54"/>
                      <a:pt x="62" y="54"/>
                      <a:pt x="62" y="55"/>
                    </a:cubicBezTo>
                    <a:cubicBezTo>
                      <a:pt x="62" y="56"/>
                      <a:pt x="64" y="59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0"/>
                      <a:pt x="59" y="63"/>
                      <a:pt x="59" y="63"/>
                    </a:cubicBezTo>
                    <a:cubicBezTo>
                      <a:pt x="59" y="63"/>
                      <a:pt x="56" y="59"/>
                      <a:pt x="56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53" y="59"/>
                      <a:pt x="50" y="63"/>
                      <a:pt x="50" y="63"/>
                    </a:cubicBezTo>
                    <a:cubicBezTo>
                      <a:pt x="50" y="63"/>
                      <a:pt x="46" y="60"/>
                      <a:pt x="46" y="60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5" y="59"/>
                      <a:pt x="47" y="56"/>
                      <a:pt x="47" y="55"/>
                    </a:cubicBezTo>
                    <a:cubicBezTo>
                      <a:pt x="47" y="54"/>
                      <a:pt x="46" y="54"/>
                      <a:pt x="46" y="53"/>
                    </a:cubicBezTo>
                    <a:cubicBezTo>
                      <a:pt x="45" y="53"/>
                      <a:pt x="41" y="52"/>
                      <a:pt x="41" y="52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6"/>
                      <a:pt x="45" y="46"/>
                      <a:pt x="46" y="46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7" y="43"/>
                      <a:pt x="45" y="40"/>
                      <a:pt x="45" y="39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50" y="36"/>
                      <a:pt x="50" y="36"/>
                    </a:cubicBezTo>
                    <a:cubicBezTo>
                      <a:pt x="50" y="36"/>
                      <a:pt x="53" y="40"/>
                      <a:pt x="54" y="40"/>
                    </a:cubicBezTo>
                    <a:cubicBezTo>
                      <a:pt x="54" y="40"/>
                      <a:pt x="54" y="40"/>
                      <a:pt x="55" y="40"/>
                    </a:cubicBezTo>
                    <a:cubicBezTo>
                      <a:pt x="55" y="40"/>
                      <a:pt x="55" y="40"/>
                      <a:pt x="56" y="40"/>
                    </a:cubicBezTo>
                    <a:cubicBezTo>
                      <a:pt x="57" y="39"/>
                      <a:pt x="58" y="38"/>
                      <a:pt x="59" y="36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63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40"/>
                      <a:pt x="62" y="43"/>
                      <a:pt x="62" y="44"/>
                    </a:cubicBezTo>
                    <a:cubicBezTo>
                      <a:pt x="62" y="45"/>
                      <a:pt x="63" y="45"/>
                      <a:pt x="63" y="46"/>
                    </a:cubicBezTo>
                    <a:cubicBezTo>
                      <a:pt x="64" y="46"/>
                      <a:pt x="68" y="46"/>
                      <a:pt x="68" y="47"/>
                    </a:cubicBezTo>
                    <a:lnTo>
                      <a:pt x="68" y="52"/>
                    </a:lnTo>
                    <a:close/>
                    <a:moveTo>
                      <a:pt x="55" y="8"/>
                    </a:moveTo>
                    <a:cubicBezTo>
                      <a:pt x="52" y="8"/>
                      <a:pt x="50" y="10"/>
                      <a:pt x="50" y="13"/>
                    </a:cubicBezTo>
                    <a:cubicBezTo>
                      <a:pt x="50" y="15"/>
                      <a:pt x="52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7" y="8"/>
                      <a:pt x="55" y="8"/>
                    </a:cubicBezTo>
                    <a:close/>
                    <a:moveTo>
                      <a:pt x="55" y="45"/>
                    </a:moveTo>
                    <a:cubicBezTo>
                      <a:pt x="52" y="45"/>
                      <a:pt x="50" y="47"/>
                      <a:pt x="50" y="49"/>
                    </a:cubicBezTo>
                    <a:cubicBezTo>
                      <a:pt x="50" y="52"/>
                      <a:pt x="52" y="54"/>
                      <a:pt x="55" y="54"/>
                    </a:cubicBezTo>
                    <a:cubicBezTo>
                      <a:pt x="57" y="54"/>
                      <a:pt x="59" y="52"/>
                      <a:pt x="59" y="49"/>
                    </a:cubicBezTo>
                    <a:cubicBezTo>
                      <a:pt x="59" y="47"/>
                      <a:pt x="57" y="45"/>
                      <a:pt x="55" y="4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sp>
          <p:nvSpPr>
            <p:cNvPr id="6" name="ïṩ1íďê"/>
            <p:cNvSpPr/>
            <p:nvPr/>
          </p:nvSpPr>
          <p:spPr bwMode="auto">
            <a:xfrm>
              <a:off x="5366333" y="2458021"/>
              <a:ext cx="1182969" cy="1182969"/>
            </a:xfrm>
            <a:custGeom>
              <a:avLst/>
              <a:gdLst>
                <a:gd name="T0" fmla="*/ 886 w 888"/>
                <a:gd name="T1" fmla="*/ 467 h 889"/>
                <a:gd name="T2" fmla="*/ 878 w 888"/>
                <a:gd name="T3" fmla="*/ 534 h 889"/>
                <a:gd name="T4" fmla="*/ 860 w 888"/>
                <a:gd name="T5" fmla="*/ 597 h 889"/>
                <a:gd name="T6" fmla="*/ 834 w 888"/>
                <a:gd name="T7" fmla="*/ 656 h 889"/>
                <a:gd name="T8" fmla="*/ 799 w 888"/>
                <a:gd name="T9" fmla="*/ 711 h 889"/>
                <a:gd name="T10" fmla="*/ 757 w 888"/>
                <a:gd name="T11" fmla="*/ 758 h 889"/>
                <a:gd name="T12" fmla="*/ 709 w 888"/>
                <a:gd name="T13" fmla="*/ 800 h 889"/>
                <a:gd name="T14" fmla="*/ 655 w 888"/>
                <a:gd name="T15" fmla="*/ 835 h 889"/>
                <a:gd name="T16" fmla="*/ 597 w 888"/>
                <a:gd name="T17" fmla="*/ 861 h 889"/>
                <a:gd name="T18" fmla="*/ 533 w 888"/>
                <a:gd name="T19" fmla="*/ 880 h 889"/>
                <a:gd name="T20" fmla="*/ 466 w 888"/>
                <a:gd name="T21" fmla="*/ 887 h 889"/>
                <a:gd name="T22" fmla="*/ 420 w 888"/>
                <a:gd name="T23" fmla="*/ 887 h 889"/>
                <a:gd name="T24" fmla="*/ 354 w 888"/>
                <a:gd name="T25" fmla="*/ 880 h 889"/>
                <a:gd name="T26" fmla="*/ 291 w 888"/>
                <a:gd name="T27" fmla="*/ 861 h 889"/>
                <a:gd name="T28" fmla="*/ 232 w 888"/>
                <a:gd name="T29" fmla="*/ 835 h 889"/>
                <a:gd name="T30" fmla="*/ 178 w 888"/>
                <a:gd name="T31" fmla="*/ 800 h 889"/>
                <a:gd name="T32" fmla="*/ 130 w 888"/>
                <a:gd name="T33" fmla="*/ 758 h 889"/>
                <a:gd name="T34" fmla="*/ 88 w 888"/>
                <a:gd name="T35" fmla="*/ 711 h 889"/>
                <a:gd name="T36" fmla="*/ 53 w 888"/>
                <a:gd name="T37" fmla="*/ 656 h 889"/>
                <a:gd name="T38" fmla="*/ 27 w 888"/>
                <a:gd name="T39" fmla="*/ 597 h 889"/>
                <a:gd name="T40" fmla="*/ 9 w 888"/>
                <a:gd name="T41" fmla="*/ 534 h 889"/>
                <a:gd name="T42" fmla="*/ 1 w 888"/>
                <a:gd name="T43" fmla="*/ 467 h 889"/>
                <a:gd name="T44" fmla="*/ 1 w 888"/>
                <a:gd name="T45" fmla="*/ 422 h 889"/>
                <a:gd name="T46" fmla="*/ 9 w 888"/>
                <a:gd name="T47" fmla="*/ 355 h 889"/>
                <a:gd name="T48" fmla="*/ 27 w 888"/>
                <a:gd name="T49" fmla="*/ 292 h 889"/>
                <a:gd name="T50" fmla="*/ 53 w 888"/>
                <a:gd name="T51" fmla="*/ 233 h 889"/>
                <a:gd name="T52" fmla="*/ 88 w 888"/>
                <a:gd name="T53" fmla="*/ 180 h 889"/>
                <a:gd name="T54" fmla="*/ 130 w 888"/>
                <a:gd name="T55" fmla="*/ 131 h 889"/>
                <a:gd name="T56" fmla="*/ 178 w 888"/>
                <a:gd name="T57" fmla="*/ 89 h 889"/>
                <a:gd name="T58" fmla="*/ 232 w 888"/>
                <a:gd name="T59" fmla="*/ 54 h 889"/>
                <a:gd name="T60" fmla="*/ 291 w 888"/>
                <a:gd name="T61" fmla="*/ 28 h 889"/>
                <a:gd name="T62" fmla="*/ 354 w 888"/>
                <a:gd name="T63" fmla="*/ 10 h 889"/>
                <a:gd name="T64" fmla="*/ 420 w 888"/>
                <a:gd name="T65" fmla="*/ 2 h 889"/>
                <a:gd name="T66" fmla="*/ 466 w 888"/>
                <a:gd name="T67" fmla="*/ 2 h 889"/>
                <a:gd name="T68" fmla="*/ 533 w 888"/>
                <a:gd name="T69" fmla="*/ 10 h 889"/>
                <a:gd name="T70" fmla="*/ 597 w 888"/>
                <a:gd name="T71" fmla="*/ 28 h 889"/>
                <a:gd name="T72" fmla="*/ 655 w 888"/>
                <a:gd name="T73" fmla="*/ 54 h 889"/>
                <a:gd name="T74" fmla="*/ 709 w 888"/>
                <a:gd name="T75" fmla="*/ 89 h 889"/>
                <a:gd name="T76" fmla="*/ 757 w 888"/>
                <a:gd name="T77" fmla="*/ 131 h 889"/>
                <a:gd name="T78" fmla="*/ 799 w 888"/>
                <a:gd name="T79" fmla="*/ 180 h 889"/>
                <a:gd name="T80" fmla="*/ 834 w 888"/>
                <a:gd name="T81" fmla="*/ 233 h 889"/>
                <a:gd name="T82" fmla="*/ 860 w 888"/>
                <a:gd name="T83" fmla="*/ 292 h 889"/>
                <a:gd name="T84" fmla="*/ 878 w 888"/>
                <a:gd name="T85" fmla="*/ 355 h 889"/>
                <a:gd name="T86" fmla="*/ 886 w 888"/>
                <a:gd name="T87" fmla="*/ 422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8" h="889">
                  <a:moveTo>
                    <a:pt x="888" y="445"/>
                  </a:moveTo>
                  <a:lnTo>
                    <a:pt x="888" y="445"/>
                  </a:lnTo>
                  <a:lnTo>
                    <a:pt x="886" y="467"/>
                  </a:lnTo>
                  <a:lnTo>
                    <a:pt x="885" y="491"/>
                  </a:lnTo>
                  <a:lnTo>
                    <a:pt x="883" y="512"/>
                  </a:lnTo>
                  <a:lnTo>
                    <a:pt x="878" y="534"/>
                  </a:lnTo>
                  <a:lnTo>
                    <a:pt x="873" y="555"/>
                  </a:lnTo>
                  <a:lnTo>
                    <a:pt x="868" y="576"/>
                  </a:lnTo>
                  <a:lnTo>
                    <a:pt x="860" y="597"/>
                  </a:lnTo>
                  <a:lnTo>
                    <a:pt x="853" y="617"/>
                  </a:lnTo>
                  <a:lnTo>
                    <a:pt x="843" y="637"/>
                  </a:lnTo>
                  <a:lnTo>
                    <a:pt x="834" y="656"/>
                  </a:lnTo>
                  <a:lnTo>
                    <a:pt x="823" y="675"/>
                  </a:lnTo>
                  <a:lnTo>
                    <a:pt x="812" y="693"/>
                  </a:lnTo>
                  <a:lnTo>
                    <a:pt x="799" y="711"/>
                  </a:lnTo>
                  <a:lnTo>
                    <a:pt x="786" y="727"/>
                  </a:lnTo>
                  <a:lnTo>
                    <a:pt x="772" y="743"/>
                  </a:lnTo>
                  <a:lnTo>
                    <a:pt x="757" y="758"/>
                  </a:lnTo>
                  <a:lnTo>
                    <a:pt x="742" y="773"/>
                  </a:lnTo>
                  <a:lnTo>
                    <a:pt x="726" y="787"/>
                  </a:lnTo>
                  <a:lnTo>
                    <a:pt x="709" y="800"/>
                  </a:lnTo>
                  <a:lnTo>
                    <a:pt x="691" y="813"/>
                  </a:lnTo>
                  <a:lnTo>
                    <a:pt x="674" y="824"/>
                  </a:lnTo>
                  <a:lnTo>
                    <a:pt x="655" y="835"/>
                  </a:lnTo>
                  <a:lnTo>
                    <a:pt x="636" y="845"/>
                  </a:lnTo>
                  <a:lnTo>
                    <a:pt x="617" y="854"/>
                  </a:lnTo>
                  <a:lnTo>
                    <a:pt x="597" y="861"/>
                  </a:lnTo>
                  <a:lnTo>
                    <a:pt x="575" y="869"/>
                  </a:lnTo>
                  <a:lnTo>
                    <a:pt x="554" y="875"/>
                  </a:lnTo>
                  <a:lnTo>
                    <a:pt x="533" y="880"/>
                  </a:lnTo>
                  <a:lnTo>
                    <a:pt x="511" y="884"/>
                  </a:lnTo>
                  <a:lnTo>
                    <a:pt x="488" y="886"/>
                  </a:lnTo>
                  <a:lnTo>
                    <a:pt x="466" y="887"/>
                  </a:lnTo>
                  <a:lnTo>
                    <a:pt x="444" y="889"/>
                  </a:lnTo>
                  <a:lnTo>
                    <a:pt x="444" y="889"/>
                  </a:lnTo>
                  <a:lnTo>
                    <a:pt x="420" y="887"/>
                  </a:lnTo>
                  <a:lnTo>
                    <a:pt x="398" y="886"/>
                  </a:lnTo>
                  <a:lnTo>
                    <a:pt x="377" y="884"/>
                  </a:lnTo>
                  <a:lnTo>
                    <a:pt x="354" y="880"/>
                  </a:lnTo>
                  <a:lnTo>
                    <a:pt x="333" y="875"/>
                  </a:lnTo>
                  <a:lnTo>
                    <a:pt x="312" y="869"/>
                  </a:lnTo>
                  <a:lnTo>
                    <a:pt x="291" y="861"/>
                  </a:lnTo>
                  <a:lnTo>
                    <a:pt x="271" y="854"/>
                  </a:lnTo>
                  <a:lnTo>
                    <a:pt x="251" y="845"/>
                  </a:lnTo>
                  <a:lnTo>
                    <a:pt x="232" y="835"/>
                  </a:lnTo>
                  <a:lnTo>
                    <a:pt x="214" y="824"/>
                  </a:lnTo>
                  <a:lnTo>
                    <a:pt x="195" y="813"/>
                  </a:lnTo>
                  <a:lnTo>
                    <a:pt x="178" y="800"/>
                  </a:lnTo>
                  <a:lnTo>
                    <a:pt x="161" y="787"/>
                  </a:lnTo>
                  <a:lnTo>
                    <a:pt x="145" y="773"/>
                  </a:lnTo>
                  <a:lnTo>
                    <a:pt x="130" y="758"/>
                  </a:lnTo>
                  <a:lnTo>
                    <a:pt x="115" y="743"/>
                  </a:lnTo>
                  <a:lnTo>
                    <a:pt x="102" y="727"/>
                  </a:lnTo>
                  <a:lnTo>
                    <a:pt x="88" y="711"/>
                  </a:lnTo>
                  <a:lnTo>
                    <a:pt x="76" y="693"/>
                  </a:lnTo>
                  <a:lnTo>
                    <a:pt x="64" y="675"/>
                  </a:lnTo>
                  <a:lnTo>
                    <a:pt x="53" y="656"/>
                  </a:lnTo>
                  <a:lnTo>
                    <a:pt x="43" y="637"/>
                  </a:lnTo>
                  <a:lnTo>
                    <a:pt x="35" y="617"/>
                  </a:lnTo>
                  <a:lnTo>
                    <a:pt x="27" y="597"/>
                  </a:lnTo>
                  <a:lnTo>
                    <a:pt x="20" y="576"/>
                  </a:lnTo>
                  <a:lnTo>
                    <a:pt x="14" y="555"/>
                  </a:lnTo>
                  <a:lnTo>
                    <a:pt x="9" y="534"/>
                  </a:lnTo>
                  <a:lnTo>
                    <a:pt x="5" y="512"/>
                  </a:lnTo>
                  <a:lnTo>
                    <a:pt x="2" y="491"/>
                  </a:lnTo>
                  <a:lnTo>
                    <a:pt x="1" y="467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1" y="422"/>
                  </a:lnTo>
                  <a:lnTo>
                    <a:pt x="2" y="400"/>
                  </a:lnTo>
                  <a:lnTo>
                    <a:pt x="5" y="377"/>
                  </a:lnTo>
                  <a:lnTo>
                    <a:pt x="9" y="355"/>
                  </a:lnTo>
                  <a:lnTo>
                    <a:pt x="14" y="334"/>
                  </a:lnTo>
                  <a:lnTo>
                    <a:pt x="20" y="313"/>
                  </a:lnTo>
                  <a:lnTo>
                    <a:pt x="27" y="292"/>
                  </a:lnTo>
                  <a:lnTo>
                    <a:pt x="35" y="272"/>
                  </a:lnTo>
                  <a:lnTo>
                    <a:pt x="43" y="252"/>
                  </a:lnTo>
                  <a:lnTo>
                    <a:pt x="53" y="233"/>
                  </a:lnTo>
                  <a:lnTo>
                    <a:pt x="64" y="214"/>
                  </a:lnTo>
                  <a:lnTo>
                    <a:pt x="76" y="197"/>
                  </a:lnTo>
                  <a:lnTo>
                    <a:pt x="88" y="180"/>
                  </a:lnTo>
                  <a:lnTo>
                    <a:pt x="102" y="162"/>
                  </a:lnTo>
                  <a:lnTo>
                    <a:pt x="115" y="146"/>
                  </a:lnTo>
                  <a:lnTo>
                    <a:pt x="130" y="131"/>
                  </a:lnTo>
                  <a:lnTo>
                    <a:pt x="145" y="116"/>
                  </a:lnTo>
                  <a:lnTo>
                    <a:pt x="161" y="102"/>
                  </a:lnTo>
                  <a:lnTo>
                    <a:pt x="178" y="89"/>
                  </a:lnTo>
                  <a:lnTo>
                    <a:pt x="195" y="76"/>
                  </a:lnTo>
                  <a:lnTo>
                    <a:pt x="214" y="65"/>
                  </a:lnTo>
                  <a:lnTo>
                    <a:pt x="232" y="54"/>
                  </a:lnTo>
                  <a:lnTo>
                    <a:pt x="251" y="44"/>
                  </a:lnTo>
                  <a:lnTo>
                    <a:pt x="271" y="35"/>
                  </a:lnTo>
                  <a:lnTo>
                    <a:pt x="291" y="28"/>
                  </a:lnTo>
                  <a:lnTo>
                    <a:pt x="312" y="20"/>
                  </a:lnTo>
                  <a:lnTo>
                    <a:pt x="333" y="15"/>
                  </a:lnTo>
                  <a:lnTo>
                    <a:pt x="354" y="10"/>
                  </a:lnTo>
                  <a:lnTo>
                    <a:pt x="377" y="5"/>
                  </a:lnTo>
                  <a:lnTo>
                    <a:pt x="398" y="3"/>
                  </a:lnTo>
                  <a:lnTo>
                    <a:pt x="420" y="2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66" y="2"/>
                  </a:lnTo>
                  <a:lnTo>
                    <a:pt x="488" y="3"/>
                  </a:lnTo>
                  <a:lnTo>
                    <a:pt x="511" y="5"/>
                  </a:lnTo>
                  <a:lnTo>
                    <a:pt x="533" y="10"/>
                  </a:lnTo>
                  <a:lnTo>
                    <a:pt x="554" y="15"/>
                  </a:lnTo>
                  <a:lnTo>
                    <a:pt x="575" y="20"/>
                  </a:lnTo>
                  <a:lnTo>
                    <a:pt x="597" y="28"/>
                  </a:lnTo>
                  <a:lnTo>
                    <a:pt x="617" y="35"/>
                  </a:lnTo>
                  <a:lnTo>
                    <a:pt x="636" y="44"/>
                  </a:lnTo>
                  <a:lnTo>
                    <a:pt x="655" y="54"/>
                  </a:lnTo>
                  <a:lnTo>
                    <a:pt x="674" y="65"/>
                  </a:lnTo>
                  <a:lnTo>
                    <a:pt x="691" y="76"/>
                  </a:lnTo>
                  <a:lnTo>
                    <a:pt x="709" y="89"/>
                  </a:lnTo>
                  <a:lnTo>
                    <a:pt x="726" y="102"/>
                  </a:lnTo>
                  <a:lnTo>
                    <a:pt x="742" y="116"/>
                  </a:lnTo>
                  <a:lnTo>
                    <a:pt x="757" y="131"/>
                  </a:lnTo>
                  <a:lnTo>
                    <a:pt x="772" y="146"/>
                  </a:lnTo>
                  <a:lnTo>
                    <a:pt x="786" y="162"/>
                  </a:lnTo>
                  <a:lnTo>
                    <a:pt x="799" y="180"/>
                  </a:lnTo>
                  <a:lnTo>
                    <a:pt x="812" y="197"/>
                  </a:lnTo>
                  <a:lnTo>
                    <a:pt x="823" y="214"/>
                  </a:lnTo>
                  <a:lnTo>
                    <a:pt x="834" y="233"/>
                  </a:lnTo>
                  <a:lnTo>
                    <a:pt x="843" y="252"/>
                  </a:lnTo>
                  <a:lnTo>
                    <a:pt x="853" y="272"/>
                  </a:lnTo>
                  <a:lnTo>
                    <a:pt x="860" y="292"/>
                  </a:lnTo>
                  <a:lnTo>
                    <a:pt x="868" y="313"/>
                  </a:lnTo>
                  <a:lnTo>
                    <a:pt x="873" y="334"/>
                  </a:lnTo>
                  <a:lnTo>
                    <a:pt x="878" y="355"/>
                  </a:lnTo>
                  <a:lnTo>
                    <a:pt x="883" y="377"/>
                  </a:lnTo>
                  <a:lnTo>
                    <a:pt x="885" y="400"/>
                  </a:lnTo>
                  <a:lnTo>
                    <a:pt x="886" y="422"/>
                  </a:lnTo>
                  <a:lnTo>
                    <a:pt x="888" y="44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1"/>
              </a:solidFill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</a:rPr>
                <a:t>此处输入标题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7" name="islídé"/>
            <p:cNvGrpSpPr/>
            <p:nvPr/>
          </p:nvGrpSpPr>
          <p:grpSpPr>
            <a:xfrm>
              <a:off x="6737140" y="3960711"/>
              <a:ext cx="1182969" cy="1182969"/>
              <a:chOff x="6736347" y="3296849"/>
              <a:chExt cx="1182969" cy="1182969"/>
            </a:xfrm>
          </p:grpSpPr>
          <p:sp>
            <p:nvSpPr>
              <p:cNvPr id="21" name="ïş1iďê"/>
              <p:cNvSpPr/>
              <p:nvPr/>
            </p:nvSpPr>
            <p:spPr bwMode="auto">
              <a:xfrm>
                <a:off x="6736347" y="3296849"/>
                <a:ext cx="1182969" cy="1182969"/>
              </a:xfrm>
              <a:custGeom>
                <a:avLst/>
                <a:gdLst>
                  <a:gd name="T0" fmla="*/ 0 w 887"/>
                  <a:gd name="T1" fmla="*/ 466 h 886"/>
                  <a:gd name="T2" fmla="*/ 9 w 887"/>
                  <a:gd name="T3" fmla="*/ 532 h 886"/>
                  <a:gd name="T4" fmla="*/ 28 w 887"/>
                  <a:gd name="T5" fmla="*/ 595 h 886"/>
                  <a:gd name="T6" fmla="*/ 54 w 887"/>
                  <a:gd name="T7" fmla="*/ 655 h 886"/>
                  <a:gd name="T8" fmla="*/ 89 w 887"/>
                  <a:gd name="T9" fmla="*/ 709 h 886"/>
                  <a:gd name="T10" fmla="*/ 130 w 887"/>
                  <a:gd name="T11" fmla="*/ 757 h 886"/>
                  <a:gd name="T12" fmla="*/ 178 w 887"/>
                  <a:gd name="T13" fmla="*/ 798 h 886"/>
                  <a:gd name="T14" fmla="*/ 233 w 887"/>
                  <a:gd name="T15" fmla="*/ 833 h 886"/>
                  <a:gd name="T16" fmla="*/ 291 w 887"/>
                  <a:gd name="T17" fmla="*/ 860 h 886"/>
                  <a:gd name="T18" fmla="*/ 355 w 887"/>
                  <a:gd name="T19" fmla="*/ 878 h 886"/>
                  <a:gd name="T20" fmla="*/ 421 w 887"/>
                  <a:gd name="T21" fmla="*/ 886 h 886"/>
                  <a:gd name="T22" fmla="*/ 467 w 887"/>
                  <a:gd name="T23" fmla="*/ 886 h 886"/>
                  <a:gd name="T24" fmla="*/ 534 w 887"/>
                  <a:gd name="T25" fmla="*/ 878 h 886"/>
                  <a:gd name="T26" fmla="*/ 596 w 887"/>
                  <a:gd name="T27" fmla="*/ 860 h 886"/>
                  <a:gd name="T28" fmla="*/ 656 w 887"/>
                  <a:gd name="T29" fmla="*/ 833 h 886"/>
                  <a:gd name="T30" fmla="*/ 709 w 887"/>
                  <a:gd name="T31" fmla="*/ 798 h 886"/>
                  <a:gd name="T32" fmla="*/ 757 w 887"/>
                  <a:gd name="T33" fmla="*/ 757 h 886"/>
                  <a:gd name="T34" fmla="*/ 800 w 887"/>
                  <a:gd name="T35" fmla="*/ 709 h 886"/>
                  <a:gd name="T36" fmla="*/ 833 w 887"/>
                  <a:gd name="T37" fmla="*/ 655 h 886"/>
                  <a:gd name="T38" fmla="*/ 861 w 887"/>
                  <a:gd name="T39" fmla="*/ 595 h 886"/>
                  <a:gd name="T40" fmla="*/ 878 w 887"/>
                  <a:gd name="T41" fmla="*/ 532 h 886"/>
                  <a:gd name="T42" fmla="*/ 887 w 887"/>
                  <a:gd name="T43" fmla="*/ 466 h 886"/>
                  <a:gd name="T44" fmla="*/ 887 w 887"/>
                  <a:gd name="T45" fmla="*/ 420 h 886"/>
                  <a:gd name="T46" fmla="*/ 878 w 887"/>
                  <a:gd name="T47" fmla="*/ 354 h 886"/>
                  <a:gd name="T48" fmla="*/ 861 w 887"/>
                  <a:gd name="T49" fmla="*/ 291 h 886"/>
                  <a:gd name="T50" fmla="*/ 833 w 887"/>
                  <a:gd name="T51" fmla="*/ 232 h 886"/>
                  <a:gd name="T52" fmla="*/ 800 w 887"/>
                  <a:gd name="T53" fmla="*/ 177 h 886"/>
                  <a:gd name="T54" fmla="*/ 757 w 887"/>
                  <a:gd name="T55" fmla="*/ 129 h 886"/>
                  <a:gd name="T56" fmla="*/ 709 w 887"/>
                  <a:gd name="T57" fmla="*/ 88 h 886"/>
                  <a:gd name="T58" fmla="*/ 656 w 887"/>
                  <a:gd name="T59" fmla="*/ 53 h 886"/>
                  <a:gd name="T60" fmla="*/ 596 w 887"/>
                  <a:gd name="T61" fmla="*/ 26 h 886"/>
                  <a:gd name="T62" fmla="*/ 534 w 887"/>
                  <a:gd name="T63" fmla="*/ 8 h 886"/>
                  <a:gd name="T64" fmla="*/ 467 w 887"/>
                  <a:gd name="T65" fmla="*/ 0 h 886"/>
                  <a:gd name="T66" fmla="*/ 421 w 887"/>
                  <a:gd name="T67" fmla="*/ 0 h 886"/>
                  <a:gd name="T68" fmla="*/ 355 w 887"/>
                  <a:gd name="T69" fmla="*/ 8 h 886"/>
                  <a:gd name="T70" fmla="*/ 291 w 887"/>
                  <a:gd name="T71" fmla="*/ 26 h 886"/>
                  <a:gd name="T72" fmla="*/ 233 w 887"/>
                  <a:gd name="T73" fmla="*/ 53 h 886"/>
                  <a:gd name="T74" fmla="*/ 178 w 887"/>
                  <a:gd name="T75" fmla="*/ 88 h 886"/>
                  <a:gd name="T76" fmla="*/ 130 w 887"/>
                  <a:gd name="T77" fmla="*/ 129 h 886"/>
                  <a:gd name="T78" fmla="*/ 89 w 887"/>
                  <a:gd name="T79" fmla="*/ 177 h 886"/>
                  <a:gd name="T80" fmla="*/ 54 w 887"/>
                  <a:gd name="T81" fmla="*/ 232 h 886"/>
                  <a:gd name="T82" fmla="*/ 28 w 887"/>
                  <a:gd name="T83" fmla="*/ 291 h 886"/>
                  <a:gd name="T84" fmla="*/ 9 w 887"/>
                  <a:gd name="T85" fmla="*/ 354 h 886"/>
                  <a:gd name="T86" fmla="*/ 0 w 887"/>
                  <a:gd name="T87" fmla="*/ 420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87" h="886">
                    <a:moveTo>
                      <a:pt x="0" y="444"/>
                    </a:moveTo>
                    <a:lnTo>
                      <a:pt x="0" y="444"/>
                    </a:lnTo>
                    <a:lnTo>
                      <a:pt x="0" y="466"/>
                    </a:lnTo>
                    <a:lnTo>
                      <a:pt x="3" y="488"/>
                    </a:lnTo>
                    <a:lnTo>
                      <a:pt x="5" y="511"/>
                    </a:lnTo>
                    <a:lnTo>
                      <a:pt x="9" y="532"/>
                    </a:lnTo>
                    <a:lnTo>
                      <a:pt x="14" y="554"/>
                    </a:lnTo>
                    <a:lnTo>
                      <a:pt x="20" y="576"/>
                    </a:lnTo>
                    <a:lnTo>
                      <a:pt x="28" y="595"/>
                    </a:lnTo>
                    <a:lnTo>
                      <a:pt x="35" y="615"/>
                    </a:lnTo>
                    <a:lnTo>
                      <a:pt x="44" y="635"/>
                    </a:lnTo>
                    <a:lnTo>
                      <a:pt x="54" y="655"/>
                    </a:lnTo>
                    <a:lnTo>
                      <a:pt x="65" y="674"/>
                    </a:lnTo>
                    <a:lnTo>
                      <a:pt x="76" y="691"/>
                    </a:lnTo>
                    <a:lnTo>
                      <a:pt x="89" y="709"/>
                    </a:lnTo>
                    <a:lnTo>
                      <a:pt x="101" y="726"/>
                    </a:lnTo>
                    <a:lnTo>
                      <a:pt x="116" y="741"/>
                    </a:lnTo>
                    <a:lnTo>
                      <a:pt x="130" y="757"/>
                    </a:lnTo>
                    <a:lnTo>
                      <a:pt x="146" y="772"/>
                    </a:lnTo>
                    <a:lnTo>
                      <a:pt x="162" y="786"/>
                    </a:lnTo>
                    <a:lnTo>
                      <a:pt x="178" y="798"/>
                    </a:lnTo>
                    <a:lnTo>
                      <a:pt x="196" y="811"/>
                    </a:lnTo>
                    <a:lnTo>
                      <a:pt x="214" y="823"/>
                    </a:lnTo>
                    <a:lnTo>
                      <a:pt x="233" y="833"/>
                    </a:lnTo>
                    <a:lnTo>
                      <a:pt x="251" y="843"/>
                    </a:lnTo>
                    <a:lnTo>
                      <a:pt x="271" y="852"/>
                    </a:lnTo>
                    <a:lnTo>
                      <a:pt x="291" y="860"/>
                    </a:lnTo>
                    <a:lnTo>
                      <a:pt x="312" y="867"/>
                    </a:lnTo>
                    <a:lnTo>
                      <a:pt x="332" y="873"/>
                    </a:lnTo>
                    <a:lnTo>
                      <a:pt x="355" y="878"/>
                    </a:lnTo>
                    <a:lnTo>
                      <a:pt x="376" y="881"/>
                    </a:lnTo>
                    <a:lnTo>
                      <a:pt x="398" y="885"/>
                    </a:lnTo>
                    <a:lnTo>
                      <a:pt x="421" y="886"/>
                    </a:lnTo>
                    <a:lnTo>
                      <a:pt x="444" y="886"/>
                    </a:lnTo>
                    <a:lnTo>
                      <a:pt x="444" y="886"/>
                    </a:lnTo>
                    <a:lnTo>
                      <a:pt x="467" y="886"/>
                    </a:lnTo>
                    <a:lnTo>
                      <a:pt x="489" y="885"/>
                    </a:lnTo>
                    <a:lnTo>
                      <a:pt x="511" y="881"/>
                    </a:lnTo>
                    <a:lnTo>
                      <a:pt x="534" y="878"/>
                    </a:lnTo>
                    <a:lnTo>
                      <a:pt x="555" y="873"/>
                    </a:lnTo>
                    <a:lnTo>
                      <a:pt x="576" y="867"/>
                    </a:lnTo>
                    <a:lnTo>
                      <a:pt x="596" y="860"/>
                    </a:lnTo>
                    <a:lnTo>
                      <a:pt x="617" y="852"/>
                    </a:lnTo>
                    <a:lnTo>
                      <a:pt x="636" y="843"/>
                    </a:lnTo>
                    <a:lnTo>
                      <a:pt x="656" y="833"/>
                    </a:lnTo>
                    <a:lnTo>
                      <a:pt x="674" y="823"/>
                    </a:lnTo>
                    <a:lnTo>
                      <a:pt x="692" y="811"/>
                    </a:lnTo>
                    <a:lnTo>
                      <a:pt x="709" y="798"/>
                    </a:lnTo>
                    <a:lnTo>
                      <a:pt x="726" y="786"/>
                    </a:lnTo>
                    <a:lnTo>
                      <a:pt x="743" y="772"/>
                    </a:lnTo>
                    <a:lnTo>
                      <a:pt x="757" y="757"/>
                    </a:lnTo>
                    <a:lnTo>
                      <a:pt x="772" y="741"/>
                    </a:lnTo>
                    <a:lnTo>
                      <a:pt x="786" y="726"/>
                    </a:lnTo>
                    <a:lnTo>
                      <a:pt x="800" y="709"/>
                    </a:lnTo>
                    <a:lnTo>
                      <a:pt x="811" y="691"/>
                    </a:lnTo>
                    <a:lnTo>
                      <a:pt x="823" y="674"/>
                    </a:lnTo>
                    <a:lnTo>
                      <a:pt x="833" y="655"/>
                    </a:lnTo>
                    <a:lnTo>
                      <a:pt x="843" y="635"/>
                    </a:lnTo>
                    <a:lnTo>
                      <a:pt x="852" y="615"/>
                    </a:lnTo>
                    <a:lnTo>
                      <a:pt x="861" y="595"/>
                    </a:lnTo>
                    <a:lnTo>
                      <a:pt x="867" y="576"/>
                    </a:lnTo>
                    <a:lnTo>
                      <a:pt x="873" y="554"/>
                    </a:lnTo>
                    <a:lnTo>
                      <a:pt x="878" y="532"/>
                    </a:lnTo>
                    <a:lnTo>
                      <a:pt x="882" y="511"/>
                    </a:lnTo>
                    <a:lnTo>
                      <a:pt x="886" y="488"/>
                    </a:lnTo>
                    <a:lnTo>
                      <a:pt x="887" y="466"/>
                    </a:lnTo>
                    <a:lnTo>
                      <a:pt x="887" y="444"/>
                    </a:lnTo>
                    <a:lnTo>
                      <a:pt x="887" y="444"/>
                    </a:lnTo>
                    <a:lnTo>
                      <a:pt x="887" y="420"/>
                    </a:lnTo>
                    <a:lnTo>
                      <a:pt x="886" y="398"/>
                    </a:lnTo>
                    <a:lnTo>
                      <a:pt x="882" y="375"/>
                    </a:lnTo>
                    <a:lnTo>
                      <a:pt x="878" y="354"/>
                    </a:lnTo>
                    <a:lnTo>
                      <a:pt x="873" y="332"/>
                    </a:lnTo>
                    <a:lnTo>
                      <a:pt x="867" y="311"/>
                    </a:lnTo>
                    <a:lnTo>
                      <a:pt x="861" y="291"/>
                    </a:lnTo>
                    <a:lnTo>
                      <a:pt x="852" y="271"/>
                    </a:lnTo>
                    <a:lnTo>
                      <a:pt x="843" y="251"/>
                    </a:lnTo>
                    <a:lnTo>
                      <a:pt x="833" y="232"/>
                    </a:lnTo>
                    <a:lnTo>
                      <a:pt x="823" y="214"/>
                    </a:lnTo>
                    <a:lnTo>
                      <a:pt x="811" y="195"/>
                    </a:lnTo>
                    <a:lnTo>
                      <a:pt x="800" y="177"/>
                    </a:lnTo>
                    <a:lnTo>
                      <a:pt x="786" y="161"/>
                    </a:lnTo>
                    <a:lnTo>
                      <a:pt x="772" y="145"/>
                    </a:lnTo>
                    <a:lnTo>
                      <a:pt x="757" y="129"/>
                    </a:lnTo>
                    <a:lnTo>
                      <a:pt x="743" y="114"/>
                    </a:lnTo>
                    <a:lnTo>
                      <a:pt x="726" y="100"/>
                    </a:lnTo>
                    <a:lnTo>
                      <a:pt x="709" y="88"/>
                    </a:lnTo>
                    <a:lnTo>
                      <a:pt x="692" y="75"/>
                    </a:lnTo>
                    <a:lnTo>
                      <a:pt x="674" y="63"/>
                    </a:lnTo>
                    <a:lnTo>
                      <a:pt x="656" y="53"/>
                    </a:lnTo>
                    <a:lnTo>
                      <a:pt x="636" y="43"/>
                    </a:lnTo>
                    <a:lnTo>
                      <a:pt x="617" y="34"/>
                    </a:lnTo>
                    <a:lnTo>
                      <a:pt x="596" y="26"/>
                    </a:lnTo>
                    <a:lnTo>
                      <a:pt x="576" y="20"/>
                    </a:lnTo>
                    <a:lnTo>
                      <a:pt x="555" y="13"/>
                    </a:lnTo>
                    <a:lnTo>
                      <a:pt x="534" y="8"/>
                    </a:lnTo>
                    <a:lnTo>
                      <a:pt x="511" y="5"/>
                    </a:lnTo>
                    <a:lnTo>
                      <a:pt x="489" y="2"/>
                    </a:lnTo>
                    <a:lnTo>
                      <a:pt x="467" y="0"/>
                    </a:lnTo>
                    <a:lnTo>
                      <a:pt x="444" y="0"/>
                    </a:lnTo>
                    <a:lnTo>
                      <a:pt x="444" y="0"/>
                    </a:lnTo>
                    <a:lnTo>
                      <a:pt x="421" y="0"/>
                    </a:lnTo>
                    <a:lnTo>
                      <a:pt x="398" y="2"/>
                    </a:lnTo>
                    <a:lnTo>
                      <a:pt x="376" y="5"/>
                    </a:lnTo>
                    <a:lnTo>
                      <a:pt x="355" y="8"/>
                    </a:lnTo>
                    <a:lnTo>
                      <a:pt x="332" y="13"/>
                    </a:lnTo>
                    <a:lnTo>
                      <a:pt x="312" y="20"/>
                    </a:lnTo>
                    <a:lnTo>
                      <a:pt x="291" y="26"/>
                    </a:lnTo>
                    <a:lnTo>
                      <a:pt x="271" y="34"/>
                    </a:lnTo>
                    <a:lnTo>
                      <a:pt x="251" y="43"/>
                    </a:lnTo>
                    <a:lnTo>
                      <a:pt x="233" y="53"/>
                    </a:lnTo>
                    <a:lnTo>
                      <a:pt x="214" y="63"/>
                    </a:lnTo>
                    <a:lnTo>
                      <a:pt x="196" y="75"/>
                    </a:lnTo>
                    <a:lnTo>
                      <a:pt x="178" y="88"/>
                    </a:lnTo>
                    <a:lnTo>
                      <a:pt x="162" y="100"/>
                    </a:lnTo>
                    <a:lnTo>
                      <a:pt x="146" y="114"/>
                    </a:lnTo>
                    <a:lnTo>
                      <a:pt x="130" y="129"/>
                    </a:lnTo>
                    <a:lnTo>
                      <a:pt x="116" y="145"/>
                    </a:lnTo>
                    <a:lnTo>
                      <a:pt x="101" y="161"/>
                    </a:lnTo>
                    <a:lnTo>
                      <a:pt x="89" y="177"/>
                    </a:lnTo>
                    <a:lnTo>
                      <a:pt x="76" y="195"/>
                    </a:lnTo>
                    <a:lnTo>
                      <a:pt x="65" y="214"/>
                    </a:lnTo>
                    <a:lnTo>
                      <a:pt x="54" y="232"/>
                    </a:lnTo>
                    <a:lnTo>
                      <a:pt x="44" y="251"/>
                    </a:lnTo>
                    <a:lnTo>
                      <a:pt x="35" y="271"/>
                    </a:lnTo>
                    <a:lnTo>
                      <a:pt x="28" y="291"/>
                    </a:lnTo>
                    <a:lnTo>
                      <a:pt x="20" y="311"/>
                    </a:lnTo>
                    <a:lnTo>
                      <a:pt x="14" y="332"/>
                    </a:lnTo>
                    <a:lnTo>
                      <a:pt x="9" y="354"/>
                    </a:lnTo>
                    <a:lnTo>
                      <a:pt x="5" y="375"/>
                    </a:lnTo>
                    <a:lnTo>
                      <a:pt x="3" y="398"/>
                    </a:lnTo>
                    <a:lnTo>
                      <a:pt x="0" y="420"/>
                    </a:lnTo>
                    <a:lnTo>
                      <a:pt x="0" y="44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ïṡļîḓe"/>
              <p:cNvSpPr/>
              <p:nvPr/>
            </p:nvSpPr>
            <p:spPr bwMode="auto">
              <a:xfrm>
                <a:off x="7067550" y="3686447"/>
                <a:ext cx="520562" cy="403772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22" y="40"/>
                  </a:cxn>
                  <a:cxn ang="0">
                    <a:pos x="11" y="45"/>
                  </a:cxn>
                  <a:cxn ang="0">
                    <a:pos x="7" y="46"/>
                  </a:cxn>
                  <a:cxn ang="0">
                    <a:pos x="7" y="46"/>
                  </a:cxn>
                  <a:cxn ang="0">
                    <a:pos x="6" y="45"/>
                  </a:cxn>
                  <a:cxn ang="0">
                    <a:pos x="6" y="43"/>
                  </a:cxn>
                  <a:cxn ang="0">
                    <a:pos x="11" y="36"/>
                  </a:cxn>
                  <a:cxn ang="0">
                    <a:pos x="0" y="20"/>
                  </a:cxn>
                  <a:cxn ang="0">
                    <a:pos x="29" y="0"/>
                  </a:cxn>
                  <a:cxn ang="0">
                    <a:pos x="57" y="20"/>
                  </a:cxn>
                  <a:cxn ang="0">
                    <a:pos x="29" y="41"/>
                  </a:cxn>
                  <a:cxn ang="0">
                    <a:pos x="62" y="47"/>
                  </a:cxn>
                  <a:cxn ang="0">
                    <a:pos x="66" y="53"/>
                  </a:cxn>
                  <a:cxn ang="0">
                    <a:pos x="67" y="55"/>
                  </a:cxn>
                  <a:cxn ang="0">
                    <a:pos x="66" y="56"/>
                  </a:cxn>
                  <a:cxn ang="0">
                    <a:pos x="62" y="55"/>
                  </a:cxn>
                  <a:cxn ang="0">
                    <a:pos x="51" y="50"/>
                  </a:cxn>
                  <a:cxn ang="0">
                    <a:pos x="44" y="51"/>
                  </a:cxn>
                  <a:cxn ang="0">
                    <a:pos x="25" y="46"/>
                  </a:cxn>
                  <a:cxn ang="0">
                    <a:pos x="29" y="46"/>
                  </a:cxn>
                  <a:cxn ang="0">
                    <a:pos x="52" y="39"/>
                  </a:cxn>
                  <a:cxn ang="0">
                    <a:pos x="62" y="20"/>
                  </a:cxn>
                  <a:cxn ang="0">
                    <a:pos x="61" y="14"/>
                  </a:cxn>
                  <a:cxn ang="0">
                    <a:pos x="72" y="30"/>
                  </a:cxn>
                  <a:cxn ang="0">
                    <a:pos x="62" y="47"/>
                  </a:cxn>
                </a:cxnLst>
                <a:rect l="0" t="0" r="r" b="b"/>
                <a:pathLst>
                  <a:path w="72" h="56">
                    <a:moveTo>
                      <a:pt x="29" y="41"/>
                    </a:moveTo>
                    <a:cubicBezTo>
                      <a:pt x="26" y="41"/>
                      <a:pt x="24" y="40"/>
                      <a:pt x="22" y="40"/>
                    </a:cubicBezTo>
                    <a:cubicBezTo>
                      <a:pt x="18" y="42"/>
                      <a:pt x="15" y="44"/>
                      <a:pt x="11" y="45"/>
                    </a:cubicBezTo>
                    <a:cubicBezTo>
                      <a:pt x="9" y="45"/>
                      <a:pt x="8" y="46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5" y="44"/>
                      <a:pt x="6" y="43"/>
                      <a:pt x="6" y="43"/>
                    </a:cubicBezTo>
                    <a:cubicBezTo>
                      <a:pt x="8" y="41"/>
                      <a:pt x="10" y="40"/>
                      <a:pt x="11" y="36"/>
                    </a:cubicBezTo>
                    <a:cubicBezTo>
                      <a:pt x="5" y="32"/>
                      <a:pt x="0" y="27"/>
                      <a:pt x="0" y="20"/>
                    </a:cubicBezTo>
                    <a:cubicBezTo>
                      <a:pt x="0" y="9"/>
                      <a:pt x="13" y="0"/>
                      <a:pt x="29" y="0"/>
                    </a:cubicBezTo>
                    <a:cubicBezTo>
                      <a:pt x="44" y="0"/>
                      <a:pt x="57" y="9"/>
                      <a:pt x="57" y="20"/>
                    </a:cubicBezTo>
                    <a:cubicBezTo>
                      <a:pt x="57" y="32"/>
                      <a:pt x="44" y="41"/>
                      <a:pt x="29" y="41"/>
                    </a:cubicBezTo>
                    <a:close/>
                    <a:moveTo>
                      <a:pt x="62" y="47"/>
                    </a:moveTo>
                    <a:cubicBezTo>
                      <a:pt x="63" y="50"/>
                      <a:pt x="65" y="51"/>
                      <a:pt x="66" y="53"/>
                    </a:cubicBezTo>
                    <a:cubicBezTo>
                      <a:pt x="67" y="54"/>
                      <a:pt x="67" y="54"/>
                      <a:pt x="67" y="55"/>
                    </a:cubicBezTo>
                    <a:cubicBezTo>
                      <a:pt x="67" y="56"/>
                      <a:pt x="67" y="56"/>
                      <a:pt x="66" y="56"/>
                    </a:cubicBezTo>
                    <a:cubicBezTo>
                      <a:pt x="65" y="56"/>
                      <a:pt x="63" y="56"/>
                      <a:pt x="62" y="55"/>
                    </a:cubicBezTo>
                    <a:cubicBezTo>
                      <a:pt x="58" y="54"/>
                      <a:pt x="55" y="53"/>
                      <a:pt x="51" y="50"/>
                    </a:cubicBezTo>
                    <a:cubicBezTo>
                      <a:pt x="49" y="51"/>
                      <a:pt x="47" y="51"/>
                      <a:pt x="44" y="51"/>
                    </a:cubicBezTo>
                    <a:cubicBezTo>
                      <a:pt x="37" y="51"/>
                      <a:pt x="30" y="49"/>
                      <a:pt x="25" y="46"/>
                    </a:cubicBezTo>
                    <a:cubicBezTo>
                      <a:pt x="26" y="46"/>
                      <a:pt x="28" y="46"/>
                      <a:pt x="29" y="46"/>
                    </a:cubicBezTo>
                    <a:cubicBezTo>
                      <a:pt x="37" y="46"/>
                      <a:pt x="46" y="43"/>
                      <a:pt x="52" y="39"/>
                    </a:cubicBezTo>
                    <a:cubicBezTo>
                      <a:pt x="58" y="34"/>
                      <a:pt x="62" y="27"/>
                      <a:pt x="62" y="20"/>
                    </a:cubicBezTo>
                    <a:cubicBezTo>
                      <a:pt x="62" y="18"/>
                      <a:pt x="62" y="16"/>
                      <a:pt x="61" y="14"/>
                    </a:cubicBezTo>
                    <a:cubicBezTo>
                      <a:pt x="68" y="18"/>
                      <a:pt x="72" y="24"/>
                      <a:pt x="72" y="30"/>
                    </a:cubicBezTo>
                    <a:cubicBezTo>
                      <a:pt x="72" y="37"/>
                      <a:pt x="68" y="43"/>
                      <a:pt x="62" y="4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 flipH="1" flipV="1">
              <a:off x="670719" y="4137539"/>
              <a:ext cx="354014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920109" y="4548829"/>
              <a:ext cx="360117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ïšlïḓe"/>
            <p:cNvSpPr/>
            <p:nvPr/>
          </p:nvSpPr>
          <p:spPr bwMode="auto">
            <a:xfrm>
              <a:off x="7324623" y="4660100"/>
              <a:ext cx="855255" cy="1486700"/>
            </a:xfrm>
            <a:custGeom>
              <a:avLst/>
              <a:gdLst>
                <a:gd name="connsiteX0" fmla="*/ 598146 w 855255"/>
                <a:gd name="connsiteY0" fmla="*/ 0 h 1486700"/>
                <a:gd name="connsiteX1" fmla="*/ 610136 w 855255"/>
                <a:gd name="connsiteY1" fmla="*/ 0 h 1486700"/>
                <a:gd name="connsiteX2" fmla="*/ 622125 w 855255"/>
                <a:gd name="connsiteY2" fmla="*/ 1343 h 1486700"/>
                <a:gd name="connsiteX3" fmla="*/ 632783 w 855255"/>
                <a:gd name="connsiteY3" fmla="*/ 4029 h 1486700"/>
                <a:gd name="connsiteX4" fmla="*/ 644772 w 855255"/>
                <a:gd name="connsiteY4" fmla="*/ 10743 h 1486700"/>
                <a:gd name="connsiteX5" fmla="*/ 652765 w 855255"/>
                <a:gd name="connsiteY5" fmla="*/ 18800 h 1486700"/>
                <a:gd name="connsiteX6" fmla="*/ 835273 w 855255"/>
                <a:gd name="connsiteY6" fmla="*/ 205453 h 1486700"/>
                <a:gd name="connsiteX7" fmla="*/ 843266 w 855255"/>
                <a:gd name="connsiteY7" fmla="*/ 216196 h 1486700"/>
                <a:gd name="connsiteX8" fmla="*/ 848594 w 855255"/>
                <a:gd name="connsiteY8" fmla="*/ 229624 h 1486700"/>
                <a:gd name="connsiteX9" fmla="*/ 853923 w 855255"/>
                <a:gd name="connsiteY9" fmla="*/ 244395 h 1486700"/>
                <a:gd name="connsiteX10" fmla="*/ 855255 w 855255"/>
                <a:gd name="connsiteY10" fmla="*/ 261852 h 1486700"/>
                <a:gd name="connsiteX11" fmla="*/ 855255 w 855255"/>
                <a:gd name="connsiteY11" fmla="*/ 277966 h 1486700"/>
                <a:gd name="connsiteX12" fmla="*/ 852591 w 855255"/>
                <a:gd name="connsiteY12" fmla="*/ 292737 h 1486700"/>
                <a:gd name="connsiteX13" fmla="*/ 847262 w 855255"/>
                <a:gd name="connsiteY13" fmla="*/ 304822 h 1486700"/>
                <a:gd name="connsiteX14" fmla="*/ 843266 w 855255"/>
                <a:gd name="connsiteY14" fmla="*/ 311536 h 1486700"/>
                <a:gd name="connsiteX15" fmla="*/ 839269 w 855255"/>
                <a:gd name="connsiteY15" fmla="*/ 316908 h 1486700"/>
                <a:gd name="connsiteX16" fmla="*/ 828612 w 855255"/>
                <a:gd name="connsiteY16" fmla="*/ 323622 h 1486700"/>
                <a:gd name="connsiteX17" fmla="*/ 816622 w 855255"/>
                <a:gd name="connsiteY17" fmla="*/ 330336 h 1486700"/>
                <a:gd name="connsiteX18" fmla="*/ 812092 w 855255"/>
                <a:gd name="connsiteY18" fmla="*/ 331478 h 1486700"/>
                <a:gd name="connsiteX19" fmla="*/ 705567 w 855255"/>
                <a:gd name="connsiteY19" fmla="*/ 393477 h 1486700"/>
                <a:gd name="connsiteX20" fmla="*/ 672574 w 855255"/>
                <a:gd name="connsiteY20" fmla="*/ 863062 h 1486700"/>
                <a:gd name="connsiteX21" fmla="*/ 698052 w 855255"/>
                <a:gd name="connsiteY21" fmla="*/ 1056411 h 1486700"/>
                <a:gd name="connsiteX22" fmla="*/ 699393 w 855255"/>
                <a:gd name="connsiteY22" fmla="*/ 1071065 h 1486700"/>
                <a:gd name="connsiteX23" fmla="*/ 698581 w 855255"/>
                <a:gd name="connsiteY23" fmla="*/ 1074024 h 1486700"/>
                <a:gd name="connsiteX24" fmla="*/ 699015 w 855255"/>
                <a:gd name="connsiteY24" fmla="*/ 1076394 h 1486700"/>
                <a:gd name="connsiteX25" fmla="*/ 758002 w 855255"/>
                <a:gd name="connsiteY25" fmla="*/ 1388123 h 1486700"/>
                <a:gd name="connsiteX26" fmla="*/ 759342 w 855255"/>
                <a:gd name="connsiteY26" fmla="*/ 1404109 h 1486700"/>
                <a:gd name="connsiteX27" fmla="*/ 758002 w 855255"/>
                <a:gd name="connsiteY27" fmla="*/ 1418762 h 1486700"/>
                <a:gd name="connsiteX28" fmla="*/ 752639 w 855255"/>
                <a:gd name="connsiteY28" fmla="*/ 1432084 h 1486700"/>
                <a:gd name="connsiteX29" fmla="*/ 745936 w 855255"/>
                <a:gd name="connsiteY29" fmla="*/ 1445406 h 1486700"/>
                <a:gd name="connsiteX30" fmla="*/ 735211 w 855255"/>
                <a:gd name="connsiteY30" fmla="*/ 1457395 h 1486700"/>
                <a:gd name="connsiteX31" fmla="*/ 724486 w 855255"/>
                <a:gd name="connsiteY31" fmla="*/ 1465389 h 1486700"/>
                <a:gd name="connsiteX32" fmla="*/ 711080 w 855255"/>
                <a:gd name="connsiteY32" fmla="*/ 1473382 h 1486700"/>
                <a:gd name="connsiteX33" fmla="*/ 696333 w 855255"/>
                <a:gd name="connsiteY33" fmla="*/ 1477378 h 1486700"/>
                <a:gd name="connsiteX34" fmla="*/ 680246 w 855255"/>
                <a:gd name="connsiteY34" fmla="*/ 1478710 h 1486700"/>
                <a:gd name="connsiteX35" fmla="*/ 665499 w 855255"/>
                <a:gd name="connsiteY35" fmla="*/ 1477378 h 1486700"/>
                <a:gd name="connsiteX36" fmla="*/ 650753 w 855255"/>
                <a:gd name="connsiteY36" fmla="*/ 1473382 h 1486700"/>
                <a:gd name="connsiteX37" fmla="*/ 638687 w 855255"/>
                <a:gd name="connsiteY37" fmla="*/ 1465389 h 1486700"/>
                <a:gd name="connsiteX38" fmla="*/ 627962 w 855255"/>
                <a:gd name="connsiteY38" fmla="*/ 1457395 h 1486700"/>
                <a:gd name="connsiteX39" fmla="*/ 617237 w 855255"/>
                <a:gd name="connsiteY39" fmla="*/ 1445406 h 1486700"/>
                <a:gd name="connsiteX40" fmla="*/ 610534 w 855255"/>
                <a:gd name="connsiteY40" fmla="*/ 1432084 h 1486700"/>
                <a:gd name="connsiteX41" fmla="*/ 606512 w 855255"/>
                <a:gd name="connsiteY41" fmla="*/ 1417430 h 1486700"/>
                <a:gd name="connsiteX42" fmla="*/ 548866 w 855255"/>
                <a:gd name="connsiteY42" fmla="*/ 1104370 h 1486700"/>
                <a:gd name="connsiteX43" fmla="*/ 547525 w 855255"/>
                <a:gd name="connsiteY43" fmla="*/ 1089716 h 1486700"/>
                <a:gd name="connsiteX44" fmla="*/ 547854 w 855255"/>
                <a:gd name="connsiteY44" fmla="*/ 1086119 h 1486700"/>
                <a:gd name="connsiteX45" fmla="*/ 545184 w 855255"/>
                <a:gd name="connsiteY45" fmla="*/ 1076394 h 1486700"/>
                <a:gd name="connsiteX46" fmla="*/ 527552 w 855255"/>
                <a:gd name="connsiteY46" fmla="*/ 942590 h 1486700"/>
                <a:gd name="connsiteX47" fmla="*/ 486244 w 855255"/>
                <a:gd name="connsiteY47" fmla="*/ 1098746 h 1486700"/>
                <a:gd name="connsiteX48" fmla="*/ 483498 w 855255"/>
                <a:gd name="connsiteY48" fmla="*/ 1104817 h 1486700"/>
                <a:gd name="connsiteX49" fmla="*/ 482248 w 855255"/>
                <a:gd name="connsiteY49" fmla="*/ 1118492 h 1486700"/>
                <a:gd name="connsiteX50" fmla="*/ 416971 w 855255"/>
                <a:gd name="connsiteY50" fmla="*/ 1425774 h 1486700"/>
                <a:gd name="connsiteX51" fmla="*/ 411642 w 855255"/>
                <a:gd name="connsiteY51" fmla="*/ 1441668 h 1486700"/>
                <a:gd name="connsiteX52" fmla="*/ 404982 w 855255"/>
                <a:gd name="connsiteY52" fmla="*/ 1454912 h 1486700"/>
                <a:gd name="connsiteX53" fmla="*/ 394324 w 855255"/>
                <a:gd name="connsiteY53" fmla="*/ 1465508 h 1486700"/>
                <a:gd name="connsiteX54" fmla="*/ 383667 w 855255"/>
                <a:gd name="connsiteY54" fmla="*/ 1476104 h 1486700"/>
                <a:gd name="connsiteX55" fmla="*/ 370345 w 855255"/>
                <a:gd name="connsiteY55" fmla="*/ 1482727 h 1486700"/>
                <a:gd name="connsiteX56" fmla="*/ 357023 w 855255"/>
                <a:gd name="connsiteY56" fmla="*/ 1485376 h 1486700"/>
                <a:gd name="connsiteX57" fmla="*/ 342369 w 855255"/>
                <a:gd name="connsiteY57" fmla="*/ 1486700 h 1486700"/>
                <a:gd name="connsiteX58" fmla="*/ 325051 w 855255"/>
                <a:gd name="connsiteY58" fmla="*/ 1485376 h 1486700"/>
                <a:gd name="connsiteX59" fmla="*/ 310397 w 855255"/>
                <a:gd name="connsiteY59" fmla="*/ 1482727 h 1486700"/>
                <a:gd name="connsiteX60" fmla="*/ 297075 w 855255"/>
                <a:gd name="connsiteY60" fmla="*/ 1474780 h 1486700"/>
                <a:gd name="connsiteX61" fmla="*/ 287750 w 855255"/>
                <a:gd name="connsiteY61" fmla="*/ 1464184 h 1486700"/>
                <a:gd name="connsiteX62" fmla="*/ 277092 w 855255"/>
                <a:gd name="connsiteY62" fmla="*/ 1454912 h 1486700"/>
                <a:gd name="connsiteX63" fmla="*/ 270431 w 855255"/>
                <a:gd name="connsiteY63" fmla="*/ 1441668 h 1486700"/>
                <a:gd name="connsiteX64" fmla="*/ 265102 w 855255"/>
                <a:gd name="connsiteY64" fmla="*/ 1425774 h 1486700"/>
                <a:gd name="connsiteX65" fmla="*/ 263770 w 855255"/>
                <a:gd name="connsiteY65" fmla="*/ 1411204 h 1486700"/>
                <a:gd name="connsiteX66" fmla="*/ 265102 w 855255"/>
                <a:gd name="connsiteY66" fmla="*/ 1396635 h 1486700"/>
                <a:gd name="connsiteX67" fmla="*/ 331712 w 855255"/>
                <a:gd name="connsiteY67" fmla="*/ 1088029 h 1486700"/>
                <a:gd name="connsiteX68" fmla="*/ 335708 w 855255"/>
                <a:gd name="connsiteY68" fmla="*/ 1077101 h 1486700"/>
                <a:gd name="connsiteX69" fmla="*/ 335708 w 855255"/>
                <a:gd name="connsiteY69" fmla="*/ 1075981 h 1486700"/>
                <a:gd name="connsiteX70" fmla="*/ 338373 w 855255"/>
                <a:gd name="connsiteY70" fmla="*/ 1058572 h 1486700"/>
                <a:gd name="connsiteX71" fmla="*/ 403650 w 855255"/>
                <a:gd name="connsiteY71" fmla="*/ 811806 h 1486700"/>
                <a:gd name="connsiteX72" fmla="*/ 403650 w 855255"/>
                <a:gd name="connsiteY72" fmla="*/ 569087 h 1486700"/>
                <a:gd name="connsiteX73" fmla="*/ 311393 w 855255"/>
                <a:gd name="connsiteY73" fmla="*/ 623453 h 1486700"/>
                <a:gd name="connsiteX74" fmla="*/ 311002 w 855255"/>
                <a:gd name="connsiteY74" fmla="*/ 622487 h 1486700"/>
                <a:gd name="connsiteX75" fmla="*/ 303736 w 855255"/>
                <a:gd name="connsiteY75" fmla="*/ 626120 h 1486700"/>
                <a:gd name="connsiteX76" fmla="*/ 289082 w 855255"/>
                <a:gd name="connsiteY76" fmla="*/ 630116 h 1486700"/>
                <a:gd name="connsiteX77" fmla="*/ 274428 w 855255"/>
                <a:gd name="connsiteY77" fmla="*/ 631448 h 1486700"/>
                <a:gd name="connsiteX78" fmla="*/ 258442 w 855255"/>
                <a:gd name="connsiteY78" fmla="*/ 628784 h 1486700"/>
                <a:gd name="connsiteX79" fmla="*/ 250449 w 855255"/>
                <a:gd name="connsiteY79" fmla="*/ 624787 h 1486700"/>
                <a:gd name="connsiteX80" fmla="*/ 242455 w 855255"/>
                <a:gd name="connsiteY80" fmla="*/ 622123 h 1486700"/>
                <a:gd name="connsiteX81" fmla="*/ 235795 w 855255"/>
                <a:gd name="connsiteY81" fmla="*/ 616794 h 1486700"/>
                <a:gd name="connsiteX82" fmla="*/ 227802 w 855255"/>
                <a:gd name="connsiteY82" fmla="*/ 610133 h 1486700"/>
                <a:gd name="connsiteX83" fmla="*/ 26643 w 855255"/>
                <a:gd name="connsiteY83" fmla="*/ 447609 h 1486700"/>
                <a:gd name="connsiteX84" fmla="*/ 17318 w 855255"/>
                <a:gd name="connsiteY84" fmla="*/ 439616 h 1486700"/>
                <a:gd name="connsiteX85" fmla="*/ 10657 w 855255"/>
                <a:gd name="connsiteY85" fmla="*/ 428958 h 1486700"/>
                <a:gd name="connsiteX86" fmla="*/ 5328 w 855255"/>
                <a:gd name="connsiteY86" fmla="*/ 418301 h 1486700"/>
                <a:gd name="connsiteX87" fmla="*/ 2664 w 855255"/>
                <a:gd name="connsiteY87" fmla="*/ 406311 h 1486700"/>
                <a:gd name="connsiteX88" fmla="*/ 0 w 855255"/>
                <a:gd name="connsiteY88" fmla="*/ 394322 h 1486700"/>
                <a:gd name="connsiteX89" fmla="*/ 2664 w 855255"/>
                <a:gd name="connsiteY89" fmla="*/ 383664 h 1486700"/>
                <a:gd name="connsiteX90" fmla="*/ 6661 w 855255"/>
                <a:gd name="connsiteY90" fmla="*/ 371675 h 1486700"/>
                <a:gd name="connsiteX91" fmla="*/ 13321 w 855255"/>
                <a:gd name="connsiteY91" fmla="*/ 359685 h 1486700"/>
                <a:gd name="connsiteX92" fmla="*/ 22647 w 855255"/>
                <a:gd name="connsiteY92" fmla="*/ 351692 h 1486700"/>
                <a:gd name="connsiteX93" fmla="*/ 31972 w 855255"/>
                <a:gd name="connsiteY93" fmla="*/ 343699 h 1486700"/>
                <a:gd name="connsiteX94" fmla="*/ 42629 w 855255"/>
                <a:gd name="connsiteY94" fmla="*/ 338371 h 1486700"/>
                <a:gd name="connsiteX95" fmla="*/ 53287 w 855255"/>
                <a:gd name="connsiteY95" fmla="*/ 335706 h 1486700"/>
                <a:gd name="connsiteX96" fmla="*/ 66608 w 855255"/>
                <a:gd name="connsiteY96" fmla="*/ 335706 h 1486700"/>
                <a:gd name="connsiteX97" fmla="*/ 78598 w 855255"/>
                <a:gd name="connsiteY97" fmla="*/ 337038 h 1486700"/>
                <a:gd name="connsiteX98" fmla="*/ 90588 w 855255"/>
                <a:gd name="connsiteY98" fmla="*/ 339703 h 1486700"/>
                <a:gd name="connsiteX99" fmla="*/ 99913 w 855255"/>
                <a:gd name="connsiteY99" fmla="*/ 346364 h 1486700"/>
                <a:gd name="connsiteX100" fmla="*/ 284860 w 855255"/>
                <a:gd name="connsiteY100" fmla="*/ 482923 h 1486700"/>
                <a:gd name="connsiteX101" fmla="*/ 385510 w 855255"/>
                <a:gd name="connsiteY101" fmla="*/ 431289 h 1486700"/>
                <a:gd name="connsiteX102" fmla="*/ 483451 w 855255"/>
                <a:gd name="connsiteY102" fmla="*/ 378881 h 1486700"/>
                <a:gd name="connsiteX103" fmla="*/ 498263 w 855255"/>
                <a:gd name="connsiteY103" fmla="*/ 371361 h 1486700"/>
                <a:gd name="connsiteX104" fmla="*/ 701542 w 855255"/>
                <a:gd name="connsiteY104" fmla="*/ 260448 h 1486700"/>
                <a:gd name="connsiteX105" fmla="*/ 600983 w 855255"/>
                <a:gd name="connsiteY105" fmla="*/ 149160 h 1486700"/>
                <a:gd name="connsiteX106" fmla="*/ 603476 w 855255"/>
                <a:gd name="connsiteY106" fmla="*/ 155364 h 1486700"/>
                <a:gd name="connsiteX107" fmla="*/ 607472 w 855255"/>
                <a:gd name="connsiteY107" fmla="*/ 169951 h 1486700"/>
                <a:gd name="connsiteX108" fmla="*/ 607472 w 855255"/>
                <a:gd name="connsiteY108" fmla="*/ 185863 h 1486700"/>
                <a:gd name="connsiteX109" fmla="*/ 607472 w 855255"/>
                <a:gd name="connsiteY109" fmla="*/ 200449 h 1486700"/>
                <a:gd name="connsiteX110" fmla="*/ 607472 w 855255"/>
                <a:gd name="connsiteY110" fmla="*/ 213710 h 1486700"/>
                <a:gd name="connsiteX111" fmla="*/ 603476 w 855255"/>
                <a:gd name="connsiteY111" fmla="*/ 228296 h 1486700"/>
                <a:gd name="connsiteX112" fmla="*/ 598147 w 855255"/>
                <a:gd name="connsiteY112" fmla="*/ 241556 h 1486700"/>
                <a:gd name="connsiteX113" fmla="*/ 594151 w 855255"/>
                <a:gd name="connsiteY113" fmla="*/ 254817 h 1486700"/>
                <a:gd name="connsiteX114" fmla="*/ 587490 w 855255"/>
                <a:gd name="connsiteY114" fmla="*/ 266751 h 1486700"/>
                <a:gd name="connsiteX115" fmla="*/ 578164 w 855255"/>
                <a:gd name="connsiteY115" fmla="*/ 277359 h 1486700"/>
                <a:gd name="connsiteX116" fmla="*/ 570171 w 855255"/>
                <a:gd name="connsiteY116" fmla="*/ 289294 h 1486700"/>
                <a:gd name="connsiteX117" fmla="*/ 560846 w 855255"/>
                <a:gd name="connsiteY117" fmla="*/ 298576 h 1486700"/>
                <a:gd name="connsiteX118" fmla="*/ 548857 w 855255"/>
                <a:gd name="connsiteY118" fmla="*/ 307858 h 1486700"/>
                <a:gd name="connsiteX119" fmla="*/ 536866 w 855255"/>
                <a:gd name="connsiteY119" fmla="*/ 315815 h 1486700"/>
                <a:gd name="connsiteX120" fmla="*/ 526209 w 855255"/>
                <a:gd name="connsiteY120" fmla="*/ 322445 h 1486700"/>
                <a:gd name="connsiteX121" fmla="*/ 512887 w 855255"/>
                <a:gd name="connsiteY121" fmla="*/ 327749 h 1486700"/>
                <a:gd name="connsiteX122" fmla="*/ 499565 w 855255"/>
                <a:gd name="connsiteY122" fmla="*/ 330401 h 1486700"/>
                <a:gd name="connsiteX123" fmla="*/ 486244 w 855255"/>
                <a:gd name="connsiteY123" fmla="*/ 334379 h 1486700"/>
                <a:gd name="connsiteX124" fmla="*/ 471590 w 855255"/>
                <a:gd name="connsiteY124" fmla="*/ 335705 h 1486700"/>
                <a:gd name="connsiteX125" fmla="*/ 455604 w 855255"/>
                <a:gd name="connsiteY125" fmla="*/ 335705 h 1486700"/>
                <a:gd name="connsiteX126" fmla="*/ 440950 w 855255"/>
                <a:gd name="connsiteY126" fmla="*/ 334379 h 1486700"/>
                <a:gd name="connsiteX127" fmla="*/ 427628 w 855255"/>
                <a:gd name="connsiteY127" fmla="*/ 330401 h 1486700"/>
                <a:gd name="connsiteX128" fmla="*/ 414306 w 855255"/>
                <a:gd name="connsiteY128" fmla="*/ 327749 h 1486700"/>
                <a:gd name="connsiteX129" fmla="*/ 400985 w 855255"/>
                <a:gd name="connsiteY129" fmla="*/ 321119 h 1486700"/>
                <a:gd name="connsiteX130" fmla="*/ 387663 w 855255"/>
                <a:gd name="connsiteY130" fmla="*/ 314488 h 1486700"/>
                <a:gd name="connsiteX131" fmla="*/ 377006 w 855255"/>
                <a:gd name="connsiteY131" fmla="*/ 307858 h 1486700"/>
                <a:gd name="connsiteX132" fmla="*/ 366348 w 855255"/>
                <a:gd name="connsiteY132" fmla="*/ 297250 h 1486700"/>
                <a:gd name="connsiteX133" fmla="*/ 357023 w 855255"/>
                <a:gd name="connsiteY133" fmla="*/ 287968 h 1486700"/>
                <a:gd name="connsiteX134" fmla="*/ 349030 w 855255"/>
                <a:gd name="connsiteY134" fmla="*/ 277359 h 1486700"/>
                <a:gd name="connsiteX135" fmla="*/ 339705 w 855255"/>
                <a:gd name="connsiteY135" fmla="*/ 266751 h 1486700"/>
                <a:gd name="connsiteX136" fmla="*/ 333044 w 855255"/>
                <a:gd name="connsiteY136" fmla="*/ 254817 h 1486700"/>
                <a:gd name="connsiteX137" fmla="*/ 329047 w 855255"/>
                <a:gd name="connsiteY137" fmla="*/ 241556 h 1486700"/>
                <a:gd name="connsiteX138" fmla="*/ 323719 w 855255"/>
                <a:gd name="connsiteY138" fmla="*/ 228296 h 1486700"/>
                <a:gd name="connsiteX139" fmla="*/ 322387 w 855255"/>
                <a:gd name="connsiteY139" fmla="*/ 213710 h 1486700"/>
                <a:gd name="connsiteX140" fmla="*/ 319722 w 855255"/>
                <a:gd name="connsiteY140" fmla="*/ 200449 h 1486700"/>
                <a:gd name="connsiteX141" fmla="*/ 319722 w 855255"/>
                <a:gd name="connsiteY141" fmla="*/ 185863 h 1486700"/>
                <a:gd name="connsiteX142" fmla="*/ 322387 w 855255"/>
                <a:gd name="connsiteY142" fmla="*/ 169951 h 1486700"/>
                <a:gd name="connsiteX143" fmla="*/ 323719 w 855255"/>
                <a:gd name="connsiteY143" fmla="*/ 155364 h 1486700"/>
                <a:gd name="connsiteX144" fmla="*/ 329047 w 855255"/>
                <a:gd name="connsiteY144" fmla="*/ 142104 h 1486700"/>
                <a:gd name="connsiteX145" fmla="*/ 333044 w 855255"/>
                <a:gd name="connsiteY145" fmla="*/ 128844 h 1486700"/>
                <a:gd name="connsiteX146" fmla="*/ 339705 w 855255"/>
                <a:gd name="connsiteY146" fmla="*/ 118236 h 1486700"/>
                <a:gd name="connsiteX147" fmla="*/ 349030 w 855255"/>
                <a:gd name="connsiteY147" fmla="*/ 106301 h 1486700"/>
                <a:gd name="connsiteX148" fmla="*/ 357023 w 855255"/>
                <a:gd name="connsiteY148" fmla="*/ 94367 h 1486700"/>
                <a:gd name="connsiteX149" fmla="*/ 366348 w 855255"/>
                <a:gd name="connsiteY149" fmla="*/ 86411 h 1486700"/>
                <a:gd name="connsiteX150" fmla="*/ 378338 w 855255"/>
                <a:gd name="connsiteY150" fmla="*/ 75803 h 1486700"/>
                <a:gd name="connsiteX151" fmla="*/ 390327 w 855255"/>
                <a:gd name="connsiteY151" fmla="*/ 70498 h 1486700"/>
                <a:gd name="connsiteX152" fmla="*/ 400985 w 855255"/>
                <a:gd name="connsiteY152" fmla="*/ 63868 h 1486700"/>
                <a:gd name="connsiteX153" fmla="*/ 414306 w 855255"/>
                <a:gd name="connsiteY153" fmla="*/ 57238 h 1486700"/>
                <a:gd name="connsiteX154" fmla="*/ 427628 w 855255"/>
                <a:gd name="connsiteY154" fmla="*/ 53260 h 1486700"/>
                <a:gd name="connsiteX155" fmla="*/ 440950 w 855255"/>
                <a:gd name="connsiteY155" fmla="*/ 50608 h 1486700"/>
                <a:gd name="connsiteX156" fmla="*/ 455604 w 855255"/>
                <a:gd name="connsiteY156" fmla="*/ 47956 h 1486700"/>
                <a:gd name="connsiteX157" fmla="*/ 471590 w 855255"/>
                <a:gd name="connsiteY157" fmla="*/ 47956 h 1486700"/>
                <a:gd name="connsiteX158" fmla="*/ 486244 w 855255"/>
                <a:gd name="connsiteY158" fmla="*/ 50608 h 1486700"/>
                <a:gd name="connsiteX159" fmla="*/ 499565 w 855255"/>
                <a:gd name="connsiteY159" fmla="*/ 53260 h 1486700"/>
                <a:gd name="connsiteX160" fmla="*/ 514219 w 855255"/>
                <a:gd name="connsiteY160" fmla="*/ 57238 h 1486700"/>
                <a:gd name="connsiteX161" fmla="*/ 526209 w 855255"/>
                <a:gd name="connsiteY161" fmla="*/ 63868 h 1486700"/>
                <a:gd name="connsiteX162" fmla="*/ 539531 w 855255"/>
                <a:gd name="connsiteY162" fmla="*/ 70498 h 1486700"/>
                <a:gd name="connsiteX163" fmla="*/ 545732 w 855255"/>
                <a:gd name="connsiteY163" fmla="*/ 75127 h 1486700"/>
                <a:gd name="connsiteX164" fmla="*/ 544859 w 855255"/>
                <a:gd name="connsiteY164" fmla="*/ 71170 h 1486700"/>
                <a:gd name="connsiteX165" fmla="*/ 543527 w 855255"/>
                <a:gd name="connsiteY165" fmla="*/ 57742 h 1486700"/>
                <a:gd name="connsiteX166" fmla="*/ 544859 w 855255"/>
                <a:gd name="connsiteY166" fmla="*/ 45656 h 1486700"/>
                <a:gd name="connsiteX167" fmla="*/ 550188 w 855255"/>
                <a:gd name="connsiteY167" fmla="*/ 34914 h 1486700"/>
                <a:gd name="connsiteX168" fmla="*/ 556849 w 855255"/>
                <a:gd name="connsiteY168" fmla="*/ 24171 h 1486700"/>
                <a:gd name="connsiteX169" fmla="*/ 564842 w 855255"/>
                <a:gd name="connsiteY169" fmla="*/ 14771 h 1486700"/>
                <a:gd name="connsiteX170" fmla="*/ 575499 w 855255"/>
                <a:gd name="connsiteY170" fmla="*/ 8057 h 1486700"/>
                <a:gd name="connsiteX171" fmla="*/ 587489 w 855255"/>
                <a:gd name="connsiteY171" fmla="*/ 2686 h 148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855255" h="1486700">
                  <a:moveTo>
                    <a:pt x="598146" y="0"/>
                  </a:moveTo>
                  <a:lnTo>
                    <a:pt x="610136" y="0"/>
                  </a:lnTo>
                  <a:lnTo>
                    <a:pt x="622125" y="1343"/>
                  </a:lnTo>
                  <a:lnTo>
                    <a:pt x="632783" y="4029"/>
                  </a:lnTo>
                  <a:lnTo>
                    <a:pt x="644772" y="10743"/>
                  </a:lnTo>
                  <a:lnTo>
                    <a:pt x="652765" y="18800"/>
                  </a:lnTo>
                  <a:lnTo>
                    <a:pt x="835273" y="205453"/>
                  </a:lnTo>
                  <a:lnTo>
                    <a:pt x="843266" y="216196"/>
                  </a:lnTo>
                  <a:lnTo>
                    <a:pt x="848594" y="229624"/>
                  </a:lnTo>
                  <a:lnTo>
                    <a:pt x="853923" y="244395"/>
                  </a:lnTo>
                  <a:lnTo>
                    <a:pt x="855255" y="261852"/>
                  </a:lnTo>
                  <a:lnTo>
                    <a:pt x="855255" y="277966"/>
                  </a:lnTo>
                  <a:lnTo>
                    <a:pt x="852591" y="292737"/>
                  </a:lnTo>
                  <a:lnTo>
                    <a:pt x="847262" y="304822"/>
                  </a:lnTo>
                  <a:lnTo>
                    <a:pt x="843266" y="311536"/>
                  </a:lnTo>
                  <a:lnTo>
                    <a:pt x="839269" y="316908"/>
                  </a:lnTo>
                  <a:lnTo>
                    <a:pt x="828612" y="323622"/>
                  </a:lnTo>
                  <a:lnTo>
                    <a:pt x="816622" y="330336"/>
                  </a:lnTo>
                  <a:lnTo>
                    <a:pt x="812092" y="331478"/>
                  </a:lnTo>
                  <a:lnTo>
                    <a:pt x="705567" y="393477"/>
                  </a:lnTo>
                  <a:lnTo>
                    <a:pt x="672574" y="863062"/>
                  </a:lnTo>
                  <a:lnTo>
                    <a:pt x="698052" y="1056411"/>
                  </a:lnTo>
                  <a:lnTo>
                    <a:pt x="699393" y="1071065"/>
                  </a:lnTo>
                  <a:lnTo>
                    <a:pt x="698581" y="1074024"/>
                  </a:lnTo>
                  <a:lnTo>
                    <a:pt x="699015" y="1076394"/>
                  </a:lnTo>
                  <a:lnTo>
                    <a:pt x="758002" y="1388123"/>
                  </a:lnTo>
                  <a:lnTo>
                    <a:pt x="759342" y="1404109"/>
                  </a:lnTo>
                  <a:lnTo>
                    <a:pt x="758002" y="1418762"/>
                  </a:lnTo>
                  <a:lnTo>
                    <a:pt x="752639" y="1432084"/>
                  </a:lnTo>
                  <a:lnTo>
                    <a:pt x="745936" y="1445406"/>
                  </a:lnTo>
                  <a:lnTo>
                    <a:pt x="735211" y="1457395"/>
                  </a:lnTo>
                  <a:lnTo>
                    <a:pt x="724486" y="1465389"/>
                  </a:lnTo>
                  <a:lnTo>
                    <a:pt x="711080" y="1473382"/>
                  </a:lnTo>
                  <a:lnTo>
                    <a:pt x="696333" y="1477378"/>
                  </a:lnTo>
                  <a:lnTo>
                    <a:pt x="680246" y="1478710"/>
                  </a:lnTo>
                  <a:lnTo>
                    <a:pt x="665499" y="1477378"/>
                  </a:lnTo>
                  <a:lnTo>
                    <a:pt x="650753" y="1473382"/>
                  </a:lnTo>
                  <a:lnTo>
                    <a:pt x="638687" y="1465389"/>
                  </a:lnTo>
                  <a:lnTo>
                    <a:pt x="627962" y="1457395"/>
                  </a:lnTo>
                  <a:lnTo>
                    <a:pt x="617237" y="1445406"/>
                  </a:lnTo>
                  <a:lnTo>
                    <a:pt x="610534" y="1432084"/>
                  </a:lnTo>
                  <a:lnTo>
                    <a:pt x="606512" y="1417430"/>
                  </a:lnTo>
                  <a:lnTo>
                    <a:pt x="548866" y="1104370"/>
                  </a:lnTo>
                  <a:lnTo>
                    <a:pt x="547525" y="1089716"/>
                  </a:lnTo>
                  <a:lnTo>
                    <a:pt x="547854" y="1086119"/>
                  </a:lnTo>
                  <a:lnTo>
                    <a:pt x="545184" y="1076394"/>
                  </a:lnTo>
                  <a:lnTo>
                    <a:pt x="527552" y="942590"/>
                  </a:lnTo>
                  <a:lnTo>
                    <a:pt x="486244" y="1098746"/>
                  </a:lnTo>
                  <a:lnTo>
                    <a:pt x="483498" y="1104817"/>
                  </a:lnTo>
                  <a:lnTo>
                    <a:pt x="482248" y="1118492"/>
                  </a:lnTo>
                  <a:lnTo>
                    <a:pt x="416971" y="1425774"/>
                  </a:lnTo>
                  <a:lnTo>
                    <a:pt x="411642" y="1441668"/>
                  </a:lnTo>
                  <a:lnTo>
                    <a:pt x="404982" y="1454912"/>
                  </a:lnTo>
                  <a:lnTo>
                    <a:pt x="394324" y="1465508"/>
                  </a:lnTo>
                  <a:lnTo>
                    <a:pt x="383667" y="1476104"/>
                  </a:lnTo>
                  <a:lnTo>
                    <a:pt x="370345" y="1482727"/>
                  </a:lnTo>
                  <a:lnTo>
                    <a:pt x="357023" y="1485376"/>
                  </a:lnTo>
                  <a:lnTo>
                    <a:pt x="342369" y="1486700"/>
                  </a:lnTo>
                  <a:lnTo>
                    <a:pt x="325051" y="1485376"/>
                  </a:lnTo>
                  <a:lnTo>
                    <a:pt x="310397" y="1482727"/>
                  </a:lnTo>
                  <a:lnTo>
                    <a:pt x="297075" y="1474780"/>
                  </a:lnTo>
                  <a:lnTo>
                    <a:pt x="287750" y="1464184"/>
                  </a:lnTo>
                  <a:lnTo>
                    <a:pt x="277092" y="1454912"/>
                  </a:lnTo>
                  <a:lnTo>
                    <a:pt x="270431" y="1441668"/>
                  </a:lnTo>
                  <a:lnTo>
                    <a:pt x="265102" y="1425774"/>
                  </a:lnTo>
                  <a:lnTo>
                    <a:pt x="263770" y="1411204"/>
                  </a:lnTo>
                  <a:lnTo>
                    <a:pt x="265102" y="1396635"/>
                  </a:lnTo>
                  <a:lnTo>
                    <a:pt x="331712" y="1088029"/>
                  </a:lnTo>
                  <a:lnTo>
                    <a:pt x="335708" y="1077101"/>
                  </a:lnTo>
                  <a:lnTo>
                    <a:pt x="335708" y="1075981"/>
                  </a:lnTo>
                  <a:lnTo>
                    <a:pt x="338373" y="1058572"/>
                  </a:lnTo>
                  <a:lnTo>
                    <a:pt x="403650" y="811806"/>
                  </a:lnTo>
                  <a:lnTo>
                    <a:pt x="403650" y="569087"/>
                  </a:lnTo>
                  <a:lnTo>
                    <a:pt x="311393" y="623453"/>
                  </a:lnTo>
                  <a:lnTo>
                    <a:pt x="311002" y="622487"/>
                  </a:lnTo>
                  <a:lnTo>
                    <a:pt x="303736" y="626120"/>
                  </a:lnTo>
                  <a:lnTo>
                    <a:pt x="289082" y="630116"/>
                  </a:lnTo>
                  <a:lnTo>
                    <a:pt x="274428" y="631448"/>
                  </a:lnTo>
                  <a:lnTo>
                    <a:pt x="258442" y="628784"/>
                  </a:lnTo>
                  <a:lnTo>
                    <a:pt x="250449" y="624787"/>
                  </a:lnTo>
                  <a:lnTo>
                    <a:pt x="242455" y="622123"/>
                  </a:lnTo>
                  <a:lnTo>
                    <a:pt x="235795" y="616794"/>
                  </a:lnTo>
                  <a:lnTo>
                    <a:pt x="227802" y="610133"/>
                  </a:lnTo>
                  <a:lnTo>
                    <a:pt x="26643" y="447609"/>
                  </a:lnTo>
                  <a:lnTo>
                    <a:pt x="17318" y="439616"/>
                  </a:lnTo>
                  <a:lnTo>
                    <a:pt x="10657" y="428958"/>
                  </a:lnTo>
                  <a:lnTo>
                    <a:pt x="5328" y="418301"/>
                  </a:lnTo>
                  <a:lnTo>
                    <a:pt x="2664" y="406311"/>
                  </a:lnTo>
                  <a:lnTo>
                    <a:pt x="0" y="394322"/>
                  </a:lnTo>
                  <a:lnTo>
                    <a:pt x="2664" y="383664"/>
                  </a:lnTo>
                  <a:lnTo>
                    <a:pt x="6661" y="371675"/>
                  </a:lnTo>
                  <a:lnTo>
                    <a:pt x="13321" y="359685"/>
                  </a:lnTo>
                  <a:lnTo>
                    <a:pt x="22647" y="351692"/>
                  </a:lnTo>
                  <a:lnTo>
                    <a:pt x="31972" y="343699"/>
                  </a:lnTo>
                  <a:lnTo>
                    <a:pt x="42629" y="338371"/>
                  </a:lnTo>
                  <a:lnTo>
                    <a:pt x="53287" y="335706"/>
                  </a:lnTo>
                  <a:lnTo>
                    <a:pt x="66608" y="335706"/>
                  </a:lnTo>
                  <a:lnTo>
                    <a:pt x="78598" y="337038"/>
                  </a:lnTo>
                  <a:lnTo>
                    <a:pt x="90588" y="339703"/>
                  </a:lnTo>
                  <a:lnTo>
                    <a:pt x="99913" y="346364"/>
                  </a:lnTo>
                  <a:lnTo>
                    <a:pt x="284860" y="482923"/>
                  </a:lnTo>
                  <a:lnTo>
                    <a:pt x="385510" y="431289"/>
                  </a:lnTo>
                  <a:lnTo>
                    <a:pt x="483451" y="378881"/>
                  </a:lnTo>
                  <a:lnTo>
                    <a:pt x="498263" y="371361"/>
                  </a:lnTo>
                  <a:lnTo>
                    <a:pt x="701542" y="260448"/>
                  </a:lnTo>
                  <a:lnTo>
                    <a:pt x="600983" y="149160"/>
                  </a:lnTo>
                  <a:lnTo>
                    <a:pt x="603476" y="155364"/>
                  </a:lnTo>
                  <a:lnTo>
                    <a:pt x="607472" y="169951"/>
                  </a:lnTo>
                  <a:lnTo>
                    <a:pt x="607472" y="185863"/>
                  </a:lnTo>
                  <a:lnTo>
                    <a:pt x="607472" y="200449"/>
                  </a:lnTo>
                  <a:lnTo>
                    <a:pt x="607472" y="213710"/>
                  </a:lnTo>
                  <a:lnTo>
                    <a:pt x="603476" y="228296"/>
                  </a:lnTo>
                  <a:lnTo>
                    <a:pt x="598147" y="241556"/>
                  </a:lnTo>
                  <a:lnTo>
                    <a:pt x="594151" y="254817"/>
                  </a:lnTo>
                  <a:lnTo>
                    <a:pt x="587490" y="266751"/>
                  </a:lnTo>
                  <a:lnTo>
                    <a:pt x="578164" y="277359"/>
                  </a:lnTo>
                  <a:lnTo>
                    <a:pt x="570171" y="289294"/>
                  </a:lnTo>
                  <a:lnTo>
                    <a:pt x="560846" y="298576"/>
                  </a:lnTo>
                  <a:lnTo>
                    <a:pt x="548857" y="307858"/>
                  </a:lnTo>
                  <a:lnTo>
                    <a:pt x="536866" y="315815"/>
                  </a:lnTo>
                  <a:lnTo>
                    <a:pt x="526209" y="322445"/>
                  </a:lnTo>
                  <a:lnTo>
                    <a:pt x="512887" y="327749"/>
                  </a:lnTo>
                  <a:lnTo>
                    <a:pt x="499565" y="330401"/>
                  </a:lnTo>
                  <a:lnTo>
                    <a:pt x="486244" y="334379"/>
                  </a:lnTo>
                  <a:lnTo>
                    <a:pt x="471590" y="335705"/>
                  </a:lnTo>
                  <a:lnTo>
                    <a:pt x="455604" y="335705"/>
                  </a:lnTo>
                  <a:lnTo>
                    <a:pt x="440950" y="334379"/>
                  </a:lnTo>
                  <a:lnTo>
                    <a:pt x="427628" y="330401"/>
                  </a:lnTo>
                  <a:lnTo>
                    <a:pt x="414306" y="327749"/>
                  </a:lnTo>
                  <a:lnTo>
                    <a:pt x="400985" y="321119"/>
                  </a:lnTo>
                  <a:lnTo>
                    <a:pt x="387663" y="314488"/>
                  </a:lnTo>
                  <a:lnTo>
                    <a:pt x="377006" y="307858"/>
                  </a:lnTo>
                  <a:lnTo>
                    <a:pt x="366348" y="297250"/>
                  </a:lnTo>
                  <a:lnTo>
                    <a:pt x="357023" y="287968"/>
                  </a:lnTo>
                  <a:lnTo>
                    <a:pt x="349030" y="277359"/>
                  </a:lnTo>
                  <a:lnTo>
                    <a:pt x="339705" y="266751"/>
                  </a:lnTo>
                  <a:lnTo>
                    <a:pt x="333044" y="254817"/>
                  </a:lnTo>
                  <a:lnTo>
                    <a:pt x="329047" y="241556"/>
                  </a:lnTo>
                  <a:lnTo>
                    <a:pt x="323719" y="228296"/>
                  </a:lnTo>
                  <a:lnTo>
                    <a:pt x="322387" y="213710"/>
                  </a:lnTo>
                  <a:lnTo>
                    <a:pt x="319722" y="200449"/>
                  </a:lnTo>
                  <a:lnTo>
                    <a:pt x="319722" y="185863"/>
                  </a:lnTo>
                  <a:lnTo>
                    <a:pt x="322387" y="169951"/>
                  </a:lnTo>
                  <a:lnTo>
                    <a:pt x="323719" y="155364"/>
                  </a:lnTo>
                  <a:lnTo>
                    <a:pt x="329047" y="142104"/>
                  </a:lnTo>
                  <a:lnTo>
                    <a:pt x="333044" y="128844"/>
                  </a:lnTo>
                  <a:lnTo>
                    <a:pt x="339705" y="118236"/>
                  </a:lnTo>
                  <a:lnTo>
                    <a:pt x="349030" y="106301"/>
                  </a:lnTo>
                  <a:lnTo>
                    <a:pt x="357023" y="94367"/>
                  </a:lnTo>
                  <a:lnTo>
                    <a:pt x="366348" y="86411"/>
                  </a:lnTo>
                  <a:lnTo>
                    <a:pt x="378338" y="75803"/>
                  </a:lnTo>
                  <a:lnTo>
                    <a:pt x="390327" y="70498"/>
                  </a:lnTo>
                  <a:lnTo>
                    <a:pt x="400985" y="63868"/>
                  </a:lnTo>
                  <a:lnTo>
                    <a:pt x="414306" y="57238"/>
                  </a:lnTo>
                  <a:lnTo>
                    <a:pt x="427628" y="53260"/>
                  </a:lnTo>
                  <a:lnTo>
                    <a:pt x="440950" y="50608"/>
                  </a:lnTo>
                  <a:lnTo>
                    <a:pt x="455604" y="47956"/>
                  </a:lnTo>
                  <a:lnTo>
                    <a:pt x="471590" y="47956"/>
                  </a:lnTo>
                  <a:lnTo>
                    <a:pt x="486244" y="50608"/>
                  </a:lnTo>
                  <a:lnTo>
                    <a:pt x="499565" y="53260"/>
                  </a:lnTo>
                  <a:lnTo>
                    <a:pt x="514219" y="57238"/>
                  </a:lnTo>
                  <a:lnTo>
                    <a:pt x="526209" y="63868"/>
                  </a:lnTo>
                  <a:lnTo>
                    <a:pt x="539531" y="70498"/>
                  </a:lnTo>
                  <a:lnTo>
                    <a:pt x="545732" y="75127"/>
                  </a:lnTo>
                  <a:lnTo>
                    <a:pt x="544859" y="71170"/>
                  </a:lnTo>
                  <a:lnTo>
                    <a:pt x="543527" y="57742"/>
                  </a:lnTo>
                  <a:lnTo>
                    <a:pt x="544859" y="45656"/>
                  </a:lnTo>
                  <a:lnTo>
                    <a:pt x="550188" y="34914"/>
                  </a:lnTo>
                  <a:lnTo>
                    <a:pt x="556849" y="24171"/>
                  </a:lnTo>
                  <a:lnTo>
                    <a:pt x="564842" y="14771"/>
                  </a:lnTo>
                  <a:lnTo>
                    <a:pt x="575499" y="8057"/>
                  </a:lnTo>
                  <a:lnTo>
                    <a:pt x="587489" y="268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1" name="îṧ1iḋê"/>
            <p:cNvSpPr/>
            <p:nvPr/>
          </p:nvSpPr>
          <p:spPr bwMode="auto">
            <a:xfrm>
              <a:off x="5714031" y="3497112"/>
              <a:ext cx="1154995" cy="1894349"/>
            </a:xfrm>
            <a:custGeom>
              <a:avLst/>
              <a:gdLst>
                <a:gd name="connsiteX0" fmla="*/ 429660 w 1154995"/>
                <a:gd name="connsiteY0" fmla="*/ 227803 h 1894349"/>
                <a:gd name="connsiteX1" fmla="*/ 445579 w 1154995"/>
                <a:gd name="connsiteY1" fmla="*/ 227803 h 1894349"/>
                <a:gd name="connsiteX2" fmla="*/ 462824 w 1154995"/>
                <a:gd name="connsiteY2" fmla="*/ 229130 h 1894349"/>
                <a:gd name="connsiteX3" fmla="*/ 477417 w 1154995"/>
                <a:gd name="connsiteY3" fmla="*/ 231783 h 1894349"/>
                <a:gd name="connsiteX4" fmla="*/ 492009 w 1154995"/>
                <a:gd name="connsiteY4" fmla="*/ 235763 h 1894349"/>
                <a:gd name="connsiteX5" fmla="*/ 506601 w 1154995"/>
                <a:gd name="connsiteY5" fmla="*/ 242395 h 1894349"/>
                <a:gd name="connsiteX6" fmla="*/ 519867 w 1154995"/>
                <a:gd name="connsiteY6" fmla="*/ 249028 h 1894349"/>
                <a:gd name="connsiteX7" fmla="*/ 531806 w 1154995"/>
                <a:gd name="connsiteY7" fmla="*/ 258314 h 1894349"/>
                <a:gd name="connsiteX8" fmla="*/ 545072 w 1154995"/>
                <a:gd name="connsiteY8" fmla="*/ 266274 h 1894349"/>
                <a:gd name="connsiteX9" fmla="*/ 554358 w 1154995"/>
                <a:gd name="connsiteY9" fmla="*/ 278213 h 1894349"/>
                <a:gd name="connsiteX10" fmla="*/ 564971 w 1154995"/>
                <a:gd name="connsiteY10" fmla="*/ 290152 h 1894349"/>
                <a:gd name="connsiteX11" fmla="*/ 572930 w 1154995"/>
                <a:gd name="connsiteY11" fmla="*/ 303418 h 1894349"/>
                <a:gd name="connsiteX12" fmla="*/ 580890 w 1154995"/>
                <a:gd name="connsiteY12" fmla="*/ 316683 h 1894349"/>
                <a:gd name="connsiteX13" fmla="*/ 586196 w 1154995"/>
                <a:gd name="connsiteY13" fmla="*/ 331276 h 1894349"/>
                <a:gd name="connsiteX14" fmla="*/ 591502 w 1154995"/>
                <a:gd name="connsiteY14" fmla="*/ 345868 h 1894349"/>
                <a:gd name="connsiteX15" fmla="*/ 594156 w 1154995"/>
                <a:gd name="connsiteY15" fmla="*/ 360460 h 1894349"/>
                <a:gd name="connsiteX16" fmla="*/ 595482 w 1154995"/>
                <a:gd name="connsiteY16" fmla="*/ 377706 h 1894349"/>
                <a:gd name="connsiteX17" fmla="*/ 595482 w 1154995"/>
                <a:gd name="connsiteY17" fmla="*/ 393625 h 1894349"/>
                <a:gd name="connsiteX18" fmla="*/ 594156 w 1154995"/>
                <a:gd name="connsiteY18" fmla="*/ 408217 h 1894349"/>
                <a:gd name="connsiteX19" fmla="*/ 591502 w 1154995"/>
                <a:gd name="connsiteY19" fmla="*/ 425462 h 1894349"/>
                <a:gd name="connsiteX20" fmla="*/ 587523 w 1154995"/>
                <a:gd name="connsiteY20" fmla="*/ 440055 h 1894349"/>
                <a:gd name="connsiteX21" fmla="*/ 580890 w 1154995"/>
                <a:gd name="connsiteY21" fmla="*/ 453320 h 1894349"/>
                <a:gd name="connsiteX22" fmla="*/ 574257 w 1154995"/>
                <a:gd name="connsiteY22" fmla="*/ 467913 h 1894349"/>
                <a:gd name="connsiteX23" fmla="*/ 564971 w 1154995"/>
                <a:gd name="connsiteY23" fmla="*/ 479852 h 1894349"/>
                <a:gd name="connsiteX24" fmla="*/ 554358 w 1154995"/>
                <a:gd name="connsiteY24" fmla="*/ 491791 h 1894349"/>
                <a:gd name="connsiteX25" fmla="*/ 545072 w 1154995"/>
                <a:gd name="connsiteY25" fmla="*/ 502403 h 1894349"/>
                <a:gd name="connsiteX26" fmla="*/ 533133 w 1154995"/>
                <a:gd name="connsiteY26" fmla="*/ 513016 h 1894349"/>
                <a:gd name="connsiteX27" fmla="*/ 519867 w 1154995"/>
                <a:gd name="connsiteY27" fmla="*/ 520975 h 1894349"/>
                <a:gd name="connsiteX28" fmla="*/ 506601 w 1154995"/>
                <a:gd name="connsiteY28" fmla="*/ 527608 h 1894349"/>
                <a:gd name="connsiteX29" fmla="*/ 492009 w 1154995"/>
                <a:gd name="connsiteY29" fmla="*/ 534241 h 1894349"/>
                <a:gd name="connsiteX30" fmla="*/ 477417 w 1154995"/>
                <a:gd name="connsiteY30" fmla="*/ 539547 h 1894349"/>
                <a:gd name="connsiteX31" fmla="*/ 462824 w 1154995"/>
                <a:gd name="connsiteY31" fmla="*/ 542201 h 1894349"/>
                <a:gd name="connsiteX32" fmla="*/ 445579 w 1154995"/>
                <a:gd name="connsiteY32" fmla="*/ 543527 h 1894349"/>
                <a:gd name="connsiteX33" fmla="*/ 429660 w 1154995"/>
                <a:gd name="connsiteY33" fmla="*/ 543527 h 1894349"/>
                <a:gd name="connsiteX34" fmla="*/ 412414 w 1154995"/>
                <a:gd name="connsiteY34" fmla="*/ 542201 h 1894349"/>
                <a:gd name="connsiteX35" fmla="*/ 397822 w 1154995"/>
                <a:gd name="connsiteY35" fmla="*/ 539547 h 1894349"/>
                <a:gd name="connsiteX36" fmla="*/ 383229 w 1154995"/>
                <a:gd name="connsiteY36" fmla="*/ 534241 h 1894349"/>
                <a:gd name="connsiteX37" fmla="*/ 369964 w 1154995"/>
                <a:gd name="connsiteY37" fmla="*/ 528935 h 1894349"/>
                <a:gd name="connsiteX38" fmla="*/ 355371 w 1154995"/>
                <a:gd name="connsiteY38" fmla="*/ 520975 h 1894349"/>
                <a:gd name="connsiteX39" fmla="*/ 343432 w 1154995"/>
                <a:gd name="connsiteY39" fmla="*/ 513016 h 1894349"/>
                <a:gd name="connsiteX40" fmla="*/ 331493 w 1154995"/>
                <a:gd name="connsiteY40" fmla="*/ 502403 h 1894349"/>
                <a:gd name="connsiteX41" fmla="*/ 320880 w 1154995"/>
                <a:gd name="connsiteY41" fmla="*/ 493117 h 1894349"/>
                <a:gd name="connsiteX42" fmla="*/ 310268 w 1154995"/>
                <a:gd name="connsiteY42" fmla="*/ 481178 h 1894349"/>
                <a:gd name="connsiteX43" fmla="*/ 302308 w 1154995"/>
                <a:gd name="connsiteY43" fmla="*/ 467913 h 1894349"/>
                <a:gd name="connsiteX44" fmla="*/ 294349 w 1154995"/>
                <a:gd name="connsiteY44" fmla="*/ 454647 h 1894349"/>
                <a:gd name="connsiteX45" fmla="*/ 289042 w 1154995"/>
                <a:gd name="connsiteY45" fmla="*/ 440055 h 1894349"/>
                <a:gd name="connsiteX46" fmla="*/ 283736 w 1154995"/>
                <a:gd name="connsiteY46" fmla="*/ 425462 h 1894349"/>
                <a:gd name="connsiteX47" fmla="*/ 281083 w 1154995"/>
                <a:gd name="connsiteY47" fmla="*/ 408217 h 1894349"/>
                <a:gd name="connsiteX48" fmla="*/ 279756 w 1154995"/>
                <a:gd name="connsiteY48" fmla="*/ 393625 h 1894349"/>
                <a:gd name="connsiteX49" fmla="*/ 279756 w 1154995"/>
                <a:gd name="connsiteY49" fmla="*/ 377706 h 1894349"/>
                <a:gd name="connsiteX50" fmla="*/ 281083 w 1154995"/>
                <a:gd name="connsiteY50" fmla="*/ 360460 h 1894349"/>
                <a:gd name="connsiteX51" fmla="*/ 283736 w 1154995"/>
                <a:gd name="connsiteY51" fmla="*/ 345868 h 1894349"/>
                <a:gd name="connsiteX52" fmla="*/ 289042 w 1154995"/>
                <a:gd name="connsiteY52" fmla="*/ 331276 h 1894349"/>
                <a:gd name="connsiteX53" fmla="*/ 294349 w 1154995"/>
                <a:gd name="connsiteY53" fmla="*/ 316683 h 1894349"/>
                <a:gd name="connsiteX54" fmla="*/ 302308 w 1154995"/>
                <a:gd name="connsiteY54" fmla="*/ 303418 h 1894349"/>
                <a:gd name="connsiteX55" fmla="*/ 310268 w 1154995"/>
                <a:gd name="connsiteY55" fmla="*/ 290152 h 1894349"/>
                <a:gd name="connsiteX56" fmla="*/ 320880 w 1154995"/>
                <a:gd name="connsiteY56" fmla="*/ 278213 h 1894349"/>
                <a:gd name="connsiteX57" fmla="*/ 330166 w 1154995"/>
                <a:gd name="connsiteY57" fmla="*/ 268927 h 1894349"/>
                <a:gd name="connsiteX58" fmla="*/ 342106 w 1154995"/>
                <a:gd name="connsiteY58" fmla="*/ 258314 h 1894349"/>
                <a:gd name="connsiteX59" fmla="*/ 355371 w 1154995"/>
                <a:gd name="connsiteY59" fmla="*/ 250355 h 1894349"/>
                <a:gd name="connsiteX60" fmla="*/ 368637 w 1154995"/>
                <a:gd name="connsiteY60" fmla="*/ 242395 h 1894349"/>
                <a:gd name="connsiteX61" fmla="*/ 383229 w 1154995"/>
                <a:gd name="connsiteY61" fmla="*/ 235763 h 1894349"/>
                <a:gd name="connsiteX62" fmla="*/ 397822 w 1154995"/>
                <a:gd name="connsiteY62" fmla="*/ 231783 h 1894349"/>
                <a:gd name="connsiteX63" fmla="*/ 412414 w 1154995"/>
                <a:gd name="connsiteY63" fmla="*/ 229130 h 1894349"/>
                <a:gd name="connsiteX64" fmla="*/ 59948 w 1154995"/>
                <a:gd name="connsiteY64" fmla="*/ 0 h 1894349"/>
                <a:gd name="connsiteX65" fmla="*/ 70605 w 1154995"/>
                <a:gd name="connsiteY65" fmla="*/ 0 h 1894349"/>
                <a:gd name="connsiteX66" fmla="*/ 83927 w 1154995"/>
                <a:gd name="connsiteY66" fmla="*/ 3972 h 1894349"/>
                <a:gd name="connsiteX67" fmla="*/ 95917 w 1154995"/>
                <a:gd name="connsiteY67" fmla="*/ 7945 h 1894349"/>
                <a:gd name="connsiteX68" fmla="*/ 106574 w 1154995"/>
                <a:gd name="connsiteY68" fmla="*/ 14565 h 1894349"/>
                <a:gd name="connsiteX69" fmla="*/ 114567 w 1154995"/>
                <a:gd name="connsiteY69" fmla="*/ 25159 h 1894349"/>
                <a:gd name="connsiteX70" fmla="*/ 122560 w 1154995"/>
                <a:gd name="connsiteY70" fmla="*/ 34428 h 1894349"/>
                <a:gd name="connsiteX71" fmla="*/ 125225 w 1154995"/>
                <a:gd name="connsiteY71" fmla="*/ 46345 h 1894349"/>
                <a:gd name="connsiteX72" fmla="*/ 129221 w 1154995"/>
                <a:gd name="connsiteY72" fmla="*/ 59587 h 1894349"/>
                <a:gd name="connsiteX73" fmla="*/ 154785 w 1154995"/>
                <a:gd name="connsiteY73" fmla="*/ 356876 h 1894349"/>
                <a:gd name="connsiteX74" fmla="*/ 302473 w 1154995"/>
                <a:gd name="connsiteY74" fmla="*/ 563802 h 1894349"/>
                <a:gd name="connsiteX75" fmla="*/ 317056 w 1154995"/>
                <a:gd name="connsiteY75" fmla="*/ 564846 h 1894349"/>
                <a:gd name="connsiteX76" fmla="*/ 456935 w 1154995"/>
                <a:gd name="connsiteY76" fmla="*/ 590207 h 1894349"/>
                <a:gd name="connsiteX77" fmla="*/ 472921 w 1154995"/>
                <a:gd name="connsiteY77" fmla="*/ 595546 h 1894349"/>
                <a:gd name="connsiteX78" fmla="*/ 488907 w 1154995"/>
                <a:gd name="connsiteY78" fmla="*/ 603555 h 1894349"/>
                <a:gd name="connsiteX79" fmla="*/ 490977 w 1154995"/>
                <a:gd name="connsiteY79" fmla="*/ 605422 h 1894349"/>
                <a:gd name="connsiteX80" fmla="*/ 746856 w 1154995"/>
                <a:gd name="connsiteY80" fmla="*/ 732952 h 1894349"/>
                <a:gd name="connsiteX81" fmla="*/ 1087241 w 1154995"/>
                <a:gd name="connsiteY81" fmla="*/ 707385 h 1894349"/>
                <a:gd name="connsiteX82" fmla="*/ 1100526 w 1154995"/>
                <a:gd name="connsiteY82" fmla="*/ 708717 h 1894349"/>
                <a:gd name="connsiteX83" fmla="*/ 1112483 w 1154995"/>
                <a:gd name="connsiteY83" fmla="*/ 712714 h 1894349"/>
                <a:gd name="connsiteX84" fmla="*/ 1123111 w 1154995"/>
                <a:gd name="connsiteY84" fmla="*/ 718042 h 1894349"/>
                <a:gd name="connsiteX85" fmla="*/ 1132410 w 1154995"/>
                <a:gd name="connsiteY85" fmla="*/ 724703 h 1894349"/>
                <a:gd name="connsiteX86" fmla="*/ 1141710 w 1154995"/>
                <a:gd name="connsiteY86" fmla="*/ 734028 h 1894349"/>
                <a:gd name="connsiteX87" fmla="*/ 1148353 w 1154995"/>
                <a:gd name="connsiteY87" fmla="*/ 744686 h 1894349"/>
                <a:gd name="connsiteX88" fmla="*/ 1152338 w 1154995"/>
                <a:gd name="connsiteY88" fmla="*/ 758007 h 1894349"/>
                <a:gd name="connsiteX89" fmla="*/ 1154995 w 1154995"/>
                <a:gd name="connsiteY89" fmla="*/ 769997 h 1894349"/>
                <a:gd name="connsiteX90" fmla="*/ 1154995 w 1154995"/>
                <a:gd name="connsiteY90" fmla="*/ 781986 h 1894349"/>
                <a:gd name="connsiteX91" fmla="*/ 1151010 w 1154995"/>
                <a:gd name="connsiteY91" fmla="*/ 795308 h 1894349"/>
                <a:gd name="connsiteX92" fmla="*/ 1145696 w 1154995"/>
                <a:gd name="connsiteY92" fmla="*/ 807297 h 1894349"/>
                <a:gd name="connsiteX93" fmla="*/ 1137725 w 1154995"/>
                <a:gd name="connsiteY93" fmla="*/ 816622 h 1894349"/>
                <a:gd name="connsiteX94" fmla="*/ 1129753 w 1154995"/>
                <a:gd name="connsiteY94" fmla="*/ 825948 h 1894349"/>
                <a:gd name="connsiteX95" fmla="*/ 1117797 w 1154995"/>
                <a:gd name="connsiteY95" fmla="*/ 832608 h 1894349"/>
                <a:gd name="connsiteX96" fmla="*/ 1105840 w 1154995"/>
                <a:gd name="connsiteY96" fmla="*/ 835273 h 1894349"/>
                <a:gd name="connsiteX97" fmla="*/ 1093883 w 1154995"/>
                <a:gd name="connsiteY97" fmla="*/ 837937 h 1894349"/>
                <a:gd name="connsiteX98" fmla="*/ 739170 w 1154995"/>
                <a:gd name="connsiteY98" fmla="*/ 863248 h 1894349"/>
                <a:gd name="connsiteX99" fmla="*/ 727213 w 1154995"/>
                <a:gd name="connsiteY99" fmla="*/ 863248 h 1894349"/>
                <a:gd name="connsiteX100" fmla="*/ 713928 w 1154995"/>
                <a:gd name="connsiteY100" fmla="*/ 860584 h 1894349"/>
                <a:gd name="connsiteX101" fmla="*/ 703300 w 1154995"/>
                <a:gd name="connsiteY101" fmla="*/ 855255 h 1894349"/>
                <a:gd name="connsiteX102" fmla="*/ 702765 w 1154995"/>
                <a:gd name="connsiteY102" fmla="*/ 854796 h 1894349"/>
                <a:gd name="connsiteX103" fmla="*/ 697340 w 1154995"/>
                <a:gd name="connsiteY103" fmla="*/ 852622 h 1894349"/>
                <a:gd name="connsiteX104" fmla="*/ 516986 w 1154995"/>
                <a:gd name="connsiteY104" fmla="*/ 762306 h 1894349"/>
                <a:gd name="connsiteX105" fmla="*/ 447956 w 1154995"/>
                <a:gd name="connsiteY105" fmla="*/ 1141641 h 1894349"/>
                <a:gd name="connsiteX106" fmla="*/ 516334 w 1154995"/>
                <a:gd name="connsiteY106" fmla="*/ 1392722 h 1894349"/>
                <a:gd name="connsiteX107" fmla="*/ 525481 w 1154995"/>
                <a:gd name="connsiteY107" fmla="*/ 1404112 h 1894349"/>
                <a:gd name="connsiteX108" fmla="*/ 703342 w 1154995"/>
                <a:gd name="connsiteY108" fmla="*/ 1706515 h 1894349"/>
                <a:gd name="connsiteX109" fmla="*/ 710028 w 1154995"/>
                <a:gd name="connsiteY109" fmla="*/ 1723833 h 1894349"/>
                <a:gd name="connsiteX110" fmla="*/ 712703 w 1154995"/>
                <a:gd name="connsiteY110" fmla="*/ 1738487 h 1894349"/>
                <a:gd name="connsiteX111" fmla="*/ 715377 w 1154995"/>
                <a:gd name="connsiteY111" fmla="*/ 1754473 h 1894349"/>
                <a:gd name="connsiteX112" fmla="*/ 711365 w 1154995"/>
                <a:gd name="connsiteY112" fmla="*/ 1771791 h 1894349"/>
                <a:gd name="connsiteX113" fmla="*/ 706016 w 1154995"/>
                <a:gd name="connsiteY113" fmla="*/ 1786445 h 1894349"/>
                <a:gd name="connsiteX114" fmla="*/ 697992 w 1154995"/>
                <a:gd name="connsiteY114" fmla="*/ 1801099 h 1894349"/>
                <a:gd name="connsiteX115" fmla="*/ 685957 w 1154995"/>
                <a:gd name="connsiteY115" fmla="*/ 1813088 h 1894349"/>
                <a:gd name="connsiteX116" fmla="*/ 672584 w 1154995"/>
                <a:gd name="connsiteY116" fmla="*/ 1822414 h 1894349"/>
                <a:gd name="connsiteX117" fmla="*/ 656536 w 1154995"/>
                <a:gd name="connsiteY117" fmla="*/ 1831739 h 1894349"/>
                <a:gd name="connsiteX118" fmla="*/ 641826 w 1154995"/>
                <a:gd name="connsiteY118" fmla="*/ 1834403 h 1894349"/>
                <a:gd name="connsiteX119" fmla="*/ 624441 w 1154995"/>
                <a:gd name="connsiteY119" fmla="*/ 1834403 h 1894349"/>
                <a:gd name="connsiteX120" fmla="*/ 608393 w 1154995"/>
                <a:gd name="connsiteY120" fmla="*/ 1833071 h 1894349"/>
                <a:gd name="connsiteX121" fmla="*/ 593683 w 1154995"/>
                <a:gd name="connsiteY121" fmla="*/ 1826410 h 1894349"/>
                <a:gd name="connsiteX122" fmla="*/ 578973 w 1154995"/>
                <a:gd name="connsiteY122" fmla="*/ 1818417 h 1894349"/>
                <a:gd name="connsiteX123" fmla="*/ 566937 w 1154995"/>
                <a:gd name="connsiteY123" fmla="*/ 1807760 h 1894349"/>
                <a:gd name="connsiteX124" fmla="*/ 556239 w 1154995"/>
                <a:gd name="connsiteY124" fmla="*/ 1793106 h 1894349"/>
                <a:gd name="connsiteX125" fmla="*/ 378378 w 1154995"/>
                <a:gd name="connsiteY125" fmla="*/ 1489371 h 1894349"/>
                <a:gd name="connsiteX126" fmla="*/ 371691 w 1154995"/>
                <a:gd name="connsiteY126" fmla="*/ 1474717 h 1894349"/>
                <a:gd name="connsiteX127" fmla="*/ 371044 w 1154995"/>
                <a:gd name="connsiteY127" fmla="*/ 1470849 h 1894349"/>
                <a:gd name="connsiteX128" fmla="*/ 369735 w 1154995"/>
                <a:gd name="connsiteY128" fmla="*/ 1469387 h 1894349"/>
                <a:gd name="connsiteX129" fmla="*/ 361780 w 1154995"/>
                <a:gd name="connsiteY129" fmla="*/ 1456065 h 1894349"/>
                <a:gd name="connsiteX130" fmla="*/ 355151 w 1154995"/>
                <a:gd name="connsiteY130" fmla="*/ 1440079 h 1894349"/>
                <a:gd name="connsiteX131" fmla="*/ 297934 w 1154995"/>
                <a:gd name="connsiteY131" fmla="*/ 1229978 h 1894349"/>
                <a:gd name="connsiteX132" fmla="*/ 287348 w 1154995"/>
                <a:gd name="connsiteY132" fmla="*/ 1227919 h 1894349"/>
                <a:gd name="connsiteX133" fmla="*/ 253112 w 1154995"/>
                <a:gd name="connsiteY133" fmla="*/ 1444238 h 1894349"/>
                <a:gd name="connsiteX134" fmla="*/ 248689 w 1154995"/>
                <a:gd name="connsiteY134" fmla="*/ 1457476 h 1894349"/>
                <a:gd name="connsiteX135" fmla="*/ 283751 w 1154995"/>
                <a:gd name="connsiteY135" fmla="*/ 1802667 h 1894349"/>
                <a:gd name="connsiteX136" fmla="*/ 283751 w 1154995"/>
                <a:gd name="connsiteY136" fmla="*/ 1818611 h 1894349"/>
                <a:gd name="connsiteX137" fmla="*/ 279807 w 1154995"/>
                <a:gd name="connsiteY137" fmla="*/ 1835885 h 1894349"/>
                <a:gd name="connsiteX138" fmla="*/ 274548 w 1154995"/>
                <a:gd name="connsiteY138" fmla="*/ 1850501 h 1894349"/>
                <a:gd name="connsiteX139" fmla="*/ 265346 w 1154995"/>
                <a:gd name="connsiteY139" fmla="*/ 1865117 h 1894349"/>
                <a:gd name="connsiteX140" fmla="*/ 253514 w 1154995"/>
                <a:gd name="connsiteY140" fmla="*/ 1877076 h 1894349"/>
                <a:gd name="connsiteX141" fmla="*/ 240367 w 1154995"/>
                <a:gd name="connsiteY141" fmla="*/ 1885048 h 1894349"/>
                <a:gd name="connsiteX142" fmla="*/ 225906 w 1154995"/>
                <a:gd name="connsiteY142" fmla="*/ 1891692 h 1894349"/>
                <a:gd name="connsiteX143" fmla="*/ 210131 w 1154995"/>
                <a:gd name="connsiteY143" fmla="*/ 1894349 h 1894349"/>
                <a:gd name="connsiteX144" fmla="*/ 193040 w 1154995"/>
                <a:gd name="connsiteY144" fmla="*/ 1894349 h 1894349"/>
                <a:gd name="connsiteX145" fmla="*/ 177265 w 1154995"/>
                <a:gd name="connsiteY145" fmla="*/ 1891692 h 1894349"/>
                <a:gd name="connsiteX146" fmla="*/ 162803 w 1154995"/>
                <a:gd name="connsiteY146" fmla="*/ 1886377 h 1894349"/>
                <a:gd name="connsiteX147" fmla="*/ 149657 w 1154995"/>
                <a:gd name="connsiteY147" fmla="*/ 1877076 h 1894349"/>
                <a:gd name="connsiteX148" fmla="*/ 137825 w 1154995"/>
                <a:gd name="connsiteY148" fmla="*/ 1866446 h 1894349"/>
                <a:gd name="connsiteX149" fmla="*/ 127308 w 1154995"/>
                <a:gd name="connsiteY149" fmla="*/ 1851830 h 1894349"/>
                <a:gd name="connsiteX150" fmla="*/ 120735 w 1154995"/>
                <a:gd name="connsiteY150" fmla="*/ 1837214 h 1894349"/>
                <a:gd name="connsiteX151" fmla="*/ 118106 w 1154995"/>
                <a:gd name="connsiteY151" fmla="*/ 1819940 h 1894349"/>
                <a:gd name="connsiteX152" fmla="*/ 83925 w 1154995"/>
                <a:gd name="connsiteY152" fmla="*/ 1471812 h 1894349"/>
                <a:gd name="connsiteX153" fmla="*/ 83925 w 1154995"/>
                <a:gd name="connsiteY153" fmla="*/ 1454538 h 1894349"/>
                <a:gd name="connsiteX154" fmla="*/ 85940 w 1154995"/>
                <a:gd name="connsiteY154" fmla="*/ 1442318 h 1894349"/>
                <a:gd name="connsiteX155" fmla="*/ 83925 w 1154995"/>
                <a:gd name="connsiteY155" fmla="*/ 1433606 h 1894349"/>
                <a:gd name="connsiteX156" fmla="*/ 85257 w 1154995"/>
                <a:gd name="connsiteY156" fmla="*/ 1417657 h 1894349"/>
                <a:gd name="connsiteX157" fmla="*/ 150534 w 1154995"/>
                <a:gd name="connsiteY157" fmla="*/ 1013619 h 1894349"/>
                <a:gd name="connsiteX158" fmla="*/ 152564 w 1154995"/>
                <a:gd name="connsiteY158" fmla="*/ 1007543 h 1894349"/>
                <a:gd name="connsiteX159" fmla="*/ 208946 w 1154995"/>
                <a:gd name="connsiteY159" fmla="*/ 656135 h 1894349"/>
                <a:gd name="connsiteX160" fmla="*/ 42587 w 1154995"/>
                <a:gd name="connsiteY160" fmla="*/ 421974 h 1894349"/>
                <a:gd name="connsiteX161" fmla="*/ 37279 w 1154995"/>
                <a:gd name="connsiteY161" fmla="*/ 411351 h 1894349"/>
                <a:gd name="connsiteX162" fmla="*/ 35131 w 1154995"/>
                <a:gd name="connsiteY162" fmla="*/ 405977 h 1894349"/>
                <a:gd name="connsiteX163" fmla="*/ 34636 w 1154995"/>
                <a:gd name="connsiteY163" fmla="*/ 405189 h 1894349"/>
                <a:gd name="connsiteX164" fmla="*/ 29308 w 1154995"/>
                <a:gd name="connsiteY164" fmla="*/ 393272 h 1894349"/>
                <a:gd name="connsiteX165" fmla="*/ 26643 w 1154995"/>
                <a:gd name="connsiteY165" fmla="*/ 380030 h 1894349"/>
                <a:gd name="connsiteX166" fmla="*/ 0 w 1154995"/>
                <a:gd name="connsiteY166" fmla="*/ 71504 h 1894349"/>
                <a:gd name="connsiteX167" fmla="*/ 0 w 1154995"/>
                <a:gd name="connsiteY167" fmla="*/ 58262 h 1894349"/>
                <a:gd name="connsiteX168" fmla="*/ 2664 w 1154995"/>
                <a:gd name="connsiteY168" fmla="*/ 45021 h 1894349"/>
                <a:gd name="connsiteX169" fmla="*/ 7993 w 1154995"/>
                <a:gd name="connsiteY169" fmla="*/ 33104 h 1894349"/>
                <a:gd name="connsiteX170" fmla="*/ 14654 w 1154995"/>
                <a:gd name="connsiteY170" fmla="*/ 23835 h 1894349"/>
                <a:gd name="connsiteX171" fmla="*/ 22647 w 1154995"/>
                <a:gd name="connsiteY171" fmla="*/ 14565 h 1894349"/>
                <a:gd name="connsiteX172" fmla="*/ 34636 w 1154995"/>
                <a:gd name="connsiteY172" fmla="*/ 7945 h 1894349"/>
                <a:gd name="connsiteX173" fmla="*/ 46626 w 1154995"/>
                <a:gd name="connsiteY173" fmla="*/ 3972 h 1894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1154995" h="1894349">
                  <a:moveTo>
                    <a:pt x="429660" y="227803"/>
                  </a:moveTo>
                  <a:lnTo>
                    <a:pt x="445579" y="227803"/>
                  </a:lnTo>
                  <a:lnTo>
                    <a:pt x="462824" y="229130"/>
                  </a:lnTo>
                  <a:lnTo>
                    <a:pt x="477417" y="231783"/>
                  </a:lnTo>
                  <a:lnTo>
                    <a:pt x="492009" y="235763"/>
                  </a:lnTo>
                  <a:lnTo>
                    <a:pt x="506601" y="242395"/>
                  </a:lnTo>
                  <a:lnTo>
                    <a:pt x="519867" y="249028"/>
                  </a:lnTo>
                  <a:lnTo>
                    <a:pt x="531806" y="258314"/>
                  </a:lnTo>
                  <a:lnTo>
                    <a:pt x="545072" y="266274"/>
                  </a:lnTo>
                  <a:lnTo>
                    <a:pt x="554358" y="278213"/>
                  </a:lnTo>
                  <a:lnTo>
                    <a:pt x="564971" y="290152"/>
                  </a:lnTo>
                  <a:lnTo>
                    <a:pt x="572930" y="303418"/>
                  </a:lnTo>
                  <a:lnTo>
                    <a:pt x="580890" y="316683"/>
                  </a:lnTo>
                  <a:lnTo>
                    <a:pt x="586196" y="331276"/>
                  </a:lnTo>
                  <a:lnTo>
                    <a:pt x="591502" y="345868"/>
                  </a:lnTo>
                  <a:lnTo>
                    <a:pt x="594156" y="360460"/>
                  </a:lnTo>
                  <a:lnTo>
                    <a:pt x="595482" y="377706"/>
                  </a:lnTo>
                  <a:lnTo>
                    <a:pt x="595482" y="393625"/>
                  </a:lnTo>
                  <a:lnTo>
                    <a:pt x="594156" y="408217"/>
                  </a:lnTo>
                  <a:lnTo>
                    <a:pt x="591502" y="425462"/>
                  </a:lnTo>
                  <a:lnTo>
                    <a:pt x="587523" y="440055"/>
                  </a:lnTo>
                  <a:lnTo>
                    <a:pt x="580890" y="453320"/>
                  </a:lnTo>
                  <a:lnTo>
                    <a:pt x="574257" y="467913"/>
                  </a:lnTo>
                  <a:lnTo>
                    <a:pt x="564971" y="479852"/>
                  </a:lnTo>
                  <a:lnTo>
                    <a:pt x="554358" y="491791"/>
                  </a:lnTo>
                  <a:lnTo>
                    <a:pt x="545072" y="502403"/>
                  </a:lnTo>
                  <a:lnTo>
                    <a:pt x="533133" y="513016"/>
                  </a:lnTo>
                  <a:lnTo>
                    <a:pt x="519867" y="520975"/>
                  </a:lnTo>
                  <a:lnTo>
                    <a:pt x="506601" y="527608"/>
                  </a:lnTo>
                  <a:lnTo>
                    <a:pt x="492009" y="534241"/>
                  </a:lnTo>
                  <a:lnTo>
                    <a:pt x="477417" y="539547"/>
                  </a:lnTo>
                  <a:lnTo>
                    <a:pt x="462824" y="542201"/>
                  </a:lnTo>
                  <a:lnTo>
                    <a:pt x="445579" y="543527"/>
                  </a:lnTo>
                  <a:lnTo>
                    <a:pt x="429660" y="543527"/>
                  </a:lnTo>
                  <a:lnTo>
                    <a:pt x="412414" y="542201"/>
                  </a:lnTo>
                  <a:lnTo>
                    <a:pt x="397822" y="539547"/>
                  </a:lnTo>
                  <a:lnTo>
                    <a:pt x="383229" y="534241"/>
                  </a:lnTo>
                  <a:lnTo>
                    <a:pt x="369964" y="528935"/>
                  </a:lnTo>
                  <a:lnTo>
                    <a:pt x="355371" y="520975"/>
                  </a:lnTo>
                  <a:lnTo>
                    <a:pt x="343432" y="513016"/>
                  </a:lnTo>
                  <a:lnTo>
                    <a:pt x="331493" y="502403"/>
                  </a:lnTo>
                  <a:lnTo>
                    <a:pt x="320880" y="493117"/>
                  </a:lnTo>
                  <a:lnTo>
                    <a:pt x="310268" y="481178"/>
                  </a:lnTo>
                  <a:lnTo>
                    <a:pt x="302308" y="467913"/>
                  </a:lnTo>
                  <a:lnTo>
                    <a:pt x="294349" y="454647"/>
                  </a:lnTo>
                  <a:lnTo>
                    <a:pt x="289042" y="440055"/>
                  </a:lnTo>
                  <a:lnTo>
                    <a:pt x="283736" y="425462"/>
                  </a:lnTo>
                  <a:lnTo>
                    <a:pt x="281083" y="408217"/>
                  </a:lnTo>
                  <a:lnTo>
                    <a:pt x="279756" y="393625"/>
                  </a:lnTo>
                  <a:lnTo>
                    <a:pt x="279756" y="377706"/>
                  </a:lnTo>
                  <a:lnTo>
                    <a:pt x="281083" y="360460"/>
                  </a:lnTo>
                  <a:lnTo>
                    <a:pt x="283736" y="345868"/>
                  </a:lnTo>
                  <a:lnTo>
                    <a:pt x="289042" y="331276"/>
                  </a:lnTo>
                  <a:lnTo>
                    <a:pt x="294349" y="316683"/>
                  </a:lnTo>
                  <a:lnTo>
                    <a:pt x="302308" y="303418"/>
                  </a:lnTo>
                  <a:lnTo>
                    <a:pt x="310268" y="290152"/>
                  </a:lnTo>
                  <a:lnTo>
                    <a:pt x="320880" y="278213"/>
                  </a:lnTo>
                  <a:lnTo>
                    <a:pt x="330166" y="268927"/>
                  </a:lnTo>
                  <a:lnTo>
                    <a:pt x="342106" y="258314"/>
                  </a:lnTo>
                  <a:lnTo>
                    <a:pt x="355371" y="250355"/>
                  </a:lnTo>
                  <a:lnTo>
                    <a:pt x="368637" y="242395"/>
                  </a:lnTo>
                  <a:lnTo>
                    <a:pt x="383229" y="235763"/>
                  </a:lnTo>
                  <a:lnTo>
                    <a:pt x="397822" y="231783"/>
                  </a:lnTo>
                  <a:lnTo>
                    <a:pt x="412414" y="229130"/>
                  </a:lnTo>
                  <a:close/>
                  <a:moveTo>
                    <a:pt x="59948" y="0"/>
                  </a:moveTo>
                  <a:lnTo>
                    <a:pt x="70605" y="0"/>
                  </a:lnTo>
                  <a:lnTo>
                    <a:pt x="83927" y="3972"/>
                  </a:lnTo>
                  <a:lnTo>
                    <a:pt x="95917" y="7945"/>
                  </a:lnTo>
                  <a:lnTo>
                    <a:pt x="106574" y="14565"/>
                  </a:lnTo>
                  <a:lnTo>
                    <a:pt x="114567" y="25159"/>
                  </a:lnTo>
                  <a:lnTo>
                    <a:pt x="122560" y="34428"/>
                  </a:lnTo>
                  <a:lnTo>
                    <a:pt x="125225" y="46345"/>
                  </a:lnTo>
                  <a:lnTo>
                    <a:pt x="129221" y="59587"/>
                  </a:lnTo>
                  <a:lnTo>
                    <a:pt x="154785" y="356876"/>
                  </a:lnTo>
                  <a:lnTo>
                    <a:pt x="302473" y="563802"/>
                  </a:lnTo>
                  <a:lnTo>
                    <a:pt x="317056" y="564846"/>
                  </a:lnTo>
                  <a:lnTo>
                    <a:pt x="456935" y="590207"/>
                  </a:lnTo>
                  <a:lnTo>
                    <a:pt x="472921" y="595546"/>
                  </a:lnTo>
                  <a:lnTo>
                    <a:pt x="488907" y="603555"/>
                  </a:lnTo>
                  <a:lnTo>
                    <a:pt x="490977" y="605422"/>
                  </a:lnTo>
                  <a:lnTo>
                    <a:pt x="746856" y="732952"/>
                  </a:lnTo>
                  <a:lnTo>
                    <a:pt x="1087241" y="707385"/>
                  </a:lnTo>
                  <a:lnTo>
                    <a:pt x="1100526" y="708717"/>
                  </a:lnTo>
                  <a:lnTo>
                    <a:pt x="1112483" y="712714"/>
                  </a:lnTo>
                  <a:lnTo>
                    <a:pt x="1123111" y="718042"/>
                  </a:lnTo>
                  <a:lnTo>
                    <a:pt x="1132410" y="724703"/>
                  </a:lnTo>
                  <a:lnTo>
                    <a:pt x="1141710" y="734028"/>
                  </a:lnTo>
                  <a:lnTo>
                    <a:pt x="1148353" y="744686"/>
                  </a:lnTo>
                  <a:lnTo>
                    <a:pt x="1152338" y="758007"/>
                  </a:lnTo>
                  <a:lnTo>
                    <a:pt x="1154995" y="769997"/>
                  </a:lnTo>
                  <a:lnTo>
                    <a:pt x="1154995" y="781986"/>
                  </a:lnTo>
                  <a:lnTo>
                    <a:pt x="1151010" y="795308"/>
                  </a:lnTo>
                  <a:lnTo>
                    <a:pt x="1145696" y="807297"/>
                  </a:lnTo>
                  <a:lnTo>
                    <a:pt x="1137725" y="816622"/>
                  </a:lnTo>
                  <a:lnTo>
                    <a:pt x="1129753" y="825948"/>
                  </a:lnTo>
                  <a:lnTo>
                    <a:pt x="1117797" y="832608"/>
                  </a:lnTo>
                  <a:lnTo>
                    <a:pt x="1105840" y="835273"/>
                  </a:lnTo>
                  <a:lnTo>
                    <a:pt x="1093883" y="837937"/>
                  </a:lnTo>
                  <a:lnTo>
                    <a:pt x="739170" y="863248"/>
                  </a:lnTo>
                  <a:lnTo>
                    <a:pt x="727213" y="863248"/>
                  </a:lnTo>
                  <a:lnTo>
                    <a:pt x="713928" y="860584"/>
                  </a:lnTo>
                  <a:lnTo>
                    <a:pt x="703300" y="855255"/>
                  </a:lnTo>
                  <a:lnTo>
                    <a:pt x="702765" y="854796"/>
                  </a:lnTo>
                  <a:lnTo>
                    <a:pt x="697340" y="852622"/>
                  </a:lnTo>
                  <a:lnTo>
                    <a:pt x="516986" y="762306"/>
                  </a:lnTo>
                  <a:lnTo>
                    <a:pt x="447956" y="1141641"/>
                  </a:lnTo>
                  <a:lnTo>
                    <a:pt x="516334" y="1392722"/>
                  </a:lnTo>
                  <a:lnTo>
                    <a:pt x="525481" y="1404112"/>
                  </a:lnTo>
                  <a:lnTo>
                    <a:pt x="703342" y="1706515"/>
                  </a:lnTo>
                  <a:lnTo>
                    <a:pt x="710028" y="1723833"/>
                  </a:lnTo>
                  <a:lnTo>
                    <a:pt x="712703" y="1738487"/>
                  </a:lnTo>
                  <a:lnTo>
                    <a:pt x="715377" y="1754473"/>
                  </a:lnTo>
                  <a:lnTo>
                    <a:pt x="711365" y="1771791"/>
                  </a:lnTo>
                  <a:lnTo>
                    <a:pt x="706016" y="1786445"/>
                  </a:lnTo>
                  <a:lnTo>
                    <a:pt x="697992" y="1801099"/>
                  </a:lnTo>
                  <a:lnTo>
                    <a:pt x="685957" y="1813088"/>
                  </a:lnTo>
                  <a:lnTo>
                    <a:pt x="672584" y="1822414"/>
                  </a:lnTo>
                  <a:lnTo>
                    <a:pt x="656536" y="1831739"/>
                  </a:lnTo>
                  <a:lnTo>
                    <a:pt x="641826" y="1834403"/>
                  </a:lnTo>
                  <a:lnTo>
                    <a:pt x="624441" y="1834403"/>
                  </a:lnTo>
                  <a:lnTo>
                    <a:pt x="608393" y="1833071"/>
                  </a:lnTo>
                  <a:lnTo>
                    <a:pt x="593683" y="1826410"/>
                  </a:lnTo>
                  <a:lnTo>
                    <a:pt x="578973" y="1818417"/>
                  </a:lnTo>
                  <a:lnTo>
                    <a:pt x="566937" y="1807760"/>
                  </a:lnTo>
                  <a:lnTo>
                    <a:pt x="556239" y="1793106"/>
                  </a:lnTo>
                  <a:lnTo>
                    <a:pt x="378378" y="1489371"/>
                  </a:lnTo>
                  <a:lnTo>
                    <a:pt x="371691" y="1474717"/>
                  </a:lnTo>
                  <a:lnTo>
                    <a:pt x="371044" y="1470849"/>
                  </a:lnTo>
                  <a:lnTo>
                    <a:pt x="369735" y="1469387"/>
                  </a:lnTo>
                  <a:lnTo>
                    <a:pt x="361780" y="1456065"/>
                  </a:lnTo>
                  <a:lnTo>
                    <a:pt x="355151" y="1440079"/>
                  </a:lnTo>
                  <a:lnTo>
                    <a:pt x="297934" y="1229978"/>
                  </a:lnTo>
                  <a:lnTo>
                    <a:pt x="287348" y="1227919"/>
                  </a:lnTo>
                  <a:lnTo>
                    <a:pt x="253112" y="1444238"/>
                  </a:lnTo>
                  <a:lnTo>
                    <a:pt x="248689" y="1457476"/>
                  </a:lnTo>
                  <a:lnTo>
                    <a:pt x="283751" y="1802667"/>
                  </a:lnTo>
                  <a:lnTo>
                    <a:pt x="283751" y="1818611"/>
                  </a:lnTo>
                  <a:lnTo>
                    <a:pt x="279807" y="1835885"/>
                  </a:lnTo>
                  <a:lnTo>
                    <a:pt x="274548" y="1850501"/>
                  </a:lnTo>
                  <a:lnTo>
                    <a:pt x="265346" y="1865117"/>
                  </a:lnTo>
                  <a:lnTo>
                    <a:pt x="253514" y="1877076"/>
                  </a:lnTo>
                  <a:lnTo>
                    <a:pt x="240367" y="1885048"/>
                  </a:lnTo>
                  <a:lnTo>
                    <a:pt x="225906" y="1891692"/>
                  </a:lnTo>
                  <a:lnTo>
                    <a:pt x="210131" y="1894349"/>
                  </a:lnTo>
                  <a:lnTo>
                    <a:pt x="193040" y="1894349"/>
                  </a:lnTo>
                  <a:lnTo>
                    <a:pt x="177265" y="1891692"/>
                  </a:lnTo>
                  <a:lnTo>
                    <a:pt x="162803" y="1886377"/>
                  </a:lnTo>
                  <a:lnTo>
                    <a:pt x="149657" y="1877076"/>
                  </a:lnTo>
                  <a:lnTo>
                    <a:pt x="137825" y="1866446"/>
                  </a:lnTo>
                  <a:lnTo>
                    <a:pt x="127308" y="1851830"/>
                  </a:lnTo>
                  <a:lnTo>
                    <a:pt x="120735" y="1837214"/>
                  </a:lnTo>
                  <a:lnTo>
                    <a:pt x="118106" y="1819940"/>
                  </a:lnTo>
                  <a:lnTo>
                    <a:pt x="83925" y="1471812"/>
                  </a:lnTo>
                  <a:lnTo>
                    <a:pt x="83925" y="1454538"/>
                  </a:lnTo>
                  <a:lnTo>
                    <a:pt x="85940" y="1442318"/>
                  </a:lnTo>
                  <a:lnTo>
                    <a:pt x="83925" y="1433606"/>
                  </a:lnTo>
                  <a:lnTo>
                    <a:pt x="85257" y="1417657"/>
                  </a:lnTo>
                  <a:lnTo>
                    <a:pt x="150534" y="1013619"/>
                  </a:lnTo>
                  <a:lnTo>
                    <a:pt x="152564" y="1007543"/>
                  </a:lnTo>
                  <a:lnTo>
                    <a:pt x="208946" y="656135"/>
                  </a:lnTo>
                  <a:lnTo>
                    <a:pt x="42587" y="421974"/>
                  </a:lnTo>
                  <a:lnTo>
                    <a:pt x="37279" y="411351"/>
                  </a:lnTo>
                  <a:lnTo>
                    <a:pt x="35131" y="405977"/>
                  </a:lnTo>
                  <a:lnTo>
                    <a:pt x="34636" y="405189"/>
                  </a:lnTo>
                  <a:lnTo>
                    <a:pt x="29308" y="393272"/>
                  </a:lnTo>
                  <a:lnTo>
                    <a:pt x="26643" y="380030"/>
                  </a:lnTo>
                  <a:lnTo>
                    <a:pt x="0" y="71504"/>
                  </a:lnTo>
                  <a:lnTo>
                    <a:pt x="0" y="58262"/>
                  </a:lnTo>
                  <a:lnTo>
                    <a:pt x="2664" y="45021"/>
                  </a:lnTo>
                  <a:lnTo>
                    <a:pt x="7993" y="33104"/>
                  </a:lnTo>
                  <a:lnTo>
                    <a:pt x="14654" y="23835"/>
                  </a:lnTo>
                  <a:lnTo>
                    <a:pt x="22647" y="14565"/>
                  </a:lnTo>
                  <a:lnTo>
                    <a:pt x="34636" y="7945"/>
                  </a:lnTo>
                  <a:lnTo>
                    <a:pt x="46626" y="39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2" name="îś1îḍè"/>
            <p:cNvSpPr/>
            <p:nvPr/>
          </p:nvSpPr>
          <p:spPr bwMode="auto">
            <a:xfrm>
              <a:off x="4013708" y="4600153"/>
              <a:ext cx="867244" cy="1514681"/>
            </a:xfrm>
            <a:custGeom>
              <a:avLst/>
              <a:gdLst>
                <a:gd name="connsiteX0" fmla="*/ 122560 w 867244"/>
                <a:gd name="connsiteY0" fmla="*/ 3998 h 1514681"/>
                <a:gd name="connsiteX1" fmla="*/ 137214 w 867244"/>
                <a:gd name="connsiteY1" fmla="*/ 3998 h 1514681"/>
                <a:gd name="connsiteX2" fmla="*/ 151867 w 867244"/>
                <a:gd name="connsiteY2" fmla="*/ 3998 h 1514681"/>
                <a:gd name="connsiteX3" fmla="*/ 165189 w 867244"/>
                <a:gd name="connsiteY3" fmla="*/ 3998 h 1514681"/>
                <a:gd name="connsiteX4" fmla="*/ 181175 w 867244"/>
                <a:gd name="connsiteY4" fmla="*/ 6637 h 1514681"/>
                <a:gd name="connsiteX5" fmla="*/ 194497 w 867244"/>
                <a:gd name="connsiteY5" fmla="*/ 11917 h 1514681"/>
                <a:gd name="connsiteX6" fmla="*/ 207819 w 867244"/>
                <a:gd name="connsiteY6" fmla="*/ 17196 h 1514681"/>
                <a:gd name="connsiteX7" fmla="*/ 218476 w 867244"/>
                <a:gd name="connsiteY7" fmla="*/ 23794 h 1514681"/>
                <a:gd name="connsiteX8" fmla="*/ 230466 w 867244"/>
                <a:gd name="connsiteY8" fmla="*/ 31713 h 1514681"/>
                <a:gd name="connsiteX9" fmla="*/ 239791 w 867244"/>
                <a:gd name="connsiteY9" fmla="*/ 39632 h 1514681"/>
                <a:gd name="connsiteX10" fmla="*/ 250448 w 867244"/>
                <a:gd name="connsiteY10" fmla="*/ 50190 h 1514681"/>
                <a:gd name="connsiteX11" fmla="*/ 259773 w 867244"/>
                <a:gd name="connsiteY11" fmla="*/ 59428 h 1514681"/>
                <a:gd name="connsiteX12" fmla="*/ 266434 w 867244"/>
                <a:gd name="connsiteY12" fmla="*/ 71306 h 1514681"/>
                <a:gd name="connsiteX13" fmla="*/ 273095 w 867244"/>
                <a:gd name="connsiteY13" fmla="*/ 84504 h 1514681"/>
                <a:gd name="connsiteX14" fmla="*/ 279756 w 867244"/>
                <a:gd name="connsiteY14" fmla="*/ 96382 h 1514681"/>
                <a:gd name="connsiteX15" fmla="*/ 283752 w 867244"/>
                <a:gd name="connsiteY15" fmla="*/ 110899 h 1514681"/>
                <a:gd name="connsiteX16" fmla="*/ 286417 w 867244"/>
                <a:gd name="connsiteY16" fmla="*/ 124097 h 1514681"/>
                <a:gd name="connsiteX17" fmla="*/ 287749 w 867244"/>
                <a:gd name="connsiteY17" fmla="*/ 138615 h 1514681"/>
                <a:gd name="connsiteX18" fmla="*/ 287749 w 867244"/>
                <a:gd name="connsiteY18" fmla="*/ 153132 h 1514681"/>
                <a:gd name="connsiteX19" fmla="*/ 286417 w 867244"/>
                <a:gd name="connsiteY19" fmla="*/ 167650 h 1514681"/>
                <a:gd name="connsiteX20" fmla="*/ 283752 w 867244"/>
                <a:gd name="connsiteY20" fmla="*/ 180847 h 1514681"/>
                <a:gd name="connsiteX21" fmla="*/ 279756 w 867244"/>
                <a:gd name="connsiteY21" fmla="*/ 194045 h 1514681"/>
                <a:gd name="connsiteX22" fmla="*/ 273095 w 867244"/>
                <a:gd name="connsiteY22" fmla="*/ 207243 h 1514681"/>
                <a:gd name="connsiteX23" fmla="*/ 269098 w 867244"/>
                <a:gd name="connsiteY23" fmla="*/ 219121 h 1514681"/>
                <a:gd name="connsiteX24" fmla="*/ 259773 w 867244"/>
                <a:gd name="connsiteY24" fmla="*/ 230999 h 1514681"/>
                <a:gd name="connsiteX25" fmla="*/ 251780 w 867244"/>
                <a:gd name="connsiteY25" fmla="*/ 241557 h 1514681"/>
                <a:gd name="connsiteX26" fmla="*/ 242455 w 867244"/>
                <a:gd name="connsiteY26" fmla="*/ 252115 h 1514681"/>
                <a:gd name="connsiteX27" fmla="*/ 230466 w 867244"/>
                <a:gd name="connsiteY27" fmla="*/ 260034 h 1514681"/>
                <a:gd name="connsiteX28" fmla="*/ 218476 w 867244"/>
                <a:gd name="connsiteY28" fmla="*/ 267953 h 1514681"/>
                <a:gd name="connsiteX29" fmla="*/ 207819 w 867244"/>
                <a:gd name="connsiteY29" fmla="*/ 274552 h 1514681"/>
                <a:gd name="connsiteX30" fmla="*/ 194497 w 867244"/>
                <a:gd name="connsiteY30" fmla="*/ 279831 h 1514681"/>
                <a:gd name="connsiteX31" fmla="*/ 181175 w 867244"/>
                <a:gd name="connsiteY31" fmla="*/ 285110 h 1514681"/>
                <a:gd name="connsiteX32" fmla="*/ 165189 w 867244"/>
                <a:gd name="connsiteY32" fmla="*/ 286429 h 1514681"/>
                <a:gd name="connsiteX33" fmla="*/ 150535 w 867244"/>
                <a:gd name="connsiteY33" fmla="*/ 287749 h 1514681"/>
                <a:gd name="connsiteX34" fmla="*/ 137214 w 867244"/>
                <a:gd name="connsiteY34" fmla="*/ 287749 h 1514681"/>
                <a:gd name="connsiteX35" fmla="*/ 122560 w 867244"/>
                <a:gd name="connsiteY35" fmla="*/ 286429 h 1514681"/>
                <a:gd name="connsiteX36" fmla="*/ 107906 w 867244"/>
                <a:gd name="connsiteY36" fmla="*/ 285110 h 1514681"/>
                <a:gd name="connsiteX37" fmla="*/ 94584 w 867244"/>
                <a:gd name="connsiteY37" fmla="*/ 279831 h 1514681"/>
                <a:gd name="connsiteX38" fmla="*/ 82594 w 867244"/>
                <a:gd name="connsiteY38" fmla="*/ 274552 h 1514681"/>
                <a:gd name="connsiteX39" fmla="*/ 69273 w 867244"/>
                <a:gd name="connsiteY39" fmla="*/ 267953 h 1514681"/>
                <a:gd name="connsiteX40" fmla="*/ 58615 w 867244"/>
                <a:gd name="connsiteY40" fmla="*/ 260034 h 1514681"/>
                <a:gd name="connsiteX41" fmla="*/ 47958 w 867244"/>
                <a:gd name="connsiteY41" fmla="*/ 252115 h 1514681"/>
                <a:gd name="connsiteX42" fmla="*/ 38633 w 867244"/>
                <a:gd name="connsiteY42" fmla="*/ 241557 h 1514681"/>
                <a:gd name="connsiteX43" fmla="*/ 27975 w 867244"/>
                <a:gd name="connsiteY43" fmla="*/ 232318 h 1514681"/>
                <a:gd name="connsiteX44" fmla="*/ 21315 w 867244"/>
                <a:gd name="connsiteY44" fmla="*/ 220440 h 1514681"/>
                <a:gd name="connsiteX45" fmla="*/ 14654 w 867244"/>
                <a:gd name="connsiteY45" fmla="*/ 207243 h 1514681"/>
                <a:gd name="connsiteX46" fmla="*/ 7993 w 867244"/>
                <a:gd name="connsiteY46" fmla="*/ 194045 h 1514681"/>
                <a:gd name="connsiteX47" fmla="*/ 5329 w 867244"/>
                <a:gd name="connsiteY47" fmla="*/ 180847 h 1514681"/>
                <a:gd name="connsiteX48" fmla="*/ 1332 w 867244"/>
                <a:gd name="connsiteY48" fmla="*/ 167650 h 1514681"/>
                <a:gd name="connsiteX49" fmla="*/ 0 w 867244"/>
                <a:gd name="connsiteY49" fmla="*/ 153132 h 1514681"/>
                <a:gd name="connsiteX50" fmla="*/ 0 w 867244"/>
                <a:gd name="connsiteY50" fmla="*/ 138615 h 1514681"/>
                <a:gd name="connsiteX51" fmla="*/ 1332 w 867244"/>
                <a:gd name="connsiteY51" fmla="*/ 124097 h 1514681"/>
                <a:gd name="connsiteX52" fmla="*/ 5329 w 867244"/>
                <a:gd name="connsiteY52" fmla="*/ 110899 h 1514681"/>
                <a:gd name="connsiteX53" fmla="*/ 7993 w 867244"/>
                <a:gd name="connsiteY53" fmla="*/ 97702 h 1514681"/>
                <a:gd name="connsiteX54" fmla="*/ 14654 w 867244"/>
                <a:gd name="connsiteY54" fmla="*/ 84504 h 1514681"/>
                <a:gd name="connsiteX55" fmla="*/ 21315 w 867244"/>
                <a:gd name="connsiteY55" fmla="*/ 72626 h 1514681"/>
                <a:gd name="connsiteX56" fmla="*/ 27975 w 867244"/>
                <a:gd name="connsiteY56" fmla="*/ 62068 h 1514681"/>
                <a:gd name="connsiteX57" fmla="*/ 38633 w 867244"/>
                <a:gd name="connsiteY57" fmla="*/ 50190 h 1514681"/>
                <a:gd name="connsiteX58" fmla="*/ 46626 w 867244"/>
                <a:gd name="connsiteY58" fmla="*/ 39632 h 1514681"/>
                <a:gd name="connsiteX59" fmla="*/ 58615 w 867244"/>
                <a:gd name="connsiteY59" fmla="*/ 31713 h 1514681"/>
                <a:gd name="connsiteX60" fmla="*/ 69273 w 867244"/>
                <a:gd name="connsiteY60" fmla="*/ 23794 h 1514681"/>
                <a:gd name="connsiteX61" fmla="*/ 81262 w 867244"/>
                <a:gd name="connsiteY61" fmla="*/ 17196 h 1514681"/>
                <a:gd name="connsiteX62" fmla="*/ 94584 w 867244"/>
                <a:gd name="connsiteY62" fmla="*/ 11917 h 1514681"/>
                <a:gd name="connsiteX63" fmla="*/ 107906 w 867244"/>
                <a:gd name="connsiteY63" fmla="*/ 6637 h 1514681"/>
                <a:gd name="connsiteX64" fmla="*/ 796639 w 867244"/>
                <a:gd name="connsiteY64" fmla="*/ 0 h 1514681"/>
                <a:gd name="connsiteX65" fmla="*/ 808629 w 867244"/>
                <a:gd name="connsiteY65" fmla="*/ 0 h 1514681"/>
                <a:gd name="connsiteX66" fmla="*/ 821950 w 867244"/>
                <a:gd name="connsiteY66" fmla="*/ 2654 h 1514681"/>
                <a:gd name="connsiteX67" fmla="*/ 831276 w 867244"/>
                <a:gd name="connsiteY67" fmla="*/ 6636 h 1514681"/>
                <a:gd name="connsiteX68" fmla="*/ 843265 w 867244"/>
                <a:gd name="connsiteY68" fmla="*/ 13272 h 1514681"/>
                <a:gd name="connsiteX69" fmla="*/ 851258 w 867244"/>
                <a:gd name="connsiteY69" fmla="*/ 23889 h 1514681"/>
                <a:gd name="connsiteX70" fmla="*/ 857919 w 867244"/>
                <a:gd name="connsiteY70" fmla="*/ 33180 h 1514681"/>
                <a:gd name="connsiteX71" fmla="*/ 863248 w 867244"/>
                <a:gd name="connsiteY71" fmla="*/ 43797 h 1514681"/>
                <a:gd name="connsiteX72" fmla="*/ 867244 w 867244"/>
                <a:gd name="connsiteY72" fmla="*/ 57069 h 1514681"/>
                <a:gd name="connsiteX73" fmla="*/ 867244 w 867244"/>
                <a:gd name="connsiteY73" fmla="*/ 67687 h 1514681"/>
                <a:gd name="connsiteX74" fmla="*/ 863248 w 867244"/>
                <a:gd name="connsiteY74" fmla="*/ 79632 h 1514681"/>
                <a:gd name="connsiteX75" fmla="*/ 860583 w 867244"/>
                <a:gd name="connsiteY75" fmla="*/ 91577 h 1514681"/>
                <a:gd name="connsiteX76" fmla="*/ 851258 w 867244"/>
                <a:gd name="connsiteY76" fmla="*/ 100867 h 1514681"/>
                <a:gd name="connsiteX77" fmla="*/ 680740 w 867244"/>
                <a:gd name="connsiteY77" fmla="*/ 323836 h 1514681"/>
                <a:gd name="connsiteX78" fmla="*/ 671415 w 867244"/>
                <a:gd name="connsiteY78" fmla="*/ 334454 h 1514681"/>
                <a:gd name="connsiteX79" fmla="*/ 659426 w 867244"/>
                <a:gd name="connsiteY79" fmla="*/ 342417 h 1514681"/>
                <a:gd name="connsiteX80" fmla="*/ 644772 w 867244"/>
                <a:gd name="connsiteY80" fmla="*/ 349053 h 1514681"/>
                <a:gd name="connsiteX81" fmla="*/ 643636 w 867244"/>
                <a:gd name="connsiteY81" fmla="*/ 349259 h 1514681"/>
                <a:gd name="connsiteX82" fmla="*/ 459779 w 867244"/>
                <a:gd name="connsiteY82" fmla="*/ 435267 h 1514681"/>
                <a:gd name="connsiteX83" fmla="*/ 483581 w 867244"/>
                <a:gd name="connsiteY83" fmla="*/ 818415 h 1514681"/>
                <a:gd name="connsiteX84" fmla="*/ 482656 w 867244"/>
                <a:gd name="connsiteY84" fmla="*/ 831366 h 1514681"/>
                <a:gd name="connsiteX85" fmla="*/ 548856 w 867244"/>
                <a:gd name="connsiteY85" fmla="*/ 1082556 h 1514681"/>
                <a:gd name="connsiteX86" fmla="*/ 550131 w 867244"/>
                <a:gd name="connsiteY86" fmla="*/ 1089606 h 1514681"/>
                <a:gd name="connsiteX87" fmla="*/ 550187 w 867244"/>
                <a:gd name="connsiteY87" fmla="*/ 1089718 h 1514681"/>
                <a:gd name="connsiteX88" fmla="*/ 555516 w 867244"/>
                <a:gd name="connsiteY88" fmla="*/ 1104372 h 1514681"/>
                <a:gd name="connsiteX89" fmla="*/ 556848 w 867244"/>
                <a:gd name="connsiteY89" fmla="*/ 1120358 h 1514681"/>
                <a:gd name="connsiteX90" fmla="*/ 563509 w 867244"/>
                <a:gd name="connsiteY90" fmla="*/ 1437415 h 1514681"/>
                <a:gd name="connsiteX91" fmla="*/ 562177 w 867244"/>
                <a:gd name="connsiteY91" fmla="*/ 1453401 h 1514681"/>
                <a:gd name="connsiteX92" fmla="*/ 556848 w 867244"/>
                <a:gd name="connsiteY92" fmla="*/ 1468055 h 1514681"/>
                <a:gd name="connsiteX93" fmla="*/ 550187 w 867244"/>
                <a:gd name="connsiteY93" fmla="*/ 1478713 h 1514681"/>
                <a:gd name="connsiteX94" fmla="*/ 539530 w 867244"/>
                <a:gd name="connsiteY94" fmla="*/ 1490702 h 1514681"/>
                <a:gd name="connsiteX95" fmla="*/ 530205 w 867244"/>
                <a:gd name="connsiteY95" fmla="*/ 1501360 h 1514681"/>
                <a:gd name="connsiteX96" fmla="*/ 516883 w 867244"/>
                <a:gd name="connsiteY96" fmla="*/ 1508020 h 1514681"/>
                <a:gd name="connsiteX97" fmla="*/ 502229 w 867244"/>
                <a:gd name="connsiteY97" fmla="*/ 1512017 h 1514681"/>
                <a:gd name="connsiteX98" fmla="*/ 487575 w 867244"/>
                <a:gd name="connsiteY98" fmla="*/ 1514681 h 1514681"/>
                <a:gd name="connsiteX99" fmla="*/ 471589 w 867244"/>
                <a:gd name="connsiteY99" fmla="*/ 1512017 h 1514681"/>
                <a:gd name="connsiteX100" fmla="*/ 456935 w 867244"/>
                <a:gd name="connsiteY100" fmla="*/ 1509353 h 1514681"/>
                <a:gd name="connsiteX101" fmla="*/ 443613 w 867244"/>
                <a:gd name="connsiteY101" fmla="*/ 1501360 h 1514681"/>
                <a:gd name="connsiteX102" fmla="*/ 432956 w 867244"/>
                <a:gd name="connsiteY102" fmla="*/ 1492034 h 1514681"/>
                <a:gd name="connsiteX103" fmla="*/ 422299 w 867244"/>
                <a:gd name="connsiteY103" fmla="*/ 1481377 h 1514681"/>
                <a:gd name="connsiteX104" fmla="*/ 415638 w 867244"/>
                <a:gd name="connsiteY104" fmla="*/ 1468055 h 1514681"/>
                <a:gd name="connsiteX105" fmla="*/ 410309 w 867244"/>
                <a:gd name="connsiteY105" fmla="*/ 1454733 h 1514681"/>
                <a:gd name="connsiteX106" fmla="*/ 408977 w 867244"/>
                <a:gd name="connsiteY106" fmla="*/ 1437415 h 1514681"/>
                <a:gd name="connsiteX107" fmla="*/ 403797 w 867244"/>
                <a:gd name="connsiteY107" fmla="*/ 1130504 h 1514681"/>
                <a:gd name="connsiteX108" fmla="*/ 400985 w 867244"/>
                <a:gd name="connsiteY108" fmla="*/ 1122730 h 1514681"/>
                <a:gd name="connsiteX109" fmla="*/ 350622 w 867244"/>
                <a:gd name="connsiteY109" fmla="*/ 930925 h 1514681"/>
                <a:gd name="connsiteX110" fmla="*/ 325049 w 867244"/>
                <a:gd name="connsiteY110" fmla="*/ 1102709 h 1514681"/>
                <a:gd name="connsiteX111" fmla="*/ 319720 w 867244"/>
                <a:gd name="connsiteY111" fmla="*/ 1117439 h 1514681"/>
                <a:gd name="connsiteX112" fmla="*/ 316296 w 867244"/>
                <a:gd name="connsiteY112" fmla="*/ 1124323 h 1514681"/>
                <a:gd name="connsiteX113" fmla="*/ 314392 w 867244"/>
                <a:gd name="connsiteY113" fmla="*/ 1131323 h 1514681"/>
                <a:gd name="connsiteX114" fmla="*/ 203822 w 867244"/>
                <a:gd name="connsiteY114" fmla="*/ 1430611 h 1514681"/>
                <a:gd name="connsiteX115" fmla="*/ 197161 w 867244"/>
                <a:gd name="connsiteY115" fmla="*/ 1443972 h 1514681"/>
                <a:gd name="connsiteX116" fmla="*/ 187836 w 867244"/>
                <a:gd name="connsiteY116" fmla="*/ 1455997 h 1514681"/>
                <a:gd name="connsiteX117" fmla="*/ 175846 w 867244"/>
                <a:gd name="connsiteY117" fmla="*/ 1465350 h 1514681"/>
                <a:gd name="connsiteX118" fmla="*/ 163857 w 867244"/>
                <a:gd name="connsiteY118" fmla="*/ 1472031 h 1514681"/>
                <a:gd name="connsiteX119" fmla="*/ 149203 w 867244"/>
                <a:gd name="connsiteY119" fmla="*/ 1477375 h 1514681"/>
                <a:gd name="connsiteX120" fmla="*/ 134549 w 867244"/>
                <a:gd name="connsiteY120" fmla="*/ 1478711 h 1514681"/>
                <a:gd name="connsiteX121" fmla="*/ 119895 w 867244"/>
                <a:gd name="connsiteY121" fmla="*/ 1478711 h 1514681"/>
                <a:gd name="connsiteX122" fmla="*/ 103909 w 867244"/>
                <a:gd name="connsiteY122" fmla="*/ 1474703 h 1514681"/>
                <a:gd name="connsiteX123" fmla="*/ 90587 w 867244"/>
                <a:gd name="connsiteY123" fmla="*/ 1468022 h 1514681"/>
                <a:gd name="connsiteX124" fmla="*/ 79930 w 867244"/>
                <a:gd name="connsiteY124" fmla="*/ 1457333 h 1514681"/>
                <a:gd name="connsiteX125" fmla="*/ 69273 w 867244"/>
                <a:gd name="connsiteY125" fmla="*/ 1447981 h 1514681"/>
                <a:gd name="connsiteX126" fmla="*/ 62612 w 867244"/>
                <a:gd name="connsiteY126" fmla="*/ 1434620 h 1514681"/>
                <a:gd name="connsiteX127" fmla="*/ 58615 w 867244"/>
                <a:gd name="connsiteY127" fmla="*/ 1418586 h 1514681"/>
                <a:gd name="connsiteX128" fmla="*/ 55951 w 867244"/>
                <a:gd name="connsiteY128" fmla="*/ 1406561 h 1514681"/>
                <a:gd name="connsiteX129" fmla="*/ 55951 w 867244"/>
                <a:gd name="connsiteY129" fmla="*/ 1390528 h 1514681"/>
                <a:gd name="connsiteX130" fmla="*/ 61280 w 867244"/>
                <a:gd name="connsiteY130" fmla="*/ 1375831 h 1514681"/>
                <a:gd name="connsiteX131" fmla="*/ 170518 w 867244"/>
                <a:gd name="connsiteY131" fmla="*/ 1076542 h 1514681"/>
                <a:gd name="connsiteX132" fmla="*/ 172703 w 867244"/>
                <a:gd name="connsiteY132" fmla="*/ 1072889 h 1514681"/>
                <a:gd name="connsiteX133" fmla="*/ 204733 w 867244"/>
                <a:gd name="connsiteY133" fmla="*/ 858517 h 1514681"/>
                <a:gd name="connsiteX134" fmla="*/ 167854 w 867244"/>
                <a:gd name="connsiteY134" fmla="*/ 409898 h 1514681"/>
                <a:gd name="connsiteX135" fmla="*/ 167854 w 867244"/>
                <a:gd name="connsiteY135" fmla="*/ 392655 h 1514681"/>
                <a:gd name="connsiteX136" fmla="*/ 170507 w 867244"/>
                <a:gd name="connsiteY136" fmla="*/ 378065 h 1514681"/>
                <a:gd name="connsiteX137" fmla="*/ 177140 w 867244"/>
                <a:gd name="connsiteY137" fmla="*/ 363475 h 1514681"/>
                <a:gd name="connsiteX138" fmla="*/ 187753 w 867244"/>
                <a:gd name="connsiteY138" fmla="*/ 350212 h 1514681"/>
                <a:gd name="connsiteX139" fmla="*/ 191068 w 867244"/>
                <a:gd name="connsiteY139" fmla="*/ 346897 h 1514681"/>
                <a:gd name="connsiteX140" fmla="*/ 193048 w 867244"/>
                <a:gd name="connsiteY140" fmla="*/ 343701 h 1514681"/>
                <a:gd name="connsiteX141" fmla="*/ 202292 w 867244"/>
                <a:gd name="connsiteY141" fmla="*/ 335708 h 1514681"/>
                <a:gd name="connsiteX142" fmla="*/ 380495 w 867244"/>
                <a:gd name="connsiteY142" fmla="*/ 193657 h 1514681"/>
                <a:gd name="connsiteX143" fmla="*/ 446700 w 867244"/>
                <a:gd name="connsiteY143" fmla="*/ 37018 h 1514681"/>
                <a:gd name="connsiteX144" fmla="*/ 456346 w 867244"/>
                <a:gd name="connsiteY144" fmla="*/ 43850 h 1514681"/>
                <a:gd name="connsiteX145" fmla="*/ 478942 w 867244"/>
                <a:gd name="connsiteY145" fmla="*/ 58520 h 1514681"/>
                <a:gd name="connsiteX146" fmla="*/ 504196 w 867244"/>
                <a:gd name="connsiteY146" fmla="*/ 71857 h 1514681"/>
                <a:gd name="connsiteX147" fmla="*/ 529450 w 867244"/>
                <a:gd name="connsiteY147" fmla="*/ 85194 h 1514681"/>
                <a:gd name="connsiteX148" fmla="*/ 549401 w 867244"/>
                <a:gd name="connsiteY148" fmla="*/ 94202 h 1514681"/>
                <a:gd name="connsiteX149" fmla="*/ 483578 w 867244"/>
                <a:gd name="connsiteY149" fmla="*/ 248871 h 1514681"/>
                <a:gd name="connsiteX150" fmla="*/ 479582 w 867244"/>
                <a:gd name="connsiteY150" fmla="*/ 259604 h 1514681"/>
                <a:gd name="connsiteX151" fmla="*/ 473187 w 867244"/>
                <a:gd name="connsiteY151" fmla="*/ 265124 h 1514681"/>
                <a:gd name="connsiteX152" fmla="*/ 470372 w 867244"/>
                <a:gd name="connsiteY152" fmla="*/ 269100 h 1514681"/>
                <a:gd name="connsiteX153" fmla="*/ 462449 w 867244"/>
                <a:gd name="connsiteY153" fmla="*/ 277093 h 1514681"/>
                <a:gd name="connsiteX154" fmla="*/ 407871 w 867244"/>
                <a:gd name="connsiteY154" fmla="*/ 320984 h 1514681"/>
                <a:gd name="connsiteX155" fmla="*/ 409770 w 867244"/>
                <a:gd name="connsiteY155" fmla="*/ 321934 h 1514681"/>
                <a:gd name="connsiteX156" fmla="*/ 438933 w 867244"/>
                <a:gd name="connsiteY156" fmla="*/ 309991 h 1514681"/>
                <a:gd name="connsiteX157" fmla="*/ 559782 w 867244"/>
                <a:gd name="connsiteY157" fmla="*/ 260498 h 1514681"/>
                <a:gd name="connsiteX158" fmla="*/ 560845 w 867244"/>
                <a:gd name="connsiteY158" fmla="*/ 258803 h 1514681"/>
                <a:gd name="connsiteX159" fmla="*/ 755342 w 867244"/>
                <a:gd name="connsiteY159" fmla="*/ 23889 h 1514681"/>
                <a:gd name="connsiteX160" fmla="*/ 764667 w 867244"/>
                <a:gd name="connsiteY160" fmla="*/ 13272 h 1514681"/>
                <a:gd name="connsiteX161" fmla="*/ 773992 w 867244"/>
                <a:gd name="connsiteY161" fmla="*/ 6636 h 1514681"/>
                <a:gd name="connsiteX162" fmla="*/ 785982 w 867244"/>
                <a:gd name="connsiteY162" fmla="*/ 2654 h 151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867244" h="1514681">
                  <a:moveTo>
                    <a:pt x="122560" y="3998"/>
                  </a:moveTo>
                  <a:lnTo>
                    <a:pt x="137214" y="3998"/>
                  </a:lnTo>
                  <a:lnTo>
                    <a:pt x="151867" y="3998"/>
                  </a:lnTo>
                  <a:lnTo>
                    <a:pt x="165189" y="3998"/>
                  </a:lnTo>
                  <a:lnTo>
                    <a:pt x="181175" y="6637"/>
                  </a:lnTo>
                  <a:lnTo>
                    <a:pt x="194497" y="11917"/>
                  </a:lnTo>
                  <a:lnTo>
                    <a:pt x="207819" y="17196"/>
                  </a:lnTo>
                  <a:lnTo>
                    <a:pt x="218476" y="23794"/>
                  </a:lnTo>
                  <a:lnTo>
                    <a:pt x="230466" y="31713"/>
                  </a:lnTo>
                  <a:lnTo>
                    <a:pt x="239791" y="39632"/>
                  </a:lnTo>
                  <a:lnTo>
                    <a:pt x="250448" y="50190"/>
                  </a:lnTo>
                  <a:lnTo>
                    <a:pt x="259773" y="59428"/>
                  </a:lnTo>
                  <a:lnTo>
                    <a:pt x="266434" y="71306"/>
                  </a:lnTo>
                  <a:lnTo>
                    <a:pt x="273095" y="84504"/>
                  </a:lnTo>
                  <a:lnTo>
                    <a:pt x="279756" y="96382"/>
                  </a:lnTo>
                  <a:lnTo>
                    <a:pt x="283752" y="110899"/>
                  </a:lnTo>
                  <a:lnTo>
                    <a:pt x="286417" y="124097"/>
                  </a:lnTo>
                  <a:lnTo>
                    <a:pt x="287749" y="138615"/>
                  </a:lnTo>
                  <a:lnTo>
                    <a:pt x="287749" y="153132"/>
                  </a:lnTo>
                  <a:lnTo>
                    <a:pt x="286417" y="167650"/>
                  </a:lnTo>
                  <a:lnTo>
                    <a:pt x="283752" y="180847"/>
                  </a:lnTo>
                  <a:lnTo>
                    <a:pt x="279756" y="194045"/>
                  </a:lnTo>
                  <a:lnTo>
                    <a:pt x="273095" y="207243"/>
                  </a:lnTo>
                  <a:lnTo>
                    <a:pt x="269098" y="219121"/>
                  </a:lnTo>
                  <a:lnTo>
                    <a:pt x="259773" y="230999"/>
                  </a:lnTo>
                  <a:lnTo>
                    <a:pt x="251780" y="241557"/>
                  </a:lnTo>
                  <a:lnTo>
                    <a:pt x="242455" y="252115"/>
                  </a:lnTo>
                  <a:lnTo>
                    <a:pt x="230466" y="260034"/>
                  </a:lnTo>
                  <a:lnTo>
                    <a:pt x="218476" y="267953"/>
                  </a:lnTo>
                  <a:lnTo>
                    <a:pt x="207819" y="274552"/>
                  </a:lnTo>
                  <a:lnTo>
                    <a:pt x="194497" y="279831"/>
                  </a:lnTo>
                  <a:lnTo>
                    <a:pt x="181175" y="285110"/>
                  </a:lnTo>
                  <a:lnTo>
                    <a:pt x="165189" y="286429"/>
                  </a:lnTo>
                  <a:lnTo>
                    <a:pt x="150535" y="287749"/>
                  </a:lnTo>
                  <a:lnTo>
                    <a:pt x="137214" y="287749"/>
                  </a:lnTo>
                  <a:lnTo>
                    <a:pt x="122560" y="286429"/>
                  </a:lnTo>
                  <a:lnTo>
                    <a:pt x="107906" y="285110"/>
                  </a:lnTo>
                  <a:lnTo>
                    <a:pt x="94584" y="279831"/>
                  </a:lnTo>
                  <a:lnTo>
                    <a:pt x="82594" y="274552"/>
                  </a:lnTo>
                  <a:lnTo>
                    <a:pt x="69273" y="267953"/>
                  </a:lnTo>
                  <a:lnTo>
                    <a:pt x="58615" y="260034"/>
                  </a:lnTo>
                  <a:lnTo>
                    <a:pt x="47958" y="252115"/>
                  </a:lnTo>
                  <a:lnTo>
                    <a:pt x="38633" y="241557"/>
                  </a:lnTo>
                  <a:lnTo>
                    <a:pt x="27975" y="232318"/>
                  </a:lnTo>
                  <a:lnTo>
                    <a:pt x="21315" y="220440"/>
                  </a:lnTo>
                  <a:lnTo>
                    <a:pt x="14654" y="207243"/>
                  </a:lnTo>
                  <a:lnTo>
                    <a:pt x="7993" y="194045"/>
                  </a:lnTo>
                  <a:lnTo>
                    <a:pt x="5329" y="180847"/>
                  </a:lnTo>
                  <a:lnTo>
                    <a:pt x="1332" y="167650"/>
                  </a:lnTo>
                  <a:lnTo>
                    <a:pt x="0" y="153132"/>
                  </a:lnTo>
                  <a:lnTo>
                    <a:pt x="0" y="138615"/>
                  </a:lnTo>
                  <a:lnTo>
                    <a:pt x="1332" y="124097"/>
                  </a:lnTo>
                  <a:lnTo>
                    <a:pt x="5329" y="110899"/>
                  </a:lnTo>
                  <a:lnTo>
                    <a:pt x="7993" y="97702"/>
                  </a:lnTo>
                  <a:lnTo>
                    <a:pt x="14654" y="84504"/>
                  </a:lnTo>
                  <a:lnTo>
                    <a:pt x="21315" y="72626"/>
                  </a:lnTo>
                  <a:lnTo>
                    <a:pt x="27975" y="62068"/>
                  </a:lnTo>
                  <a:lnTo>
                    <a:pt x="38633" y="50190"/>
                  </a:lnTo>
                  <a:lnTo>
                    <a:pt x="46626" y="39632"/>
                  </a:lnTo>
                  <a:lnTo>
                    <a:pt x="58615" y="31713"/>
                  </a:lnTo>
                  <a:lnTo>
                    <a:pt x="69273" y="23794"/>
                  </a:lnTo>
                  <a:lnTo>
                    <a:pt x="81262" y="17196"/>
                  </a:lnTo>
                  <a:lnTo>
                    <a:pt x="94584" y="11917"/>
                  </a:lnTo>
                  <a:lnTo>
                    <a:pt x="107906" y="6637"/>
                  </a:lnTo>
                  <a:close/>
                  <a:moveTo>
                    <a:pt x="796639" y="0"/>
                  </a:moveTo>
                  <a:lnTo>
                    <a:pt x="808629" y="0"/>
                  </a:lnTo>
                  <a:lnTo>
                    <a:pt x="821950" y="2654"/>
                  </a:lnTo>
                  <a:lnTo>
                    <a:pt x="831276" y="6636"/>
                  </a:lnTo>
                  <a:lnTo>
                    <a:pt x="843265" y="13272"/>
                  </a:lnTo>
                  <a:lnTo>
                    <a:pt x="851258" y="23889"/>
                  </a:lnTo>
                  <a:lnTo>
                    <a:pt x="857919" y="33180"/>
                  </a:lnTo>
                  <a:lnTo>
                    <a:pt x="863248" y="43797"/>
                  </a:lnTo>
                  <a:lnTo>
                    <a:pt x="867244" y="57069"/>
                  </a:lnTo>
                  <a:lnTo>
                    <a:pt x="867244" y="67687"/>
                  </a:lnTo>
                  <a:lnTo>
                    <a:pt x="863248" y="79632"/>
                  </a:lnTo>
                  <a:lnTo>
                    <a:pt x="860583" y="91577"/>
                  </a:lnTo>
                  <a:lnTo>
                    <a:pt x="851258" y="100867"/>
                  </a:lnTo>
                  <a:lnTo>
                    <a:pt x="680740" y="323836"/>
                  </a:lnTo>
                  <a:lnTo>
                    <a:pt x="671415" y="334454"/>
                  </a:lnTo>
                  <a:lnTo>
                    <a:pt x="659426" y="342417"/>
                  </a:lnTo>
                  <a:lnTo>
                    <a:pt x="644772" y="349053"/>
                  </a:lnTo>
                  <a:lnTo>
                    <a:pt x="643636" y="349259"/>
                  </a:lnTo>
                  <a:lnTo>
                    <a:pt x="459779" y="435267"/>
                  </a:lnTo>
                  <a:lnTo>
                    <a:pt x="483581" y="818415"/>
                  </a:lnTo>
                  <a:lnTo>
                    <a:pt x="482656" y="831366"/>
                  </a:lnTo>
                  <a:lnTo>
                    <a:pt x="548856" y="1082556"/>
                  </a:lnTo>
                  <a:lnTo>
                    <a:pt x="550131" y="1089606"/>
                  </a:lnTo>
                  <a:lnTo>
                    <a:pt x="550187" y="1089718"/>
                  </a:lnTo>
                  <a:lnTo>
                    <a:pt x="555516" y="1104372"/>
                  </a:lnTo>
                  <a:lnTo>
                    <a:pt x="556848" y="1120358"/>
                  </a:lnTo>
                  <a:lnTo>
                    <a:pt x="563509" y="1437415"/>
                  </a:lnTo>
                  <a:lnTo>
                    <a:pt x="562177" y="1453401"/>
                  </a:lnTo>
                  <a:lnTo>
                    <a:pt x="556848" y="1468055"/>
                  </a:lnTo>
                  <a:lnTo>
                    <a:pt x="550187" y="1478713"/>
                  </a:lnTo>
                  <a:lnTo>
                    <a:pt x="539530" y="1490702"/>
                  </a:lnTo>
                  <a:lnTo>
                    <a:pt x="530205" y="1501360"/>
                  </a:lnTo>
                  <a:lnTo>
                    <a:pt x="516883" y="1508020"/>
                  </a:lnTo>
                  <a:lnTo>
                    <a:pt x="502229" y="1512017"/>
                  </a:lnTo>
                  <a:lnTo>
                    <a:pt x="487575" y="1514681"/>
                  </a:lnTo>
                  <a:lnTo>
                    <a:pt x="471589" y="1512017"/>
                  </a:lnTo>
                  <a:lnTo>
                    <a:pt x="456935" y="1509353"/>
                  </a:lnTo>
                  <a:lnTo>
                    <a:pt x="443613" y="1501360"/>
                  </a:lnTo>
                  <a:lnTo>
                    <a:pt x="432956" y="1492034"/>
                  </a:lnTo>
                  <a:lnTo>
                    <a:pt x="422299" y="1481377"/>
                  </a:lnTo>
                  <a:lnTo>
                    <a:pt x="415638" y="1468055"/>
                  </a:lnTo>
                  <a:lnTo>
                    <a:pt x="410309" y="1454733"/>
                  </a:lnTo>
                  <a:lnTo>
                    <a:pt x="408977" y="1437415"/>
                  </a:lnTo>
                  <a:lnTo>
                    <a:pt x="403797" y="1130504"/>
                  </a:lnTo>
                  <a:lnTo>
                    <a:pt x="400985" y="1122730"/>
                  </a:lnTo>
                  <a:lnTo>
                    <a:pt x="350622" y="930925"/>
                  </a:lnTo>
                  <a:lnTo>
                    <a:pt x="325049" y="1102709"/>
                  </a:lnTo>
                  <a:lnTo>
                    <a:pt x="319720" y="1117439"/>
                  </a:lnTo>
                  <a:lnTo>
                    <a:pt x="316296" y="1124323"/>
                  </a:lnTo>
                  <a:lnTo>
                    <a:pt x="314392" y="1131323"/>
                  </a:lnTo>
                  <a:lnTo>
                    <a:pt x="203822" y="1430611"/>
                  </a:lnTo>
                  <a:lnTo>
                    <a:pt x="197161" y="1443972"/>
                  </a:lnTo>
                  <a:lnTo>
                    <a:pt x="187836" y="1455997"/>
                  </a:lnTo>
                  <a:lnTo>
                    <a:pt x="175846" y="1465350"/>
                  </a:lnTo>
                  <a:lnTo>
                    <a:pt x="163857" y="1472031"/>
                  </a:lnTo>
                  <a:lnTo>
                    <a:pt x="149203" y="1477375"/>
                  </a:lnTo>
                  <a:lnTo>
                    <a:pt x="134549" y="1478711"/>
                  </a:lnTo>
                  <a:lnTo>
                    <a:pt x="119895" y="1478711"/>
                  </a:lnTo>
                  <a:lnTo>
                    <a:pt x="103909" y="1474703"/>
                  </a:lnTo>
                  <a:lnTo>
                    <a:pt x="90587" y="1468022"/>
                  </a:lnTo>
                  <a:lnTo>
                    <a:pt x="79930" y="1457333"/>
                  </a:lnTo>
                  <a:lnTo>
                    <a:pt x="69273" y="1447981"/>
                  </a:lnTo>
                  <a:lnTo>
                    <a:pt x="62612" y="1434620"/>
                  </a:lnTo>
                  <a:lnTo>
                    <a:pt x="58615" y="1418586"/>
                  </a:lnTo>
                  <a:lnTo>
                    <a:pt x="55951" y="1406561"/>
                  </a:lnTo>
                  <a:lnTo>
                    <a:pt x="55951" y="1390528"/>
                  </a:lnTo>
                  <a:lnTo>
                    <a:pt x="61280" y="1375831"/>
                  </a:lnTo>
                  <a:lnTo>
                    <a:pt x="170518" y="1076542"/>
                  </a:lnTo>
                  <a:lnTo>
                    <a:pt x="172703" y="1072889"/>
                  </a:lnTo>
                  <a:lnTo>
                    <a:pt x="204733" y="858517"/>
                  </a:lnTo>
                  <a:lnTo>
                    <a:pt x="167854" y="409898"/>
                  </a:lnTo>
                  <a:lnTo>
                    <a:pt x="167854" y="392655"/>
                  </a:lnTo>
                  <a:lnTo>
                    <a:pt x="170507" y="378065"/>
                  </a:lnTo>
                  <a:lnTo>
                    <a:pt x="177140" y="363475"/>
                  </a:lnTo>
                  <a:lnTo>
                    <a:pt x="187753" y="350212"/>
                  </a:lnTo>
                  <a:lnTo>
                    <a:pt x="191068" y="346897"/>
                  </a:lnTo>
                  <a:lnTo>
                    <a:pt x="193048" y="343701"/>
                  </a:lnTo>
                  <a:lnTo>
                    <a:pt x="202292" y="335708"/>
                  </a:lnTo>
                  <a:lnTo>
                    <a:pt x="380495" y="193657"/>
                  </a:lnTo>
                  <a:lnTo>
                    <a:pt x="446700" y="37018"/>
                  </a:lnTo>
                  <a:lnTo>
                    <a:pt x="456346" y="43850"/>
                  </a:lnTo>
                  <a:lnTo>
                    <a:pt x="478942" y="58520"/>
                  </a:lnTo>
                  <a:lnTo>
                    <a:pt x="504196" y="71857"/>
                  </a:lnTo>
                  <a:lnTo>
                    <a:pt x="529450" y="85194"/>
                  </a:lnTo>
                  <a:lnTo>
                    <a:pt x="549401" y="94202"/>
                  </a:lnTo>
                  <a:lnTo>
                    <a:pt x="483578" y="248871"/>
                  </a:lnTo>
                  <a:lnTo>
                    <a:pt x="479582" y="259604"/>
                  </a:lnTo>
                  <a:lnTo>
                    <a:pt x="473187" y="265124"/>
                  </a:lnTo>
                  <a:lnTo>
                    <a:pt x="470372" y="269100"/>
                  </a:lnTo>
                  <a:lnTo>
                    <a:pt x="462449" y="277093"/>
                  </a:lnTo>
                  <a:lnTo>
                    <a:pt x="407871" y="320984"/>
                  </a:lnTo>
                  <a:lnTo>
                    <a:pt x="409770" y="321934"/>
                  </a:lnTo>
                  <a:lnTo>
                    <a:pt x="438933" y="309991"/>
                  </a:lnTo>
                  <a:lnTo>
                    <a:pt x="559782" y="260498"/>
                  </a:lnTo>
                  <a:lnTo>
                    <a:pt x="560845" y="258803"/>
                  </a:lnTo>
                  <a:lnTo>
                    <a:pt x="755342" y="23889"/>
                  </a:lnTo>
                  <a:lnTo>
                    <a:pt x="764667" y="13272"/>
                  </a:lnTo>
                  <a:lnTo>
                    <a:pt x="773992" y="6636"/>
                  </a:lnTo>
                  <a:lnTo>
                    <a:pt x="785982" y="265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grpSp>
          <p:nvGrpSpPr>
            <p:cNvPr id="13" name="iṣľîḑè"/>
            <p:cNvGrpSpPr/>
            <p:nvPr/>
          </p:nvGrpSpPr>
          <p:grpSpPr>
            <a:xfrm flipH="1">
              <a:off x="8264203" y="4036487"/>
              <a:ext cx="3255490" cy="1417357"/>
              <a:chOff x="7275154" y="3085592"/>
              <a:chExt cx="3174551" cy="1417357"/>
            </a:xfrm>
          </p:grpSpPr>
          <p:sp>
            <p:nvSpPr>
              <p:cNvPr id="19" name="íŝḷîďe"/>
              <p:cNvSpPr txBox="1"/>
              <p:nvPr/>
            </p:nvSpPr>
            <p:spPr>
              <a:xfrm>
                <a:off x="7275154" y="3593423"/>
                <a:ext cx="3174551" cy="9095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0" name="iṥḻíḑê"/>
              <p:cNvSpPr/>
              <p:nvPr/>
            </p:nvSpPr>
            <p:spPr>
              <a:xfrm>
                <a:off x="7275154" y="3085592"/>
                <a:ext cx="3174551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zh-CN" altLang="en-US" sz="2000" b="1" dirty="0"/>
                  <a:t>此处输入标题</a:t>
                </a:r>
                <a:endParaRPr lang="zh-CN" altLang="en-US" sz="2000" b="1" dirty="0"/>
              </a:p>
            </p:txBody>
          </p:sp>
        </p:grpSp>
        <p:grpSp>
          <p:nvGrpSpPr>
            <p:cNvPr id="14" name="îśḻîďe"/>
            <p:cNvGrpSpPr/>
            <p:nvPr/>
          </p:nvGrpSpPr>
          <p:grpSpPr>
            <a:xfrm flipH="1">
              <a:off x="673893" y="3630167"/>
              <a:ext cx="3255490" cy="1417357"/>
              <a:chOff x="7275154" y="3085592"/>
              <a:chExt cx="3174551" cy="1417357"/>
            </a:xfrm>
          </p:grpSpPr>
          <p:sp>
            <p:nvSpPr>
              <p:cNvPr id="17" name="iŝḻiďè"/>
              <p:cNvSpPr txBox="1"/>
              <p:nvPr/>
            </p:nvSpPr>
            <p:spPr>
              <a:xfrm>
                <a:off x="7275154" y="3593423"/>
                <a:ext cx="3174551" cy="9095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18" name="işḷiḓe"/>
              <p:cNvSpPr/>
              <p:nvPr/>
            </p:nvSpPr>
            <p:spPr>
              <a:xfrm>
                <a:off x="7275154" y="3085592"/>
                <a:ext cx="3174551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zh-CN" altLang="en-US" sz="2000" b="1" dirty="0"/>
                  <a:t>此处输入标题</a:t>
                </a:r>
                <a:endParaRPr lang="zh-CN" altLang="en-US" sz="2000" b="1" dirty="0"/>
              </a:p>
            </p:txBody>
          </p:sp>
        </p:grpSp>
        <p:sp>
          <p:nvSpPr>
            <p:cNvPr id="16" name="ïṡḻiḍê"/>
            <p:cNvSpPr txBox="1"/>
            <p:nvPr/>
          </p:nvSpPr>
          <p:spPr>
            <a:xfrm>
              <a:off x="673101" y="1445526"/>
              <a:ext cx="10845796" cy="9023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通过复制您的文本后，在此框中选择粘贴。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6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ïŝļîḑe"/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12" y="104166"/>
            <a:ext cx="1197951" cy="1192079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/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>
                  <a:solidFill>
                    <a:schemeClr val="bg1"/>
                  </a:solidFill>
                </a:rPr>
                <a:t>04</a:t>
              </a:r>
              <a:endParaRPr lang="en-US" altLang="zh-CN" sz="6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ïŝļîḑe"/>
            <p:cNvSpPr txBox="1"/>
            <p:nvPr/>
          </p:nvSpPr>
          <p:spPr bwMode="auto">
            <a:xfrm>
              <a:off x="4232275" y="2037869"/>
              <a:ext cx="299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>
                  <a:solidFill>
                    <a:schemeClr val="bg1"/>
                  </a:solidFill>
                </a:rPr>
                <a:t>投资方案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iṣḷîḓe"/>
          <p:cNvSpPr txBox="1"/>
          <p:nvPr/>
        </p:nvSpPr>
        <p:spPr bwMode="auto">
          <a:xfrm>
            <a:off x="4232274" y="3771369"/>
            <a:ext cx="5178425" cy="6291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sz="2000" dirty="0"/>
          </a:p>
        </p:txBody>
      </p: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120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834739"/>
            <a:ext cx="10845800" cy="4312061"/>
            <a:chOff x="673100" y="1834739"/>
            <a:chExt cx="10845800" cy="4312061"/>
          </a:xfrm>
        </p:grpSpPr>
        <p:cxnSp>
          <p:nvCxnSpPr>
            <p:cNvPr id="4" name="直接连接符 3"/>
            <p:cNvCxnSpPr>
              <a:stCxn id="6" idx="4"/>
              <a:endCxn id="12" idx="0"/>
            </p:cNvCxnSpPr>
            <p:nvPr/>
          </p:nvCxnSpPr>
          <p:spPr>
            <a:xfrm>
              <a:off x="6584371" y="2412511"/>
              <a:ext cx="0" cy="245207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ïşḻî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673100" y="1912938"/>
              <a:ext cx="4813300" cy="4233862"/>
              <a:chOff x="3719513" y="1320801"/>
              <a:chExt cx="4813300" cy="4233862"/>
            </a:xfrm>
          </p:grpSpPr>
          <p:sp>
            <p:nvSpPr>
              <p:cNvPr id="33" name="iṥlîḍe"/>
              <p:cNvSpPr/>
              <p:nvPr/>
            </p:nvSpPr>
            <p:spPr bwMode="auto">
              <a:xfrm>
                <a:off x="3878263" y="2843213"/>
                <a:ext cx="4654550" cy="2711450"/>
              </a:xfrm>
              <a:custGeom>
                <a:avLst/>
                <a:gdLst>
                  <a:gd name="T0" fmla="*/ 1533 w 3620"/>
                  <a:gd name="T1" fmla="*/ 86 h 2111"/>
                  <a:gd name="T2" fmla="*/ 1080 w 3620"/>
                  <a:gd name="T3" fmla="*/ 4 h 2111"/>
                  <a:gd name="T4" fmla="*/ 521 w 3620"/>
                  <a:gd name="T5" fmla="*/ 275 h 2111"/>
                  <a:gd name="T6" fmla="*/ 376 w 3620"/>
                  <a:gd name="T7" fmla="*/ 715 h 2111"/>
                  <a:gd name="T8" fmla="*/ 133 w 3620"/>
                  <a:gd name="T9" fmla="*/ 1243 h 2111"/>
                  <a:gd name="T10" fmla="*/ 13 w 3620"/>
                  <a:gd name="T11" fmla="*/ 1529 h 2111"/>
                  <a:gd name="T12" fmla="*/ 218 w 3620"/>
                  <a:gd name="T13" fmla="*/ 1901 h 2111"/>
                  <a:gd name="T14" fmla="*/ 707 w 3620"/>
                  <a:gd name="T15" fmla="*/ 2056 h 2111"/>
                  <a:gd name="T16" fmla="*/ 985 w 3620"/>
                  <a:gd name="T17" fmla="*/ 2023 h 2111"/>
                  <a:gd name="T18" fmla="*/ 1229 w 3620"/>
                  <a:gd name="T19" fmla="*/ 1886 h 2111"/>
                  <a:gd name="T20" fmla="*/ 1503 w 3620"/>
                  <a:gd name="T21" fmla="*/ 1854 h 2111"/>
                  <a:gd name="T22" fmla="*/ 1859 w 3620"/>
                  <a:gd name="T23" fmla="*/ 1915 h 2111"/>
                  <a:gd name="T24" fmla="*/ 2239 w 3620"/>
                  <a:gd name="T25" fmla="*/ 2049 h 2111"/>
                  <a:gd name="T26" fmla="*/ 2647 w 3620"/>
                  <a:gd name="T27" fmla="*/ 2079 h 2111"/>
                  <a:gd name="T28" fmla="*/ 2960 w 3620"/>
                  <a:gd name="T29" fmla="*/ 1902 h 2111"/>
                  <a:gd name="T30" fmla="*/ 3360 w 3620"/>
                  <a:gd name="T31" fmla="*/ 1510 h 2111"/>
                  <a:gd name="T32" fmla="*/ 3551 w 3620"/>
                  <a:gd name="T33" fmla="*/ 1208 h 2111"/>
                  <a:gd name="T34" fmla="*/ 3322 w 3620"/>
                  <a:gd name="T35" fmla="*/ 618 h 2111"/>
                  <a:gd name="T36" fmla="*/ 2696 w 3620"/>
                  <a:gd name="T37" fmla="*/ 414 h 2111"/>
                  <a:gd name="T38" fmla="*/ 2065 w 3620"/>
                  <a:gd name="T39" fmla="*/ 307 h 2111"/>
                  <a:gd name="T40" fmla="*/ 1533 w 3620"/>
                  <a:gd name="T41" fmla="*/ 86 h 2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20" h="2111">
                    <a:moveTo>
                      <a:pt x="1533" y="86"/>
                    </a:moveTo>
                    <a:cubicBezTo>
                      <a:pt x="1389" y="39"/>
                      <a:pt x="1236" y="0"/>
                      <a:pt x="1080" y="4"/>
                    </a:cubicBezTo>
                    <a:cubicBezTo>
                      <a:pt x="850" y="10"/>
                      <a:pt x="630" y="117"/>
                      <a:pt x="521" y="275"/>
                    </a:cubicBezTo>
                    <a:cubicBezTo>
                      <a:pt x="429" y="409"/>
                      <a:pt x="416" y="566"/>
                      <a:pt x="376" y="715"/>
                    </a:cubicBezTo>
                    <a:cubicBezTo>
                      <a:pt x="327" y="899"/>
                      <a:pt x="233" y="1073"/>
                      <a:pt x="133" y="1243"/>
                    </a:cubicBezTo>
                    <a:cubicBezTo>
                      <a:pt x="79" y="1335"/>
                      <a:pt x="22" y="1428"/>
                      <a:pt x="13" y="1529"/>
                    </a:cubicBezTo>
                    <a:cubicBezTo>
                      <a:pt x="0" y="1668"/>
                      <a:pt x="84" y="1808"/>
                      <a:pt x="218" y="1901"/>
                    </a:cubicBezTo>
                    <a:cubicBezTo>
                      <a:pt x="351" y="1995"/>
                      <a:pt x="528" y="2045"/>
                      <a:pt x="707" y="2056"/>
                    </a:cubicBezTo>
                    <a:cubicBezTo>
                      <a:pt x="801" y="2062"/>
                      <a:pt x="901" y="2058"/>
                      <a:pt x="985" y="2023"/>
                    </a:cubicBezTo>
                    <a:cubicBezTo>
                      <a:pt x="1074" y="1987"/>
                      <a:pt x="1140" y="1922"/>
                      <a:pt x="1229" y="1886"/>
                    </a:cubicBezTo>
                    <a:cubicBezTo>
                      <a:pt x="1312" y="1853"/>
                      <a:pt x="1409" y="1849"/>
                      <a:pt x="1503" y="1854"/>
                    </a:cubicBezTo>
                    <a:cubicBezTo>
                      <a:pt x="1623" y="1860"/>
                      <a:pt x="1743" y="1880"/>
                      <a:pt x="1859" y="1915"/>
                    </a:cubicBezTo>
                    <a:cubicBezTo>
                      <a:pt x="1989" y="1954"/>
                      <a:pt x="2110" y="2010"/>
                      <a:pt x="2239" y="2049"/>
                    </a:cubicBezTo>
                    <a:cubicBezTo>
                      <a:pt x="2369" y="2088"/>
                      <a:pt x="2514" y="2111"/>
                      <a:pt x="2647" y="2079"/>
                    </a:cubicBezTo>
                    <a:cubicBezTo>
                      <a:pt x="2772" y="2049"/>
                      <a:pt x="2870" y="1976"/>
                      <a:pt x="2960" y="1902"/>
                    </a:cubicBezTo>
                    <a:cubicBezTo>
                      <a:pt x="3104" y="1782"/>
                      <a:pt x="3237" y="1651"/>
                      <a:pt x="3360" y="1510"/>
                    </a:cubicBezTo>
                    <a:cubicBezTo>
                      <a:pt x="3440" y="1416"/>
                      <a:pt x="3515" y="1317"/>
                      <a:pt x="3551" y="1208"/>
                    </a:cubicBezTo>
                    <a:cubicBezTo>
                      <a:pt x="3620" y="999"/>
                      <a:pt x="3528" y="762"/>
                      <a:pt x="3322" y="618"/>
                    </a:cubicBezTo>
                    <a:cubicBezTo>
                      <a:pt x="3151" y="499"/>
                      <a:pt x="2921" y="446"/>
                      <a:pt x="2696" y="414"/>
                    </a:cubicBezTo>
                    <a:cubicBezTo>
                      <a:pt x="2491" y="385"/>
                      <a:pt x="2254" y="382"/>
                      <a:pt x="2065" y="307"/>
                    </a:cubicBezTo>
                    <a:cubicBezTo>
                      <a:pt x="1885" y="235"/>
                      <a:pt x="1722" y="147"/>
                      <a:pt x="1533" y="86"/>
                    </a:cubicBezTo>
                  </a:path>
                </a:pathLst>
              </a:cu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34" name="ísḷîḓê"/>
              <p:cNvSpPr/>
              <p:nvPr/>
            </p:nvSpPr>
            <p:spPr bwMode="auto">
              <a:xfrm>
                <a:off x="8097838" y="3835401"/>
                <a:ext cx="238125" cy="33338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5" name="îsliḋé"/>
              <p:cNvSpPr/>
              <p:nvPr/>
            </p:nvSpPr>
            <p:spPr bwMode="auto">
              <a:xfrm>
                <a:off x="7643813" y="3883026"/>
                <a:ext cx="236538" cy="31750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6" name="îṣḻiḑè"/>
              <p:cNvSpPr/>
              <p:nvPr/>
            </p:nvSpPr>
            <p:spPr bwMode="auto">
              <a:xfrm>
                <a:off x="7107238" y="3822701"/>
                <a:ext cx="238125" cy="28575"/>
              </a:xfrm>
              <a:custGeom>
                <a:avLst/>
                <a:gdLst>
                  <a:gd name="T0" fmla="*/ 166 w 185"/>
                  <a:gd name="T1" fmla="*/ 3 h 23"/>
                  <a:gd name="T2" fmla="*/ 158 w 185"/>
                  <a:gd name="T3" fmla="*/ 14 h 23"/>
                  <a:gd name="T4" fmla="*/ 112 w 185"/>
                  <a:gd name="T5" fmla="*/ 23 h 23"/>
                  <a:gd name="T6" fmla="*/ 185 w 185"/>
                  <a:gd name="T7" fmla="*/ 11 h 23"/>
                  <a:gd name="T8" fmla="*/ 166 w 185"/>
                  <a:gd name="T9" fmla="*/ 3 h 23"/>
                  <a:gd name="T10" fmla="*/ 48 w 185"/>
                  <a:gd name="T11" fmla="*/ 0 h 23"/>
                  <a:gd name="T12" fmla="*/ 0 w 185"/>
                  <a:gd name="T13" fmla="*/ 11 h 23"/>
                  <a:gd name="T14" fmla="*/ 43 w 185"/>
                  <a:gd name="T15" fmla="*/ 22 h 23"/>
                  <a:gd name="T16" fmla="*/ 42 w 185"/>
                  <a:gd name="T17" fmla="*/ 16 h 23"/>
                  <a:gd name="T18" fmla="*/ 42 w 185"/>
                  <a:gd name="T19" fmla="*/ 16 h 23"/>
                  <a:gd name="T20" fmla="*/ 48 w 185"/>
                  <a:gd name="T2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23">
                    <a:moveTo>
                      <a:pt x="166" y="3"/>
                    </a:moveTo>
                    <a:cubicBezTo>
                      <a:pt x="164" y="8"/>
                      <a:pt x="162" y="12"/>
                      <a:pt x="158" y="14"/>
                    </a:cubicBezTo>
                    <a:cubicBezTo>
                      <a:pt x="153" y="17"/>
                      <a:pt x="134" y="21"/>
                      <a:pt x="112" y="23"/>
                    </a:cubicBezTo>
                    <a:cubicBezTo>
                      <a:pt x="154" y="22"/>
                      <a:pt x="185" y="17"/>
                      <a:pt x="185" y="11"/>
                    </a:cubicBezTo>
                    <a:cubicBezTo>
                      <a:pt x="185" y="8"/>
                      <a:pt x="178" y="5"/>
                      <a:pt x="166" y="3"/>
                    </a:cubicBezTo>
                    <a:moveTo>
                      <a:pt x="48" y="0"/>
                    </a:moveTo>
                    <a:cubicBezTo>
                      <a:pt x="20" y="2"/>
                      <a:pt x="0" y="6"/>
                      <a:pt x="0" y="11"/>
                    </a:cubicBezTo>
                    <a:cubicBezTo>
                      <a:pt x="0" y="15"/>
                      <a:pt x="17" y="19"/>
                      <a:pt x="43" y="22"/>
                    </a:cubicBezTo>
                    <a:cubicBezTo>
                      <a:pt x="42" y="20"/>
                      <a:pt x="42" y="18"/>
                      <a:pt x="42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2"/>
                      <a:pt x="45" y="6"/>
                      <a:pt x="48" y="0"/>
                    </a:cubicBezTo>
                  </a:path>
                </a:pathLst>
              </a:cu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7" name="íśliḍè"/>
              <p:cNvSpPr/>
              <p:nvPr/>
            </p:nvSpPr>
            <p:spPr bwMode="auto">
              <a:xfrm>
                <a:off x="7859713" y="4017963"/>
                <a:ext cx="169863" cy="23813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8" name="îṧ1iḑè"/>
              <p:cNvSpPr/>
              <p:nvPr/>
            </p:nvSpPr>
            <p:spPr bwMode="auto">
              <a:xfrm>
                <a:off x="7386638" y="4006851"/>
                <a:ext cx="169863" cy="23813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9" name="ïŝlïḑé"/>
              <p:cNvSpPr/>
              <p:nvPr/>
            </p:nvSpPr>
            <p:spPr bwMode="auto">
              <a:xfrm>
                <a:off x="7239001" y="2967038"/>
                <a:ext cx="687388" cy="928688"/>
              </a:xfrm>
              <a:custGeom>
                <a:avLst/>
                <a:gdLst>
                  <a:gd name="T0" fmla="*/ 405 w 534"/>
                  <a:gd name="T1" fmla="*/ 723 h 723"/>
                  <a:gd name="T2" fmla="*/ 384 w 534"/>
                  <a:gd name="T3" fmla="*/ 127 h 723"/>
                  <a:gd name="T4" fmla="*/ 88 w 534"/>
                  <a:gd name="T5" fmla="*/ 31 h 723"/>
                  <a:gd name="T6" fmla="*/ 20 w 534"/>
                  <a:gd name="T7" fmla="*/ 87 h 723"/>
                  <a:gd name="T8" fmla="*/ 144 w 534"/>
                  <a:gd name="T9" fmla="*/ 282 h 723"/>
                  <a:gd name="T10" fmla="*/ 395 w 534"/>
                  <a:gd name="T11" fmla="*/ 605 h 723"/>
                  <a:gd name="T12" fmla="*/ 405 w 534"/>
                  <a:gd name="T13" fmla="*/ 723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4" h="723">
                    <a:moveTo>
                      <a:pt x="405" y="723"/>
                    </a:moveTo>
                    <a:cubicBezTo>
                      <a:pt x="405" y="723"/>
                      <a:pt x="534" y="297"/>
                      <a:pt x="384" y="127"/>
                    </a:cubicBezTo>
                    <a:cubicBezTo>
                      <a:pt x="272" y="0"/>
                      <a:pt x="145" y="15"/>
                      <a:pt x="88" y="31"/>
                    </a:cubicBezTo>
                    <a:cubicBezTo>
                      <a:pt x="58" y="39"/>
                      <a:pt x="33" y="59"/>
                      <a:pt x="20" y="87"/>
                    </a:cubicBezTo>
                    <a:cubicBezTo>
                      <a:pt x="0" y="130"/>
                      <a:pt x="4" y="200"/>
                      <a:pt x="144" y="282"/>
                    </a:cubicBezTo>
                    <a:cubicBezTo>
                      <a:pt x="380" y="418"/>
                      <a:pt x="395" y="605"/>
                      <a:pt x="395" y="605"/>
                    </a:cubicBezTo>
                    <a:lnTo>
                      <a:pt x="405" y="723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40" name="îṡ1ïḓè"/>
              <p:cNvSpPr/>
              <p:nvPr/>
            </p:nvSpPr>
            <p:spPr bwMode="auto">
              <a:xfrm>
                <a:off x="7378701" y="3082926"/>
                <a:ext cx="490538" cy="812800"/>
              </a:xfrm>
              <a:custGeom>
                <a:avLst/>
                <a:gdLst>
                  <a:gd name="T0" fmla="*/ 0 w 382"/>
                  <a:gd name="T1" fmla="*/ 0 h 632"/>
                  <a:gd name="T2" fmla="*/ 297 w 382"/>
                  <a:gd name="T3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82" h="632">
                    <a:moveTo>
                      <a:pt x="0" y="0"/>
                    </a:moveTo>
                    <a:cubicBezTo>
                      <a:pt x="0" y="0"/>
                      <a:pt x="382" y="120"/>
                      <a:pt x="297" y="632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41" name="iś1îḍê"/>
              <p:cNvSpPr/>
              <p:nvPr/>
            </p:nvSpPr>
            <p:spPr bwMode="auto">
              <a:xfrm>
                <a:off x="7597776" y="3138488"/>
                <a:ext cx="66675" cy="114300"/>
              </a:xfrm>
              <a:custGeom>
                <a:avLst/>
                <a:gdLst>
                  <a:gd name="T0" fmla="*/ 52 w 52"/>
                  <a:gd name="T1" fmla="*/ 0 h 89"/>
                  <a:gd name="T2" fmla="*/ 16 w 52"/>
                  <a:gd name="T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" h="89">
                    <a:moveTo>
                      <a:pt x="52" y="0"/>
                    </a:moveTo>
                    <a:cubicBezTo>
                      <a:pt x="52" y="0"/>
                      <a:pt x="0" y="35"/>
                      <a:pt x="16" y="89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2" name="isḻïḋe"/>
              <p:cNvSpPr/>
              <p:nvPr/>
            </p:nvSpPr>
            <p:spPr bwMode="auto">
              <a:xfrm>
                <a:off x="7427913" y="3136901"/>
                <a:ext cx="92075" cy="42863"/>
              </a:xfrm>
              <a:custGeom>
                <a:avLst/>
                <a:gdLst>
                  <a:gd name="T0" fmla="*/ 0 w 71"/>
                  <a:gd name="T1" fmla="*/ 33 h 33"/>
                  <a:gd name="T2" fmla="*/ 71 w 71"/>
                  <a:gd name="T3" fmla="*/ 1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" h="33">
                    <a:moveTo>
                      <a:pt x="0" y="33"/>
                    </a:moveTo>
                    <a:cubicBezTo>
                      <a:pt x="0" y="33"/>
                      <a:pt x="32" y="0"/>
                      <a:pt x="71" y="18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3" name="ï$ḷíďê"/>
              <p:cNvSpPr/>
              <p:nvPr/>
            </p:nvSpPr>
            <p:spPr bwMode="auto">
              <a:xfrm>
                <a:off x="7623176" y="3354388"/>
                <a:ext cx="90488" cy="44450"/>
              </a:xfrm>
              <a:custGeom>
                <a:avLst/>
                <a:gdLst>
                  <a:gd name="T0" fmla="*/ 0 w 71"/>
                  <a:gd name="T1" fmla="*/ 28 h 35"/>
                  <a:gd name="T2" fmla="*/ 71 w 71"/>
                  <a:gd name="T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" h="35">
                    <a:moveTo>
                      <a:pt x="0" y="28"/>
                    </a:moveTo>
                    <a:cubicBezTo>
                      <a:pt x="0" y="28"/>
                      <a:pt x="56" y="0"/>
                      <a:pt x="71" y="35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4" name="ïṩļîḍé"/>
              <p:cNvSpPr/>
              <p:nvPr/>
            </p:nvSpPr>
            <p:spPr bwMode="auto">
              <a:xfrm>
                <a:off x="7745413" y="3463926"/>
                <a:ext cx="55563" cy="25400"/>
              </a:xfrm>
              <a:custGeom>
                <a:avLst/>
                <a:gdLst>
                  <a:gd name="T0" fmla="*/ 43 w 43"/>
                  <a:gd name="T1" fmla="*/ 3 h 20"/>
                  <a:gd name="T2" fmla="*/ 0 w 43"/>
                  <a:gd name="T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20">
                    <a:moveTo>
                      <a:pt x="43" y="3"/>
                    </a:moveTo>
                    <a:cubicBezTo>
                      <a:pt x="43" y="3"/>
                      <a:pt x="1" y="0"/>
                      <a:pt x="0" y="20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5" name="íŝ1íḍe"/>
              <p:cNvSpPr/>
              <p:nvPr/>
            </p:nvSpPr>
            <p:spPr bwMode="auto">
              <a:xfrm>
                <a:off x="7467601" y="3502026"/>
                <a:ext cx="298450" cy="396875"/>
              </a:xfrm>
              <a:custGeom>
                <a:avLst/>
                <a:gdLst>
                  <a:gd name="T0" fmla="*/ 232 w 232"/>
                  <a:gd name="T1" fmla="*/ 309 h 309"/>
                  <a:gd name="T2" fmla="*/ 38 w 232"/>
                  <a:gd name="T3" fmla="*/ 7 h 309"/>
                  <a:gd name="T4" fmla="*/ 5 w 232"/>
                  <a:gd name="T5" fmla="*/ 49 h 309"/>
                  <a:gd name="T6" fmla="*/ 14 w 232"/>
                  <a:gd name="T7" fmla="*/ 124 h 309"/>
                  <a:gd name="T8" fmla="*/ 232 w 232"/>
                  <a:gd name="T9" fmla="*/ 30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09">
                    <a:moveTo>
                      <a:pt x="232" y="309"/>
                    </a:moveTo>
                    <a:cubicBezTo>
                      <a:pt x="232" y="309"/>
                      <a:pt x="80" y="0"/>
                      <a:pt x="38" y="7"/>
                    </a:cubicBezTo>
                    <a:cubicBezTo>
                      <a:pt x="18" y="10"/>
                      <a:pt x="9" y="29"/>
                      <a:pt x="5" y="49"/>
                    </a:cubicBezTo>
                    <a:cubicBezTo>
                      <a:pt x="0" y="74"/>
                      <a:pt x="3" y="101"/>
                      <a:pt x="14" y="124"/>
                    </a:cubicBezTo>
                    <a:cubicBezTo>
                      <a:pt x="35" y="174"/>
                      <a:pt x="93" y="268"/>
                      <a:pt x="232" y="309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46" name="iṩļide"/>
              <p:cNvSpPr/>
              <p:nvPr/>
            </p:nvSpPr>
            <p:spPr bwMode="auto">
              <a:xfrm>
                <a:off x="7518401" y="3586163"/>
                <a:ext cx="246063" cy="311150"/>
              </a:xfrm>
              <a:custGeom>
                <a:avLst/>
                <a:gdLst>
                  <a:gd name="T0" fmla="*/ 0 w 191"/>
                  <a:gd name="T1" fmla="*/ 0 h 242"/>
                  <a:gd name="T2" fmla="*/ 191 w 191"/>
                  <a:gd name="T3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1" h="242">
                    <a:moveTo>
                      <a:pt x="0" y="0"/>
                    </a:moveTo>
                    <a:cubicBezTo>
                      <a:pt x="0" y="0"/>
                      <a:pt x="160" y="232"/>
                      <a:pt x="191" y="242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47" name="íSlídé"/>
              <p:cNvSpPr/>
              <p:nvPr/>
            </p:nvSpPr>
            <p:spPr bwMode="auto">
              <a:xfrm>
                <a:off x="7500938" y="3632201"/>
                <a:ext cx="47625" cy="0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8" name="íšļidè"/>
              <p:cNvSpPr/>
              <p:nvPr/>
            </p:nvSpPr>
            <p:spPr bwMode="auto">
              <a:xfrm>
                <a:off x="7556501" y="3741738"/>
                <a:ext cx="76200" cy="3175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9" name="ïśľidè"/>
              <p:cNvSpPr/>
              <p:nvPr/>
            </p:nvSpPr>
            <p:spPr bwMode="auto">
              <a:xfrm flipH="1">
                <a:off x="7596188" y="3654426"/>
                <a:ext cx="6350" cy="39688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0" name="ïśḻíḋê"/>
              <p:cNvSpPr/>
              <p:nvPr/>
            </p:nvSpPr>
            <p:spPr bwMode="auto">
              <a:xfrm flipH="1">
                <a:off x="7681913" y="3773488"/>
                <a:ext cx="1588" cy="34925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1" name="ïṧḷïḑé"/>
              <p:cNvSpPr/>
              <p:nvPr/>
            </p:nvSpPr>
            <p:spPr bwMode="auto">
              <a:xfrm>
                <a:off x="7759701" y="3502026"/>
                <a:ext cx="298450" cy="396875"/>
              </a:xfrm>
              <a:custGeom>
                <a:avLst/>
                <a:gdLst>
                  <a:gd name="T0" fmla="*/ 0 w 232"/>
                  <a:gd name="T1" fmla="*/ 309 h 309"/>
                  <a:gd name="T2" fmla="*/ 194 w 232"/>
                  <a:gd name="T3" fmla="*/ 7 h 309"/>
                  <a:gd name="T4" fmla="*/ 227 w 232"/>
                  <a:gd name="T5" fmla="*/ 49 h 309"/>
                  <a:gd name="T6" fmla="*/ 219 w 232"/>
                  <a:gd name="T7" fmla="*/ 124 h 309"/>
                  <a:gd name="T8" fmla="*/ 0 w 232"/>
                  <a:gd name="T9" fmla="*/ 30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09">
                    <a:moveTo>
                      <a:pt x="0" y="309"/>
                    </a:moveTo>
                    <a:cubicBezTo>
                      <a:pt x="0" y="309"/>
                      <a:pt x="152" y="0"/>
                      <a:pt x="194" y="7"/>
                    </a:cubicBezTo>
                    <a:cubicBezTo>
                      <a:pt x="214" y="10"/>
                      <a:pt x="223" y="29"/>
                      <a:pt x="227" y="49"/>
                    </a:cubicBezTo>
                    <a:cubicBezTo>
                      <a:pt x="232" y="74"/>
                      <a:pt x="229" y="101"/>
                      <a:pt x="219" y="124"/>
                    </a:cubicBezTo>
                    <a:cubicBezTo>
                      <a:pt x="197" y="174"/>
                      <a:pt x="139" y="268"/>
                      <a:pt x="0" y="309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52" name="îṧ1îdê"/>
              <p:cNvSpPr/>
              <p:nvPr/>
            </p:nvSpPr>
            <p:spPr bwMode="auto">
              <a:xfrm>
                <a:off x="7764463" y="3586163"/>
                <a:ext cx="244475" cy="311150"/>
              </a:xfrm>
              <a:custGeom>
                <a:avLst/>
                <a:gdLst>
                  <a:gd name="T0" fmla="*/ 190 w 190"/>
                  <a:gd name="T1" fmla="*/ 0 h 242"/>
                  <a:gd name="T2" fmla="*/ 0 w 190"/>
                  <a:gd name="T3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0" h="242">
                    <a:moveTo>
                      <a:pt x="190" y="0"/>
                    </a:moveTo>
                    <a:cubicBezTo>
                      <a:pt x="190" y="0"/>
                      <a:pt x="30" y="232"/>
                      <a:pt x="0" y="242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53" name="îṥľïḋè"/>
              <p:cNvSpPr/>
              <p:nvPr/>
            </p:nvSpPr>
            <p:spPr bwMode="auto">
              <a:xfrm flipH="1">
                <a:off x="7978776" y="3632201"/>
                <a:ext cx="49213" cy="0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4" name="iśļîḍe"/>
              <p:cNvSpPr/>
              <p:nvPr/>
            </p:nvSpPr>
            <p:spPr bwMode="auto">
              <a:xfrm flipH="1">
                <a:off x="7894638" y="3741738"/>
                <a:ext cx="74613" cy="3175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5" name="îsľiḋê"/>
              <p:cNvSpPr/>
              <p:nvPr/>
            </p:nvSpPr>
            <p:spPr bwMode="auto">
              <a:xfrm>
                <a:off x="7923213" y="3654426"/>
                <a:ext cx="9525" cy="39688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6" name="išḷíḍè"/>
              <p:cNvSpPr/>
              <p:nvPr/>
            </p:nvSpPr>
            <p:spPr bwMode="auto">
              <a:xfrm>
                <a:off x="7843838" y="3773488"/>
                <a:ext cx="1588" cy="34925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7" name="ïṣlïḑè"/>
              <p:cNvSpPr/>
              <p:nvPr/>
            </p:nvSpPr>
            <p:spPr bwMode="auto">
              <a:xfrm>
                <a:off x="7413626" y="3937001"/>
                <a:ext cx="120650" cy="73025"/>
              </a:xfrm>
              <a:custGeom>
                <a:avLst/>
                <a:gdLst>
                  <a:gd name="T0" fmla="*/ 10 w 95"/>
                  <a:gd name="T1" fmla="*/ 43 h 57"/>
                  <a:gd name="T2" fmla="*/ 1 w 95"/>
                  <a:gd name="T3" fmla="*/ 30 h 57"/>
                  <a:gd name="T4" fmla="*/ 7 w 95"/>
                  <a:gd name="T5" fmla="*/ 17 h 57"/>
                  <a:gd name="T6" fmla="*/ 23 w 95"/>
                  <a:gd name="T7" fmla="*/ 22 h 57"/>
                  <a:gd name="T8" fmla="*/ 39 w 95"/>
                  <a:gd name="T9" fmla="*/ 30 h 57"/>
                  <a:gd name="T10" fmla="*/ 31 w 95"/>
                  <a:gd name="T11" fmla="*/ 8 h 57"/>
                  <a:gd name="T12" fmla="*/ 33 w 95"/>
                  <a:gd name="T13" fmla="*/ 3 h 57"/>
                  <a:gd name="T14" fmla="*/ 46 w 95"/>
                  <a:gd name="T15" fmla="*/ 4 h 57"/>
                  <a:gd name="T16" fmla="*/ 61 w 95"/>
                  <a:gd name="T17" fmla="*/ 42 h 57"/>
                  <a:gd name="T18" fmla="*/ 61 w 95"/>
                  <a:gd name="T19" fmla="*/ 26 h 57"/>
                  <a:gd name="T20" fmla="*/ 67 w 95"/>
                  <a:gd name="T21" fmla="*/ 12 h 57"/>
                  <a:gd name="T22" fmla="*/ 76 w 95"/>
                  <a:gd name="T23" fmla="*/ 10 h 57"/>
                  <a:gd name="T24" fmla="*/ 91 w 95"/>
                  <a:gd name="T25" fmla="*/ 14 h 57"/>
                  <a:gd name="T26" fmla="*/ 90 w 95"/>
                  <a:gd name="T27" fmla="*/ 33 h 57"/>
                  <a:gd name="T28" fmla="*/ 75 w 95"/>
                  <a:gd name="T29" fmla="*/ 45 h 57"/>
                  <a:gd name="T30" fmla="*/ 64 w 95"/>
                  <a:gd name="T31" fmla="*/ 55 h 57"/>
                  <a:gd name="T32" fmla="*/ 63 w 95"/>
                  <a:gd name="T33" fmla="*/ 57 h 57"/>
                  <a:gd name="T34" fmla="*/ 30 w 95"/>
                  <a:gd name="T35" fmla="*/ 57 h 57"/>
                  <a:gd name="T36" fmla="*/ 10 w 95"/>
                  <a:gd name="T37" fmla="*/ 4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5" h="57">
                    <a:moveTo>
                      <a:pt x="10" y="43"/>
                    </a:moveTo>
                    <a:cubicBezTo>
                      <a:pt x="6" y="40"/>
                      <a:pt x="3" y="35"/>
                      <a:pt x="1" y="30"/>
                    </a:cubicBezTo>
                    <a:cubicBezTo>
                      <a:pt x="0" y="25"/>
                      <a:pt x="2" y="19"/>
                      <a:pt x="7" y="17"/>
                    </a:cubicBezTo>
                    <a:cubicBezTo>
                      <a:pt x="13" y="15"/>
                      <a:pt x="19" y="18"/>
                      <a:pt x="23" y="22"/>
                    </a:cubicBezTo>
                    <a:cubicBezTo>
                      <a:pt x="28" y="26"/>
                      <a:pt x="33" y="31"/>
                      <a:pt x="39" y="30"/>
                    </a:cubicBezTo>
                    <a:cubicBezTo>
                      <a:pt x="32" y="24"/>
                      <a:pt x="30" y="16"/>
                      <a:pt x="31" y="8"/>
                    </a:cubicBezTo>
                    <a:cubicBezTo>
                      <a:pt x="32" y="6"/>
                      <a:pt x="32" y="4"/>
                      <a:pt x="33" y="3"/>
                    </a:cubicBezTo>
                    <a:cubicBezTo>
                      <a:pt x="36" y="0"/>
                      <a:pt x="42" y="1"/>
                      <a:pt x="46" y="4"/>
                    </a:cubicBezTo>
                    <a:cubicBezTo>
                      <a:pt x="57" y="12"/>
                      <a:pt x="61" y="28"/>
                      <a:pt x="61" y="42"/>
                    </a:cubicBezTo>
                    <a:cubicBezTo>
                      <a:pt x="61" y="37"/>
                      <a:pt x="61" y="32"/>
                      <a:pt x="61" y="26"/>
                    </a:cubicBezTo>
                    <a:cubicBezTo>
                      <a:pt x="60" y="21"/>
                      <a:pt x="63" y="16"/>
                      <a:pt x="67" y="12"/>
                    </a:cubicBezTo>
                    <a:cubicBezTo>
                      <a:pt x="70" y="11"/>
                      <a:pt x="73" y="10"/>
                      <a:pt x="76" y="10"/>
                    </a:cubicBezTo>
                    <a:cubicBezTo>
                      <a:pt x="81" y="9"/>
                      <a:pt x="86" y="11"/>
                      <a:pt x="91" y="14"/>
                    </a:cubicBezTo>
                    <a:cubicBezTo>
                      <a:pt x="95" y="19"/>
                      <a:pt x="94" y="27"/>
                      <a:pt x="90" y="33"/>
                    </a:cubicBezTo>
                    <a:cubicBezTo>
                      <a:pt x="86" y="37"/>
                      <a:pt x="80" y="41"/>
                      <a:pt x="75" y="45"/>
                    </a:cubicBezTo>
                    <a:cubicBezTo>
                      <a:pt x="70" y="47"/>
                      <a:pt x="67" y="51"/>
                      <a:pt x="64" y="55"/>
                    </a:cubicBezTo>
                    <a:cubicBezTo>
                      <a:pt x="63" y="56"/>
                      <a:pt x="63" y="56"/>
                      <a:pt x="63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3" y="53"/>
                      <a:pt x="16" y="49"/>
                      <a:pt x="10" y="43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8" name="í$1îḑé"/>
              <p:cNvSpPr/>
              <p:nvPr/>
            </p:nvSpPr>
            <p:spPr bwMode="auto">
              <a:xfrm>
                <a:off x="8156576" y="3776663"/>
                <a:ext cx="122238" cy="73025"/>
              </a:xfrm>
              <a:custGeom>
                <a:avLst/>
                <a:gdLst>
                  <a:gd name="T0" fmla="*/ 10 w 96"/>
                  <a:gd name="T1" fmla="*/ 43 h 56"/>
                  <a:gd name="T2" fmla="*/ 2 w 96"/>
                  <a:gd name="T3" fmla="*/ 30 h 56"/>
                  <a:gd name="T4" fmla="*/ 8 w 96"/>
                  <a:gd name="T5" fmla="*/ 16 h 56"/>
                  <a:gd name="T6" fmla="*/ 24 w 96"/>
                  <a:gd name="T7" fmla="*/ 22 h 56"/>
                  <a:gd name="T8" fmla="*/ 39 w 96"/>
                  <a:gd name="T9" fmla="*/ 29 h 56"/>
                  <a:gd name="T10" fmla="*/ 32 w 96"/>
                  <a:gd name="T11" fmla="*/ 7 h 56"/>
                  <a:gd name="T12" fmla="*/ 34 w 96"/>
                  <a:gd name="T13" fmla="*/ 3 h 56"/>
                  <a:gd name="T14" fmla="*/ 46 w 96"/>
                  <a:gd name="T15" fmla="*/ 4 h 56"/>
                  <a:gd name="T16" fmla="*/ 61 w 96"/>
                  <a:gd name="T17" fmla="*/ 42 h 56"/>
                  <a:gd name="T18" fmla="*/ 61 w 96"/>
                  <a:gd name="T19" fmla="*/ 26 h 56"/>
                  <a:gd name="T20" fmla="*/ 67 w 96"/>
                  <a:gd name="T21" fmla="*/ 12 h 56"/>
                  <a:gd name="T22" fmla="*/ 76 w 96"/>
                  <a:gd name="T23" fmla="*/ 10 h 56"/>
                  <a:gd name="T24" fmla="*/ 91 w 96"/>
                  <a:gd name="T25" fmla="*/ 14 h 56"/>
                  <a:gd name="T26" fmla="*/ 91 w 96"/>
                  <a:gd name="T27" fmla="*/ 32 h 56"/>
                  <a:gd name="T28" fmla="*/ 75 w 96"/>
                  <a:gd name="T29" fmla="*/ 44 h 56"/>
                  <a:gd name="T30" fmla="*/ 64 w 96"/>
                  <a:gd name="T31" fmla="*/ 55 h 56"/>
                  <a:gd name="T32" fmla="*/ 64 w 96"/>
                  <a:gd name="T33" fmla="*/ 56 h 56"/>
                  <a:gd name="T34" fmla="*/ 31 w 96"/>
                  <a:gd name="T35" fmla="*/ 56 h 56"/>
                  <a:gd name="T36" fmla="*/ 10 w 96"/>
                  <a:gd name="T37" fmla="*/ 4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56">
                    <a:moveTo>
                      <a:pt x="10" y="43"/>
                    </a:moveTo>
                    <a:cubicBezTo>
                      <a:pt x="6" y="39"/>
                      <a:pt x="3" y="35"/>
                      <a:pt x="2" y="30"/>
                    </a:cubicBezTo>
                    <a:cubicBezTo>
                      <a:pt x="0" y="24"/>
                      <a:pt x="3" y="19"/>
                      <a:pt x="8" y="16"/>
                    </a:cubicBezTo>
                    <a:cubicBezTo>
                      <a:pt x="13" y="14"/>
                      <a:pt x="19" y="18"/>
                      <a:pt x="24" y="22"/>
                    </a:cubicBezTo>
                    <a:cubicBezTo>
                      <a:pt x="28" y="26"/>
                      <a:pt x="33" y="30"/>
                      <a:pt x="39" y="29"/>
                    </a:cubicBezTo>
                    <a:cubicBezTo>
                      <a:pt x="33" y="24"/>
                      <a:pt x="30" y="15"/>
                      <a:pt x="32" y="7"/>
                    </a:cubicBezTo>
                    <a:cubicBezTo>
                      <a:pt x="32" y="6"/>
                      <a:pt x="33" y="4"/>
                      <a:pt x="34" y="3"/>
                    </a:cubicBezTo>
                    <a:cubicBezTo>
                      <a:pt x="37" y="0"/>
                      <a:pt x="43" y="1"/>
                      <a:pt x="46" y="4"/>
                    </a:cubicBezTo>
                    <a:cubicBezTo>
                      <a:pt x="58" y="12"/>
                      <a:pt x="61" y="28"/>
                      <a:pt x="61" y="42"/>
                    </a:cubicBezTo>
                    <a:cubicBezTo>
                      <a:pt x="62" y="37"/>
                      <a:pt x="62" y="31"/>
                      <a:pt x="61" y="26"/>
                    </a:cubicBezTo>
                    <a:cubicBezTo>
                      <a:pt x="61" y="21"/>
                      <a:pt x="63" y="15"/>
                      <a:pt x="67" y="12"/>
                    </a:cubicBezTo>
                    <a:cubicBezTo>
                      <a:pt x="70" y="11"/>
                      <a:pt x="73" y="10"/>
                      <a:pt x="76" y="10"/>
                    </a:cubicBezTo>
                    <a:cubicBezTo>
                      <a:pt x="82" y="9"/>
                      <a:pt x="87" y="11"/>
                      <a:pt x="91" y="14"/>
                    </a:cubicBezTo>
                    <a:cubicBezTo>
                      <a:pt x="96" y="19"/>
                      <a:pt x="95" y="27"/>
                      <a:pt x="91" y="32"/>
                    </a:cubicBezTo>
                    <a:cubicBezTo>
                      <a:pt x="86" y="37"/>
                      <a:pt x="81" y="41"/>
                      <a:pt x="75" y="44"/>
                    </a:cubicBezTo>
                    <a:cubicBezTo>
                      <a:pt x="71" y="47"/>
                      <a:pt x="67" y="50"/>
                      <a:pt x="64" y="55"/>
                    </a:cubicBezTo>
                    <a:cubicBezTo>
                      <a:pt x="64" y="55"/>
                      <a:pt x="64" y="56"/>
                      <a:pt x="64" y="5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23" y="53"/>
                      <a:pt x="16" y="48"/>
                      <a:pt x="10" y="43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9" name="ïṧ1íḍe"/>
              <p:cNvSpPr/>
              <p:nvPr/>
            </p:nvSpPr>
            <p:spPr bwMode="auto">
              <a:xfrm>
                <a:off x="7907338" y="3937001"/>
                <a:ext cx="123825" cy="73025"/>
              </a:xfrm>
              <a:custGeom>
                <a:avLst/>
                <a:gdLst>
                  <a:gd name="T0" fmla="*/ 10 w 96"/>
                  <a:gd name="T1" fmla="*/ 43 h 57"/>
                  <a:gd name="T2" fmla="*/ 2 w 96"/>
                  <a:gd name="T3" fmla="*/ 30 h 57"/>
                  <a:gd name="T4" fmla="*/ 8 w 96"/>
                  <a:gd name="T5" fmla="*/ 17 h 57"/>
                  <a:gd name="T6" fmla="*/ 24 w 96"/>
                  <a:gd name="T7" fmla="*/ 22 h 57"/>
                  <a:gd name="T8" fmla="*/ 39 w 96"/>
                  <a:gd name="T9" fmla="*/ 30 h 57"/>
                  <a:gd name="T10" fmla="*/ 32 w 96"/>
                  <a:gd name="T11" fmla="*/ 8 h 57"/>
                  <a:gd name="T12" fmla="*/ 34 w 96"/>
                  <a:gd name="T13" fmla="*/ 3 h 57"/>
                  <a:gd name="T14" fmla="*/ 46 w 96"/>
                  <a:gd name="T15" fmla="*/ 4 h 57"/>
                  <a:gd name="T16" fmla="*/ 62 w 96"/>
                  <a:gd name="T17" fmla="*/ 42 h 57"/>
                  <a:gd name="T18" fmla="*/ 62 w 96"/>
                  <a:gd name="T19" fmla="*/ 26 h 57"/>
                  <a:gd name="T20" fmla="*/ 68 w 96"/>
                  <a:gd name="T21" fmla="*/ 12 h 57"/>
                  <a:gd name="T22" fmla="*/ 77 w 96"/>
                  <a:gd name="T23" fmla="*/ 10 h 57"/>
                  <a:gd name="T24" fmla="*/ 92 w 96"/>
                  <a:gd name="T25" fmla="*/ 14 h 57"/>
                  <a:gd name="T26" fmla="*/ 91 w 96"/>
                  <a:gd name="T27" fmla="*/ 33 h 57"/>
                  <a:gd name="T28" fmla="*/ 76 w 96"/>
                  <a:gd name="T29" fmla="*/ 45 h 57"/>
                  <a:gd name="T30" fmla="*/ 65 w 96"/>
                  <a:gd name="T31" fmla="*/ 55 h 57"/>
                  <a:gd name="T32" fmla="*/ 64 w 96"/>
                  <a:gd name="T33" fmla="*/ 57 h 57"/>
                  <a:gd name="T34" fmla="*/ 31 w 96"/>
                  <a:gd name="T35" fmla="*/ 57 h 57"/>
                  <a:gd name="T36" fmla="*/ 10 w 96"/>
                  <a:gd name="T37" fmla="*/ 4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57">
                    <a:moveTo>
                      <a:pt x="10" y="43"/>
                    </a:moveTo>
                    <a:cubicBezTo>
                      <a:pt x="6" y="40"/>
                      <a:pt x="3" y="35"/>
                      <a:pt x="2" y="30"/>
                    </a:cubicBezTo>
                    <a:cubicBezTo>
                      <a:pt x="0" y="25"/>
                      <a:pt x="3" y="19"/>
                      <a:pt x="8" y="17"/>
                    </a:cubicBezTo>
                    <a:cubicBezTo>
                      <a:pt x="13" y="15"/>
                      <a:pt x="19" y="18"/>
                      <a:pt x="24" y="22"/>
                    </a:cubicBezTo>
                    <a:cubicBezTo>
                      <a:pt x="28" y="26"/>
                      <a:pt x="34" y="31"/>
                      <a:pt x="39" y="30"/>
                    </a:cubicBezTo>
                    <a:cubicBezTo>
                      <a:pt x="33" y="24"/>
                      <a:pt x="30" y="16"/>
                      <a:pt x="32" y="8"/>
                    </a:cubicBezTo>
                    <a:cubicBezTo>
                      <a:pt x="32" y="6"/>
                      <a:pt x="33" y="5"/>
                      <a:pt x="34" y="3"/>
                    </a:cubicBezTo>
                    <a:cubicBezTo>
                      <a:pt x="37" y="0"/>
                      <a:pt x="43" y="1"/>
                      <a:pt x="46" y="4"/>
                    </a:cubicBezTo>
                    <a:cubicBezTo>
                      <a:pt x="58" y="12"/>
                      <a:pt x="61" y="28"/>
                      <a:pt x="62" y="42"/>
                    </a:cubicBezTo>
                    <a:cubicBezTo>
                      <a:pt x="62" y="37"/>
                      <a:pt x="62" y="32"/>
                      <a:pt x="62" y="26"/>
                    </a:cubicBezTo>
                    <a:cubicBezTo>
                      <a:pt x="61" y="21"/>
                      <a:pt x="64" y="16"/>
                      <a:pt x="68" y="12"/>
                    </a:cubicBezTo>
                    <a:cubicBezTo>
                      <a:pt x="71" y="11"/>
                      <a:pt x="74" y="10"/>
                      <a:pt x="77" y="10"/>
                    </a:cubicBezTo>
                    <a:cubicBezTo>
                      <a:pt x="82" y="9"/>
                      <a:pt x="87" y="11"/>
                      <a:pt x="92" y="14"/>
                    </a:cubicBezTo>
                    <a:cubicBezTo>
                      <a:pt x="96" y="19"/>
                      <a:pt x="95" y="27"/>
                      <a:pt x="91" y="33"/>
                    </a:cubicBezTo>
                    <a:cubicBezTo>
                      <a:pt x="87" y="37"/>
                      <a:pt x="81" y="41"/>
                      <a:pt x="76" y="45"/>
                    </a:cubicBezTo>
                    <a:cubicBezTo>
                      <a:pt x="71" y="47"/>
                      <a:pt x="68" y="51"/>
                      <a:pt x="65" y="55"/>
                    </a:cubicBezTo>
                    <a:cubicBezTo>
                      <a:pt x="64" y="56"/>
                      <a:pt x="64" y="56"/>
                      <a:pt x="6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4" y="53"/>
                      <a:pt x="17" y="49"/>
                      <a:pt x="10" y="43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0" name="í$lîdé"/>
              <p:cNvSpPr/>
              <p:nvPr/>
            </p:nvSpPr>
            <p:spPr bwMode="auto">
              <a:xfrm>
                <a:off x="7167563" y="3668713"/>
                <a:ext cx="100013" cy="130175"/>
              </a:xfrm>
              <a:custGeom>
                <a:avLst/>
                <a:gdLst>
                  <a:gd name="T0" fmla="*/ 40 w 78"/>
                  <a:gd name="T1" fmla="*/ 0 h 101"/>
                  <a:gd name="T2" fmla="*/ 45 w 78"/>
                  <a:gd name="T3" fmla="*/ 40 h 101"/>
                  <a:gd name="T4" fmla="*/ 72 w 78"/>
                  <a:gd name="T5" fmla="*/ 101 h 101"/>
                  <a:gd name="T6" fmla="*/ 23 w 78"/>
                  <a:gd name="T7" fmla="*/ 55 h 101"/>
                  <a:gd name="T8" fmla="*/ 40 w 78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1">
                    <a:moveTo>
                      <a:pt x="40" y="0"/>
                    </a:moveTo>
                    <a:cubicBezTo>
                      <a:pt x="40" y="0"/>
                      <a:pt x="27" y="16"/>
                      <a:pt x="45" y="40"/>
                    </a:cubicBezTo>
                    <a:cubicBezTo>
                      <a:pt x="63" y="65"/>
                      <a:pt x="78" y="85"/>
                      <a:pt x="72" y="101"/>
                    </a:cubicBezTo>
                    <a:cubicBezTo>
                      <a:pt x="72" y="101"/>
                      <a:pt x="45" y="55"/>
                      <a:pt x="23" y="55"/>
                    </a:cubicBezTo>
                    <a:cubicBezTo>
                      <a:pt x="0" y="54"/>
                      <a:pt x="15" y="27"/>
                      <a:pt x="40" y="0"/>
                    </a:cubicBezTo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1" name="íśļíḍè"/>
              <p:cNvSpPr/>
              <p:nvPr/>
            </p:nvSpPr>
            <p:spPr bwMode="auto">
              <a:xfrm>
                <a:off x="7183438" y="3668713"/>
                <a:ext cx="34925" cy="58738"/>
              </a:xfrm>
              <a:custGeom>
                <a:avLst/>
                <a:gdLst>
                  <a:gd name="T0" fmla="*/ 28 w 28"/>
                  <a:gd name="T1" fmla="*/ 0 h 45"/>
                  <a:gd name="T2" fmla="*/ 27 w 28"/>
                  <a:gd name="T3" fmla="*/ 0 h 45"/>
                  <a:gd name="T4" fmla="*/ 28 w 28"/>
                  <a:gd name="T5" fmla="*/ 0 h 45"/>
                  <a:gd name="T6" fmla="*/ 28 w 28"/>
                  <a:gd name="T7" fmla="*/ 0 h 45"/>
                  <a:gd name="T8" fmla="*/ 0 w 28"/>
                  <a:gd name="T9" fmla="*/ 45 h 45"/>
                  <a:gd name="T10" fmla="*/ 28 w 28"/>
                  <a:gd name="T11" fmla="*/ 0 h 45"/>
                  <a:gd name="T12" fmla="*/ 28 w 28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5">
                    <a:moveTo>
                      <a:pt x="28" y="0"/>
                    </a:move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8" y="0"/>
                    </a:cubicBezTo>
                    <a:moveTo>
                      <a:pt x="28" y="0"/>
                    </a:moveTo>
                    <a:cubicBezTo>
                      <a:pt x="12" y="17"/>
                      <a:pt x="0" y="35"/>
                      <a:pt x="0" y="45"/>
                    </a:cubicBezTo>
                    <a:cubicBezTo>
                      <a:pt x="0" y="35"/>
                      <a:pt x="12" y="17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2" name="is1idé"/>
              <p:cNvSpPr/>
              <p:nvPr/>
            </p:nvSpPr>
            <p:spPr bwMode="auto">
              <a:xfrm>
                <a:off x="7172326" y="3668713"/>
                <a:ext cx="74613" cy="106363"/>
              </a:xfrm>
              <a:custGeom>
                <a:avLst/>
                <a:gdLst>
                  <a:gd name="T0" fmla="*/ 36 w 58"/>
                  <a:gd name="T1" fmla="*/ 0 h 83"/>
                  <a:gd name="T2" fmla="*/ 8 w 58"/>
                  <a:gd name="T3" fmla="*/ 45 h 83"/>
                  <a:gd name="T4" fmla="*/ 19 w 58"/>
                  <a:gd name="T5" fmla="*/ 54 h 83"/>
                  <a:gd name="T6" fmla="*/ 56 w 58"/>
                  <a:gd name="T7" fmla="*/ 83 h 83"/>
                  <a:gd name="T8" fmla="*/ 58 w 58"/>
                  <a:gd name="T9" fmla="*/ 83 h 83"/>
                  <a:gd name="T10" fmla="*/ 21 w 58"/>
                  <a:gd name="T11" fmla="*/ 55 h 83"/>
                  <a:gd name="T12" fmla="*/ 33 w 58"/>
                  <a:gd name="T13" fmla="*/ 5 h 83"/>
                  <a:gd name="T14" fmla="*/ 35 w 58"/>
                  <a:gd name="T15" fmla="*/ 0 h 83"/>
                  <a:gd name="T16" fmla="*/ 36 w 58"/>
                  <a:gd name="T17" fmla="*/ 0 h 83"/>
                  <a:gd name="T18" fmla="*/ 36 w 58"/>
                  <a:gd name="T1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83">
                    <a:moveTo>
                      <a:pt x="36" y="0"/>
                    </a:moveTo>
                    <a:cubicBezTo>
                      <a:pt x="20" y="17"/>
                      <a:pt x="8" y="35"/>
                      <a:pt x="8" y="45"/>
                    </a:cubicBezTo>
                    <a:cubicBezTo>
                      <a:pt x="8" y="51"/>
                      <a:pt x="11" y="54"/>
                      <a:pt x="19" y="54"/>
                    </a:cubicBezTo>
                    <a:cubicBezTo>
                      <a:pt x="31" y="55"/>
                      <a:pt x="46" y="70"/>
                      <a:pt x="56" y="83"/>
                    </a:cubicBezTo>
                    <a:cubicBezTo>
                      <a:pt x="57" y="83"/>
                      <a:pt x="57" y="83"/>
                      <a:pt x="58" y="83"/>
                    </a:cubicBezTo>
                    <a:cubicBezTo>
                      <a:pt x="48" y="70"/>
                      <a:pt x="34" y="55"/>
                      <a:pt x="21" y="55"/>
                    </a:cubicBezTo>
                    <a:cubicBezTo>
                      <a:pt x="0" y="54"/>
                      <a:pt x="11" y="30"/>
                      <a:pt x="33" y="5"/>
                    </a:cubicBezTo>
                    <a:cubicBezTo>
                      <a:pt x="33" y="3"/>
                      <a:pt x="34" y="2"/>
                      <a:pt x="35" y="0"/>
                    </a:cubicBezTo>
                    <a:cubicBezTo>
                      <a:pt x="35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3" name="i$ḷiḋe"/>
              <p:cNvSpPr/>
              <p:nvPr/>
            </p:nvSpPr>
            <p:spPr bwMode="auto">
              <a:xfrm>
                <a:off x="7189788" y="3687763"/>
                <a:ext cx="1588" cy="20638"/>
              </a:xfrm>
              <a:custGeom>
                <a:avLst/>
                <a:gdLst>
                  <a:gd name="T0" fmla="*/ 0 w 2"/>
                  <a:gd name="T1" fmla="*/ 6 h 17"/>
                  <a:gd name="T2" fmla="*/ 1 w 2"/>
                  <a:gd name="T3" fmla="*/ 17 h 17"/>
                  <a:gd name="T4" fmla="*/ 2 w 2"/>
                  <a:gd name="T5" fmla="*/ 6 h 17"/>
                  <a:gd name="T6" fmla="*/ 1 w 2"/>
                  <a:gd name="T7" fmla="*/ 3 h 17"/>
                  <a:gd name="T8" fmla="*/ 0 w 2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7">
                    <a:moveTo>
                      <a:pt x="0" y="6"/>
                    </a:moveTo>
                    <a:cubicBezTo>
                      <a:pt x="0" y="12"/>
                      <a:pt x="0" y="17"/>
                      <a:pt x="1" y="17"/>
                    </a:cubicBezTo>
                    <a:cubicBezTo>
                      <a:pt x="2" y="17"/>
                      <a:pt x="2" y="12"/>
                      <a:pt x="2" y="6"/>
                    </a:cubicBezTo>
                    <a:cubicBezTo>
                      <a:pt x="2" y="0"/>
                      <a:pt x="2" y="3"/>
                      <a:pt x="1" y="3"/>
                    </a:cubicBezTo>
                    <a:cubicBezTo>
                      <a:pt x="0" y="3"/>
                      <a:pt x="0" y="1"/>
                      <a:pt x="0" y="6"/>
                    </a:cubicBezTo>
                    <a:close/>
                  </a:path>
                </a:pathLst>
              </a:custGeom>
              <a:solidFill>
                <a:srgbClr val="FFD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4" name="ïSļïḋè"/>
              <p:cNvSpPr/>
              <p:nvPr/>
            </p:nvSpPr>
            <p:spPr bwMode="auto">
              <a:xfrm>
                <a:off x="7172326" y="3697288"/>
                <a:ext cx="19050" cy="11113"/>
              </a:xfrm>
              <a:custGeom>
                <a:avLst/>
                <a:gdLst>
                  <a:gd name="T0" fmla="*/ 5 w 15"/>
                  <a:gd name="T1" fmla="*/ 5 h 9"/>
                  <a:gd name="T2" fmla="*/ 14 w 15"/>
                  <a:gd name="T3" fmla="*/ 9 h 9"/>
                  <a:gd name="T4" fmla="*/ 6 w 15"/>
                  <a:gd name="T5" fmla="*/ 3 h 9"/>
                  <a:gd name="T6" fmla="*/ 3 w 15"/>
                  <a:gd name="T7" fmla="*/ 3 h 9"/>
                  <a:gd name="T8" fmla="*/ 5 w 15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5" y="5"/>
                    </a:moveTo>
                    <a:cubicBezTo>
                      <a:pt x="10" y="8"/>
                      <a:pt x="14" y="9"/>
                      <a:pt x="14" y="9"/>
                    </a:cubicBezTo>
                    <a:cubicBezTo>
                      <a:pt x="15" y="8"/>
                      <a:pt x="11" y="5"/>
                      <a:pt x="6" y="3"/>
                    </a:cubicBezTo>
                    <a:cubicBezTo>
                      <a:pt x="1" y="0"/>
                      <a:pt x="3" y="2"/>
                      <a:pt x="3" y="3"/>
                    </a:cubicBezTo>
                    <a:cubicBezTo>
                      <a:pt x="2" y="3"/>
                      <a:pt x="0" y="2"/>
                      <a:pt x="5" y="5"/>
                    </a:cubicBezTo>
                    <a:close/>
                  </a:path>
                </a:pathLst>
              </a:custGeom>
              <a:solidFill>
                <a:srgbClr val="FFD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5" name="ïṧľîḋe"/>
              <p:cNvSpPr/>
              <p:nvPr/>
            </p:nvSpPr>
            <p:spPr bwMode="auto">
              <a:xfrm>
                <a:off x="7251701" y="3668713"/>
                <a:ext cx="100013" cy="130175"/>
              </a:xfrm>
              <a:custGeom>
                <a:avLst/>
                <a:gdLst>
                  <a:gd name="T0" fmla="*/ 39 w 78"/>
                  <a:gd name="T1" fmla="*/ 0 h 101"/>
                  <a:gd name="T2" fmla="*/ 33 w 78"/>
                  <a:gd name="T3" fmla="*/ 40 h 101"/>
                  <a:gd name="T4" fmla="*/ 6 w 78"/>
                  <a:gd name="T5" fmla="*/ 101 h 101"/>
                  <a:gd name="T6" fmla="*/ 56 w 78"/>
                  <a:gd name="T7" fmla="*/ 55 h 101"/>
                  <a:gd name="T8" fmla="*/ 39 w 78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1">
                    <a:moveTo>
                      <a:pt x="39" y="0"/>
                    </a:moveTo>
                    <a:cubicBezTo>
                      <a:pt x="39" y="0"/>
                      <a:pt x="51" y="16"/>
                      <a:pt x="33" y="40"/>
                    </a:cubicBezTo>
                    <a:cubicBezTo>
                      <a:pt x="15" y="65"/>
                      <a:pt x="0" y="85"/>
                      <a:pt x="6" y="101"/>
                    </a:cubicBezTo>
                    <a:cubicBezTo>
                      <a:pt x="6" y="101"/>
                      <a:pt x="34" y="55"/>
                      <a:pt x="56" y="55"/>
                    </a:cubicBezTo>
                    <a:cubicBezTo>
                      <a:pt x="78" y="54"/>
                      <a:pt x="63" y="27"/>
                      <a:pt x="39" y="0"/>
                    </a:cubicBezTo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6" name="i$ľïḍe"/>
              <p:cNvSpPr/>
              <p:nvPr/>
            </p:nvSpPr>
            <p:spPr bwMode="auto">
              <a:xfrm>
                <a:off x="7302501" y="3668713"/>
                <a:ext cx="36513" cy="58738"/>
              </a:xfrm>
              <a:custGeom>
                <a:avLst/>
                <a:gdLst>
                  <a:gd name="T0" fmla="*/ 0 w 28"/>
                  <a:gd name="T1" fmla="*/ 0 h 45"/>
                  <a:gd name="T2" fmla="*/ 0 w 28"/>
                  <a:gd name="T3" fmla="*/ 0 h 45"/>
                  <a:gd name="T4" fmla="*/ 0 w 28"/>
                  <a:gd name="T5" fmla="*/ 0 h 45"/>
                  <a:gd name="T6" fmla="*/ 0 w 28"/>
                  <a:gd name="T7" fmla="*/ 0 h 45"/>
                  <a:gd name="T8" fmla="*/ 0 w 28"/>
                  <a:gd name="T9" fmla="*/ 0 h 45"/>
                  <a:gd name="T10" fmla="*/ 28 w 28"/>
                  <a:gd name="T11" fmla="*/ 45 h 45"/>
                  <a:gd name="T12" fmla="*/ 0 w 28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17"/>
                      <a:pt x="28" y="35"/>
                      <a:pt x="28" y="45"/>
                    </a:cubicBezTo>
                    <a:cubicBezTo>
                      <a:pt x="28" y="35"/>
                      <a:pt x="16" y="17"/>
                      <a:pt x="0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7" name="ïSḻïḍè"/>
              <p:cNvSpPr/>
              <p:nvPr/>
            </p:nvSpPr>
            <p:spPr bwMode="auto">
              <a:xfrm>
                <a:off x="7267576" y="3668713"/>
                <a:ext cx="80963" cy="115888"/>
              </a:xfrm>
              <a:custGeom>
                <a:avLst/>
                <a:gdLst>
                  <a:gd name="T0" fmla="*/ 27 w 63"/>
                  <a:gd name="T1" fmla="*/ 0 h 90"/>
                  <a:gd name="T2" fmla="*/ 27 w 63"/>
                  <a:gd name="T3" fmla="*/ 0 h 90"/>
                  <a:gd name="T4" fmla="*/ 27 w 63"/>
                  <a:gd name="T5" fmla="*/ 0 h 90"/>
                  <a:gd name="T6" fmla="*/ 30 w 63"/>
                  <a:gd name="T7" fmla="*/ 5 h 90"/>
                  <a:gd name="T8" fmla="*/ 42 w 63"/>
                  <a:gd name="T9" fmla="*/ 55 h 90"/>
                  <a:gd name="T10" fmla="*/ 0 w 63"/>
                  <a:gd name="T11" fmla="*/ 89 h 90"/>
                  <a:gd name="T12" fmla="*/ 1 w 63"/>
                  <a:gd name="T13" fmla="*/ 90 h 90"/>
                  <a:gd name="T14" fmla="*/ 1 w 63"/>
                  <a:gd name="T15" fmla="*/ 90 h 90"/>
                  <a:gd name="T16" fmla="*/ 44 w 63"/>
                  <a:gd name="T17" fmla="*/ 54 h 90"/>
                  <a:gd name="T18" fmla="*/ 55 w 63"/>
                  <a:gd name="T19" fmla="*/ 45 h 90"/>
                  <a:gd name="T20" fmla="*/ 27 w 63"/>
                  <a:gd name="T2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9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2"/>
                      <a:pt x="29" y="3"/>
                      <a:pt x="30" y="5"/>
                    </a:cubicBezTo>
                    <a:cubicBezTo>
                      <a:pt x="51" y="30"/>
                      <a:pt x="63" y="54"/>
                      <a:pt x="42" y="55"/>
                    </a:cubicBezTo>
                    <a:cubicBezTo>
                      <a:pt x="27" y="55"/>
                      <a:pt x="10" y="76"/>
                      <a:pt x="0" y="89"/>
                    </a:cubicBezTo>
                    <a:cubicBezTo>
                      <a:pt x="0" y="89"/>
                      <a:pt x="1" y="90"/>
                      <a:pt x="1" y="9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11" y="77"/>
                      <a:pt x="28" y="55"/>
                      <a:pt x="44" y="54"/>
                    </a:cubicBezTo>
                    <a:cubicBezTo>
                      <a:pt x="51" y="54"/>
                      <a:pt x="55" y="51"/>
                      <a:pt x="55" y="45"/>
                    </a:cubicBezTo>
                    <a:cubicBezTo>
                      <a:pt x="55" y="35"/>
                      <a:pt x="43" y="17"/>
                      <a:pt x="27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8" name="íšḷíḋe"/>
              <p:cNvSpPr/>
              <p:nvPr/>
            </p:nvSpPr>
            <p:spPr bwMode="auto">
              <a:xfrm>
                <a:off x="7327901" y="3687763"/>
                <a:ext cx="3175" cy="20638"/>
              </a:xfrm>
              <a:custGeom>
                <a:avLst/>
                <a:gdLst>
                  <a:gd name="T0" fmla="*/ 3 w 3"/>
                  <a:gd name="T1" fmla="*/ 6 h 17"/>
                  <a:gd name="T2" fmla="*/ 2 w 3"/>
                  <a:gd name="T3" fmla="*/ 17 h 17"/>
                  <a:gd name="T4" fmla="*/ 0 w 3"/>
                  <a:gd name="T5" fmla="*/ 6 h 17"/>
                  <a:gd name="T6" fmla="*/ 2 w 3"/>
                  <a:gd name="T7" fmla="*/ 3 h 17"/>
                  <a:gd name="T8" fmla="*/ 3 w 3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7">
                    <a:moveTo>
                      <a:pt x="3" y="6"/>
                    </a:moveTo>
                    <a:cubicBezTo>
                      <a:pt x="3" y="12"/>
                      <a:pt x="2" y="17"/>
                      <a:pt x="2" y="17"/>
                    </a:cubicBezTo>
                    <a:cubicBezTo>
                      <a:pt x="1" y="17"/>
                      <a:pt x="0" y="12"/>
                      <a:pt x="0" y="6"/>
                    </a:cubicBezTo>
                    <a:cubicBezTo>
                      <a:pt x="0" y="0"/>
                      <a:pt x="1" y="3"/>
                      <a:pt x="2" y="3"/>
                    </a:cubicBezTo>
                    <a:cubicBezTo>
                      <a:pt x="2" y="3"/>
                      <a:pt x="3" y="1"/>
                      <a:pt x="3" y="6"/>
                    </a:cubicBezTo>
                    <a:close/>
                  </a:path>
                </a:pathLst>
              </a:custGeom>
              <a:solidFill>
                <a:srgbClr val="FFD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9" name="ísḻiḑe"/>
              <p:cNvSpPr/>
              <p:nvPr/>
            </p:nvSpPr>
            <p:spPr bwMode="auto">
              <a:xfrm>
                <a:off x="7329488" y="3697288"/>
                <a:ext cx="19050" cy="11113"/>
              </a:xfrm>
              <a:custGeom>
                <a:avLst/>
                <a:gdLst>
                  <a:gd name="T0" fmla="*/ 10 w 15"/>
                  <a:gd name="T1" fmla="*/ 5 h 9"/>
                  <a:gd name="T2" fmla="*/ 0 w 15"/>
                  <a:gd name="T3" fmla="*/ 9 h 9"/>
                  <a:gd name="T4" fmla="*/ 9 w 15"/>
                  <a:gd name="T5" fmla="*/ 3 h 9"/>
                  <a:gd name="T6" fmla="*/ 12 w 15"/>
                  <a:gd name="T7" fmla="*/ 3 h 9"/>
                  <a:gd name="T8" fmla="*/ 10 w 15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5" y="8"/>
                      <a:pt x="1" y="9"/>
                      <a:pt x="0" y="9"/>
                    </a:cubicBezTo>
                    <a:cubicBezTo>
                      <a:pt x="0" y="8"/>
                      <a:pt x="4" y="5"/>
                      <a:pt x="9" y="3"/>
                    </a:cubicBezTo>
                    <a:cubicBezTo>
                      <a:pt x="14" y="0"/>
                      <a:pt x="12" y="2"/>
                      <a:pt x="12" y="3"/>
                    </a:cubicBezTo>
                    <a:cubicBezTo>
                      <a:pt x="12" y="3"/>
                      <a:pt x="15" y="2"/>
                      <a:pt x="10" y="5"/>
                    </a:cubicBezTo>
                    <a:close/>
                  </a:path>
                </a:pathLst>
              </a:custGeom>
              <a:solidFill>
                <a:srgbClr val="FFD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0" name="ïṣ1iḑé"/>
              <p:cNvSpPr/>
              <p:nvPr/>
            </p:nvSpPr>
            <p:spPr bwMode="auto">
              <a:xfrm>
                <a:off x="7129463" y="3763963"/>
                <a:ext cx="196850" cy="92075"/>
              </a:xfrm>
              <a:custGeom>
                <a:avLst/>
                <a:gdLst>
                  <a:gd name="T0" fmla="*/ 153 w 153"/>
                  <a:gd name="T1" fmla="*/ 24 h 71"/>
                  <a:gd name="T2" fmla="*/ 108 w 153"/>
                  <a:gd name="T3" fmla="*/ 16 h 71"/>
                  <a:gd name="T4" fmla="*/ 52 w 153"/>
                  <a:gd name="T5" fmla="*/ 12 h 71"/>
                  <a:gd name="T6" fmla="*/ 39 w 153"/>
                  <a:gd name="T7" fmla="*/ 71 h 71"/>
                  <a:gd name="T8" fmla="*/ 140 w 153"/>
                  <a:gd name="T9" fmla="*/ 59 h 71"/>
                  <a:gd name="T10" fmla="*/ 153 w 153"/>
                  <a:gd name="T11" fmla="*/ 2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" h="71">
                    <a:moveTo>
                      <a:pt x="153" y="24"/>
                    </a:moveTo>
                    <a:cubicBezTo>
                      <a:pt x="153" y="24"/>
                      <a:pt x="118" y="23"/>
                      <a:pt x="108" y="16"/>
                    </a:cubicBezTo>
                    <a:cubicBezTo>
                      <a:pt x="98" y="9"/>
                      <a:pt x="55" y="0"/>
                      <a:pt x="52" y="12"/>
                    </a:cubicBezTo>
                    <a:cubicBezTo>
                      <a:pt x="49" y="23"/>
                      <a:pt x="0" y="71"/>
                      <a:pt x="39" y="71"/>
                    </a:cubicBezTo>
                    <a:cubicBezTo>
                      <a:pt x="78" y="71"/>
                      <a:pt x="130" y="65"/>
                      <a:pt x="140" y="59"/>
                    </a:cubicBezTo>
                    <a:cubicBezTo>
                      <a:pt x="151" y="52"/>
                      <a:pt x="153" y="24"/>
                      <a:pt x="153" y="24"/>
                    </a:cubicBezTo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1" name="ïṥḻïďê"/>
              <p:cNvSpPr/>
              <p:nvPr/>
            </p:nvSpPr>
            <p:spPr bwMode="auto">
              <a:xfrm>
                <a:off x="7162801" y="3795713"/>
                <a:ext cx="163513" cy="60325"/>
              </a:xfrm>
              <a:custGeom>
                <a:avLst/>
                <a:gdLst>
                  <a:gd name="T0" fmla="*/ 0 w 128"/>
                  <a:gd name="T1" fmla="*/ 43 h 47"/>
                  <a:gd name="T2" fmla="*/ 10 w 128"/>
                  <a:gd name="T3" fmla="*/ 47 h 47"/>
                  <a:gd name="T4" fmla="*/ 0 w 128"/>
                  <a:gd name="T5" fmla="*/ 43 h 47"/>
                  <a:gd name="T6" fmla="*/ 0 w 128"/>
                  <a:gd name="T7" fmla="*/ 43 h 47"/>
                  <a:gd name="T8" fmla="*/ 128 w 128"/>
                  <a:gd name="T9" fmla="*/ 0 h 47"/>
                  <a:gd name="T10" fmla="*/ 127 w 128"/>
                  <a:gd name="T11" fmla="*/ 0 h 47"/>
                  <a:gd name="T12" fmla="*/ 128 w 128"/>
                  <a:gd name="T13" fmla="*/ 0 h 47"/>
                  <a:gd name="T14" fmla="*/ 128 w 128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8" h="47">
                    <a:moveTo>
                      <a:pt x="0" y="43"/>
                    </a:moveTo>
                    <a:cubicBezTo>
                      <a:pt x="2" y="45"/>
                      <a:pt x="5" y="46"/>
                      <a:pt x="10" y="47"/>
                    </a:cubicBezTo>
                    <a:cubicBezTo>
                      <a:pt x="5" y="46"/>
                      <a:pt x="2" y="45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moveTo>
                      <a:pt x="128" y="0"/>
                    </a:moveTo>
                    <a:cubicBezTo>
                      <a:pt x="127" y="0"/>
                      <a:pt x="127" y="0"/>
                      <a:pt x="127" y="0"/>
                    </a:cubicBezTo>
                    <a:cubicBezTo>
                      <a:pt x="127" y="0"/>
                      <a:pt x="128" y="0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</a:path>
                </a:pathLst>
              </a:custGeom>
              <a:solidFill>
                <a:srgbClr val="356A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2" name="iṡḷíḍè"/>
              <p:cNvSpPr/>
              <p:nvPr/>
            </p:nvSpPr>
            <p:spPr bwMode="auto">
              <a:xfrm>
                <a:off x="7161213" y="3843338"/>
                <a:ext cx="1588" cy="6350"/>
              </a:xfrm>
              <a:custGeom>
                <a:avLst/>
                <a:gdLst>
                  <a:gd name="T0" fmla="*/ 0 w 1"/>
                  <a:gd name="T1" fmla="*/ 0 h 6"/>
                  <a:gd name="T2" fmla="*/ 1 w 1"/>
                  <a:gd name="T3" fmla="*/ 6 h 6"/>
                  <a:gd name="T4" fmla="*/ 1 w 1"/>
                  <a:gd name="T5" fmla="*/ 6 h 6"/>
                  <a:gd name="T6" fmla="*/ 0 w 1"/>
                  <a:gd name="T7" fmla="*/ 0 h 6"/>
                  <a:gd name="T8" fmla="*/ 0 w 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0"/>
                    </a:moveTo>
                    <a:cubicBezTo>
                      <a:pt x="0" y="2"/>
                      <a:pt x="0" y="4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56A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3" name="íSļiḋè"/>
              <p:cNvSpPr/>
              <p:nvPr/>
            </p:nvSpPr>
            <p:spPr bwMode="auto">
              <a:xfrm>
                <a:off x="7161213" y="3795713"/>
                <a:ext cx="165100" cy="60325"/>
              </a:xfrm>
              <a:custGeom>
                <a:avLst/>
                <a:gdLst>
                  <a:gd name="T0" fmla="*/ 128 w 129"/>
                  <a:gd name="T1" fmla="*/ 0 h 47"/>
                  <a:gd name="T2" fmla="*/ 128 w 129"/>
                  <a:gd name="T3" fmla="*/ 0 h 47"/>
                  <a:gd name="T4" fmla="*/ 116 w 129"/>
                  <a:gd name="T5" fmla="*/ 31 h 47"/>
                  <a:gd name="T6" fmla="*/ 17 w 129"/>
                  <a:gd name="T7" fmla="*/ 43 h 47"/>
                  <a:gd name="T8" fmla="*/ 14 w 129"/>
                  <a:gd name="T9" fmla="*/ 43 h 47"/>
                  <a:gd name="T10" fmla="*/ 0 w 129"/>
                  <a:gd name="T11" fmla="*/ 37 h 47"/>
                  <a:gd name="T12" fmla="*/ 1 w 129"/>
                  <a:gd name="T13" fmla="*/ 43 h 47"/>
                  <a:gd name="T14" fmla="*/ 11 w 129"/>
                  <a:gd name="T15" fmla="*/ 47 h 47"/>
                  <a:gd name="T16" fmla="*/ 15 w 129"/>
                  <a:gd name="T17" fmla="*/ 47 h 47"/>
                  <a:gd name="T18" fmla="*/ 18 w 129"/>
                  <a:gd name="T19" fmla="*/ 47 h 47"/>
                  <a:gd name="T20" fmla="*/ 116 w 129"/>
                  <a:gd name="T21" fmla="*/ 35 h 47"/>
                  <a:gd name="T22" fmla="*/ 129 w 129"/>
                  <a:gd name="T23" fmla="*/ 0 h 47"/>
                  <a:gd name="T24" fmla="*/ 128 w 129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47">
                    <a:moveTo>
                      <a:pt x="128" y="0"/>
                    </a:moveTo>
                    <a:cubicBezTo>
                      <a:pt x="128" y="0"/>
                      <a:pt x="128" y="0"/>
                      <a:pt x="128" y="0"/>
                    </a:cubicBezTo>
                    <a:cubicBezTo>
                      <a:pt x="127" y="8"/>
                      <a:pt x="124" y="26"/>
                      <a:pt x="116" y="31"/>
                    </a:cubicBezTo>
                    <a:cubicBezTo>
                      <a:pt x="106" y="37"/>
                      <a:pt x="56" y="43"/>
                      <a:pt x="17" y="43"/>
                    </a:cubicBezTo>
                    <a:cubicBezTo>
                      <a:pt x="16" y="43"/>
                      <a:pt x="15" y="43"/>
                      <a:pt x="14" y="43"/>
                    </a:cubicBezTo>
                    <a:cubicBezTo>
                      <a:pt x="6" y="43"/>
                      <a:pt x="2" y="41"/>
                      <a:pt x="0" y="37"/>
                    </a:cubicBezTo>
                    <a:cubicBezTo>
                      <a:pt x="0" y="39"/>
                      <a:pt x="0" y="41"/>
                      <a:pt x="1" y="43"/>
                    </a:cubicBezTo>
                    <a:cubicBezTo>
                      <a:pt x="3" y="45"/>
                      <a:pt x="6" y="46"/>
                      <a:pt x="11" y="47"/>
                    </a:cubicBezTo>
                    <a:cubicBezTo>
                      <a:pt x="12" y="47"/>
                      <a:pt x="13" y="47"/>
                      <a:pt x="15" y="47"/>
                    </a:cubicBezTo>
                    <a:cubicBezTo>
                      <a:pt x="16" y="47"/>
                      <a:pt x="17" y="47"/>
                      <a:pt x="18" y="47"/>
                    </a:cubicBezTo>
                    <a:cubicBezTo>
                      <a:pt x="57" y="47"/>
                      <a:pt x="106" y="41"/>
                      <a:pt x="116" y="35"/>
                    </a:cubicBezTo>
                    <a:cubicBezTo>
                      <a:pt x="127" y="29"/>
                      <a:pt x="129" y="2"/>
                      <a:pt x="129" y="0"/>
                    </a:cubicBezTo>
                    <a:cubicBezTo>
                      <a:pt x="129" y="0"/>
                      <a:pt x="128" y="0"/>
                      <a:pt x="128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4" name="îṡľiḋe"/>
              <p:cNvSpPr/>
              <p:nvPr/>
            </p:nvSpPr>
            <p:spPr bwMode="auto">
              <a:xfrm>
                <a:off x="4271963" y="1525588"/>
                <a:ext cx="222250" cy="222250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5" name="íşļíḓê"/>
              <p:cNvSpPr/>
              <p:nvPr/>
            </p:nvSpPr>
            <p:spPr bwMode="auto">
              <a:xfrm>
                <a:off x="6180138" y="1349376"/>
                <a:ext cx="223838" cy="223838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6" name="iṥľidê"/>
              <p:cNvSpPr/>
              <p:nvPr/>
            </p:nvSpPr>
            <p:spPr bwMode="auto">
              <a:xfrm>
                <a:off x="7945438" y="1789113"/>
                <a:ext cx="222250" cy="222250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7" name="íṥḻîḋê"/>
              <p:cNvSpPr/>
              <p:nvPr/>
            </p:nvSpPr>
            <p:spPr bwMode="auto">
              <a:xfrm>
                <a:off x="3719513" y="2470151"/>
                <a:ext cx="373063" cy="371475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</a:p>
            </p:txBody>
          </p:sp>
          <p:sp>
            <p:nvSpPr>
              <p:cNvPr id="78" name="íšḷîḓé"/>
              <p:cNvSpPr/>
              <p:nvPr/>
            </p:nvSpPr>
            <p:spPr bwMode="auto">
              <a:xfrm>
                <a:off x="3898901" y="3389313"/>
                <a:ext cx="373063" cy="373063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</a:p>
            </p:txBody>
          </p:sp>
          <p:sp>
            <p:nvSpPr>
              <p:cNvPr id="79" name="íṧlîḑe"/>
              <p:cNvSpPr/>
              <p:nvPr/>
            </p:nvSpPr>
            <p:spPr bwMode="auto">
              <a:xfrm>
                <a:off x="7375526" y="2578101"/>
                <a:ext cx="373063" cy="371475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</a:p>
            </p:txBody>
          </p:sp>
          <p:sp>
            <p:nvSpPr>
              <p:cNvPr id="80" name="iṣlîḑe"/>
              <p:cNvSpPr/>
              <p:nvPr/>
            </p:nvSpPr>
            <p:spPr bwMode="auto">
              <a:xfrm>
                <a:off x="5872163" y="3086101"/>
                <a:ext cx="296863" cy="193675"/>
              </a:xfrm>
              <a:custGeom>
                <a:avLst/>
                <a:gdLst>
                  <a:gd name="T0" fmla="*/ 127 w 231"/>
                  <a:gd name="T1" fmla="*/ 21 h 151"/>
                  <a:gd name="T2" fmla="*/ 111 w 231"/>
                  <a:gd name="T3" fmla="*/ 22 h 151"/>
                  <a:gd name="T4" fmla="*/ 87 w 231"/>
                  <a:gd name="T5" fmla="*/ 32 h 151"/>
                  <a:gd name="T6" fmla="*/ 1 w 231"/>
                  <a:gd name="T7" fmla="*/ 120 h 151"/>
                  <a:gd name="T8" fmla="*/ 0 w 231"/>
                  <a:gd name="T9" fmla="*/ 128 h 151"/>
                  <a:gd name="T10" fmla="*/ 5 w 231"/>
                  <a:gd name="T11" fmla="*/ 133 h 151"/>
                  <a:gd name="T12" fmla="*/ 19 w 231"/>
                  <a:gd name="T13" fmla="*/ 146 h 151"/>
                  <a:gd name="T14" fmla="*/ 25 w 231"/>
                  <a:gd name="T15" fmla="*/ 150 h 151"/>
                  <a:gd name="T16" fmla="*/ 37 w 231"/>
                  <a:gd name="T17" fmla="*/ 150 h 151"/>
                  <a:gd name="T18" fmla="*/ 144 w 231"/>
                  <a:gd name="T19" fmla="*/ 102 h 151"/>
                  <a:gd name="T20" fmla="*/ 188 w 231"/>
                  <a:gd name="T21" fmla="*/ 68 h 151"/>
                  <a:gd name="T22" fmla="*/ 212 w 231"/>
                  <a:gd name="T23" fmla="*/ 72 h 151"/>
                  <a:gd name="T24" fmla="*/ 231 w 231"/>
                  <a:gd name="T25" fmla="*/ 62 h 151"/>
                  <a:gd name="T26" fmla="*/ 229 w 231"/>
                  <a:gd name="T27" fmla="*/ 51 h 151"/>
                  <a:gd name="T28" fmla="*/ 218 w 231"/>
                  <a:gd name="T29" fmla="*/ 12 h 151"/>
                  <a:gd name="T30" fmla="*/ 171 w 231"/>
                  <a:gd name="T31" fmla="*/ 2 h 151"/>
                  <a:gd name="T32" fmla="*/ 127 w 231"/>
                  <a:gd name="T33" fmla="*/ 2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1" h="151">
                    <a:moveTo>
                      <a:pt x="127" y="21"/>
                    </a:moveTo>
                    <a:cubicBezTo>
                      <a:pt x="122" y="21"/>
                      <a:pt x="116" y="21"/>
                      <a:pt x="111" y="22"/>
                    </a:cubicBezTo>
                    <a:cubicBezTo>
                      <a:pt x="103" y="24"/>
                      <a:pt x="95" y="27"/>
                      <a:pt x="87" y="32"/>
                    </a:cubicBezTo>
                    <a:cubicBezTo>
                      <a:pt x="51" y="52"/>
                      <a:pt x="16" y="81"/>
                      <a:pt x="1" y="120"/>
                    </a:cubicBezTo>
                    <a:cubicBezTo>
                      <a:pt x="0" y="122"/>
                      <a:pt x="0" y="125"/>
                      <a:pt x="0" y="128"/>
                    </a:cubicBezTo>
                    <a:cubicBezTo>
                      <a:pt x="1" y="130"/>
                      <a:pt x="3" y="132"/>
                      <a:pt x="5" y="133"/>
                    </a:cubicBezTo>
                    <a:cubicBezTo>
                      <a:pt x="19" y="146"/>
                      <a:pt x="19" y="146"/>
                      <a:pt x="19" y="146"/>
                    </a:cubicBezTo>
                    <a:cubicBezTo>
                      <a:pt x="20" y="148"/>
                      <a:pt x="23" y="149"/>
                      <a:pt x="25" y="150"/>
                    </a:cubicBezTo>
                    <a:cubicBezTo>
                      <a:pt x="29" y="151"/>
                      <a:pt x="33" y="151"/>
                      <a:pt x="37" y="150"/>
                    </a:cubicBezTo>
                    <a:cubicBezTo>
                      <a:pt x="75" y="141"/>
                      <a:pt x="117" y="131"/>
                      <a:pt x="144" y="102"/>
                    </a:cubicBezTo>
                    <a:cubicBezTo>
                      <a:pt x="157" y="88"/>
                      <a:pt x="169" y="69"/>
                      <a:pt x="188" y="68"/>
                    </a:cubicBezTo>
                    <a:cubicBezTo>
                      <a:pt x="196" y="68"/>
                      <a:pt x="204" y="71"/>
                      <a:pt x="212" y="72"/>
                    </a:cubicBezTo>
                    <a:cubicBezTo>
                      <a:pt x="219" y="73"/>
                      <a:pt x="229" y="70"/>
                      <a:pt x="231" y="62"/>
                    </a:cubicBezTo>
                    <a:cubicBezTo>
                      <a:pt x="231" y="58"/>
                      <a:pt x="231" y="55"/>
                      <a:pt x="229" y="51"/>
                    </a:cubicBezTo>
                    <a:cubicBezTo>
                      <a:pt x="218" y="12"/>
                      <a:pt x="218" y="12"/>
                      <a:pt x="218" y="12"/>
                    </a:cubicBezTo>
                    <a:cubicBezTo>
                      <a:pt x="215" y="1"/>
                      <a:pt x="182" y="0"/>
                      <a:pt x="171" y="2"/>
                    </a:cubicBezTo>
                    <a:cubicBezTo>
                      <a:pt x="155" y="5"/>
                      <a:pt x="144" y="19"/>
                      <a:pt x="127" y="21"/>
                    </a:cubicBezTo>
                    <a:close/>
                  </a:path>
                </a:pathLst>
              </a:custGeom>
              <a:solidFill>
                <a:srgbClr val="656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81" name="íṧļïḋê"/>
              <p:cNvSpPr/>
              <p:nvPr/>
            </p:nvSpPr>
            <p:spPr bwMode="auto">
              <a:xfrm>
                <a:off x="6049963" y="3259138"/>
                <a:ext cx="198438" cy="323850"/>
              </a:xfrm>
              <a:custGeom>
                <a:avLst/>
                <a:gdLst>
                  <a:gd name="T0" fmla="*/ 127 w 155"/>
                  <a:gd name="T1" fmla="*/ 106 h 252"/>
                  <a:gd name="T2" fmla="*/ 126 w 155"/>
                  <a:gd name="T3" fmla="*/ 147 h 252"/>
                  <a:gd name="T4" fmla="*/ 116 w 155"/>
                  <a:gd name="T5" fmla="*/ 177 h 252"/>
                  <a:gd name="T6" fmla="*/ 88 w 155"/>
                  <a:gd name="T7" fmla="*/ 220 h 252"/>
                  <a:gd name="T8" fmla="*/ 51 w 155"/>
                  <a:gd name="T9" fmla="*/ 248 h 252"/>
                  <a:gd name="T10" fmla="*/ 8 w 155"/>
                  <a:gd name="T11" fmla="*/ 236 h 252"/>
                  <a:gd name="T12" fmla="*/ 1 w 155"/>
                  <a:gd name="T13" fmla="*/ 200 h 252"/>
                  <a:gd name="T14" fmla="*/ 21 w 155"/>
                  <a:gd name="T15" fmla="*/ 108 h 252"/>
                  <a:gd name="T16" fmla="*/ 41 w 155"/>
                  <a:gd name="T17" fmla="*/ 72 h 252"/>
                  <a:gd name="T18" fmla="*/ 84 w 155"/>
                  <a:gd name="T19" fmla="*/ 0 h 252"/>
                  <a:gd name="T20" fmla="*/ 128 w 155"/>
                  <a:gd name="T21" fmla="*/ 12 h 252"/>
                  <a:gd name="T22" fmla="*/ 153 w 155"/>
                  <a:gd name="T23" fmla="*/ 21 h 252"/>
                  <a:gd name="T24" fmla="*/ 141 w 155"/>
                  <a:gd name="T25" fmla="*/ 45 h 252"/>
                  <a:gd name="T26" fmla="*/ 127 w 155"/>
                  <a:gd name="T27" fmla="*/ 10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5" h="252">
                    <a:moveTo>
                      <a:pt x="127" y="106"/>
                    </a:moveTo>
                    <a:cubicBezTo>
                      <a:pt x="127" y="120"/>
                      <a:pt x="128" y="133"/>
                      <a:pt x="126" y="147"/>
                    </a:cubicBezTo>
                    <a:cubicBezTo>
                      <a:pt x="124" y="157"/>
                      <a:pt x="120" y="167"/>
                      <a:pt x="116" y="177"/>
                    </a:cubicBezTo>
                    <a:cubicBezTo>
                      <a:pt x="108" y="192"/>
                      <a:pt x="99" y="207"/>
                      <a:pt x="88" y="220"/>
                    </a:cubicBezTo>
                    <a:cubicBezTo>
                      <a:pt x="78" y="232"/>
                      <a:pt x="66" y="243"/>
                      <a:pt x="51" y="248"/>
                    </a:cubicBezTo>
                    <a:cubicBezTo>
                      <a:pt x="36" y="252"/>
                      <a:pt x="18" y="249"/>
                      <a:pt x="8" y="236"/>
                    </a:cubicBezTo>
                    <a:cubicBezTo>
                      <a:pt x="1" y="226"/>
                      <a:pt x="0" y="212"/>
                      <a:pt x="1" y="200"/>
                    </a:cubicBezTo>
                    <a:cubicBezTo>
                      <a:pt x="2" y="168"/>
                      <a:pt x="7" y="136"/>
                      <a:pt x="21" y="108"/>
                    </a:cubicBezTo>
                    <a:cubicBezTo>
                      <a:pt x="27" y="96"/>
                      <a:pt x="35" y="84"/>
                      <a:pt x="41" y="72"/>
                    </a:cubicBezTo>
                    <a:cubicBezTo>
                      <a:pt x="54" y="47"/>
                      <a:pt x="62" y="17"/>
                      <a:pt x="84" y="0"/>
                    </a:cubicBezTo>
                    <a:cubicBezTo>
                      <a:pt x="98" y="6"/>
                      <a:pt x="113" y="10"/>
                      <a:pt x="128" y="12"/>
                    </a:cubicBezTo>
                    <a:cubicBezTo>
                      <a:pt x="134" y="13"/>
                      <a:pt x="151" y="13"/>
                      <a:pt x="153" y="21"/>
                    </a:cubicBezTo>
                    <a:cubicBezTo>
                      <a:pt x="155" y="26"/>
                      <a:pt x="144" y="40"/>
                      <a:pt x="141" y="45"/>
                    </a:cubicBezTo>
                    <a:cubicBezTo>
                      <a:pt x="133" y="65"/>
                      <a:pt x="128" y="85"/>
                      <a:pt x="127" y="106"/>
                    </a:cubicBezTo>
                    <a:close/>
                  </a:path>
                </a:pathLst>
              </a:custGeom>
              <a:solidFill>
                <a:srgbClr val="656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82" name="ï$ḻîḓé"/>
              <p:cNvSpPr/>
              <p:nvPr/>
            </p:nvSpPr>
            <p:spPr bwMode="auto">
              <a:xfrm>
                <a:off x="5991226" y="2389188"/>
                <a:ext cx="474663" cy="747713"/>
              </a:xfrm>
              <a:custGeom>
                <a:avLst/>
                <a:gdLst>
                  <a:gd name="T0" fmla="*/ 14 w 369"/>
                  <a:gd name="T1" fmla="*/ 208 h 582"/>
                  <a:gd name="T2" fmla="*/ 26 w 369"/>
                  <a:gd name="T3" fmla="*/ 245 h 582"/>
                  <a:gd name="T4" fmla="*/ 26 w 369"/>
                  <a:gd name="T5" fmla="*/ 269 h 582"/>
                  <a:gd name="T6" fmla="*/ 31 w 369"/>
                  <a:gd name="T7" fmla="*/ 301 h 582"/>
                  <a:gd name="T8" fmla="*/ 53 w 369"/>
                  <a:gd name="T9" fmla="*/ 392 h 582"/>
                  <a:gd name="T10" fmla="*/ 58 w 369"/>
                  <a:gd name="T11" fmla="*/ 434 h 582"/>
                  <a:gd name="T12" fmla="*/ 54 w 369"/>
                  <a:gd name="T13" fmla="*/ 462 h 582"/>
                  <a:gd name="T14" fmla="*/ 57 w 369"/>
                  <a:gd name="T15" fmla="*/ 483 h 582"/>
                  <a:gd name="T16" fmla="*/ 54 w 369"/>
                  <a:gd name="T17" fmla="*/ 546 h 582"/>
                  <a:gd name="T18" fmla="*/ 53 w 369"/>
                  <a:gd name="T19" fmla="*/ 551 h 582"/>
                  <a:gd name="T20" fmla="*/ 58 w 369"/>
                  <a:gd name="T21" fmla="*/ 556 h 582"/>
                  <a:gd name="T22" fmla="*/ 136 w 369"/>
                  <a:gd name="T23" fmla="*/ 582 h 582"/>
                  <a:gd name="T24" fmla="*/ 186 w 369"/>
                  <a:gd name="T25" fmla="*/ 401 h 582"/>
                  <a:gd name="T26" fmla="*/ 202 w 369"/>
                  <a:gd name="T27" fmla="*/ 287 h 582"/>
                  <a:gd name="T28" fmla="*/ 205 w 369"/>
                  <a:gd name="T29" fmla="*/ 282 h 582"/>
                  <a:gd name="T30" fmla="*/ 215 w 369"/>
                  <a:gd name="T31" fmla="*/ 282 h 582"/>
                  <a:gd name="T32" fmla="*/ 332 w 369"/>
                  <a:gd name="T33" fmla="*/ 350 h 582"/>
                  <a:gd name="T34" fmla="*/ 360 w 369"/>
                  <a:gd name="T35" fmla="*/ 229 h 582"/>
                  <a:gd name="T36" fmla="*/ 340 w 369"/>
                  <a:gd name="T37" fmla="*/ 176 h 582"/>
                  <a:gd name="T38" fmla="*/ 306 w 369"/>
                  <a:gd name="T39" fmla="*/ 119 h 582"/>
                  <a:gd name="T40" fmla="*/ 188 w 369"/>
                  <a:gd name="T41" fmla="*/ 42 h 582"/>
                  <a:gd name="T42" fmla="*/ 104 w 369"/>
                  <a:gd name="T43" fmla="*/ 18 h 582"/>
                  <a:gd name="T44" fmla="*/ 47 w 369"/>
                  <a:gd name="T45" fmla="*/ 10 h 582"/>
                  <a:gd name="T46" fmla="*/ 14 w 369"/>
                  <a:gd name="T47" fmla="*/ 66 h 582"/>
                  <a:gd name="T48" fmla="*/ 1 w 369"/>
                  <a:gd name="T49" fmla="*/ 134 h 582"/>
                  <a:gd name="T50" fmla="*/ 14 w 369"/>
                  <a:gd name="T51" fmla="*/ 20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9" h="582">
                    <a:moveTo>
                      <a:pt x="14" y="208"/>
                    </a:moveTo>
                    <a:cubicBezTo>
                      <a:pt x="18" y="220"/>
                      <a:pt x="25" y="232"/>
                      <a:pt x="26" y="245"/>
                    </a:cubicBezTo>
                    <a:cubicBezTo>
                      <a:pt x="26" y="253"/>
                      <a:pt x="26" y="261"/>
                      <a:pt x="26" y="269"/>
                    </a:cubicBezTo>
                    <a:cubicBezTo>
                      <a:pt x="26" y="280"/>
                      <a:pt x="28" y="291"/>
                      <a:pt x="31" y="301"/>
                    </a:cubicBezTo>
                    <a:cubicBezTo>
                      <a:pt x="53" y="392"/>
                      <a:pt x="53" y="392"/>
                      <a:pt x="53" y="392"/>
                    </a:cubicBezTo>
                    <a:cubicBezTo>
                      <a:pt x="57" y="406"/>
                      <a:pt x="60" y="420"/>
                      <a:pt x="58" y="434"/>
                    </a:cubicBezTo>
                    <a:cubicBezTo>
                      <a:pt x="57" y="443"/>
                      <a:pt x="54" y="452"/>
                      <a:pt x="54" y="462"/>
                    </a:cubicBezTo>
                    <a:cubicBezTo>
                      <a:pt x="54" y="469"/>
                      <a:pt x="55" y="476"/>
                      <a:pt x="57" y="483"/>
                    </a:cubicBezTo>
                    <a:cubicBezTo>
                      <a:pt x="61" y="504"/>
                      <a:pt x="60" y="526"/>
                      <a:pt x="54" y="546"/>
                    </a:cubicBezTo>
                    <a:cubicBezTo>
                      <a:pt x="53" y="548"/>
                      <a:pt x="53" y="549"/>
                      <a:pt x="53" y="551"/>
                    </a:cubicBezTo>
                    <a:cubicBezTo>
                      <a:pt x="54" y="554"/>
                      <a:pt x="56" y="555"/>
                      <a:pt x="58" y="556"/>
                    </a:cubicBezTo>
                    <a:cubicBezTo>
                      <a:pt x="82" y="570"/>
                      <a:pt x="109" y="578"/>
                      <a:pt x="136" y="582"/>
                    </a:cubicBezTo>
                    <a:cubicBezTo>
                      <a:pt x="160" y="524"/>
                      <a:pt x="177" y="463"/>
                      <a:pt x="186" y="401"/>
                    </a:cubicBezTo>
                    <a:cubicBezTo>
                      <a:pt x="192" y="363"/>
                      <a:pt x="195" y="325"/>
                      <a:pt x="202" y="287"/>
                    </a:cubicBezTo>
                    <a:cubicBezTo>
                      <a:pt x="202" y="285"/>
                      <a:pt x="203" y="283"/>
                      <a:pt x="205" y="282"/>
                    </a:cubicBezTo>
                    <a:cubicBezTo>
                      <a:pt x="208" y="279"/>
                      <a:pt x="212" y="281"/>
                      <a:pt x="215" y="282"/>
                    </a:cubicBezTo>
                    <a:cubicBezTo>
                      <a:pt x="256" y="302"/>
                      <a:pt x="295" y="325"/>
                      <a:pt x="332" y="350"/>
                    </a:cubicBezTo>
                    <a:cubicBezTo>
                      <a:pt x="359" y="316"/>
                      <a:pt x="369" y="271"/>
                      <a:pt x="360" y="229"/>
                    </a:cubicBezTo>
                    <a:cubicBezTo>
                      <a:pt x="355" y="210"/>
                      <a:pt x="348" y="193"/>
                      <a:pt x="340" y="176"/>
                    </a:cubicBezTo>
                    <a:cubicBezTo>
                      <a:pt x="330" y="156"/>
                      <a:pt x="319" y="137"/>
                      <a:pt x="306" y="119"/>
                    </a:cubicBezTo>
                    <a:cubicBezTo>
                      <a:pt x="276" y="82"/>
                      <a:pt x="232" y="58"/>
                      <a:pt x="188" y="42"/>
                    </a:cubicBezTo>
                    <a:cubicBezTo>
                      <a:pt x="160" y="32"/>
                      <a:pt x="132" y="25"/>
                      <a:pt x="104" y="18"/>
                    </a:cubicBezTo>
                    <a:cubicBezTo>
                      <a:pt x="89" y="13"/>
                      <a:pt x="62" y="0"/>
                      <a:pt x="47" y="10"/>
                    </a:cubicBezTo>
                    <a:cubicBezTo>
                      <a:pt x="31" y="21"/>
                      <a:pt x="21" y="49"/>
                      <a:pt x="14" y="66"/>
                    </a:cubicBezTo>
                    <a:cubicBezTo>
                      <a:pt x="6" y="88"/>
                      <a:pt x="1" y="111"/>
                      <a:pt x="1" y="134"/>
                    </a:cubicBezTo>
                    <a:cubicBezTo>
                      <a:pt x="0" y="159"/>
                      <a:pt x="5" y="184"/>
                      <a:pt x="14" y="208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83" name="íş1îḓè"/>
              <p:cNvSpPr/>
              <p:nvPr/>
            </p:nvSpPr>
            <p:spPr bwMode="auto">
              <a:xfrm>
                <a:off x="6096001" y="2695576"/>
                <a:ext cx="327025" cy="647700"/>
              </a:xfrm>
              <a:custGeom>
                <a:avLst/>
                <a:gdLst>
                  <a:gd name="T0" fmla="*/ 254 w 254"/>
                  <a:gd name="T1" fmla="*/ 79 h 504"/>
                  <a:gd name="T2" fmla="*/ 251 w 254"/>
                  <a:gd name="T3" fmla="*/ 115 h 504"/>
                  <a:gd name="T4" fmla="*/ 245 w 254"/>
                  <a:gd name="T5" fmla="*/ 130 h 504"/>
                  <a:gd name="T6" fmla="*/ 207 w 254"/>
                  <a:gd name="T7" fmla="*/ 205 h 504"/>
                  <a:gd name="T8" fmla="*/ 193 w 254"/>
                  <a:gd name="T9" fmla="*/ 241 h 504"/>
                  <a:gd name="T10" fmla="*/ 185 w 254"/>
                  <a:gd name="T11" fmla="*/ 323 h 504"/>
                  <a:gd name="T12" fmla="*/ 171 w 254"/>
                  <a:gd name="T13" fmla="*/ 346 h 504"/>
                  <a:gd name="T14" fmla="*/ 171 w 254"/>
                  <a:gd name="T15" fmla="*/ 366 h 504"/>
                  <a:gd name="T16" fmla="*/ 164 w 254"/>
                  <a:gd name="T17" fmla="*/ 387 h 504"/>
                  <a:gd name="T18" fmla="*/ 160 w 254"/>
                  <a:gd name="T19" fmla="*/ 408 h 504"/>
                  <a:gd name="T20" fmla="*/ 115 w 254"/>
                  <a:gd name="T21" fmla="*/ 486 h 504"/>
                  <a:gd name="T22" fmla="*/ 65 w 254"/>
                  <a:gd name="T23" fmla="*/ 503 h 504"/>
                  <a:gd name="T24" fmla="*/ 26 w 254"/>
                  <a:gd name="T25" fmla="*/ 472 h 504"/>
                  <a:gd name="T26" fmla="*/ 21 w 254"/>
                  <a:gd name="T27" fmla="*/ 455 h 504"/>
                  <a:gd name="T28" fmla="*/ 0 w 254"/>
                  <a:gd name="T29" fmla="*/ 440 h 504"/>
                  <a:gd name="T30" fmla="*/ 20 w 254"/>
                  <a:gd name="T31" fmla="*/ 408 h 504"/>
                  <a:gd name="T32" fmla="*/ 33 w 254"/>
                  <a:gd name="T33" fmla="*/ 376 h 504"/>
                  <a:gd name="T34" fmla="*/ 30 w 254"/>
                  <a:gd name="T35" fmla="*/ 333 h 504"/>
                  <a:gd name="T36" fmla="*/ 43 w 254"/>
                  <a:gd name="T37" fmla="*/ 298 h 504"/>
                  <a:gd name="T38" fmla="*/ 36 w 254"/>
                  <a:gd name="T39" fmla="*/ 253 h 504"/>
                  <a:gd name="T40" fmla="*/ 47 w 254"/>
                  <a:gd name="T41" fmla="*/ 141 h 504"/>
                  <a:gd name="T42" fmla="*/ 99 w 254"/>
                  <a:gd name="T43" fmla="*/ 0 h 504"/>
                  <a:gd name="T44" fmla="*/ 254 w 254"/>
                  <a:gd name="T45" fmla="*/ 79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4" h="504">
                    <a:moveTo>
                      <a:pt x="254" y="79"/>
                    </a:moveTo>
                    <a:cubicBezTo>
                      <a:pt x="246" y="88"/>
                      <a:pt x="253" y="102"/>
                      <a:pt x="251" y="115"/>
                    </a:cubicBezTo>
                    <a:cubicBezTo>
                      <a:pt x="250" y="120"/>
                      <a:pt x="248" y="125"/>
                      <a:pt x="245" y="130"/>
                    </a:cubicBezTo>
                    <a:cubicBezTo>
                      <a:pt x="207" y="205"/>
                      <a:pt x="207" y="205"/>
                      <a:pt x="207" y="205"/>
                    </a:cubicBezTo>
                    <a:cubicBezTo>
                      <a:pt x="201" y="217"/>
                      <a:pt x="196" y="229"/>
                      <a:pt x="193" y="241"/>
                    </a:cubicBezTo>
                    <a:cubicBezTo>
                      <a:pt x="188" y="269"/>
                      <a:pt x="198" y="299"/>
                      <a:pt x="185" y="323"/>
                    </a:cubicBezTo>
                    <a:cubicBezTo>
                      <a:pt x="180" y="331"/>
                      <a:pt x="173" y="337"/>
                      <a:pt x="171" y="346"/>
                    </a:cubicBezTo>
                    <a:cubicBezTo>
                      <a:pt x="170" y="352"/>
                      <a:pt x="171" y="359"/>
                      <a:pt x="171" y="366"/>
                    </a:cubicBezTo>
                    <a:cubicBezTo>
                      <a:pt x="170" y="373"/>
                      <a:pt x="166" y="380"/>
                      <a:pt x="164" y="387"/>
                    </a:cubicBezTo>
                    <a:cubicBezTo>
                      <a:pt x="162" y="394"/>
                      <a:pt x="161" y="401"/>
                      <a:pt x="160" y="408"/>
                    </a:cubicBezTo>
                    <a:cubicBezTo>
                      <a:pt x="155" y="439"/>
                      <a:pt x="139" y="467"/>
                      <a:pt x="115" y="486"/>
                    </a:cubicBezTo>
                    <a:cubicBezTo>
                      <a:pt x="101" y="498"/>
                      <a:pt x="83" y="504"/>
                      <a:pt x="65" y="503"/>
                    </a:cubicBezTo>
                    <a:cubicBezTo>
                      <a:pt x="47" y="502"/>
                      <a:pt x="30" y="489"/>
                      <a:pt x="26" y="472"/>
                    </a:cubicBezTo>
                    <a:cubicBezTo>
                      <a:pt x="25" y="466"/>
                      <a:pt x="25" y="459"/>
                      <a:pt x="21" y="455"/>
                    </a:cubicBezTo>
                    <a:cubicBezTo>
                      <a:pt x="16" y="448"/>
                      <a:pt x="5" y="447"/>
                      <a:pt x="0" y="440"/>
                    </a:cubicBezTo>
                    <a:cubicBezTo>
                      <a:pt x="20" y="408"/>
                      <a:pt x="20" y="408"/>
                      <a:pt x="20" y="408"/>
                    </a:cubicBezTo>
                    <a:cubicBezTo>
                      <a:pt x="26" y="398"/>
                      <a:pt x="32" y="387"/>
                      <a:pt x="33" y="376"/>
                    </a:cubicBezTo>
                    <a:cubicBezTo>
                      <a:pt x="34" y="361"/>
                      <a:pt x="27" y="347"/>
                      <a:pt x="30" y="333"/>
                    </a:cubicBezTo>
                    <a:cubicBezTo>
                      <a:pt x="32" y="321"/>
                      <a:pt x="41" y="310"/>
                      <a:pt x="43" y="298"/>
                    </a:cubicBezTo>
                    <a:cubicBezTo>
                      <a:pt x="47" y="283"/>
                      <a:pt x="40" y="268"/>
                      <a:pt x="36" y="253"/>
                    </a:cubicBezTo>
                    <a:cubicBezTo>
                      <a:pt x="28" y="216"/>
                      <a:pt x="37" y="178"/>
                      <a:pt x="47" y="141"/>
                    </a:cubicBezTo>
                    <a:cubicBezTo>
                      <a:pt x="60" y="93"/>
                      <a:pt x="73" y="43"/>
                      <a:pt x="99" y="0"/>
                    </a:cubicBezTo>
                    <a:cubicBezTo>
                      <a:pt x="152" y="28"/>
                      <a:pt x="200" y="55"/>
                      <a:pt x="254" y="79"/>
                    </a:cubicBez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84" name="íŝlïďê"/>
              <p:cNvSpPr/>
              <p:nvPr/>
            </p:nvSpPr>
            <p:spPr bwMode="auto">
              <a:xfrm>
                <a:off x="6030913" y="1774826"/>
                <a:ext cx="396875" cy="801688"/>
              </a:xfrm>
              <a:custGeom>
                <a:avLst/>
                <a:gdLst>
                  <a:gd name="T0" fmla="*/ 306 w 309"/>
                  <a:gd name="T1" fmla="*/ 34 h 624"/>
                  <a:gd name="T2" fmla="*/ 307 w 309"/>
                  <a:gd name="T3" fmla="*/ 60 h 624"/>
                  <a:gd name="T4" fmla="*/ 308 w 309"/>
                  <a:gd name="T5" fmla="*/ 121 h 624"/>
                  <a:gd name="T6" fmla="*/ 297 w 309"/>
                  <a:gd name="T7" fmla="*/ 180 h 624"/>
                  <a:gd name="T8" fmla="*/ 276 w 309"/>
                  <a:gd name="T9" fmla="*/ 352 h 624"/>
                  <a:gd name="T10" fmla="*/ 221 w 309"/>
                  <a:gd name="T11" fmla="*/ 558 h 624"/>
                  <a:gd name="T12" fmla="*/ 206 w 309"/>
                  <a:gd name="T13" fmla="*/ 624 h 624"/>
                  <a:gd name="T14" fmla="*/ 0 w 309"/>
                  <a:gd name="T15" fmla="*/ 502 h 624"/>
                  <a:gd name="T16" fmla="*/ 26 w 309"/>
                  <a:gd name="T17" fmla="*/ 187 h 624"/>
                  <a:gd name="T18" fmla="*/ 28 w 309"/>
                  <a:gd name="T19" fmla="*/ 149 h 624"/>
                  <a:gd name="T20" fmla="*/ 43 w 309"/>
                  <a:gd name="T21" fmla="*/ 120 h 624"/>
                  <a:gd name="T22" fmla="*/ 92 w 309"/>
                  <a:gd name="T23" fmla="*/ 46 h 624"/>
                  <a:gd name="T24" fmla="*/ 132 w 309"/>
                  <a:gd name="T25" fmla="*/ 8 h 624"/>
                  <a:gd name="T26" fmla="*/ 189 w 309"/>
                  <a:gd name="T27" fmla="*/ 7 h 624"/>
                  <a:gd name="T28" fmla="*/ 257 w 309"/>
                  <a:gd name="T29" fmla="*/ 19 h 624"/>
                  <a:gd name="T30" fmla="*/ 306 w 309"/>
                  <a:gd name="T31" fmla="*/ 34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624">
                    <a:moveTo>
                      <a:pt x="306" y="34"/>
                    </a:moveTo>
                    <a:cubicBezTo>
                      <a:pt x="309" y="42"/>
                      <a:pt x="307" y="51"/>
                      <a:pt x="307" y="60"/>
                    </a:cubicBezTo>
                    <a:cubicBezTo>
                      <a:pt x="305" y="80"/>
                      <a:pt x="309" y="100"/>
                      <a:pt x="308" y="121"/>
                    </a:cubicBezTo>
                    <a:cubicBezTo>
                      <a:pt x="307" y="141"/>
                      <a:pt x="301" y="160"/>
                      <a:pt x="297" y="180"/>
                    </a:cubicBezTo>
                    <a:cubicBezTo>
                      <a:pt x="285" y="236"/>
                      <a:pt x="288" y="295"/>
                      <a:pt x="276" y="352"/>
                    </a:cubicBezTo>
                    <a:cubicBezTo>
                      <a:pt x="263" y="422"/>
                      <a:pt x="228" y="487"/>
                      <a:pt x="221" y="558"/>
                    </a:cubicBezTo>
                    <a:cubicBezTo>
                      <a:pt x="219" y="580"/>
                      <a:pt x="219" y="605"/>
                      <a:pt x="206" y="624"/>
                    </a:cubicBezTo>
                    <a:cubicBezTo>
                      <a:pt x="133" y="591"/>
                      <a:pt x="64" y="550"/>
                      <a:pt x="0" y="502"/>
                    </a:cubicBezTo>
                    <a:cubicBezTo>
                      <a:pt x="14" y="398"/>
                      <a:pt x="28" y="293"/>
                      <a:pt x="26" y="187"/>
                    </a:cubicBezTo>
                    <a:cubicBezTo>
                      <a:pt x="25" y="175"/>
                      <a:pt x="26" y="162"/>
                      <a:pt x="28" y="149"/>
                    </a:cubicBezTo>
                    <a:cubicBezTo>
                      <a:pt x="32" y="139"/>
                      <a:pt x="36" y="129"/>
                      <a:pt x="43" y="120"/>
                    </a:cubicBezTo>
                    <a:cubicBezTo>
                      <a:pt x="58" y="95"/>
                      <a:pt x="75" y="71"/>
                      <a:pt x="92" y="46"/>
                    </a:cubicBezTo>
                    <a:cubicBezTo>
                      <a:pt x="103" y="31"/>
                      <a:pt x="115" y="15"/>
                      <a:pt x="132" y="8"/>
                    </a:cubicBezTo>
                    <a:cubicBezTo>
                      <a:pt x="149" y="0"/>
                      <a:pt x="170" y="4"/>
                      <a:pt x="189" y="7"/>
                    </a:cubicBezTo>
                    <a:cubicBezTo>
                      <a:pt x="212" y="11"/>
                      <a:pt x="234" y="15"/>
                      <a:pt x="257" y="19"/>
                    </a:cubicBezTo>
                    <a:cubicBezTo>
                      <a:pt x="271" y="22"/>
                      <a:pt x="300" y="17"/>
                      <a:pt x="306" y="34"/>
                    </a:cubicBezTo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85" name="îṣ1ídè"/>
              <p:cNvSpPr/>
              <p:nvPr/>
            </p:nvSpPr>
            <p:spPr bwMode="auto">
              <a:xfrm>
                <a:off x="5680076" y="2151063"/>
                <a:ext cx="128588" cy="188913"/>
              </a:xfrm>
              <a:custGeom>
                <a:avLst/>
                <a:gdLst>
                  <a:gd name="T0" fmla="*/ 30 w 100"/>
                  <a:gd name="T1" fmla="*/ 141 h 147"/>
                  <a:gd name="T2" fmla="*/ 0 w 100"/>
                  <a:gd name="T3" fmla="*/ 116 h 147"/>
                  <a:gd name="T4" fmla="*/ 14 w 100"/>
                  <a:gd name="T5" fmla="*/ 51 h 147"/>
                  <a:gd name="T6" fmla="*/ 27 w 100"/>
                  <a:gd name="T7" fmla="*/ 9 h 147"/>
                  <a:gd name="T8" fmla="*/ 35 w 100"/>
                  <a:gd name="T9" fmla="*/ 0 h 147"/>
                  <a:gd name="T10" fmla="*/ 42 w 100"/>
                  <a:gd name="T11" fmla="*/ 1 h 147"/>
                  <a:gd name="T12" fmla="*/ 88 w 100"/>
                  <a:gd name="T13" fmla="*/ 13 h 147"/>
                  <a:gd name="T14" fmla="*/ 85 w 100"/>
                  <a:gd name="T15" fmla="*/ 54 h 147"/>
                  <a:gd name="T16" fmla="*/ 30 w 100"/>
                  <a:gd name="T17" fmla="*/ 14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147">
                    <a:moveTo>
                      <a:pt x="30" y="141"/>
                    </a:moveTo>
                    <a:cubicBezTo>
                      <a:pt x="21" y="131"/>
                      <a:pt x="10" y="123"/>
                      <a:pt x="0" y="116"/>
                    </a:cubicBezTo>
                    <a:cubicBezTo>
                      <a:pt x="14" y="98"/>
                      <a:pt x="11" y="73"/>
                      <a:pt x="14" y="51"/>
                    </a:cubicBezTo>
                    <a:cubicBezTo>
                      <a:pt x="17" y="37"/>
                      <a:pt x="22" y="23"/>
                      <a:pt x="27" y="9"/>
                    </a:cubicBezTo>
                    <a:cubicBezTo>
                      <a:pt x="29" y="5"/>
                      <a:pt x="31" y="1"/>
                      <a:pt x="35" y="0"/>
                    </a:cubicBezTo>
                    <a:cubicBezTo>
                      <a:pt x="37" y="0"/>
                      <a:pt x="40" y="0"/>
                      <a:pt x="42" y="1"/>
                    </a:cubicBezTo>
                    <a:cubicBezTo>
                      <a:pt x="54" y="6"/>
                      <a:pt x="79" y="5"/>
                      <a:pt x="88" y="13"/>
                    </a:cubicBezTo>
                    <a:cubicBezTo>
                      <a:pt x="100" y="23"/>
                      <a:pt x="89" y="42"/>
                      <a:pt x="85" y="54"/>
                    </a:cubicBezTo>
                    <a:cubicBezTo>
                      <a:pt x="82" y="62"/>
                      <a:pt x="36" y="147"/>
                      <a:pt x="30" y="141"/>
                    </a:cubicBezTo>
                  </a:path>
                </a:pathLst>
              </a:custGeom>
              <a:solidFill>
                <a:srgbClr val="BE6F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86" name="ïŝ1ïḍè"/>
              <p:cNvSpPr/>
              <p:nvPr/>
            </p:nvSpPr>
            <p:spPr bwMode="auto">
              <a:xfrm>
                <a:off x="5478463" y="3079751"/>
                <a:ext cx="301625" cy="300038"/>
              </a:xfrm>
              <a:custGeom>
                <a:avLst/>
                <a:gdLst>
                  <a:gd name="T0" fmla="*/ 222 w 234"/>
                  <a:gd name="T1" fmla="*/ 165 h 233"/>
                  <a:gd name="T2" fmla="*/ 233 w 234"/>
                  <a:gd name="T3" fmla="*/ 197 h 233"/>
                  <a:gd name="T4" fmla="*/ 220 w 234"/>
                  <a:gd name="T5" fmla="*/ 227 h 233"/>
                  <a:gd name="T6" fmla="*/ 185 w 234"/>
                  <a:gd name="T7" fmla="*/ 227 h 233"/>
                  <a:gd name="T8" fmla="*/ 75 w 234"/>
                  <a:gd name="T9" fmla="*/ 127 h 233"/>
                  <a:gd name="T10" fmla="*/ 62 w 234"/>
                  <a:gd name="T11" fmla="*/ 103 h 233"/>
                  <a:gd name="T12" fmla="*/ 46 w 234"/>
                  <a:gd name="T13" fmla="*/ 93 h 233"/>
                  <a:gd name="T14" fmla="*/ 8 w 234"/>
                  <a:gd name="T15" fmla="*/ 55 h 233"/>
                  <a:gd name="T16" fmla="*/ 19 w 234"/>
                  <a:gd name="T17" fmla="*/ 7 h 233"/>
                  <a:gd name="T18" fmla="*/ 50 w 234"/>
                  <a:gd name="T19" fmla="*/ 3 h 233"/>
                  <a:gd name="T20" fmla="*/ 80 w 234"/>
                  <a:gd name="T21" fmla="*/ 16 h 233"/>
                  <a:gd name="T22" fmla="*/ 128 w 234"/>
                  <a:gd name="T23" fmla="*/ 43 h 233"/>
                  <a:gd name="T24" fmla="*/ 161 w 234"/>
                  <a:gd name="T25" fmla="*/ 78 h 233"/>
                  <a:gd name="T26" fmla="*/ 194 w 234"/>
                  <a:gd name="T27" fmla="*/ 120 h 233"/>
                  <a:gd name="T28" fmla="*/ 222 w 234"/>
                  <a:gd name="T29" fmla="*/ 165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4" h="233">
                    <a:moveTo>
                      <a:pt x="222" y="165"/>
                    </a:moveTo>
                    <a:cubicBezTo>
                      <a:pt x="228" y="175"/>
                      <a:pt x="232" y="185"/>
                      <a:pt x="233" y="197"/>
                    </a:cubicBezTo>
                    <a:cubicBezTo>
                      <a:pt x="234" y="208"/>
                      <a:pt x="230" y="221"/>
                      <a:pt x="220" y="227"/>
                    </a:cubicBezTo>
                    <a:cubicBezTo>
                      <a:pt x="211" y="233"/>
                      <a:pt x="197" y="231"/>
                      <a:pt x="185" y="227"/>
                    </a:cubicBezTo>
                    <a:cubicBezTo>
                      <a:pt x="136" y="211"/>
                      <a:pt x="96" y="175"/>
                      <a:pt x="75" y="127"/>
                    </a:cubicBezTo>
                    <a:cubicBezTo>
                      <a:pt x="71" y="119"/>
                      <a:pt x="68" y="110"/>
                      <a:pt x="62" y="103"/>
                    </a:cubicBezTo>
                    <a:cubicBezTo>
                      <a:pt x="57" y="99"/>
                      <a:pt x="51" y="95"/>
                      <a:pt x="46" y="93"/>
                    </a:cubicBezTo>
                    <a:cubicBezTo>
                      <a:pt x="30" y="84"/>
                      <a:pt x="15" y="72"/>
                      <a:pt x="8" y="55"/>
                    </a:cubicBezTo>
                    <a:cubicBezTo>
                      <a:pt x="0" y="39"/>
                      <a:pt x="4" y="17"/>
                      <a:pt x="19" y="7"/>
                    </a:cubicBezTo>
                    <a:cubicBezTo>
                      <a:pt x="28" y="1"/>
                      <a:pt x="39" y="0"/>
                      <a:pt x="50" y="3"/>
                    </a:cubicBezTo>
                    <a:cubicBezTo>
                      <a:pt x="60" y="6"/>
                      <a:pt x="70" y="10"/>
                      <a:pt x="80" y="16"/>
                    </a:cubicBezTo>
                    <a:cubicBezTo>
                      <a:pt x="95" y="24"/>
                      <a:pt x="114" y="32"/>
                      <a:pt x="128" y="43"/>
                    </a:cubicBezTo>
                    <a:cubicBezTo>
                      <a:pt x="140" y="53"/>
                      <a:pt x="150" y="66"/>
                      <a:pt x="161" y="78"/>
                    </a:cubicBezTo>
                    <a:cubicBezTo>
                      <a:pt x="172" y="91"/>
                      <a:pt x="183" y="105"/>
                      <a:pt x="194" y="120"/>
                    </a:cubicBezTo>
                    <a:cubicBezTo>
                      <a:pt x="197" y="124"/>
                      <a:pt x="225" y="161"/>
                      <a:pt x="222" y="165"/>
                    </a:cubicBezTo>
                    <a:close/>
                  </a:path>
                </a:pathLst>
              </a:custGeom>
              <a:solidFill>
                <a:srgbClr val="656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87" name="íṩļïḓé"/>
              <p:cNvSpPr/>
              <p:nvPr/>
            </p:nvSpPr>
            <p:spPr bwMode="auto">
              <a:xfrm>
                <a:off x="5238751" y="3027363"/>
                <a:ext cx="152400" cy="284163"/>
              </a:xfrm>
              <a:custGeom>
                <a:avLst/>
                <a:gdLst>
                  <a:gd name="T0" fmla="*/ 115 w 118"/>
                  <a:gd name="T1" fmla="*/ 122 h 221"/>
                  <a:gd name="T2" fmla="*/ 104 w 118"/>
                  <a:gd name="T3" fmla="*/ 181 h 221"/>
                  <a:gd name="T4" fmla="*/ 87 w 118"/>
                  <a:gd name="T5" fmla="*/ 210 h 221"/>
                  <a:gd name="T6" fmla="*/ 62 w 118"/>
                  <a:gd name="T7" fmla="*/ 220 h 221"/>
                  <a:gd name="T8" fmla="*/ 53 w 118"/>
                  <a:gd name="T9" fmla="*/ 220 h 221"/>
                  <a:gd name="T10" fmla="*/ 40 w 118"/>
                  <a:gd name="T11" fmla="*/ 210 h 221"/>
                  <a:gd name="T12" fmla="*/ 8 w 118"/>
                  <a:gd name="T13" fmla="*/ 152 h 221"/>
                  <a:gd name="T14" fmla="*/ 22 w 118"/>
                  <a:gd name="T15" fmla="*/ 59 h 221"/>
                  <a:gd name="T16" fmla="*/ 43 w 118"/>
                  <a:gd name="T17" fmla="*/ 27 h 221"/>
                  <a:gd name="T18" fmla="*/ 82 w 118"/>
                  <a:gd name="T19" fmla="*/ 10 h 221"/>
                  <a:gd name="T20" fmla="*/ 116 w 118"/>
                  <a:gd name="T21" fmla="*/ 18 h 221"/>
                  <a:gd name="T22" fmla="*/ 115 w 118"/>
                  <a:gd name="T23" fmla="*/ 122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" h="221">
                    <a:moveTo>
                      <a:pt x="115" y="122"/>
                    </a:moveTo>
                    <a:cubicBezTo>
                      <a:pt x="113" y="142"/>
                      <a:pt x="110" y="162"/>
                      <a:pt x="104" y="181"/>
                    </a:cubicBezTo>
                    <a:cubicBezTo>
                      <a:pt x="101" y="192"/>
                      <a:pt x="96" y="203"/>
                      <a:pt x="87" y="210"/>
                    </a:cubicBezTo>
                    <a:cubicBezTo>
                      <a:pt x="80" y="215"/>
                      <a:pt x="71" y="218"/>
                      <a:pt x="62" y="220"/>
                    </a:cubicBezTo>
                    <a:cubicBezTo>
                      <a:pt x="59" y="220"/>
                      <a:pt x="56" y="221"/>
                      <a:pt x="53" y="220"/>
                    </a:cubicBezTo>
                    <a:cubicBezTo>
                      <a:pt x="47" y="219"/>
                      <a:pt x="43" y="214"/>
                      <a:pt x="40" y="210"/>
                    </a:cubicBezTo>
                    <a:cubicBezTo>
                      <a:pt x="26" y="192"/>
                      <a:pt x="13" y="173"/>
                      <a:pt x="8" y="152"/>
                    </a:cubicBezTo>
                    <a:cubicBezTo>
                      <a:pt x="0" y="121"/>
                      <a:pt x="8" y="88"/>
                      <a:pt x="22" y="59"/>
                    </a:cubicBezTo>
                    <a:cubicBezTo>
                      <a:pt x="27" y="47"/>
                      <a:pt x="34" y="36"/>
                      <a:pt x="43" y="27"/>
                    </a:cubicBezTo>
                    <a:cubicBezTo>
                      <a:pt x="54" y="18"/>
                      <a:pt x="68" y="12"/>
                      <a:pt x="82" y="10"/>
                    </a:cubicBezTo>
                    <a:cubicBezTo>
                      <a:pt x="97" y="7"/>
                      <a:pt x="115" y="0"/>
                      <a:pt x="116" y="18"/>
                    </a:cubicBezTo>
                    <a:cubicBezTo>
                      <a:pt x="118" y="53"/>
                      <a:pt x="117" y="87"/>
                      <a:pt x="115" y="122"/>
                    </a:cubicBezTo>
                    <a:close/>
                  </a:path>
                </a:pathLst>
              </a:custGeom>
              <a:solidFill>
                <a:srgbClr val="656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88" name="îṧ1îdé"/>
              <p:cNvSpPr/>
              <p:nvPr/>
            </p:nvSpPr>
            <p:spPr bwMode="auto">
              <a:xfrm>
                <a:off x="5105401" y="2217738"/>
                <a:ext cx="655638" cy="955675"/>
              </a:xfrm>
              <a:custGeom>
                <a:avLst/>
                <a:gdLst>
                  <a:gd name="T0" fmla="*/ 440 w 510"/>
                  <a:gd name="T1" fmla="*/ 0 h 744"/>
                  <a:gd name="T2" fmla="*/ 504 w 510"/>
                  <a:gd name="T3" fmla="*/ 63 h 744"/>
                  <a:gd name="T4" fmla="*/ 502 w 510"/>
                  <a:gd name="T5" fmla="*/ 120 h 744"/>
                  <a:gd name="T6" fmla="*/ 509 w 510"/>
                  <a:gd name="T7" fmla="*/ 169 h 744"/>
                  <a:gd name="T8" fmla="*/ 505 w 510"/>
                  <a:gd name="T9" fmla="*/ 192 h 744"/>
                  <a:gd name="T10" fmla="*/ 503 w 510"/>
                  <a:gd name="T11" fmla="*/ 237 h 744"/>
                  <a:gd name="T12" fmla="*/ 485 w 510"/>
                  <a:gd name="T13" fmla="*/ 336 h 744"/>
                  <a:gd name="T14" fmla="*/ 483 w 510"/>
                  <a:gd name="T15" fmla="*/ 408 h 744"/>
                  <a:gd name="T16" fmla="*/ 487 w 510"/>
                  <a:gd name="T17" fmla="*/ 454 h 744"/>
                  <a:gd name="T18" fmla="*/ 484 w 510"/>
                  <a:gd name="T19" fmla="*/ 488 h 744"/>
                  <a:gd name="T20" fmla="*/ 452 w 510"/>
                  <a:gd name="T21" fmla="*/ 587 h 744"/>
                  <a:gd name="T22" fmla="*/ 437 w 510"/>
                  <a:gd name="T23" fmla="*/ 716 h 744"/>
                  <a:gd name="T24" fmla="*/ 435 w 510"/>
                  <a:gd name="T25" fmla="*/ 734 h 744"/>
                  <a:gd name="T26" fmla="*/ 407 w 510"/>
                  <a:gd name="T27" fmla="*/ 743 h 744"/>
                  <a:gd name="T28" fmla="*/ 307 w 510"/>
                  <a:gd name="T29" fmla="*/ 693 h 744"/>
                  <a:gd name="T30" fmla="*/ 300 w 510"/>
                  <a:gd name="T31" fmla="*/ 679 h 744"/>
                  <a:gd name="T32" fmla="*/ 311 w 510"/>
                  <a:gd name="T33" fmla="*/ 656 h 744"/>
                  <a:gd name="T34" fmla="*/ 326 w 510"/>
                  <a:gd name="T35" fmla="*/ 570 h 744"/>
                  <a:gd name="T36" fmla="*/ 341 w 510"/>
                  <a:gd name="T37" fmla="*/ 508 h 744"/>
                  <a:gd name="T38" fmla="*/ 353 w 510"/>
                  <a:gd name="T39" fmla="*/ 473 h 744"/>
                  <a:gd name="T40" fmla="*/ 347 w 510"/>
                  <a:gd name="T41" fmla="*/ 439 h 744"/>
                  <a:gd name="T42" fmla="*/ 335 w 510"/>
                  <a:gd name="T43" fmla="*/ 401 h 744"/>
                  <a:gd name="T44" fmla="*/ 270 w 510"/>
                  <a:gd name="T45" fmla="*/ 227 h 744"/>
                  <a:gd name="T46" fmla="*/ 233 w 510"/>
                  <a:gd name="T47" fmla="*/ 279 h 744"/>
                  <a:gd name="T48" fmla="*/ 223 w 510"/>
                  <a:gd name="T49" fmla="*/ 395 h 744"/>
                  <a:gd name="T50" fmla="*/ 217 w 510"/>
                  <a:gd name="T51" fmla="*/ 411 h 744"/>
                  <a:gd name="T52" fmla="*/ 216 w 510"/>
                  <a:gd name="T53" fmla="*/ 425 h 744"/>
                  <a:gd name="T54" fmla="*/ 223 w 510"/>
                  <a:gd name="T55" fmla="*/ 541 h 744"/>
                  <a:gd name="T56" fmla="*/ 228 w 510"/>
                  <a:gd name="T57" fmla="*/ 558 h 744"/>
                  <a:gd name="T58" fmla="*/ 236 w 510"/>
                  <a:gd name="T59" fmla="*/ 567 h 744"/>
                  <a:gd name="T60" fmla="*/ 240 w 510"/>
                  <a:gd name="T61" fmla="*/ 600 h 744"/>
                  <a:gd name="T62" fmla="*/ 232 w 510"/>
                  <a:gd name="T63" fmla="*/ 654 h 744"/>
                  <a:gd name="T64" fmla="*/ 229 w 510"/>
                  <a:gd name="T65" fmla="*/ 661 h 744"/>
                  <a:gd name="T66" fmla="*/ 223 w 510"/>
                  <a:gd name="T67" fmla="*/ 665 h 744"/>
                  <a:gd name="T68" fmla="*/ 144 w 510"/>
                  <a:gd name="T69" fmla="*/ 672 h 744"/>
                  <a:gd name="T70" fmla="*/ 123 w 510"/>
                  <a:gd name="T71" fmla="*/ 662 h 744"/>
                  <a:gd name="T72" fmla="*/ 132 w 510"/>
                  <a:gd name="T73" fmla="*/ 640 h 744"/>
                  <a:gd name="T74" fmla="*/ 126 w 510"/>
                  <a:gd name="T75" fmla="*/ 628 h 744"/>
                  <a:gd name="T76" fmla="*/ 94 w 510"/>
                  <a:gd name="T77" fmla="*/ 571 h 744"/>
                  <a:gd name="T78" fmla="*/ 95 w 510"/>
                  <a:gd name="T79" fmla="*/ 553 h 744"/>
                  <a:gd name="T80" fmla="*/ 80 w 510"/>
                  <a:gd name="T81" fmla="*/ 511 h 744"/>
                  <a:gd name="T82" fmla="*/ 84 w 510"/>
                  <a:gd name="T83" fmla="*/ 456 h 744"/>
                  <a:gd name="T84" fmla="*/ 80 w 510"/>
                  <a:gd name="T85" fmla="*/ 381 h 744"/>
                  <a:gd name="T86" fmla="*/ 67 w 510"/>
                  <a:gd name="T87" fmla="*/ 291 h 744"/>
                  <a:gd name="T88" fmla="*/ 58 w 510"/>
                  <a:gd name="T89" fmla="*/ 249 h 744"/>
                  <a:gd name="T90" fmla="*/ 41 w 510"/>
                  <a:gd name="T91" fmla="*/ 210 h 744"/>
                  <a:gd name="T92" fmla="*/ 7 w 510"/>
                  <a:gd name="T93" fmla="*/ 130 h 744"/>
                  <a:gd name="T94" fmla="*/ 1 w 510"/>
                  <a:gd name="T95" fmla="*/ 107 h 744"/>
                  <a:gd name="T96" fmla="*/ 16 w 510"/>
                  <a:gd name="T97" fmla="*/ 70 h 744"/>
                  <a:gd name="T98" fmla="*/ 80 w 510"/>
                  <a:gd name="T99" fmla="*/ 31 h 744"/>
                  <a:gd name="T100" fmla="*/ 93 w 510"/>
                  <a:gd name="T101" fmla="*/ 31 h 744"/>
                  <a:gd name="T102" fmla="*/ 103 w 510"/>
                  <a:gd name="T103" fmla="*/ 36 h 744"/>
                  <a:gd name="T104" fmla="*/ 314 w 510"/>
                  <a:gd name="T105" fmla="*/ 61 h 744"/>
                  <a:gd name="T106" fmla="*/ 330 w 510"/>
                  <a:gd name="T107" fmla="*/ 61 h 744"/>
                  <a:gd name="T108" fmla="*/ 365 w 510"/>
                  <a:gd name="T109" fmla="*/ 37 h 744"/>
                  <a:gd name="T110" fmla="*/ 440 w 510"/>
                  <a:gd name="T111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0" h="744">
                    <a:moveTo>
                      <a:pt x="440" y="0"/>
                    </a:moveTo>
                    <a:cubicBezTo>
                      <a:pt x="468" y="14"/>
                      <a:pt x="498" y="32"/>
                      <a:pt x="504" y="63"/>
                    </a:cubicBezTo>
                    <a:cubicBezTo>
                      <a:pt x="507" y="82"/>
                      <a:pt x="501" y="101"/>
                      <a:pt x="502" y="120"/>
                    </a:cubicBezTo>
                    <a:cubicBezTo>
                      <a:pt x="503" y="136"/>
                      <a:pt x="510" y="152"/>
                      <a:pt x="509" y="169"/>
                    </a:cubicBezTo>
                    <a:cubicBezTo>
                      <a:pt x="508" y="177"/>
                      <a:pt x="507" y="185"/>
                      <a:pt x="505" y="192"/>
                    </a:cubicBezTo>
                    <a:cubicBezTo>
                      <a:pt x="503" y="207"/>
                      <a:pt x="504" y="222"/>
                      <a:pt x="503" y="237"/>
                    </a:cubicBezTo>
                    <a:cubicBezTo>
                      <a:pt x="502" y="271"/>
                      <a:pt x="491" y="303"/>
                      <a:pt x="485" y="336"/>
                    </a:cubicBezTo>
                    <a:cubicBezTo>
                      <a:pt x="481" y="360"/>
                      <a:pt x="481" y="384"/>
                      <a:pt x="483" y="408"/>
                    </a:cubicBezTo>
                    <a:cubicBezTo>
                      <a:pt x="484" y="423"/>
                      <a:pt x="487" y="439"/>
                      <a:pt x="487" y="454"/>
                    </a:cubicBezTo>
                    <a:cubicBezTo>
                      <a:pt x="487" y="465"/>
                      <a:pt x="486" y="477"/>
                      <a:pt x="484" y="488"/>
                    </a:cubicBezTo>
                    <a:cubicBezTo>
                      <a:pt x="479" y="522"/>
                      <a:pt x="468" y="556"/>
                      <a:pt x="452" y="587"/>
                    </a:cubicBezTo>
                    <a:cubicBezTo>
                      <a:pt x="433" y="625"/>
                      <a:pt x="435" y="674"/>
                      <a:pt x="437" y="716"/>
                    </a:cubicBezTo>
                    <a:cubicBezTo>
                      <a:pt x="438" y="722"/>
                      <a:pt x="438" y="728"/>
                      <a:pt x="435" y="734"/>
                    </a:cubicBezTo>
                    <a:cubicBezTo>
                      <a:pt x="430" y="743"/>
                      <a:pt x="418" y="744"/>
                      <a:pt x="407" y="743"/>
                    </a:cubicBezTo>
                    <a:cubicBezTo>
                      <a:pt x="369" y="740"/>
                      <a:pt x="333" y="722"/>
                      <a:pt x="307" y="693"/>
                    </a:cubicBezTo>
                    <a:cubicBezTo>
                      <a:pt x="303" y="689"/>
                      <a:pt x="301" y="684"/>
                      <a:pt x="300" y="679"/>
                    </a:cubicBezTo>
                    <a:cubicBezTo>
                      <a:pt x="299" y="670"/>
                      <a:pt x="306" y="663"/>
                      <a:pt x="311" y="656"/>
                    </a:cubicBezTo>
                    <a:cubicBezTo>
                      <a:pt x="328" y="632"/>
                      <a:pt x="324" y="600"/>
                      <a:pt x="326" y="570"/>
                    </a:cubicBezTo>
                    <a:cubicBezTo>
                      <a:pt x="327" y="549"/>
                      <a:pt x="332" y="528"/>
                      <a:pt x="341" y="508"/>
                    </a:cubicBezTo>
                    <a:cubicBezTo>
                      <a:pt x="346" y="497"/>
                      <a:pt x="352" y="486"/>
                      <a:pt x="353" y="473"/>
                    </a:cubicBezTo>
                    <a:cubicBezTo>
                      <a:pt x="354" y="462"/>
                      <a:pt x="350" y="450"/>
                      <a:pt x="347" y="439"/>
                    </a:cubicBezTo>
                    <a:cubicBezTo>
                      <a:pt x="335" y="401"/>
                      <a:pt x="335" y="401"/>
                      <a:pt x="335" y="401"/>
                    </a:cubicBezTo>
                    <a:cubicBezTo>
                      <a:pt x="316" y="342"/>
                      <a:pt x="298" y="282"/>
                      <a:pt x="270" y="227"/>
                    </a:cubicBezTo>
                    <a:cubicBezTo>
                      <a:pt x="251" y="239"/>
                      <a:pt x="238" y="258"/>
                      <a:pt x="233" y="279"/>
                    </a:cubicBezTo>
                    <a:cubicBezTo>
                      <a:pt x="222" y="317"/>
                      <a:pt x="237" y="359"/>
                      <a:pt x="223" y="395"/>
                    </a:cubicBezTo>
                    <a:cubicBezTo>
                      <a:pt x="220" y="400"/>
                      <a:pt x="218" y="405"/>
                      <a:pt x="217" y="411"/>
                    </a:cubicBezTo>
                    <a:cubicBezTo>
                      <a:pt x="216" y="415"/>
                      <a:pt x="216" y="420"/>
                      <a:pt x="216" y="425"/>
                    </a:cubicBezTo>
                    <a:cubicBezTo>
                      <a:pt x="216" y="464"/>
                      <a:pt x="219" y="503"/>
                      <a:pt x="223" y="541"/>
                    </a:cubicBezTo>
                    <a:cubicBezTo>
                      <a:pt x="223" y="547"/>
                      <a:pt x="225" y="553"/>
                      <a:pt x="228" y="558"/>
                    </a:cubicBezTo>
                    <a:cubicBezTo>
                      <a:pt x="230" y="561"/>
                      <a:pt x="234" y="564"/>
                      <a:pt x="236" y="567"/>
                    </a:cubicBezTo>
                    <a:cubicBezTo>
                      <a:pt x="243" y="576"/>
                      <a:pt x="242" y="589"/>
                      <a:pt x="240" y="600"/>
                    </a:cubicBezTo>
                    <a:cubicBezTo>
                      <a:pt x="232" y="654"/>
                      <a:pt x="232" y="654"/>
                      <a:pt x="232" y="654"/>
                    </a:cubicBezTo>
                    <a:cubicBezTo>
                      <a:pt x="232" y="656"/>
                      <a:pt x="231" y="659"/>
                      <a:pt x="229" y="661"/>
                    </a:cubicBezTo>
                    <a:cubicBezTo>
                      <a:pt x="228" y="663"/>
                      <a:pt x="225" y="664"/>
                      <a:pt x="223" y="665"/>
                    </a:cubicBezTo>
                    <a:cubicBezTo>
                      <a:pt x="197" y="673"/>
                      <a:pt x="170" y="675"/>
                      <a:pt x="144" y="672"/>
                    </a:cubicBezTo>
                    <a:cubicBezTo>
                      <a:pt x="136" y="671"/>
                      <a:pt x="129" y="666"/>
                      <a:pt x="123" y="662"/>
                    </a:cubicBezTo>
                    <a:cubicBezTo>
                      <a:pt x="122" y="654"/>
                      <a:pt x="132" y="648"/>
                      <a:pt x="132" y="640"/>
                    </a:cubicBezTo>
                    <a:cubicBezTo>
                      <a:pt x="132" y="636"/>
                      <a:pt x="130" y="631"/>
                      <a:pt x="126" y="628"/>
                    </a:cubicBezTo>
                    <a:cubicBezTo>
                      <a:pt x="111" y="611"/>
                      <a:pt x="94" y="593"/>
                      <a:pt x="94" y="571"/>
                    </a:cubicBezTo>
                    <a:cubicBezTo>
                      <a:pt x="94" y="565"/>
                      <a:pt x="95" y="559"/>
                      <a:pt x="95" y="553"/>
                    </a:cubicBezTo>
                    <a:cubicBezTo>
                      <a:pt x="94" y="538"/>
                      <a:pt x="84" y="525"/>
                      <a:pt x="80" y="511"/>
                    </a:cubicBezTo>
                    <a:cubicBezTo>
                      <a:pt x="76" y="493"/>
                      <a:pt x="82" y="474"/>
                      <a:pt x="84" y="456"/>
                    </a:cubicBezTo>
                    <a:cubicBezTo>
                      <a:pt x="87" y="431"/>
                      <a:pt x="84" y="406"/>
                      <a:pt x="80" y="381"/>
                    </a:cubicBezTo>
                    <a:cubicBezTo>
                      <a:pt x="67" y="291"/>
                      <a:pt x="67" y="291"/>
                      <a:pt x="67" y="291"/>
                    </a:cubicBezTo>
                    <a:cubicBezTo>
                      <a:pt x="65" y="277"/>
                      <a:pt x="62" y="263"/>
                      <a:pt x="58" y="249"/>
                    </a:cubicBezTo>
                    <a:cubicBezTo>
                      <a:pt x="53" y="236"/>
                      <a:pt x="47" y="223"/>
                      <a:pt x="41" y="210"/>
                    </a:cubicBezTo>
                    <a:cubicBezTo>
                      <a:pt x="28" y="184"/>
                      <a:pt x="17" y="157"/>
                      <a:pt x="7" y="130"/>
                    </a:cubicBezTo>
                    <a:cubicBezTo>
                      <a:pt x="4" y="123"/>
                      <a:pt x="1" y="115"/>
                      <a:pt x="1" y="107"/>
                    </a:cubicBezTo>
                    <a:cubicBezTo>
                      <a:pt x="0" y="94"/>
                      <a:pt x="7" y="81"/>
                      <a:pt x="16" y="70"/>
                    </a:cubicBezTo>
                    <a:cubicBezTo>
                      <a:pt x="32" y="50"/>
                      <a:pt x="55" y="37"/>
                      <a:pt x="80" y="31"/>
                    </a:cubicBezTo>
                    <a:cubicBezTo>
                      <a:pt x="84" y="30"/>
                      <a:pt x="88" y="30"/>
                      <a:pt x="93" y="31"/>
                    </a:cubicBezTo>
                    <a:cubicBezTo>
                      <a:pt x="96" y="32"/>
                      <a:pt x="100" y="34"/>
                      <a:pt x="103" y="36"/>
                    </a:cubicBezTo>
                    <a:cubicBezTo>
                      <a:pt x="165" y="77"/>
                      <a:pt x="244" y="86"/>
                      <a:pt x="314" y="61"/>
                    </a:cubicBezTo>
                    <a:cubicBezTo>
                      <a:pt x="318" y="64"/>
                      <a:pt x="326" y="63"/>
                      <a:pt x="330" y="61"/>
                    </a:cubicBezTo>
                    <a:cubicBezTo>
                      <a:pt x="343" y="55"/>
                      <a:pt x="354" y="45"/>
                      <a:pt x="365" y="37"/>
                    </a:cubicBezTo>
                    <a:cubicBezTo>
                      <a:pt x="386" y="21"/>
                      <a:pt x="414" y="6"/>
                      <a:pt x="440" y="0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89" name="ïṣḷîḋê"/>
              <p:cNvSpPr/>
              <p:nvPr/>
            </p:nvSpPr>
            <p:spPr bwMode="auto">
              <a:xfrm>
                <a:off x="4597401" y="3465513"/>
                <a:ext cx="296863" cy="280988"/>
              </a:xfrm>
              <a:custGeom>
                <a:avLst/>
                <a:gdLst>
                  <a:gd name="T0" fmla="*/ 6 w 230"/>
                  <a:gd name="T1" fmla="*/ 56 h 219"/>
                  <a:gd name="T2" fmla="*/ 15 w 230"/>
                  <a:gd name="T3" fmla="*/ 73 h 219"/>
                  <a:gd name="T4" fmla="*/ 59 w 230"/>
                  <a:gd name="T5" fmla="*/ 129 h 219"/>
                  <a:gd name="T6" fmla="*/ 64 w 230"/>
                  <a:gd name="T7" fmla="*/ 144 h 219"/>
                  <a:gd name="T8" fmla="*/ 90 w 230"/>
                  <a:gd name="T9" fmla="*/ 181 h 219"/>
                  <a:gd name="T10" fmla="*/ 119 w 230"/>
                  <a:gd name="T11" fmla="*/ 200 h 219"/>
                  <a:gd name="T12" fmla="*/ 176 w 230"/>
                  <a:gd name="T13" fmla="*/ 218 h 219"/>
                  <a:gd name="T14" fmla="*/ 188 w 230"/>
                  <a:gd name="T15" fmla="*/ 217 h 219"/>
                  <a:gd name="T16" fmla="*/ 206 w 230"/>
                  <a:gd name="T17" fmla="*/ 210 h 219"/>
                  <a:gd name="T18" fmla="*/ 227 w 230"/>
                  <a:gd name="T19" fmla="*/ 175 h 219"/>
                  <a:gd name="T20" fmla="*/ 225 w 230"/>
                  <a:gd name="T21" fmla="*/ 167 h 219"/>
                  <a:gd name="T22" fmla="*/ 217 w 230"/>
                  <a:gd name="T23" fmla="*/ 155 h 219"/>
                  <a:gd name="T24" fmla="*/ 194 w 230"/>
                  <a:gd name="T25" fmla="*/ 130 h 219"/>
                  <a:gd name="T26" fmla="*/ 159 w 230"/>
                  <a:gd name="T27" fmla="*/ 113 h 219"/>
                  <a:gd name="T28" fmla="*/ 149 w 230"/>
                  <a:gd name="T29" fmla="*/ 101 h 219"/>
                  <a:gd name="T30" fmla="*/ 129 w 230"/>
                  <a:gd name="T31" fmla="*/ 56 h 219"/>
                  <a:gd name="T32" fmla="*/ 115 w 230"/>
                  <a:gd name="T33" fmla="*/ 22 h 219"/>
                  <a:gd name="T34" fmla="*/ 82 w 230"/>
                  <a:gd name="T35" fmla="*/ 9 h 219"/>
                  <a:gd name="T36" fmla="*/ 70 w 230"/>
                  <a:gd name="T37" fmla="*/ 8 h 219"/>
                  <a:gd name="T38" fmla="*/ 53 w 230"/>
                  <a:gd name="T39" fmla="*/ 7 h 219"/>
                  <a:gd name="T40" fmla="*/ 40 w 230"/>
                  <a:gd name="T41" fmla="*/ 1 h 219"/>
                  <a:gd name="T42" fmla="*/ 26 w 230"/>
                  <a:gd name="T43" fmla="*/ 7 h 219"/>
                  <a:gd name="T44" fmla="*/ 6 w 230"/>
                  <a:gd name="T45" fmla="*/ 5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0" h="219">
                    <a:moveTo>
                      <a:pt x="6" y="56"/>
                    </a:moveTo>
                    <a:cubicBezTo>
                      <a:pt x="8" y="62"/>
                      <a:pt x="11" y="68"/>
                      <a:pt x="15" y="73"/>
                    </a:cubicBezTo>
                    <a:cubicBezTo>
                      <a:pt x="30" y="92"/>
                      <a:pt x="50" y="107"/>
                      <a:pt x="59" y="129"/>
                    </a:cubicBezTo>
                    <a:cubicBezTo>
                      <a:pt x="61" y="134"/>
                      <a:pt x="63" y="139"/>
                      <a:pt x="64" y="144"/>
                    </a:cubicBezTo>
                    <a:cubicBezTo>
                      <a:pt x="70" y="158"/>
                      <a:pt x="79" y="171"/>
                      <a:pt x="90" y="181"/>
                    </a:cubicBezTo>
                    <a:cubicBezTo>
                      <a:pt x="99" y="189"/>
                      <a:pt x="109" y="195"/>
                      <a:pt x="119" y="200"/>
                    </a:cubicBezTo>
                    <a:cubicBezTo>
                      <a:pt x="137" y="210"/>
                      <a:pt x="156" y="219"/>
                      <a:pt x="176" y="218"/>
                    </a:cubicBezTo>
                    <a:cubicBezTo>
                      <a:pt x="180" y="218"/>
                      <a:pt x="184" y="218"/>
                      <a:pt x="188" y="217"/>
                    </a:cubicBezTo>
                    <a:cubicBezTo>
                      <a:pt x="194" y="215"/>
                      <a:pt x="200" y="213"/>
                      <a:pt x="206" y="210"/>
                    </a:cubicBezTo>
                    <a:cubicBezTo>
                      <a:pt x="219" y="203"/>
                      <a:pt x="230" y="189"/>
                      <a:pt x="227" y="175"/>
                    </a:cubicBezTo>
                    <a:cubicBezTo>
                      <a:pt x="227" y="172"/>
                      <a:pt x="226" y="169"/>
                      <a:pt x="225" y="167"/>
                    </a:cubicBezTo>
                    <a:cubicBezTo>
                      <a:pt x="223" y="162"/>
                      <a:pt x="220" y="159"/>
                      <a:pt x="217" y="155"/>
                    </a:cubicBezTo>
                    <a:cubicBezTo>
                      <a:pt x="211" y="146"/>
                      <a:pt x="204" y="136"/>
                      <a:pt x="194" y="130"/>
                    </a:cubicBezTo>
                    <a:cubicBezTo>
                      <a:pt x="183" y="123"/>
                      <a:pt x="169" y="122"/>
                      <a:pt x="159" y="113"/>
                    </a:cubicBezTo>
                    <a:cubicBezTo>
                      <a:pt x="155" y="110"/>
                      <a:pt x="151" y="105"/>
                      <a:pt x="149" y="101"/>
                    </a:cubicBezTo>
                    <a:cubicBezTo>
                      <a:pt x="140" y="87"/>
                      <a:pt x="133" y="72"/>
                      <a:pt x="129" y="56"/>
                    </a:cubicBezTo>
                    <a:cubicBezTo>
                      <a:pt x="126" y="44"/>
                      <a:pt x="124" y="30"/>
                      <a:pt x="115" y="22"/>
                    </a:cubicBezTo>
                    <a:cubicBezTo>
                      <a:pt x="106" y="13"/>
                      <a:pt x="94" y="11"/>
                      <a:pt x="82" y="9"/>
                    </a:cubicBezTo>
                    <a:cubicBezTo>
                      <a:pt x="78" y="8"/>
                      <a:pt x="74" y="8"/>
                      <a:pt x="70" y="8"/>
                    </a:cubicBezTo>
                    <a:cubicBezTo>
                      <a:pt x="65" y="8"/>
                      <a:pt x="59" y="9"/>
                      <a:pt x="53" y="7"/>
                    </a:cubicBezTo>
                    <a:cubicBezTo>
                      <a:pt x="48" y="4"/>
                      <a:pt x="46" y="0"/>
                      <a:pt x="40" y="1"/>
                    </a:cubicBezTo>
                    <a:cubicBezTo>
                      <a:pt x="34" y="2"/>
                      <a:pt x="30" y="4"/>
                      <a:pt x="26" y="7"/>
                    </a:cubicBezTo>
                    <a:cubicBezTo>
                      <a:pt x="10" y="18"/>
                      <a:pt x="0" y="38"/>
                      <a:pt x="6" y="56"/>
                    </a:cubicBez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90" name="ïṩḻîḍé"/>
              <p:cNvSpPr/>
              <p:nvPr/>
            </p:nvSpPr>
            <p:spPr bwMode="auto">
              <a:xfrm>
                <a:off x="4641851" y="3492501"/>
                <a:ext cx="198438" cy="212725"/>
              </a:xfrm>
              <a:custGeom>
                <a:avLst/>
                <a:gdLst>
                  <a:gd name="T0" fmla="*/ 114 w 154"/>
                  <a:gd name="T1" fmla="*/ 53 h 166"/>
                  <a:gd name="T2" fmla="*/ 131 w 154"/>
                  <a:gd name="T3" fmla="*/ 90 h 166"/>
                  <a:gd name="T4" fmla="*/ 150 w 154"/>
                  <a:gd name="T5" fmla="*/ 108 h 166"/>
                  <a:gd name="T6" fmla="*/ 144 w 154"/>
                  <a:gd name="T7" fmla="*/ 134 h 166"/>
                  <a:gd name="T8" fmla="*/ 118 w 154"/>
                  <a:gd name="T9" fmla="*/ 157 h 166"/>
                  <a:gd name="T10" fmla="*/ 90 w 154"/>
                  <a:gd name="T11" fmla="*/ 164 h 166"/>
                  <a:gd name="T12" fmla="*/ 70 w 154"/>
                  <a:gd name="T13" fmla="*/ 151 h 166"/>
                  <a:gd name="T14" fmla="*/ 34 w 154"/>
                  <a:gd name="T15" fmla="*/ 108 h 166"/>
                  <a:gd name="T16" fmla="*/ 17 w 154"/>
                  <a:gd name="T17" fmla="*/ 52 h 166"/>
                  <a:gd name="T18" fmla="*/ 1 w 154"/>
                  <a:gd name="T19" fmla="*/ 21 h 166"/>
                  <a:gd name="T20" fmla="*/ 1 w 154"/>
                  <a:gd name="T21" fmla="*/ 9 h 166"/>
                  <a:gd name="T22" fmla="*/ 17 w 154"/>
                  <a:gd name="T23" fmla="*/ 0 h 166"/>
                  <a:gd name="T24" fmla="*/ 35 w 154"/>
                  <a:gd name="T25" fmla="*/ 4 h 166"/>
                  <a:gd name="T26" fmla="*/ 91 w 154"/>
                  <a:gd name="T27" fmla="*/ 19 h 166"/>
                  <a:gd name="T28" fmla="*/ 107 w 154"/>
                  <a:gd name="T29" fmla="*/ 28 h 166"/>
                  <a:gd name="T30" fmla="*/ 114 w 154"/>
                  <a:gd name="T31" fmla="*/ 5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6">
                    <a:moveTo>
                      <a:pt x="114" y="53"/>
                    </a:moveTo>
                    <a:cubicBezTo>
                      <a:pt x="117" y="67"/>
                      <a:pt x="121" y="81"/>
                      <a:pt x="131" y="90"/>
                    </a:cubicBezTo>
                    <a:cubicBezTo>
                      <a:pt x="138" y="96"/>
                      <a:pt x="147" y="100"/>
                      <a:pt x="150" y="108"/>
                    </a:cubicBezTo>
                    <a:cubicBezTo>
                      <a:pt x="154" y="116"/>
                      <a:pt x="149" y="126"/>
                      <a:pt x="144" y="134"/>
                    </a:cubicBezTo>
                    <a:cubicBezTo>
                      <a:pt x="137" y="143"/>
                      <a:pt x="128" y="151"/>
                      <a:pt x="118" y="157"/>
                    </a:cubicBezTo>
                    <a:cubicBezTo>
                      <a:pt x="110" y="162"/>
                      <a:pt x="100" y="166"/>
                      <a:pt x="90" y="164"/>
                    </a:cubicBezTo>
                    <a:cubicBezTo>
                      <a:pt x="82" y="162"/>
                      <a:pt x="75" y="156"/>
                      <a:pt x="70" y="151"/>
                    </a:cubicBezTo>
                    <a:cubicBezTo>
                      <a:pt x="56" y="138"/>
                      <a:pt x="42" y="125"/>
                      <a:pt x="34" y="108"/>
                    </a:cubicBezTo>
                    <a:cubicBezTo>
                      <a:pt x="26" y="90"/>
                      <a:pt x="26" y="69"/>
                      <a:pt x="17" y="52"/>
                    </a:cubicBezTo>
                    <a:cubicBezTo>
                      <a:pt x="12" y="41"/>
                      <a:pt x="4" y="32"/>
                      <a:pt x="1" y="21"/>
                    </a:cubicBezTo>
                    <a:cubicBezTo>
                      <a:pt x="0" y="17"/>
                      <a:pt x="0" y="13"/>
                      <a:pt x="1" y="9"/>
                    </a:cubicBezTo>
                    <a:cubicBezTo>
                      <a:pt x="4" y="3"/>
                      <a:pt x="10" y="0"/>
                      <a:pt x="17" y="0"/>
                    </a:cubicBezTo>
                    <a:cubicBezTo>
                      <a:pt x="23" y="0"/>
                      <a:pt x="30" y="1"/>
                      <a:pt x="35" y="4"/>
                    </a:cubicBezTo>
                    <a:cubicBezTo>
                      <a:pt x="54" y="10"/>
                      <a:pt x="72" y="15"/>
                      <a:pt x="91" y="19"/>
                    </a:cubicBezTo>
                    <a:cubicBezTo>
                      <a:pt x="98" y="21"/>
                      <a:pt x="103" y="21"/>
                      <a:pt x="107" y="28"/>
                    </a:cubicBezTo>
                    <a:cubicBezTo>
                      <a:pt x="110" y="36"/>
                      <a:pt x="113" y="45"/>
                      <a:pt x="114" y="53"/>
                    </a:cubicBezTo>
                    <a:close/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</a:p>
            </p:txBody>
          </p:sp>
          <p:sp>
            <p:nvSpPr>
              <p:cNvPr id="91" name="ïṩ1íďê"/>
              <p:cNvSpPr/>
              <p:nvPr/>
            </p:nvSpPr>
            <p:spPr bwMode="auto">
              <a:xfrm>
                <a:off x="4838701" y="3678238"/>
                <a:ext cx="55563" cy="65088"/>
              </a:xfrm>
              <a:custGeom>
                <a:avLst/>
                <a:gdLst>
                  <a:gd name="T0" fmla="*/ 7 w 43"/>
                  <a:gd name="T1" fmla="*/ 23 h 51"/>
                  <a:gd name="T2" fmla="*/ 1 w 43"/>
                  <a:gd name="T3" fmla="*/ 38 h 51"/>
                  <a:gd name="T4" fmla="*/ 1 w 43"/>
                  <a:gd name="T5" fmla="*/ 51 h 51"/>
                  <a:gd name="T6" fmla="*/ 19 w 43"/>
                  <a:gd name="T7" fmla="*/ 44 h 51"/>
                  <a:gd name="T8" fmla="*/ 40 w 43"/>
                  <a:gd name="T9" fmla="*/ 8 h 51"/>
                  <a:gd name="T10" fmla="*/ 37 w 43"/>
                  <a:gd name="T11" fmla="*/ 0 h 51"/>
                  <a:gd name="T12" fmla="*/ 27 w 43"/>
                  <a:gd name="T13" fmla="*/ 4 h 51"/>
                  <a:gd name="T14" fmla="*/ 7 w 43"/>
                  <a:gd name="T15" fmla="*/ 2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51">
                    <a:moveTo>
                      <a:pt x="7" y="23"/>
                    </a:moveTo>
                    <a:cubicBezTo>
                      <a:pt x="4" y="28"/>
                      <a:pt x="2" y="33"/>
                      <a:pt x="1" y="38"/>
                    </a:cubicBezTo>
                    <a:cubicBezTo>
                      <a:pt x="0" y="42"/>
                      <a:pt x="0" y="46"/>
                      <a:pt x="1" y="51"/>
                    </a:cubicBezTo>
                    <a:cubicBezTo>
                      <a:pt x="7" y="49"/>
                      <a:pt x="13" y="47"/>
                      <a:pt x="19" y="44"/>
                    </a:cubicBezTo>
                    <a:cubicBezTo>
                      <a:pt x="32" y="37"/>
                      <a:pt x="43" y="23"/>
                      <a:pt x="40" y="8"/>
                    </a:cubicBezTo>
                    <a:cubicBezTo>
                      <a:pt x="40" y="6"/>
                      <a:pt x="39" y="3"/>
                      <a:pt x="37" y="0"/>
                    </a:cubicBezTo>
                    <a:cubicBezTo>
                      <a:pt x="34" y="0"/>
                      <a:pt x="30" y="1"/>
                      <a:pt x="27" y="4"/>
                    </a:cubicBezTo>
                    <a:cubicBezTo>
                      <a:pt x="19" y="9"/>
                      <a:pt x="13" y="16"/>
                      <a:pt x="7" y="23"/>
                    </a:cubicBezTo>
                    <a:close/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2" name="îṣļîḋè"/>
              <p:cNvSpPr/>
              <p:nvPr/>
            </p:nvSpPr>
            <p:spPr bwMode="auto">
              <a:xfrm>
                <a:off x="4660901" y="3282951"/>
                <a:ext cx="320675" cy="190500"/>
              </a:xfrm>
              <a:custGeom>
                <a:avLst/>
                <a:gdLst>
                  <a:gd name="T0" fmla="*/ 2 w 249"/>
                  <a:gd name="T1" fmla="*/ 27 h 149"/>
                  <a:gd name="T2" fmla="*/ 1 w 249"/>
                  <a:gd name="T3" fmla="*/ 39 h 149"/>
                  <a:gd name="T4" fmla="*/ 18 w 249"/>
                  <a:gd name="T5" fmla="*/ 55 h 149"/>
                  <a:gd name="T6" fmla="*/ 88 w 249"/>
                  <a:gd name="T7" fmla="*/ 90 h 149"/>
                  <a:gd name="T8" fmla="*/ 103 w 249"/>
                  <a:gd name="T9" fmla="*/ 97 h 149"/>
                  <a:gd name="T10" fmla="*/ 134 w 249"/>
                  <a:gd name="T11" fmla="*/ 125 h 149"/>
                  <a:gd name="T12" fmla="*/ 169 w 249"/>
                  <a:gd name="T13" fmla="*/ 146 h 149"/>
                  <a:gd name="T14" fmla="*/ 209 w 249"/>
                  <a:gd name="T15" fmla="*/ 141 h 149"/>
                  <a:gd name="T16" fmla="*/ 228 w 249"/>
                  <a:gd name="T17" fmla="*/ 129 h 149"/>
                  <a:gd name="T18" fmla="*/ 241 w 249"/>
                  <a:gd name="T19" fmla="*/ 115 h 149"/>
                  <a:gd name="T20" fmla="*/ 248 w 249"/>
                  <a:gd name="T21" fmla="*/ 102 h 149"/>
                  <a:gd name="T22" fmla="*/ 242 w 249"/>
                  <a:gd name="T23" fmla="*/ 82 h 149"/>
                  <a:gd name="T24" fmla="*/ 234 w 249"/>
                  <a:gd name="T25" fmla="*/ 72 h 149"/>
                  <a:gd name="T26" fmla="*/ 126 w 249"/>
                  <a:gd name="T27" fmla="*/ 21 h 149"/>
                  <a:gd name="T28" fmla="*/ 82 w 249"/>
                  <a:gd name="T29" fmla="*/ 8 h 149"/>
                  <a:gd name="T30" fmla="*/ 37 w 249"/>
                  <a:gd name="T31" fmla="*/ 2 h 149"/>
                  <a:gd name="T32" fmla="*/ 2 w 249"/>
                  <a:gd name="T33" fmla="*/ 2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49">
                    <a:moveTo>
                      <a:pt x="2" y="27"/>
                    </a:moveTo>
                    <a:cubicBezTo>
                      <a:pt x="0" y="31"/>
                      <a:pt x="0" y="35"/>
                      <a:pt x="1" y="39"/>
                    </a:cubicBezTo>
                    <a:cubicBezTo>
                      <a:pt x="2" y="47"/>
                      <a:pt x="11" y="52"/>
                      <a:pt x="18" y="55"/>
                    </a:cubicBezTo>
                    <a:cubicBezTo>
                      <a:pt x="88" y="90"/>
                      <a:pt x="88" y="90"/>
                      <a:pt x="88" y="90"/>
                    </a:cubicBezTo>
                    <a:cubicBezTo>
                      <a:pt x="93" y="92"/>
                      <a:pt x="98" y="95"/>
                      <a:pt x="103" y="97"/>
                    </a:cubicBezTo>
                    <a:cubicBezTo>
                      <a:pt x="115" y="105"/>
                      <a:pt x="124" y="115"/>
                      <a:pt x="134" y="125"/>
                    </a:cubicBezTo>
                    <a:cubicBezTo>
                      <a:pt x="144" y="134"/>
                      <a:pt x="156" y="143"/>
                      <a:pt x="169" y="146"/>
                    </a:cubicBezTo>
                    <a:cubicBezTo>
                      <a:pt x="183" y="149"/>
                      <a:pt x="197" y="148"/>
                      <a:pt x="209" y="141"/>
                    </a:cubicBezTo>
                    <a:cubicBezTo>
                      <a:pt x="216" y="138"/>
                      <a:pt x="222" y="134"/>
                      <a:pt x="228" y="129"/>
                    </a:cubicBezTo>
                    <a:cubicBezTo>
                      <a:pt x="233" y="125"/>
                      <a:pt x="237" y="120"/>
                      <a:pt x="241" y="115"/>
                    </a:cubicBezTo>
                    <a:cubicBezTo>
                      <a:pt x="244" y="111"/>
                      <a:pt x="247" y="107"/>
                      <a:pt x="248" y="102"/>
                    </a:cubicBezTo>
                    <a:cubicBezTo>
                      <a:pt x="249" y="95"/>
                      <a:pt x="246" y="88"/>
                      <a:pt x="242" y="82"/>
                    </a:cubicBezTo>
                    <a:cubicBezTo>
                      <a:pt x="239" y="78"/>
                      <a:pt x="236" y="75"/>
                      <a:pt x="234" y="72"/>
                    </a:cubicBezTo>
                    <a:cubicBezTo>
                      <a:pt x="207" y="42"/>
                      <a:pt x="163" y="27"/>
                      <a:pt x="126" y="21"/>
                    </a:cubicBezTo>
                    <a:cubicBezTo>
                      <a:pt x="111" y="18"/>
                      <a:pt x="96" y="13"/>
                      <a:pt x="82" y="8"/>
                    </a:cubicBezTo>
                    <a:cubicBezTo>
                      <a:pt x="68" y="4"/>
                      <a:pt x="52" y="0"/>
                      <a:pt x="37" y="2"/>
                    </a:cubicBezTo>
                    <a:cubicBezTo>
                      <a:pt x="22" y="5"/>
                      <a:pt x="8" y="13"/>
                      <a:pt x="2" y="27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93" name="ïṣḻîḋe"/>
              <p:cNvSpPr/>
              <p:nvPr/>
            </p:nvSpPr>
            <p:spPr bwMode="auto">
              <a:xfrm>
                <a:off x="4660901" y="3292476"/>
                <a:ext cx="319088" cy="180975"/>
              </a:xfrm>
              <a:prstGeom prst="rect">
                <a:avLst/>
              </a:pr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94" name="ïšľîḍè"/>
              <p:cNvSpPr/>
              <p:nvPr/>
            </p:nvSpPr>
            <p:spPr bwMode="auto">
              <a:xfrm>
                <a:off x="4816476" y="3325813"/>
                <a:ext cx="95250" cy="96838"/>
              </a:xfrm>
              <a:custGeom>
                <a:avLst/>
                <a:gdLst>
                  <a:gd name="T0" fmla="*/ 57 w 74"/>
                  <a:gd name="T1" fmla="*/ 16 h 76"/>
                  <a:gd name="T2" fmla="*/ 70 w 74"/>
                  <a:gd name="T3" fmla="*/ 36 h 76"/>
                  <a:gd name="T4" fmla="*/ 73 w 74"/>
                  <a:gd name="T5" fmla="*/ 53 h 76"/>
                  <a:gd name="T6" fmla="*/ 66 w 74"/>
                  <a:gd name="T7" fmla="*/ 62 h 76"/>
                  <a:gd name="T8" fmla="*/ 59 w 74"/>
                  <a:gd name="T9" fmla="*/ 69 h 76"/>
                  <a:gd name="T10" fmla="*/ 52 w 74"/>
                  <a:gd name="T11" fmla="*/ 74 h 76"/>
                  <a:gd name="T12" fmla="*/ 40 w 74"/>
                  <a:gd name="T13" fmla="*/ 76 h 76"/>
                  <a:gd name="T14" fmla="*/ 13 w 74"/>
                  <a:gd name="T15" fmla="*/ 70 h 76"/>
                  <a:gd name="T16" fmla="*/ 5 w 74"/>
                  <a:gd name="T17" fmla="*/ 35 h 76"/>
                  <a:gd name="T18" fmla="*/ 30 w 74"/>
                  <a:gd name="T19" fmla="*/ 6 h 76"/>
                  <a:gd name="T20" fmla="*/ 57 w 74"/>
                  <a:gd name="T21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76">
                    <a:moveTo>
                      <a:pt x="57" y="16"/>
                    </a:moveTo>
                    <a:cubicBezTo>
                      <a:pt x="62" y="22"/>
                      <a:pt x="67" y="29"/>
                      <a:pt x="70" y="36"/>
                    </a:cubicBezTo>
                    <a:cubicBezTo>
                      <a:pt x="73" y="41"/>
                      <a:pt x="74" y="47"/>
                      <a:pt x="73" y="53"/>
                    </a:cubicBezTo>
                    <a:cubicBezTo>
                      <a:pt x="72" y="57"/>
                      <a:pt x="69" y="60"/>
                      <a:pt x="66" y="6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57" y="71"/>
                      <a:pt x="54" y="73"/>
                      <a:pt x="52" y="74"/>
                    </a:cubicBezTo>
                    <a:cubicBezTo>
                      <a:pt x="48" y="76"/>
                      <a:pt x="44" y="76"/>
                      <a:pt x="40" y="76"/>
                    </a:cubicBezTo>
                    <a:cubicBezTo>
                      <a:pt x="30" y="76"/>
                      <a:pt x="20" y="76"/>
                      <a:pt x="13" y="70"/>
                    </a:cubicBezTo>
                    <a:cubicBezTo>
                      <a:pt x="2" y="63"/>
                      <a:pt x="0" y="47"/>
                      <a:pt x="5" y="35"/>
                    </a:cubicBezTo>
                    <a:cubicBezTo>
                      <a:pt x="10" y="23"/>
                      <a:pt x="20" y="14"/>
                      <a:pt x="30" y="6"/>
                    </a:cubicBezTo>
                    <a:cubicBezTo>
                      <a:pt x="38" y="0"/>
                      <a:pt x="51" y="10"/>
                      <a:pt x="57" y="16"/>
                    </a:cubicBezTo>
                    <a:close/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5" name="îSľidê"/>
              <p:cNvSpPr/>
              <p:nvPr/>
            </p:nvSpPr>
            <p:spPr bwMode="auto">
              <a:xfrm>
                <a:off x="4943476" y="3375026"/>
                <a:ext cx="38100" cy="73025"/>
              </a:xfrm>
              <a:custGeom>
                <a:avLst/>
                <a:gdLst>
                  <a:gd name="T0" fmla="*/ 1 w 29"/>
                  <a:gd name="T1" fmla="*/ 18 h 57"/>
                  <a:gd name="T2" fmla="*/ 3 w 29"/>
                  <a:gd name="T3" fmla="*/ 38 h 57"/>
                  <a:gd name="T4" fmla="*/ 8 w 29"/>
                  <a:gd name="T5" fmla="*/ 56 h 57"/>
                  <a:gd name="T6" fmla="*/ 8 w 29"/>
                  <a:gd name="T7" fmla="*/ 57 h 57"/>
                  <a:gd name="T8" fmla="*/ 21 w 29"/>
                  <a:gd name="T9" fmla="*/ 43 h 57"/>
                  <a:gd name="T10" fmla="*/ 28 w 29"/>
                  <a:gd name="T11" fmla="*/ 30 h 57"/>
                  <a:gd name="T12" fmla="*/ 22 w 29"/>
                  <a:gd name="T13" fmla="*/ 9 h 57"/>
                  <a:gd name="T14" fmla="*/ 14 w 29"/>
                  <a:gd name="T15" fmla="*/ 0 h 57"/>
                  <a:gd name="T16" fmla="*/ 9 w 29"/>
                  <a:gd name="T17" fmla="*/ 6 h 57"/>
                  <a:gd name="T18" fmla="*/ 1 w 29"/>
                  <a:gd name="T19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57">
                    <a:moveTo>
                      <a:pt x="1" y="18"/>
                    </a:moveTo>
                    <a:cubicBezTo>
                      <a:pt x="0" y="25"/>
                      <a:pt x="0" y="32"/>
                      <a:pt x="3" y="38"/>
                    </a:cubicBezTo>
                    <a:cubicBezTo>
                      <a:pt x="4" y="44"/>
                      <a:pt x="6" y="50"/>
                      <a:pt x="8" y="56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13" y="52"/>
                      <a:pt x="17" y="48"/>
                      <a:pt x="21" y="43"/>
                    </a:cubicBezTo>
                    <a:cubicBezTo>
                      <a:pt x="24" y="39"/>
                      <a:pt x="27" y="35"/>
                      <a:pt x="28" y="30"/>
                    </a:cubicBezTo>
                    <a:cubicBezTo>
                      <a:pt x="29" y="23"/>
                      <a:pt x="26" y="15"/>
                      <a:pt x="22" y="9"/>
                    </a:cubicBezTo>
                    <a:cubicBezTo>
                      <a:pt x="19" y="6"/>
                      <a:pt x="16" y="3"/>
                      <a:pt x="14" y="0"/>
                    </a:cubicBezTo>
                    <a:cubicBezTo>
                      <a:pt x="12" y="2"/>
                      <a:pt x="10" y="4"/>
                      <a:pt x="9" y="6"/>
                    </a:cubicBezTo>
                    <a:cubicBezTo>
                      <a:pt x="5" y="9"/>
                      <a:pt x="3" y="14"/>
                      <a:pt x="1" y="18"/>
                    </a:cubicBezTo>
                    <a:close/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6" name="îṣ1idè"/>
              <p:cNvSpPr/>
              <p:nvPr/>
            </p:nvSpPr>
            <p:spPr bwMode="auto">
              <a:xfrm>
                <a:off x="4697413" y="2682876"/>
                <a:ext cx="230188" cy="652463"/>
              </a:xfrm>
              <a:custGeom>
                <a:avLst/>
                <a:gdLst>
                  <a:gd name="T0" fmla="*/ 9 w 180"/>
                  <a:gd name="T1" fmla="*/ 259 h 508"/>
                  <a:gd name="T2" fmla="*/ 9 w 180"/>
                  <a:gd name="T3" fmla="*/ 366 h 508"/>
                  <a:gd name="T4" fmla="*/ 8 w 180"/>
                  <a:gd name="T5" fmla="*/ 447 h 508"/>
                  <a:gd name="T6" fmla="*/ 2 w 180"/>
                  <a:gd name="T7" fmla="*/ 477 h 508"/>
                  <a:gd name="T8" fmla="*/ 47 w 180"/>
                  <a:gd name="T9" fmla="*/ 507 h 508"/>
                  <a:gd name="T10" fmla="*/ 64 w 180"/>
                  <a:gd name="T11" fmla="*/ 508 h 508"/>
                  <a:gd name="T12" fmla="*/ 79 w 180"/>
                  <a:gd name="T13" fmla="*/ 500 h 508"/>
                  <a:gd name="T14" fmla="*/ 137 w 180"/>
                  <a:gd name="T15" fmla="*/ 422 h 508"/>
                  <a:gd name="T16" fmla="*/ 149 w 180"/>
                  <a:gd name="T17" fmla="*/ 357 h 508"/>
                  <a:gd name="T18" fmla="*/ 151 w 180"/>
                  <a:gd name="T19" fmla="*/ 246 h 508"/>
                  <a:gd name="T20" fmla="*/ 146 w 180"/>
                  <a:gd name="T21" fmla="*/ 213 h 508"/>
                  <a:gd name="T22" fmla="*/ 149 w 180"/>
                  <a:gd name="T23" fmla="*/ 157 h 508"/>
                  <a:gd name="T24" fmla="*/ 180 w 180"/>
                  <a:gd name="T25" fmla="*/ 20 h 508"/>
                  <a:gd name="T26" fmla="*/ 70 w 180"/>
                  <a:gd name="T27" fmla="*/ 0 h 508"/>
                  <a:gd name="T28" fmla="*/ 68 w 180"/>
                  <a:gd name="T29" fmla="*/ 68 h 508"/>
                  <a:gd name="T30" fmla="*/ 55 w 180"/>
                  <a:gd name="T31" fmla="*/ 137 h 508"/>
                  <a:gd name="T32" fmla="*/ 9 w 180"/>
                  <a:gd name="T33" fmla="*/ 259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0" h="508">
                    <a:moveTo>
                      <a:pt x="9" y="259"/>
                    </a:moveTo>
                    <a:cubicBezTo>
                      <a:pt x="1" y="294"/>
                      <a:pt x="4" y="331"/>
                      <a:pt x="9" y="366"/>
                    </a:cubicBezTo>
                    <a:cubicBezTo>
                      <a:pt x="12" y="393"/>
                      <a:pt x="16" y="421"/>
                      <a:pt x="8" y="447"/>
                    </a:cubicBezTo>
                    <a:cubicBezTo>
                      <a:pt x="5" y="457"/>
                      <a:pt x="0" y="467"/>
                      <a:pt x="2" y="477"/>
                    </a:cubicBezTo>
                    <a:cubicBezTo>
                      <a:pt x="5" y="496"/>
                      <a:pt x="28" y="503"/>
                      <a:pt x="47" y="507"/>
                    </a:cubicBezTo>
                    <a:cubicBezTo>
                      <a:pt x="52" y="508"/>
                      <a:pt x="58" y="508"/>
                      <a:pt x="64" y="508"/>
                    </a:cubicBezTo>
                    <a:cubicBezTo>
                      <a:pt x="69" y="506"/>
                      <a:pt x="74" y="503"/>
                      <a:pt x="79" y="500"/>
                    </a:cubicBezTo>
                    <a:cubicBezTo>
                      <a:pt x="106" y="480"/>
                      <a:pt x="126" y="453"/>
                      <a:pt x="137" y="422"/>
                    </a:cubicBezTo>
                    <a:cubicBezTo>
                      <a:pt x="145" y="401"/>
                      <a:pt x="147" y="379"/>
                      <a:pt x="149" y="357"/>
                    </a:cubicBezTo>
                    <a:cubicBezTo>
                      <a:pt x="153" y="320"/>
                      <a:pt x="156" y="282"/>
                      <a:pt x="151" y="246"/>
                    </a:cubicBezTo>
                    <a:cubicBezTo>
                      <a:pt x="149" y="235"/>
                      <a:pt x="147" y="224"/>
                      <a:pt x="146" y="213"/>
                    </a:cubicBezTo>
                    <a:cubicBezTo>
                      <a:pt x="145" y="194"/>
                      <a:pt x="146" y="175"/>
                      <a:pt x="149" y="157"/>
                    </a:cubicBezTo>
                    <a:cubicBezTo>
                      <a:pt x="156" y="110"/>
                      <a:pt x="166" y="65"/>
                      <a:pt x="180" y="20"/>
                    </a:cubicBezTo>
                    <a:cubicBezTo>
                      <a:pt x="142" y="25"/>
                      <a:pt x="104" y="18"/>
                      <a:pt x="70" y="0"/>
                    </a:cubicBezTo>
                    <a:cubicBezTo>
                      <a:pt x="76" y="4"/>
                      <a:pt x="69" y="60"/>
                      <a:pt x="68" y="68"/>
                    </a:cubicBezTo>
                    <a:cubicBezTo>
                      <a:pt x="65" y="91"/>
                      <a:pt x="61" y="114"/>
                      <a:pt x="55" y="137"/>
                    </a:cubicBezTo>
                    <a:cubicBezTo>
                      <a:pt x="44" y="180"/>
                      <a:pt x="19" y="217"/>
                      <a:pt x="9" y="259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97" name="ísḷiďé"/>
              <p:cNvSpPr/>
              <p:nvPr/>
            </p:nvSpPr>
            <p:spPr bwMode="auto">
              <a:xfrm>
                <a:off x="4702176" y="2949576"/>
                <a:ext cx="79375" cy="295275"/>
              </a:xfrm>
              <a:custGeom>
                <a:avLst/>
                <a:gdLst>
                  <a:gd name="T0" fmla="*/ 24 w 62"/>
                  <a:gd name="T1" fmla="*/ 0 h 230"/>
                  <a:gd name="T2" fmla="*/ 5 w 62"/>
                  <a:gd name="T3" fmla="*/ 52 h 230"/>
                  <a:gd name="T4" fmla="*/ 0 w 62"/>
                  <a:gd name="T5" fmla="*/ 99 h 230"/>
                  <a:gd name="T6" fmla="*/ 5 w 62"/>
                  <a:gd name="T7" fmla="*/ 159 h 230"/>
                  <a:gd name="T8" fmla="*/ 9 w 62"/>
                  <a:gd name="T9" fmla="*/ 205 h 230"/>
                  <a:gd name="T10" fmla="*/ 6 w 62"/>
                  <a:gd name="T11" fmla="*/ 230 h 230"/>
                  <a:gd name="T12" fmla="*/ 7 w 62"/>
                  <a:gd name="T13" fmla="*/ 229 h 230"/>
                  <a:gd name="T14" fmla="*/ 37 w 62"/>
                  <a:gd name="T15" fmla="*/ 182 h 230"/>
                  <a:gd name="T16" fmla="*/ 34 w 62"/>
                  <a:gd name="T17" fmla="*/ 26 h 230"/>
                  <a:gd name="T18" fmla="*/ 24 w 62"/>
                  <a:gd name="T1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230">
                    <a:moveTo>
                      <a:pt x="24" y="0"/>
                    </a:moveTo>
                    <a:cubicBezTo>
                      <a:pt x="16" y="17"/>
                      <a:pt x="9" y="34"/>
                      <a:pt x="5" y="52"/>
                    </a:cubicBezTo>
                    <a:cubicBezTo>
                      <a:pt x="1" y="68"/>
                      <a:pt x="0" y="83"/>
                      <a:pt x="0" y="99"/>
                    </a:cubicBezTo>
                    <a:cubicBezTo>
                      <a:pt x="0" y="119"/>
                      <a:pt x="2" y="139"/>
                      <a:pt x="5" y="159"/>
                    </a:cubicBezTo>
                    <a:cubicBezTo>
                      <a:pt x="7" y="174"/>
                      <a:pt x="9" y="190"/>
                      <a:pt x="9" y="205"/>
                    </a:cubicBezTo>
                    <a:cubicBezTo>
                      <a:pt x="9" y="213"/>
                      <a:pt x="8" y="222"/>
                      <a:pt x="6" y="230"/>
                    </a:cubicBezTo>
                    <a:cubicBezTo>
                      <a:pt x="6" y="230"/>
                      <a:pt x="7" y="229"/>
                      <a:pt x="7" y="229"/>
                    </a:cubicBezTo>
                    <a:cubicBezTo>
                      <a:pt x="17" y="213"/>
                      <a:pt x="29" y="199"/>
                      <a:pt x="37" y="182"/>
                    </a:cubicBezTo>
                    <a:cubicBezTo>
                      <a:pt x="62" y="135"/>
                      <a:pt x="53" y="76"/>
                      <a:pt x="34" y="26"/>
                    </a:cubicBezTo>
                    <a:cubicBezTo>
                      <a:pt x="31" y="18"/>
                      <a:pt x="27" y="9"/>
                      <a:pt x="24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98" name="ïṡlíďé"/>
              <p:cNvSpPr/>
              <p:nvPr/>
            </p:nvSpPr>
            <p:spPr bwMode="auto">
              <a:xfrm>
                <a:off x="4646613" y="2617788"/>
                <a:ext cx="349250" cy="928688"/>
              </a:xfrm>
              <a:custGeom>
                <a:avLst/>
                <a:gdLst>
                  <a:gd name="T0" fmla="*/ 256 w 272"/>
                  <a:gd name="T1" fmla="*/ 106 h 723"/>
                  <a:gd name="T2" fmla="*/ 261 w 272"/>
                  <a:gd name="T3" fmla="*/ 252 h 723"/>
                  <a:gd name="T4" fmla="*/ 247 w 272"/>
                  <a:gd name="T5" fmla="*/ 398 h 723"/>
                  <a:gd name="T6" fmla="*/ 246 w 272"/>
                  <a:gd name="T7" fmla="*/ 455 h 723"/>
                  <a:gd name="T8" fmla="*/ 234 w 272"/>
                  <a:gd name="T9" fmla="*/ 481 h 723"/>
                  <a:gd name="T10" fmla="*/ 106 w 272"/>
                  <a:gd name="T11" fmla="*/ 702 h 723"/>
                  <a:gd name="T12" fmla="*/ 74 w 272"/>
                  <a:gd name="T13" fmla="*/ 722 h 723"/>
                  <a:gd name="T14" fmla="*/ 34 w 272"/>
                  <a:gd name="T15" fmla="*/ 713 h 723"/>
                  <a:gd name="T16" fmla="*/ 11 w 272"/>
                  <a:gd name="T17" fmla="*/ 700 h 723"/>
                  <a:gd name="T18" fmla="*/ 1 w 272"/>
                  <a:gd name="T19" fmla="*/ 677 h 723"/>
                  <a:gd name="T20" fmla="*/ 22 w 272"/>
                  <a:gd name="T21" fmla="*/ 561 h 723"/>
                  <a:gd name="T22" fmla="*/ 50 w 272"/>
                  <a:gd name="T23" fmla="*/ 487 h 723"/>
                  <a:gd name="T24" fmla="*/ 80 w 272"/>
                  <a:gd name="T25" fmla="*/ 440 h 723"/>
                  <a:gd name="T26" fmla="*/ 77 w 272"/>
                  <a:gd name="T27" fmla="*/ 284 h 723"/>
                  <a:gd name="T28" fmla="*/ 15 w 272"/>
                  <a:gd name="T29" fmla="*/ 136 h 723"/>
                  <a:gd name="T30" fmla="*/ 8 w 272"/>
                  <a:gd name="T31" fmla="*/ 92 h 723"/>
                  <a:gd name="T32" fmla="*/ 41 w 272"/>
                  <a:gd name="T33" fmla="*/ 9 h 723"/>
                  <a:gd name="T34" fmla="*/ 53 w 272"/>
                  <a:gd name="T35" fmla="*/ 1 h 723"/>
                  <a:gd name="T36" fmla="*/ 69 w 272"/>
                  <a:gd name="T37" fmla="*/ 1 h 723"/>
                  <a:gd name="T38" fmla="*/ 256 w 272"/>
                  <a:gd name="T39" fmla="*/ 106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2" h="723">
                    <a:moveTo>
                      <a:pt x="256" y="106"/>
                    </a:moveTo>
                    <a:cubicBezTo>
                      <a:pt x="272" y="153"/>
                      <a:pt x="268" y="203"/>
                      <a:pt x="261" y="252"/>
                    </a:cubicBezTo>
                    <a:cubicBezTo>
                      <a:pt x="254" y="301"/>
                      <a:pt x="244" y="349"/>
                      <a:pt x="247" y="398"/>
                    </a:cubicBezTo>
                    <a:cubicBezTo>
                      <a:pt x="248" y="417"/>
                      <a:pt x="251" y="437"/>
                      <a:pt x="246" y="455"/>
                    </a:cubicBezTo>
                    <a:cubicBezTo>
                      <a:pt x="243" y="464"/>
                      <a:pt x="239" y="473"/>
                      <a:pt x="234" y="481"/>
                    </a:cubicBezTo>
                    <a:cubicBezTo>
                      <a:pt x="106" y="702"/>
                      <a:pt x="106" y="702"/>
                      <a:pt x="106" y="702"/>
                    </a:cubicBezTo>
                    <a:cubicBezTo>
                      <a:pt x="99" y="713"/>
                      <a:pt x="87" y="721"/>
                      <a:pt x="74" y="722"/>
                    </a:cubicBezTo>
                    <a:cubicBezTo>
                      <a:pt x="60" y="723"/>
                      <a:pt x="47" y="718"/>
                      <a:pt x="34" y="713"/>
                    </a:cubicBezTo>
                    <a:cubicBezTo>
                      <a:pt x="26" y="710"/>
                      <a:pt x="18" y="706"/>
                      <a:pt x="11" y="700"/>
                    </a:cubicBezTo>
                    <a:cubicBezTo>
                      <a:pt x="4" y="694"/>
                      <a:pt x="0" y="686"/>
                      <a:pt x="1" y="677"/>
                    </a:cubicBezTo>
                    <a:cubicBezTo>
                      <a:pt x="7" y="638"/>
                      <a:pt x="16" y="599"/>
                      <a:pt x="22" y="561"/>
                    </a:cubicBezTo>
                    <a:cubicBezTo>
                      <a:pt x="26" y="535"/>
                      <a:pt x="36" y="510"/>
                      <a:pt x="50" y="487"/>
                    </a:cubicBezTo>
                    <a:cubicBezTo>
                      <a:pt x="60" y="471"/>
                      <a:pt x="72" y="457"/>
                      <a:pt x="80" y="440"/>
                    </a:cubicBezTo>
                    <a:cubicBezTo>
                      <a:pt x="105" y="393"/>
                      <a:pt x="96" y="334"/>
                      <a:pt x="77" y="284"/>
                    </a:cubicBezTo>
                    <a:cubicBezTo>
                      <a:pt x="58" y="234"/>
                      <a:pt x="30" y="188"/>
                      <a:pt x="15" y="136"/>
                    </a:cubicBezTo>
                    <a:cubicBezTo>
                      <a:pt x="11" y="122"/>
                      <a:pt x="8" y="107"/>
                      <a:pt x="8" y="92"/>
                    </a:cubicBezTo>
                    <a:cubicBezTo>
                      <a:pt x="7" y="61"/>
                      <a:pt x="19" y="31"/>
                      <a:pt x="41" y="9"/>
                    </a:cubicBezTo>
                    <a:cubicBezTo>
                      <a:pt x="44" y="5"/>
                      <a:pt x="48" y="3"/>
                      <a:pt x="53" y="1"/>
                    </a:cubicBezTo>
                    <a:cubicBezTo>
                      <a:pt x="58" y="0"/>
                      <a:pt x="63" y="0"/>
                      <a:pt x="69" y="1"/>
                    </a:cubicBezTo>
                    <a:cubicBezTo>
                      <a:pt x="140" y="15"/>
                      <a:pt x="232" y="38"/>
                      <a:pt x="256" y="106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99" name="is1îḓé"/>
              <p:cNvSpPr/>
              <p:nvPr/>
            </p:nvSpPr>
            <p:spPr bwMode="auto">
              <a:xfrm>
                <a:off x="6094413" y="1746251"/>
                <a:ext cx="358775" cy="288925"/>
              </a:xfrm>
              <a:custGeom>
                <a:avLst/>
                <a:gdLst>
                  <a:gd name="T0" fmla="*/ 277 w 279"/>
                  <a:gd name="T1" fmla="*/ 93 h 226"/>
                  <a:gd name="T2" fmla="*/ 264 w 279"/>
                  <a:gd name="T3" fmla="*/ 144 h 226"/>
                  <a:gd name="T4" fmla="*/ 91 w 279"/>
                  <a:gd name="T5" fmla="*/ 199 h 226"/>
                  <a:gd name="T6" fmla="*/ 24 w 279"/>
                  <a:gd name="T7" fmla="*/ 153 h 226"/>
                  <a:gd name="T8" fmla="*/ 6 w 279"/>
                  <a:gd name="T9" fmla="*/ 132 h 226"/>
                  <a:gd name="T10" fmla="*/ 20 w 279"/>
                  <a:gd name="T11" fmla="*/ 88 h 226"/>
                  <a:gd name="T12" fmla="*/ 63 w 279"/>
                  <a:gd name="T13" fmla="*/ 67 h 226"/>
                  <a:gd name="T14" fmla="*/ 277 w 279"/>
                  <a:gd name="T15" fmla="*/ 9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226">
                    <a:moveTo>
                      <a:pt x="277" y="93"/>
                    </a:moveTo>
                    <a:cubicBezTo>
                      <a:pt x="279" y="111"/>
                      <a:pt x="273" y="129"/>
                      <a:pt x="264" y="144"/>
                    </a:cubicBezTo>
                    <a:cubicBezTo>
                      <a:pt x="230" y="201"/>
                      <a:pt x="151" y="226"/>
                      <a:pt x="91" y="199"/>
                    </a:cubicBezTo>
                    <a:cubicBezTo>
                      <a:pt x="66" y="188"/>
                      <a:pt x="45" y="170"/>
                      <a:pt x="24" y="153"/>
                    </a:cubicBezTo>
                    <a:cubicBezTo>
                      <a:pt x="17" y="147"/>
                      <a:pt x="10" y="140"/>
                      <a:pt x="6" y="132"/>
                    </a:cubicBezTo>
                    <a:cubicBezTo>
                      <a:pt x="0" y="117"/>
                      <a:pt x="7" y="99"/>
                      <a:pt x="20" y="88"/>
                    </a:cubicBezTo>
                    <a:cubicBezTo>
                      <a:pt x="32" y="77"/>
                      <a:pt x="48" y="72"/>
                      <a:pt x="63" y="67"/>
                    </a:cubicBezTo>
                    <a:cubicBezTo>
                      <a:pt x="115" y="51"/>
                      <a:pt x="265" y="0"/>
                      <a:pt x="277" y="93"/>
                    </a:cubicBezTo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100" name="iś1îḓê"/>
              <p:cNvSpPr/>
              <p:nvPr/>
            </p:nvSpPr>
            <p:spPr bwMode="auto">
              <a:xfrm>
                <a:off x="6267451" y="1792288"/>
                <a:ext cx="425450" cy="955675"/>
              </a:xfrm>
              <a:custGeom>
                <a:avLst/>
                <a:gdLst>
                  <a:gd name="T0" fmla="*/ 113 w 331"/>
                  <a:gd name="T1" fmla="*/ 2 h 745"/>
                  <a:gd name="T2" fmla="*/ 282 w 331"/>
                  <a:gd name="T3" fmla="*/ 104 h 745"/>
                  <a:gd name="T4" fmla="*/ 327 w 331"/>
                  <a:gd name="T5" fmla="*/ 144 h 745"/>
                  <a:gd name="T6" fmla="*/ 328 w 331"/>
                  <a:gd name="T7" fmla="*/ 177 h 745"/>
                  <a:gd name="T8" fmla="*/ 316 w 331"/>
                  <a:gd name="T9" fmla="*/ 240 h 745"/>
                  <a:gd name="T10" fmla="*/ 275 w 331"/>
                  <a:gd name="T11" fmla="*/ 303 h 745"/>
                  <a:gd name="T12" fmla="*/ 207 w 331"/>
                  <a:gd name="T13" fmla="*/ 415 h 745"/>
                  <a:gd name="T14" fmla="*/ 256 w 331"/>
                  <a:gd name="T15" fmla="*/ 617 h 745"/>
                  <a:gd name="T16" fmla="*/ 256 w 331"/>
                  <a:gd name="T17" fmla="*/ 622 h 745"/>
                  <a:gd name="T18" fmla="*/ 253 w 331"/>
                  <a:gd name="T19" fmla="*/ 625 h 745"/>
                  <a:gd name="T20" fmla="*/ 203 w 331"/>
                  <a:gd name="T21" fmla="*/ 658 h 745"/>
                  <a:gd name="T22" fmla="*/ 189 w 331"/>
                  <a:gd name="T23" fmla="*/ 670 h 745"/>
                  <a:gd name="T24" fmla="*/ 176 w 331"/>
                  <a:gd name="T25" fmla="*/ 711 h 745"/>
                  <a:gd name="T26" fmla="*/ 145 w 331"/>
                  <a:gd name="T27" fmla="*/ 739 h 745"/>
                  <a:gd name="T28" fmla="*/ 102 w 331"/>
                  <a:gd name="T29" fmla="*/ 743 h 745"/>
                  <a:gd name="T30" fmla="*/ 52 w 331"/>
                  <a:gd name="T31" fmla="*/ 725 h 745"/>
                  <a:gd name="T32" fmla="*/ 21 w 331"/>
                  <a:gd name="T33" fmla="*/ 689 h 745"/>
                  <a:gd name="T34" fmla="*/ 5 w 331"/>
                  <a:gd name="T35" fmla="*/ 660 h 745"/>
                  <a:gd name="T36" fmla="*/ 0 w 331"/>
                  <a:gd name="T37" fmla="*/ 613 h 745"/>
                  <a:gd name="T38" fmla="*/ 8 w 331"/>
                  <a:gd name="T39" fmla="*/ 525 h 745"/>
                  <a:gd name="T40" fmla="*/ 16 w 331"/>
                  <a:gd name="T41" fmla="*/ 490 h 745"/>
                  <a:gd name="T42" fmla="*/ 21 w 331"/>
                  <a:gd name="T43" fmla="*/ 418 h 745"/>
                  <a:gd name="T44" fmla="*/ 39 w 331"/>
                  <a:gd name="T45" fmla="*/ 340 h 745"/>
                  <a:gd name="T46" fmla="*/ 49 w 331"/>
                  <a:gd name="T47" fmla="*/ 291 h 745"/>
                  <a:gd name="T48" fmla="*/ 73 w 331"/>
                  <a:gd name="T49" fmla="*/ 207 h 745"/>
                  <a:gd name="T50" fmla="*/ 89 w 331"/>
                  <a:gd name="T51" fmla="*/ 160 h 745"/>
                  <a:gd name="T52" fmla="*/ 100 w 331"/>
                  <a:gd name="T53" fmla="*/ 130 h 745"/>
                  <a:gd name="T54" fmla="*/ 119 w 331"/>
                  <a:gd name="T55" fmla="*/ 73 h 745"/>
                  <a:gd name="T56" fmla="*/ 107 w 331"/>
                  <a:gd name="T57" fmla="*/ 5 h 745"/>
                  <a:gd name="T58" fmla="*/ 113 w 331"/>
                  <a:gd name="T59" fmla="*/ 2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1" h="745">
                    <a:moveTo>
                      <a:pt x="113" y="2"/>
                    </a:moveTo>
                    <a:cubicBezTo>
                      <a:pt x="160" y="40"/>
                      <a:pt x="229" y="76"/>
                      <a:pt x="282" y="104"/>
                    </a:cubicBezTo>
                    <a:cubicBezTo>
                      <a:pt x="300" y="114"/>
                      <a:pt x="321" y="124"/>
                      <a:pt x="327" y="144"/>
                    </a:cubicBezTo>
                    <a:cubicBezTo>
                      <a:pt x="331" y="155"/>
                      <a:pt x="329" y="166"/>
                      <a:pt x="328" y="177"/>
                    </a:cubicBezTo>
                    <a:cubicBezTo>
                      <a:pt x="326" y="198"/>
                      <a:pt x="324" y="220"/>
                      <a:pt x="316" y="240"/>
                    </a:cubicBezTo>
                    <a:cubicBezTo>
                      <a:pt x="306" y="263"/>
                      <a:pt x="289" y="282"/>
                      <a:pt x="275" y="303"/>
                    </a:cubicBezTo>
                    <a:cubicBezTo>
                      <a:pt x="251" y="339"/>
                      <a:pt x="237" y="383"/>
                      <a:pt x="207" y="415"/>
                    </a:cubicBezTo>
                    <a:cubicBezTo>
                      <a:pt x="227" y="481"/>
                      <a:pt x="249" y="548"/>
                      <a:pt x="256" y="617"/>
                    </a:cubicBezTo>
                    <a:cubicBezTo>
                      <a:pt x="257" y="619"/>
                      <a:pt x="257" y="621"/>
                      <a:pt x="256" y="622"/>
                    </a:cubicBezTo>
                    <a:cubicBezTo>
                      <a:pt x="255" y="624"/>
                      <a:pt x="254" y="625"/>
                      <a:pt x="253" y="625"/>
                    </a:cubicBezTo>
                    <a:cubicBezTo>
                      <a:pt x="203" y="658"/>
                      <a:pt x="203" y="658"/>
                      <a:pt x="203" y="658"/>
                    </a:cubicBezTo>
                    <a:cubicBezTo>
                      <a:pt x="198" y="661"/>
                      <a:pt x="193" y="665"/>
                      <a:pt x="189" y="670"/>
                    </a:cubicBezTo>
                    <a:cubicBezTo>
                      <a:pt x="180" y="681"/>
                      <a:pt x="181" y="697"/>
                      <a:pt x="176" y="711"/>
                    </a:cubicBezTo>
                    <a:cubicBezTo>
                      <a:pt x="170" y="724"/>
                      <a:pt x="158" y="734"/>
                      <a:pt x="145" y="739"/>
                    </a:cubicBezTo>
                    <a:cubicBezTo>
                      <a:pt x="131" y="743"/>
                      <a:pt x="117" y="745"/>
                      <a:pt x="102" y="743"/>
                    </a:cubicBezTo>
                    <a:cubicBezTo>
                      <a:pt x="84" y="742"/>
                      <a:pt x="67" y="736"/>
                      <a:pt x="52" y="725"/>
                    </a:cubicBezTo>
                    <a:cubicBezTo>
                      <a:pt x="39" y="716"/>
                      <a:pt x="30" y="702"/>
                      <a:pt x="21" y="689"/>
                    </a:cubicBezTo>
                    <a:cubicBezTo>
                      <a:pt x="15" y="680"/>
                      <a:pt x="10" y="670"/>
                      <a:pt x="5" y="660"/>
                    </a:cubicBezTo>
                    <a:cubicBezTo>
                      <a:pt x="0" y="645"/>
                      <a:pt x="0" y="629"/>
                      <a:pt x="0" y="613"/>
                    </a:cubicBezTo>
                    <a:cubicBezTo>
                      <a:pt x="0" y="584"/>
                      <a:pt x="3" y="554"/>
                      <a:pt x="8" y="525"/>
                    </a:cubicBezTo>
                    <a:cubicBezTo>
                      <a:pt x="11" y="513"/>
                      <a:pt x="14" y="501"/>
                      <a:pt x="16" y="490"/>
                    </a:cubicBezTo>
                    <a:cubicBezTo>
                      <a:pt x="19" y="466"/>
                      <a:pt x="18" y="442"/>
                      <a:pt x="21" y="418"/>
                    </a:cubicBezTo>
                    <a:cubicBezTo>
                      <a:pt x="25" y="392"/>
                      <a:pt x="31" y="365"/>
                      <a:pt x="39" y="340"/>
                    </a:cubicBezTo>
                    <a:cubicBezTo>
                      <a:pt x="43" y="324"/>
                      <a:pt x="47" y="308"/>
                      <a:pt x="49" y="291"/>
                    </a:cubicBezTo>
                    <a:cubicBezTo>
                      <a:pt x="54" y="263"/>
                      <a:pt x="63" y="235"/>
                      <a:pt x="73" y="207"/>
                    </a:cubicBezTo>
                    <a:cubicBezTo>
                      <a:pt x="89" y="160"/>
                      <a:pt x="89" y="160"/>
                      <a:pt x="89" y="160"/>
                    </a:cubicBezTo>
                    <a:cubicBezTo>
                      <a:pt x="92" y="150"/>
                      <a:pt x="96" y="140"/>
                      <a:pt x="100" y="130"/>
                    </a:cubicBezTo>
                    <a:cubicBezTo>
                      <a:pt x="107" y="111"/>
                      <a:pt x="117" y="93"/>
                      <a:pt x="119" y="73"/>
                    </a:cubicBezTo>
                    <a:cubicBezTo>
                      <a:pt x="122" y="51"/>
                      <a:pt x="99" y="26"/>
                      <a:pt x="107" y="5"/>
                    </a:cubicBezTo>
                    <a:cubicBezTo>
                      <a:pt x="107" y="3"/>
                      <a:pt x="111" y="0"/>
                      <a:pt x="113" y="2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01" name="íṥļîdé"/>
              <p:cNvSpPr/>
              <p:nvPr/>
            </p:nvSpPr>
            <p:spPr bwMode="auto">
              <a:xfrm>
                <a:off x="6307138" y="1962151"/>
                <a:ext cx="411163" cy="677863"/>
              </a:xfrm>
              <a:custGeom>
                <a:avLst/>
                <a:gdLst>
                  <a:gd name="T0" fmla="*/ 283 w 320"/>
                  <a:gd name="T1" fmla="*/ 0 h 527"/>
                  <a:gd name="T2" fmla="*/ 304 w 320"/>
                  <a:gd name="T3" fmla="*/ 28 h 527"/>
                  <a:gd name="T4" fmla="*/ 311 w 320"/>
                  <a:gd name="T5" fmla="*/ 109 h 527"/>
                  <a:gd name="T6" fmla="*/ 308 w 320"/>
                  <a:gd name="T7" fmla="*/ 130 h 527"/>
                  <a:gd name="T8" fmla="*/ 310 w 320"/>
                  <a:gd name="T9" fmla="*/ 154 h 527"/>
                  <a:gd name="T10" fmla="*/ 311 w 320"/>
                  <a:gd name="T11" fmla="*/ 246 h 527"/>
                  <a:gd name="T12" fmla="*/ 306 w 320"/>
                  <a:gd name="T13" fmla="*/ 349 h 527"/>
                  <a:gd name="T14" fmla="*/ 259 w 320"/>
                  <a:gd name="T15" fmla="*/ 400 h 527"/>
                  <a:gd name="T16" fmla="*/ 39 w 320"/>
                  <a:gd name="T17" fmla="*/ 527 h 527"/>
                  <a:gd name="T18" fmla="*/ 44 w 320"/>
                  <a:gd name="T19" fmla="*/ 467 h 527"/>
                  <a:gd name="T20" fmla="*/ 0 w 320"/>
                  <a:gd name="T21" fmla="*/ 422 h 527"/>
                  <a:gd name="T22" fmla="*/ 66 w 320"/>
                  <a:gd name="T23" fmla="*/ 398 h 527"/>
                  <a:gd name="T24" fmla="*/ 179 w 320"/>
                  <a:gd name="T25" fmla="*/ 315 h 527"/>
                  <a:gd name="T26" fmla="*/ 191 w 320"/>
                  <a:gd name="T27" fmla="*/ 300 h 527"/>
                  <a:gd name="T28" fmla="*/ 178 w 320"/>
                  <a:gd name="T29" fmla="*/ 266 h 527"/>
                  <a:gd name="T30" fmla="*/ 170 w 320"/>
                  <a:gd name="T31" fmla="*/ 155 h 527"/>
                  <a:gd name="T32" fmla="*/ 220 w 320"/>
                  <a:gd name="T33" fmla="*/ 42 h 527"/>
                  <a:gd name="T34" fmla="*/ 283 w 320"/>
                  <a:gd name="T35" fmla="*/ 0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0" h="527">
                    <a:moveTo>
                      <a:pt x="283" y="0"/>
                    </a:moveTo>
                    <a:cubicBezTo>
                      <a:pt x="294" y="5"/>
                      <a:pt x="301" y="17"/>
                      <a:pt x="304" y="28"/>
                    </a:cubicBezTo>
                    <a:cubicBezTo>
                      <a:pt x="313" y="54"/>
                      <a:pt x="316" y="82"/>
                      <a:pt x="311" y="109"/>
                    </a:cubicBezTo>
                    <a:cubicBezTo>
                      <a:pt x="309" y="116"/>
                      <a:pt x="308" y="123"/>
                      <a:pt x="308" y="130"/>
                    </a:cubicBezTo>
                    <a:cubicBezTo>
                      <a:pt x="308" y="138"/>
                      <a:pt x="308" y="146"/>
                      <a:pt x="310" y="154"/>
                    </a:cubicBezTo>
                    <a:cubicBezTo>
                      <a:pt x="314" y="184"/>
                      <a:pt x="310" y="215"/>
                      <a:pt x="311" y="246"/>
                    </a:cubicBezTo>
                    <a:cubicBezTo>
                      <a:pt x="313" y="281"/>
                      <a:pt x="320" y="318"/>
                      <a:pt x="306" y="349"/>
                    </a:cubicBezTo>
                    <a:cubicBezTo>
                      <a:pt x="296" y="370"/>
                      <a:pt x="278" y="386"/>
                      <a:pt x="259" y="400"/>
                    </a:cubicBezTo>
                    <a:cubicBezTo>
                      <a:pt x="192" y="453"/>
                      <a:pt x="118" y="495"/>
                      <a:pt x="39" y="527"/>
                    </a:cubicBezTo>
                    <a:cubicBezTo>
                      <a:pt x="52" y="511"/>
                      <a:pt x="53" y="486"/>
                      <a:pt x="44" y="467"/>
                    </a:cubicBezTo>
                    <a:cubicBezTo>
                      <a:pt x="35" y="448"/>
                      <a:pt x="18" y="433"/>
                      <a:pt x="0" y="422"/>
                    </a:cubicBezTo>
                    <a:cubicBezTo>
                      <a:pt x="23" y="417"/>
                      <a:pt x="45" y="409"/>
                      <a:pt x="66" y="398"/>
                    </a:cubicBezTo>
                    <a:cubicBezTo>
                      <a:pt x="108" y="377"/>
                      <a:pt x="144" y="346"/>
                      <a:pt x="179" y="315"/>
                    </a:cubicBezTo>
                    <a:cubicBezTo>
                      <a:pt x="184" y="311"/>
                      <a:pt x="188" y="306"/>
                      <a:pt x="191" y="300"/>
                    </a:cubicBezTo>
                    <a:cubicBezTo>
                      <a:pt x="194" y="288"/>
                      <a:pt x="185" y="277"/>
                      <a:pt x="178" y="266"/>
                    </a:cubicBezTo>
                    <a:cubicBezTo>
                      <a:pt x="157" y="234"/>
                      <a:pt x="162" y="192"/>
                      <a:pt x="170" y="155"/>
                    </a:cubicBezTo>
                    <a:cubicBezTo>
                      <a:pt x="180" y="115"/>
                      <a:pt x="194" y="74"/>
                      <a:pt x="220" y="42"/>
                    </a:cubicBezTo>
                    <a:cubicBezTo>
                      <a:pt x="237" y="21"/>
                      <a:pt x="258" y="6"/>
                      <a:pt x="283" y="0"/>
                    </a:cubicBez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02" name="íŝļíḋe"/>
              <p:cNvSpPr/>
              <p:nvPr/>
            </p:nvSpPr>
            <p:spPr bwMode="auto">
              <a:xfrm>
                <a:off x="6176963" y="2505076"/>
                <a:ext cx="212725" cy="166688"/>
              </a:xfrm>
              <a:custGeom>
                <a:avLst/>
                <a:gdLst>
                  <a:gd name="T0" fmla="*/ 136 w 165"/>
                  <a:gd name="T1" fmla="*/ 106 h 130"/>
                  <a:gd name="T2" fmla="*/ 123 w 165"/>
                  <a:gd name="T3" fmla="*/ 122 h 130"/>
                  <a:gd name="T4" fmla="*/ 81 w 165"/>
                  <a:gd name="T5" fmla="*/ 121 h 130"/>
                  <a:gd name="T6" fmla="*/ 47 w 165"/>
                  <a:gd name="T7" fmla="*/ 99 h 130"/>
                  <a:gd name="T8" fmla="*/ 32 w 165"/>
                  <a:gd name="T9" fmla="*/ 88 h 130"/>
                  <a:gd name="T10" fmla="*/ 1 w 165"/>
                  <a:gd name="T11" fmla="*/ 77 h 130"/>
                  <a:gd name="T12" fmla="*/ 0 w 165"/>
                  <a:gd name="T13" fmla="*/ 74 h 130"/>
                  <a:gd name="T14" fmla="*/ 8 w 165"/>
                  <a:gd name="T15" fmla="*/ 69 h 130"/>
                  <a:gd name="T16" fmla="*/ 54 w 165"/>
                  <a:gd name="T17" fmla="*/ 55 h 130"/>
                  <a:gd name="T18" fmla="*/ 43 w 165"/>
                  <a:gd name="T19" fmla="*/ 43 h 130"/>
                  <a:gd name="T20" fmla="*/ 41 w 165"/>
                  <a:gd name="T21" fmla="*/ 37 h 130"/>
                  <a:gd name="T22" fmla="*/ 45 w 165"/>
                  <a:gd name="T23" fmla="*/ 32 h 130"/>
                  <a:gd name="T24" fmla="*/ 142 w 165"/>
                  <a:gd name="T25" fmla="*/ 15 h 130"/>
                  <a:gd name="T26" fmla="*/ 150 w 165"/>
                  <a:gd name="T27" fmla="*/ 21 h 130"/>
                  <a:gd name="T28" fmla="*/ 153 w 165"/>
                  <a:gd name="T29" fmla="*/ 29 h 130"/>
                  <a:gd name="T30" fmla="*/ 162 w 165"/>
                  <a:gd name="T31" fmla="*/ 69 h 130"/>
                  <a:gd name="T32" fmla="*/ 136 w 165"/>
                  <a:gd name="T33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5" h="130">
                    <a:moveTo>
                      <a:pt x="136" y="106"/>
                    </a:moveTo>
                    <a:cubicBezTo>
                      <a:pt x="133" y="112"/>
                      <a:pt x="128" y="117"/>
                      <a:pt x="123" y="122"/>
                    </a:cubicBezTo>
                    <a:cubicBezTo>
                      <a:pt x="111" y="130"/>
                      <a:pt x="94" y="126"/>
                      <a:pt x="81" y="121"/>
                    </a:cubicBezTo>
                    <a:cubicBezTo>
                      <a:pt x="68" y="116"/>
                      <a:pt x="57" y="108"/>
                      <a:pt x="47" y="99"/>
                    </a:cubicBezTo>
                    <a:cubicBezTo>
                      <a:pt x="42" y="95"/>
                      <a:pt x="37" y="91"/>
                      <a:pt x="32" y="88"/>
                    </a:cubicBezTo>
                    <a:cubicBezTo>
                      <a:pt x="21" y="84"/>
                      <a:pt x="6" y="87"/>
                      <a:pt x="1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0"/>
                      <a:pt x="5" y="69"/>
                      <a:pt x="8" y="69"/>
                    </a:cubicBezTo>
                    <a:cubicBezTo>
                      <a:pt x="24" y="68"/>
                      <a:pt x="40" y="63"/>
                      <a:pt x="54" y="55"/>
                    </a:cubicBezTo>
                    <a:cubicBezTo>
                      <a:pt x="50" y="52"/>
                      <a:pt x="46" y="48"/>
                      <a:pt x="43" y="43"/>
                    </a:cubicBezTo>
                    <a:cubicBezTo>
                      <a:pt x="42" y="41"/>
                      <a:pt x="41" y="39"/>
                      <a:pt x="41" y="37"/>
                    </a:cubicBezTo>
                    <a:cubicBezTo>
                      <a:pt x="42" y="35"/>
                      <a:pt x="43" y="33"/>
                      <a:pt x="45" y="32"/>
                    </a:cubicBezTo>
                    <a:cubicBezTo>
                      <a:pt x="71" y="7"/>
                      <a:pt x="110" y="0"/>
                      <a:pt x="142" y="15"/>
                    </a:cubicBezTo>
                    <a:cubicBezTo>
                      <a:pt x="146" y="17"/>
                      <a:pt x="148" y="19"/>
                      <a:pt x="150" y="21"/>
                    </a:cubicBezTo>
                    <a:cubicBezTo>
                      <a:pt x="152" y="24"/>
                      <a:pt x="153" y="26"/>
                      <a:pt x="153" y="29"/>
                    </a:cubicBezTo>
                    <a:cubicBezTo>
                      <a:pt x="156" y="40"/>
                      <a:pt x="165" y="57"/>
                      <a:pt x="162" y="69"/>
                    </a:cubicBezTo>
                    <a:cubicBezTo>
                      <a:pt x="158" y="82"/>
                      <a:pt x="144" y="95"/>
                      <a:pt x="136" y="106"/>
                    </a:cubicBezTo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</a:p>
            </p:txBody>
          </p:sp>
          <p:sp>
            <p:nvSpPr>
              <p:cNvPr id="103" name="íṣḻïḑe"/>
              <p:cNvSpPr/>
              <p:nvPr/>
            </p:nvSpPr>
            <p:spPr bwMode="auto">
              <a:xfrm>
                <a:off x="5938838" y="1727201"/>
                <a:ext cx="273050" cy="865188"/>
              </a:xfrm>
              <a:custGeom>
                <a:avLst/>
                <a:gdLst>
                  <a:gd name="T0" fmla="*/ 49 w 212"/>
                  <a:gd name="T1" fmla="*/ 661 h 673"/>
                  <a:gd name="T2" fmla="*/ 141 w 212"/>
                  <a:gd name="T3" fmla="*/ 455 h 673"/>
                  <a:gd name="T4" fmla="*/ 156 w 212"/>
                  <a:gd name="T5" fmla="*/ 403 h 673"/>
                  <a:gd name="T6" fmla="*/ 192 w 212"/>
                  <a:gd name="T7" fmla="*/ 277 h 673"/>
                  <a:gd name="T8" fmla="*/ 205 w 212"/>
                  <a:gd name="T9" fmla="*/ 222 h 673"/>
                  <a:gd name="T10" fmla="*/ 212 w 212"/>
                  <a:gd name="T11" fmla="*/ 123 h 673"/>
                  <a:gd name="T12" fmla="*/ 202 w 212"/>
                  <a:gd name="T13" fmla="*/ 83 h 673"/>
                  <a:gd name="T14" fmla="*/ 194 w 212"/>
                  <a:gd name="T15" fmla="*/ 56 h 673"/>
                  <a:gd name="T16" fmla="*/ 178 w 212"/>
                  <a:gd name="T17" fmla="*/ 21 h 673"/>
                  <a:gd name="T18" fmla="*/ 171 w 212"/>
                  <a:gd name="T19" fmla="*/ 13 h 673"/>
                  <a:gd name="T20" fmla="*/ 155 w 212"/>
                  <a:gd name="T21" fmla="*/ 6 h 673"/>
                  <a:gd name="T22" fmla="*/ 116 w 212"/>
                  <a:gd name="T23" fmla="*/ 0 h 673"/>
                  <a:gd name="T24" fmla="*/ 80 w 212"/>
                  <a:gd name="T25" fmla="*/ 15 h 673"/>
                  <a:gd name="T26" fmla="*/ 65 w 212"/>
                  <a:gd name="T27" fmla="*/ 42 h 673"/>
                  <a:gd name="T28" fmla="*/ 59 w 212"/>
                  <a:gd name="T29" fmla="*/ 53 h 673"/>
                  <a:gd name="T30" fmla="*/ 55 w 212"/>
                  <a:gd name="T31" fmla="*/ 71 h 673"/>
                  <a:gd name="T32" fmla="*/ 50 w 212"/>
                  <a:gd name="T33" fmla="*/ 146 h 673"/>
                  <a:gd name="T34" fmla="*/ 49 w 212"/>
                  <a:gd name="T35" fmla="*/ 181 h 673"/>
                  <a:gd name="T36" fmla="*/ 51 w 212"/>
                  <a:gd name="T37" fmla="*/ 208 h 673"/>
                  <a:gd name="T38" fmla="*/ 61 w 212"/>
                  <a:gd name="T39" fmla="*/ 295 h 673"/>
                  <a:gd name="T40" fmla="*/ 63 w 212"/>
                  <a:gd name="T41" fmla="*/ 355 h 673"/>
                  <a:gd name="T42" fmla="*/ 46 w 212"/>
                  <a:gd name="T43" fmla="*/ 503 h 673"/>
                  <a:gd name="T44" fmla="*/ 24 w 212"/>
                  <a:gd name="T45" fmla="*/ 571 h 673"/>
                  <a:gd name="T46" fmla="*/ 4 w 212"/>
                  <a:gd name="T47" fmla="*/ 629 h 673"/>
                  <a:gd name="T48" fmla="*/ 9 w 212"/>
                  <a:gd name="T49" fmla="*/ 650 h 673"/>
                  <a:gd name="T50" fmla="*/ 10 w 212"/>
                  <a:gd name="T51" fmla="*/ 664 h 673"/>
                  <a:gd name="T52" fmla="*/ 28 w 212"/>
                  <a:gd name="T53" fmla="*/ 672 h 673"/>
                  <a:gd name="T54" fmla="*/ 49 w 212"/>
                  <a:gd name="T55" fmla="*/ 66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2" h="673">
                    <a:moveTo>
                      <a:pt x="49" y="661"/>
                    </a:moveTo>
                    <a:cubicBezTo>
                      <a:pt x="98" y="603"/>
                      <a:pt x="121" y="528"/>
                      <a:pt x="141" y="455"/>
                    </a:cubicBezTo>
                    <a:cubicBezTo>
                      <a:pt x="156" y="403"/>
                      <a:pt x="156" y="403"/>
                      <a:pt x="156" y="403"/>
                    </a:cubicBezTo>
                    <a:cubicBezTo>
                      <a:pt x="192" y="277"/>
                      <a:pt x="192" y="277"/>
                      <a:pt x="192" y="277"/>
                    </a:cubicBezTo>
                    <a:cubicBezTo>
                      <a:pt x="197" y="259"/>
                      <a:pt x="202" y="240"/>
                      <a:pt x="205" y="222"/>
                    </a:cubicBezTo>
                    <a:cubicBezTo>
                      <a:pt x="211" y="189"/>
                      <a:pt x="212" y="156"/>
                      <a:pt x="212" y="123"/>
                    </a:cubicBezTo>
                    <a:cubicBezTo>
                      <a:pt x="211" y="109"/>
                      <a:pt x="208" y="96"/>
                      <a:pt x="202" y="83"/>
                    </a:cubicBezTo>
                    <a:cubicBezTo>
                      <a:pt x="199" y="75"/>
                      <a:pt x="197" y="65"/>
                      <a:pt x="194" y="56"/>
                    </a:cubicBezTo>
                    <a:cubicBezTo>
                      <a:pt x="191" y="44"/>
                      <a:pt x="185" y="32"/>
                      <a:pt x="178" y="21"/>
                    </a:cubicBezTo>
                    <a:cubicBezTo>
                      <a:pt x="176" y="18"/>
                      <a:pt x="174" y="15"/>
                      <a:pt x="171" y="13"/>
                    </a:cubicBezTo>
                    <a:cubicBezTo>
                      <a:pt x="166" y="9"/>
                      <a:pt x="161" y="7"/>
                      <a:pt x="155" y="6"/>
                    </a:cubicBezTo>
                    <a:cubicBezTo>
                      <a:pt x="142" y="2"/>
                      <a:pt x="129" y="0"/>
                      <a:pt x="116" y="0"/>
                    </a:cubicBezTo>
                    <a:cubicBezTo>
                      <a:pt x="102" y="0"/>
                      <a:pt x="89" y="5"/>
                      <a:pt x="80" y="15"/>
                    </a:cubicBezTo>
                    <a:cubicBezTo>
                      <a:pt x="74" y="23"/>
                      <a:pt x="71" y="33"/>
                      <a:pt x="65" y="42"/>
                    </a:cubicBezTo>
                    <a:cubicBezTo>
                      <a:pt x="63" y="45"/>
                      <a:pt x="61" y="49"/>
                      <a:pt x="59" y="53"/>
                    </a:cubicBezTo>
                    <a:cubicBezTo>
                      <a:pt x="57" y="58"/>
                      <a:pt x="55" y="65"/>
                      <a:pt x="55" y="71"/>
                    </a:cubicBezTo>
                    <a:cubicBezTo>
                      <a:pt x="53" y="96"/>
                      <a:pt x="51" y="121"/>
                      <a:pt x="50" y="146"/>
                    </a:cubicBezTo>
                    <a:cubicBezTo>
                      <a:pt x="49" y="158"/>
                      <a:pt x="49" y="170"/>
                      <a:pt x="49" y="181"/>
                    </a:cubicBezTo>
                    <a:cubicBezTo>
                      <a:pt x="49" y="190"/>
                      <a:pt x="50" y="199"/>
                      <a:pt x="51" y="208"/>
                    </a:cubicBezTo>
                    <a:cubicBezTo>
                      <a:pt x="61" y="295"/>
                      <a:pt x="61" y="295"/>
                      <a:pt x="61" y="295"/>
                    </a:cubicBezTo>
                    <a:cubicBezTo>
                      <a:pt x="63" y="316"/>
                      <a:pt x="62" y="335"/>
                      <a:pt x="63" y="355"/>
                    </a:cubicBezTo>
                    <a:cubicBezTo>
                      <a:pt x="68" y="405"/>
                      <a:pt x="57" y="455"/>
                      <a:pt x="46" y="503"/>
                    </a:cubicBezTo>
                    <a:cubicBezTo>
                      <a:pt x="41" y="527"/>
                      <a:pt x="36" y="550"/>
                      <a:pt x="24" y="571"/>
                    </a:cubicBezTo>
                    <a:cubicBezTo>
                      <a:pt x="14" y="590"/>
                      <a:pt x="0" y="608"/>
                      <a:pt x="4" y="629"/>
                    </a:cubicBezTo>
                    <a:cubicBezTo>
                      <a:pt x="5" y="636"/>
                      <a:pt x="9" y="643"/>
                      <a:pt x="9" y="650"/>
                    </a:cubicBezTo>
                    <a:cubicBezTo>
                      <a:pt x="9" y="655"/>
                      <a:pt x="9" y="659"/>
                      <a:pt x="10" y="664"/>
                    </a:cubicBezTo>
                    <a:cubicBezTo>
                      <a:pt x="14" y="670"/>
                      <a:pt x="21" y="673"/>
                      <a:pt x="28" y="672"/>
                    </a:cubicBezTo>
                    <a:cubicBezTo>
                      <a:pt x="35" y="670"/>
                      <a:pt x="43" y="667"/>
                      <a:pt x="49" y="661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04" name="i$1ïdê"/>
              <p:cNvSpPr/>
              <p:nvPr/>
            </p:nvSpPr>
            <p:spPr bwMode="auto">
              <a:xfrm>
                <a:off x="5902326" y="2206626"/>
                <a:ext cx="166688" cy="292100"/>
              </a:xfrm>
              <a:custGeom>
                <a:avLst/>
                <a:gdLst>
                  <a:gd name="T0" fmla="*/ 84 w 130"/>
                  <a:gd name="T1" fmla="*/ 58 h 227"/>
                  <a:gd name="T2" fmla="*/ 85 w 130"/>
                  <a:gd name="T3" fmla="*/ 93 h 227"/>
                  <a:gd name="T4" fmla="*/ 93 w 130"/>
                  <a:gd name="T5" fmla="*/ 137 h 227"/>
                  <a:gd name="T6" fmla="*/ 116 w 130"/>
                  <a:gd name="T7" fmla="*/ 179 h 227"/>
                  <a:gd name="T8" fmla="*/ 126 w 130"/>
                  <a:gd name="T9" fmla="*/ 186 h 227"/>
                  <a:gd name="T10" fmla="*/ 129 w 130"/>
                  <a:gd name="T11" fmla="*/ 196 h 227"/>
                  <a:gd name="T12" fmla="*/ 118 w 130"/>
                  <a:gd name="T13" fmla="*/ 195 h 227"/>
                  <a:gd name="T14" fmla="*/ 120 w 130"/>
                  <a:gd name="T15" fmla="*/ 210 h 227"/>
                  <a:gd name="T16" fmla="*/ 105 w 130"/>
                  <a:gd name="T17" fmla="*/ 212 h 227"/>
                  <a:gd name="T18" fmla="*/ 103 w 130"/>
                  <a:gd name="T19" fmla="*/ 211 h 227"/>
                  <a:gd name="T20" fmla="*/ 102 w 130"/>
                  <a:gd name="T21" fmla="*/ 221 h 227"/>
                  <a:gd name="T22" fmla="*/ 94 w 130"/>
                  <a:gd name="T23" fmla="*/ 227 h 227"/>
                  <a:gd name="T24" fmla="*/ 88 w 130"/>
                  <a:gd name="T25" fmla="*/ 225 h 227"/>
                  <a:gd name="T26" fmla="*/ 59 w 130"/>
                  <a:gd name="T27" fmla="*/ 207 h 227"/>
                  <a:gd name="T28" fmla="*/ 39 w 130"/>
                  <a:gd name="T29" fmla="*/ 187 h 227"/>
                  <a:gd name="T30" fmla="*/ 26 w 130"/>
                  <a:gd name="T31" fmla="*/ 168 h 227"/>
                  <a:gd name="T32" fmla="*/ 20 w 130"/>
                  <a:gd name="T33" fmla="*/ 156 h 227"/>
                  <a:gd name="T34" fmla="*/ 21 w 130"/>
                  <a:gd name="T35" fmla="*/ 107 h 227"/>
                  <a:gd name="T36" fmla="*/ 14 w 130"/>
                  <a:gd name="T37" fmla="*/ 97 h 227"/>
                  <a:gd name="T38" fmla="*/ 2 w 130"/>
                  <a:gd name="T39" fmla="*/ 25 h 227"/>
                  <a:gd name="T40" fmla="*/ 12 w 130"/>
                  <a:gd name="T41" fmla="*/ 3 h 227"/>
                  <a:gd name="T42" fmla="*/ 30 w 130"/>
                  <a:gd name="T43" fmla="*/ 6 h 227"/>
                  <a:gd name="T44" fmla="*/ 47 w 130"/>
                  <a:gd name="T45" fmla="*/ 17 h 227"/>
                  <a:gd name="T46" fmla="*/ 60 w 130"/>
                  <a:gd name="T47" fmla="*/ 20 h 227"/>
                  <a:gd name="T48" fmla="*/ 74 w 130"/>
                  <a:gd name="T49" fmla="*/ 34 h 227"/>
                  <a:gd name="T50" fmla="*/ 84 w 130"/>
                  <a:gd name="T51" fmla="*/ 58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227">
                    <a:moveTo>
                      <a:pt x="84" y="58"/>
                    </a:moveTo>
                    <a:cubicBezTo>
                      <a:pt x="85" y="69"/>
                      <a:pt x="84" y="81"/>
                      <a:pt x="85" y="93"/>
                    </a:cubicBezTo>
                    <a:cubicBezTo>
                      <a:pt x="86" y="107"/>
                      <a:pt x="88" y="122"/>
                      <a:pt x="93" y="137"/>
                    </a:cubicBezTo>
                    <a:cubicBezTo>
                      <a:pt x="97" y="153"/>
                      <a:pt x="102" y="171"/>
                      <a:pt x="116" y="179"/>
                    </a:cubicBezTo>
                    <a:cubicBezTo>
                      <a:pt x="119" y="181"/>
                      <a:pt x="123" y="183"/>
                      <a:pt x="126" y="186"/>
                    </a:cubicBezTo>
                    <a:cubicBezTo>
                      <a:pt x="129" y="188"/>
                      <a:pt x="130" y="193"/>
                      <a:pt x="129" y="196"/>
                    </a:cubicBezTo>
                    <a:cubicBezTo>
                      <a:pt x="118" y="195"/>
                      <a:pt x="118" y="195"/>
                      <a:pt x="118" y="195"/>
                    </a:cubicBezTo>
                    <a:cubicBezTo>
                      <a:pt x="123" y="198"/>
                      <a:pt x="124" y="205"/>
                      <a:pt x="120" y="210"/>
                    </a:cubicBezTo>
                    <a:cubicBezTo>
                      <a:pt x="117" y="215"/>
                      <a:pt x="110" y="216"/>
                      <a:pt x="105" y="212"/>
                    </a:cubicBezTo>
                    <a:cubicBezTo>
                      <a:pt x="104" y="212"/>
                      <a:pt x="103" y="211"/>
                      <a:pt x="103" y="211"/>
                    </a:cubicBezTo>
                    <a:cubicBezTo>
                      <a:pt x="103" y="214"/>
                      <a:pt x="103" y="218"/>
                      <a:pt x="102" y="221"/>
                    </a:cubicBezTo>
                    <a:cubicBezTo>
                      <a:pt x="101" y="225"/>
                      <a:pt x="97" y="227"/>
                      <a:pt x="94" y="227"/>
                    </a:cubicBezTo>
                    <a:cubicBezTo>
                      <a:pt x="92" y="227"/>
                      <a:pt x="90" y="226"/>
                      <a:pt x="88" y="225"/>
                    </a:cubicBezTo>
                    <a:cubicBezTo>
                      <a:pt x="59" y="207"/>
                      <a:pt x="59" y="207"/>
                      <a:pt x="59" y="207"/>
                    </a:cubicBezTo>
                    <a:cubicBezTo>
                      <a:pt x="51" y="203"/>
                      <a:pt x="44" y="196"/>
                      <a:pt x="39" y="187"/>
                    </a:cubicBezTo>
                    <a:cubicBezTo>
                      <a:pt x="26" y="168"/>
                      <a:pt x="26" y="168"/>
                      <a:pt x="26" y="168"/>
                    </a:cubicBezTo>
                    <a:cubicBezTo>
                      <a:pt x="23" y="165"/>
                      <a:pt x="21" y="161"/>
                      <a:pt x="20" y="156"/>
                    </a:cubicBezTo>
                    <a:cubicBezTo>
                      <a:pt x="15" y="140"/>
                      <a:pt x="28" y="122"/>
                      <a:pt x="21" y="107"/>
                    </a:cubicBezTo>
                    <a:cubicBezTo>
                      <a:pt x="19" y="104"/>
                      <a:pt x="17" y="100"/>
                      <a:pt x="14" y="97"/>
                    </a:cubicBezTo>
                    <a:cubicBezTo>
                      <a:pt x="0" y="77"/>
                      <a:pt x="0" y="50"/>
                      <a:pt x="2" y="25"/>
                    </a:cubicBezTo>
                    <a:cubicBezTo>
                      <a:pt x="3" y="17"/>
                      <a:pt x="4" y="7"/>
                      <a:pt x="12" y="3"/>
                    </a:cubicBezTo>
                    <a:cubicBezTo>
                      <a:pt x="18" y="0"/>
                      <a:pt x="25" y="3"/>
                      <a:pt x="30" y="6"/>
                    </a:cubicBezTo>
                    <a:cubicBezTo>
                      <a:pt x="36" y="10"/>
                      <a:pt x="41" y="15"/>
                      <a:pt x="47" y="17"/>
                    </a:cubicBezTo>
                    <a:cubicBezTo>
                      <a:pt x="51" y="18"/>
                      <a:pt x="56" y="18"/>
                      <a:pt x="60" y="20"/>
                    </a:cubicBezTo>
                    <a:cubicBezTo>
                      <a:pt x="65" y="22"/>
                      <a:pt x="70" y="29"/>
                      <a:pt x="74" y="34"/>
                    </a:cubicBezTo>
                    <a:cubicBezTo>
                      <a:pt x="79" y="41"/>
                      <a:pt x="83" y="49"/>
                      <a:pt x="84" y="58"/>
                    </a:cubicBezTo>
                    <a:close/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105" name="ïşḻíḓê"/>
              <p:cNvSpPr/>
              <p:nvPr/>
            </p:nvSpPr>
            <p:spPr bwMode="auto">
              <a:xfrm>
                <a:off x="5402263" y="1533526"/>
                <a:ext cx="242888" cy="325438"/>
              </a:xfrm>
              <a:custGeom>
                <a:avLst/>
                <a:gdLst>
                  <a:gd name="T0" fmla="*/ 121 w 189"/>
                  <a:gd name="T1" fmla="*/ 222 h 253"/>
                  <a:gd name="T2" fmla="*/ 107 w 189"/>
                  <a:gd name="T3" fmla="*/ 243 h 253"/>
                  <a:gd name="T4" fmla="*/ 84 w 189"/>
                  <a:gd name="T5" fmla="*/ 251 h 253"/>
                  <a:gd name="T6" fmla="*/ 63 w 189"/>
                  <a:gd name="T7" fmla="*/ 235 h 253"/>
                  <a:gd name="T8" fmla="*/ 21 w 189"/>
                  <a:gd name="T9" fmla="*/ 178 h 253"/>
                  <a:gd name="T10" fmla="*/ 1 w 189"/>
                  <a:gd name="T11" fmla="*/ 72 h 253"/>
                  <a:gd name="T12" fmla="*/ 4 w 189"/>
                  <a:gd name="T13" fmla="*/ 45 h 253"/>
                  <a:gd name="T14" fmla="*/ 33 w 189"/>
                  <a:gd name="T15" fmla="*/ 26 h 253"/>
                  <a:gd name="T16" fmla="*/ 94 w 189"/>
                  <a:gd name="T17" fmla="*/ 3 h 253"/>
                  <a:gd name="T18" fmla="*/ 106 w 189"/>
                  <a:gd name="T19" fmla="*/ 1 h 253"/>
                  <a:gd name="T20" fmla="*/ 121 w 189"/>
                  <a:gd name="T21" fmla="*/ 23 h 253"/>
                  <a:gd name="T22" fmla="*/ 144 w 189"/>
                  <a:gd name="T23" fmla="*/ 69 h 253"/>
                  <a:gd name="T24" fmla="*/ 171 w 189"/>
                  <a:gd name="T25" fmla="*/ 135 h 253"/>
                  <a:gd name="T26" fmla="*/ 121 w 189"/>
                  <a:gd name="T27" fmla="*/ 222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9" h="253">
                    <a:moveTo>
                      <a:pt x="121" y="222"/>
                    </a:moveTo>
                    <a:cubicBezTo>
                      <a:pt x="118" y="230"/>
                      <a:pt x="113" y="237"/>
                      <a:pt x="107" y="243"/>
                    </a:cubicBezTo>
                    <a:cubicBezTo>
                      <a:pt x="101" y="250"/>
                      <a:pt x="92" y="253"/>
                      <a:pt x="84" y="251"/>
                    </a:cubicBezTo>
                    <a:cubicBezTo>
                      <a:pt x="75" y="250"/>
                      <a:pt x="68" y="242"/>
                      <a:pt x="63" y="235"/>
                    </a:cubicBezTo>
                    <a:cubicBezTo>
                      <a:pt x="47" y="217"/>
                      <a:pt x="32" y="199"/>
                      <a:pt x="21" y="178"/>
                    </a:cubicBezTo>
                    <a:cubicBezTo>
                      <a:pt x="6" y="145"/>
                      <a:pt x="3" y="108"/>
                      <a:pt x="1" y="72"/>
                    </a:cubicBezTo>
                    <a:cubicBezTo>
                      <a:pt x="0" y="63"/>
                      <a:pt x="0" y="53"/>
                      <a:pt x="4" y="45"/>
                    </a:cubicBezTo>
                    <a:cubicBezTo>
                      <a:pt x="10" y="35"/>
                      <a:pt x="22" y="30"/>
                      <a:pt x="33" y="26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97" y="1"/>
                      <a:pt x="102" y="0"/>
                      <a:pt x="106" y="1"/>
                    </a:cubicBezTo>
                    <a:cubicBezTo>
                      <a:pt x="115" y="2"/>
                      <a:pt x="119" y="14"/>
                      <a:pt x="121" y="23"/>
                    </a:cubicBezTo>
                    <a:cubicBezTo>
                      <a:pt x="126" y="40"/>
                      <a:pt x="134" y="55"/>
                      <a:pt x="144" y="69"/>
                    </a:cubicBezTo>
                    <a:cubicBezTo>
                      <a:pt x="158" y="88"/>
                      <a:pt x="189" y="112"/>
                      <a:pt x="171" y="135"/>
                    </a:cubicBezTo>
                    <a:cubicBezTo>
                      <a:pt x="150" y="162"/>
                      <a:pt x="136" y="192"/>
                      <a:pt x="121" y="222"/>
                    </a:cubicBezTo>
                  </a:path>
                </a:pathLst>
              </a:custGeom>
              <a:solidFill>
                <a:srgbClr val="BE6F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</a:p>
            </p:txBody>
          </p:sp>
          <p:sp>
            <p:nvSpPr>
              <p:cNvPr id="106" name="íṧľïḓè"/>
              <p:cNvSpPr/>
              <p:nvPr/>
            </p:nvSpPr>
            <p:spPr bwMode="auto">
              <a:xfrm>
                <a:off x="5199063" y="1554163"/>
                <a:ext cx="520700" cy="833438"/>
              </a:xfrm>
              <a:custGeom>
                <a:avLst/>
                <a:gdLst>
                  <a:gd name="T0" fmla="*/ 358 w 405"/>
                  <a:gd name="T1" fmla="*/ 102 h 649"/>
                  <a:gd name="T2" fmla="*/ 393 w 405"/>
                  <a:gd name="T3" fmla="*/ 203 h 649"/>
                  <a:gd name="T4" fmla="*/ 375 w 405"/>
                  <a:gd name="T5" fmla="*/ 312 h 649"/>
                  <a:gd name="T6" fmla="*/ 384 w 405"/>
                  <a:gd name="T7" fmla="*/ 420 h 649"/>
                  <a:gd name="T8" fmla="*/ 401 w 405"/>
                  <a:gd name="T9" fmla="*/ 454 h 649"/>
                  <a:gd name="T10" fmla="*/ 404 w 405"/>
                  <a:gd name="T11" fmla="*/ 490 h 649"/>
                  <a:gd name="T12" fmla="*/ 397 w 405"/>
                  <a:gd name="T13" fmla="*/ 528 h 649"/>
                  <a:gd name="T14" fmla="*/ 354 w 405"/>
                  <a:gd name="T15" fmla="*/ 572 h 649"/>
                  <a:gd name="T16" fmla="*/ 244 w 405"/>
                  <a:gd name="T17" fmla="*/ 635 h 649"/>
                  <a:gd name="T18" fmla="*/ 160 w 405"/>
                  <a:gd name="T19" fmla="*/ 648 h 649"/>
                  <a:gd name="T20" fmla="*/ 102 w 405"/>
                  <a:gd name="T21" fmla="*/ 646 h 649"/>
                  <a:gd name="T22" fmla="*/ 14 w 405"/>
                  <a:gd name="T23" fmla="*/ 600 h 649"/>
                  <a:gd name="T24" fmla="*/ 4 w 405"/>
                  <a:gd name="T25" fmla="*/ 586 h 649"/>
                  <a:gd name="T26" fmla="*/ 1 w 405"/>
                  <a:gd name="T27" fmla="*/ 565 h 649"/>
                  <a:gd name="T28" fmla="*/ 1 w 405"/>
                  <a:gd name="T29" fmla="*/ 486 h 649"/>
                  <a:gd name="T30" fmla="*/ 12 w 405"/>
                  <a:gd name="T31" fmla="*/ 412 h 649"/>
                  <a:gd name="T32" fmla="*/ 43 w 405"/>
                  <a:gd name="T33" fmla="*/ 331 h 649"/>
                  <a:gd name="T34" fmla="*/ 123 w 405"/>
                  <a:gd name="T35" fmla="*/ 39 h 649"/>
                  <a:gd name="T36" fmla="*/ 172 w 405"/>
                  <a:gd name="T37" fmla="*/ 3 h 649"/>
                  <a:gd name="T38" fmla="*/ 183 w 405"/>
                  <a:gd name="T39" fmla="*/ 8 h 649"/>
                  <a:gd name="T40" fmla="*/ 187 w 405"/>
                  <a:gd name="T41" fmla="*/ 21 h 649"/>
                  <a:gd name="T42" fmla="*/ 220 w 405"/>
                  <a:gd name="T43" fmla="*/ 147 h 649"/>
                  <a:gd name="T44" fmla="*/ 258 w 405"/>
                  <a:gd name="T45" fmla="*/ 189 h 649"/>
                  <a:gd name="T46" fmla="*/ 298 w 405"/>
                  <a:gd name="T47" fmla="*/ 163 h 649"/>
                  <a:gd name="T48" fmla="*/ 358 w 405"/>
                  <a:gd name="T49" fmla="*/ 102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5" h="649">
                    <a:moveTo>
                      <a:pt x="358" y="102"/>
                    </a:moveTo>
                    <a:cubicBezTo>
                      <a:pt x="385" y="127"/>
                      <a:pt x="394" y="167"/>
                      <a:pt x="393" y="203"/>
                    </a:cubicBezTo>
                    <a:cubicBezTo>
                      <a:pt x="391" y="240"/>
                      <a:pt x="381" y="275"/>
                      <a:pt x="375" y="312"/>
                    </a:cubicBezTo>
                    <a:cubicBezTo>
                      <a:pt x="370" y="348"/>
                      <a:pt x="368" y="386"/>
                      <a:pt x="384" y="420"/>
                    </a:cubicBezTo>
                    <a:cubicBezTo>
                      <a:pt x="390" y="431"/>
                      <a:pt x="397" y="442"/>
                      <a:pt x="401" y="454"/>
                    </a:cubicBezTo>
                    <a:cubicBezTo>
                      <a:pt x="404" y="466"/>
                      <a:pt x="405" y="478"/>
                      <a:pt x="404" y="490"/>
                    </a:cubicBezTo>
                    <a:cubicBezTo>
                      <a:pt x="404" y="503"/>
                      <a:pt x="401" y="516"/>
                      <a:pt x="397" y="528"/>
                    </a:cubicBezTo>
                    <a:cubicBezTo>
                      <a:pt x="388" y="547"/>
                      <a:pt x="370" y="560"/>
                      <a:pt x="354" y="572"/>
                    </a:cubicBezTo>
                    <a:cubicBezTo>
                      <a:pt x="320" y="597"/>
                      <a:pt x="285" y="622"/>
                      <a:pt x="244" y="635"/>
                    </a:cubicBezTo>
                    <a:cubicBezTo>
                      <a:pt x="217" y="643"/>
                      <a:pt x="188" y="646"/>
                      <a:pt x="160" y="648"/>
                    </a:cubicBezTo>
                    <a:cubicBezTo>
                      <a:pt x="141" y="649"/>
                      <a:pt x="121" y="649"/>
                      <a:pt x="102" y="646"/>
                    </a:cubicBezTo>
                    <a:cubicBezTo>
                      <a:pt x="69" y="641"/>
                      <a:pt x="38" y="624"/>
                      <a:pt x="14" y="600"/>
                    </a:cubicBezTo>
                    <a:cubicBezTo>
                      <a:pt x="10" y="596"/>
                      <a:pt x="7" y="591"/>
                      <a:pt x="4" y="586"/>
                    </a:cubicBezTo>
                    <a:cubicBezTo>
                      <a:pt x="2" y="579"/>
                      <a:pt x="1" y="572"/>
                      <a:pt x="1" y="565"/>
                    </a:cubicBezTo>
                    <a:cubicBezTo>
                      <a:pt x="0" y="539"/>
                      <a:pt x="0" y="513"/>
                      <a:pt x="1" y="486"/>
                    </a:cubicBezTo>
                    <a:cubicBezTo>
                      <a:pt x="2" y="461"/>
                      <a:pt x="6" y="437"/>
                      <a:pt x="12" y="412"/>
                    </a:cubicBezTo>
                    <a:cubicBezTo>
                      <a:pt x="19" y="384"/>
                      <a:pt x="33" y="358"/>
                      <a:pt x="43" y="331"/>
                    </a:cubicBezTo>
                    <a:cubicBezTo>
                      <a:pt x="78" y="236"/>
                      <a:pt x="74" y="128"/>
                      <a:pt x="123" y="39"/>
                    </a:cubicBezTo>
                    <a:cubicBezTo>
                      <a:pt x="133" y="20"/>
                      <a:pt x="151" y="0"/>
                      <a:pt x="172" y="3"/>
                    </a:cubicBezTo>
                    <a:cubicBezTo>
                      <a:pt x="176" y="3"/>
                      <a:pt x="180" y="5"/>
                      <a:pt x="183" y="8"/>
                    </a:cubicBezTo>
                    <a:cubicBezTo>
                      <a:pt x="186" y="12"/>
                      <a:pt x="187" y="16"/>
                      <a:pt x="187" y="21"/>
                    </a:cubicBezTo>
                    <a:cubicBezTo>
                      <a:pt x="192" y="64"/>
                      <a:pt x="200" y="108"/>
                      <a:pt x="220" y="147"/>
                    </a:cubicBezTo>
                    <a:cubicBezTo>
                      <a:pt x="228" y="162"/>
                      <a:pt x="240" y="185"/>
                      <a:pt x="258" y="189"/>
                    </a:cubicBezTo>
                    <a:cubicBezTo>
                      <a:pt x="277" y="193"/>
                      <a:pt x="288" y="176"/>
                      <a:pt x="298" y="163"/>
                    </a:cubicBezTo>
                    <a:cubicBezTo>
                      <a:pt x="315" y="140"/>
                      <a:pt x="335" y="120"/>
                      <a:pt x="358" y="102"/>
                    </a:cubicBezTo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07" name="ï$lîḋe"/>
              <p:cNvSpPr/>
              <p:nvPr/>
            </p:nvSpPr>
            <p:spPr bwMode="auto">
              <a:xfrm>
                <a:off x="5605463" y="1566863"/>
                <a:ext cx="258763" cy="635000"/>
              </a:xfrm>
              <a:custGeom>
                <a:avLst/>
                <a:gdLst>
                  <a:gd name="T0" fmla="*/ 169 w 201"/>
                  <a:gd name="T1" fmla="*/ 28 h 494"/>
                  <a:gd name="T2" fmla="*/ 184 w 201"/>
                  <a:gd name="T3" fmla="*/ 38 h 494"/>
                  <a:gd name="T4" fmla="*/ 200 w 201"/>
                  <a:gd name="T5" fmla="*/ 83 h 494"/>
                  <a:gd name="T6" fmla="*/ 194 w 201"/>
                  <a:gd name="T7" fmla="*/ 133 h 494"/>
                  <a:gd name="T8" fmla="*/ 196 w 201"/>
                  <a:gd name="T9" fmla="*/ 266 h 494"/>
                  <a:gd name="T10" fmla="*/ 194 w 201"/>
                  <a:gd name="T11" fmla="*/ 288 h 494"/>
                  <a:gd name="T12" fmla="*/ 186 w 201"/>
                  <a:gd name="T13" fmla="*/ 307 h 494"/>
                  <a:gd name="T14" fmla="*/ 179 w 201"/>
                  <a:gd name="T15" fmla="*/ 368 h 494"/>
                  <a:gd name="T16" fmla="*/ 161 w 201"/>
                  <a:gd name="T17" fmla="*/ 431 h 494"/>
                  <a:gd name="T18" fmla="*/ 168 w 201"/>
                  <a:gd name="T19" fmla="*/ 456 h 494"/>
                  <a:gd name="T20" fmla="*/ 161 w 201"/>
                  <a:gd name="T21" fmla="*/ 480 h 494"/>
                  <a:gd name="T22" fmla="*/ 135 w 201"/>
                  <a:gd name="T23" fmla="*/ 483 h 494"/>
                  <a:gd name="T24" fmla="*/ 124 w 201"/>
                  <a:gd name="T25" fmla="*/ 488 h 494"/>
                  <a:gd name="T26" fmla="*/ 81 w 201"/>
                  <a:gd name="T27" fmla="*/ 485 h 494"/>
                  <a:gd name="T28" fmla="*/ 47 w 201"/>
                  <a:gd name="T29" fmla="*/ 458 h 494"/>
                  <a:gd name="T30" fmla="*/ 10 w 201"/>
                  <a:gd name="T31" fmla="*/ 404 h 494"/>
                  <a:gd name="T32" fmla="*/ 20 w 201"/>
                  <a:gd name="T33" fmla="*/ 312 h 494"/>
                  <a:gd name="T34" fmla="*/ 41 w 201"/>
                  <a:gd name="T35" fmla="*/ 220 h 494"/>
                  <a:gd name="T36" fmla="*/ 31 w 201"/>
                  <a:gd name="T37" fmla="*/ 168 h 494"/>
                  <a:gd name="T38" fmla="*/ 27 w 201"/>
                  <a:gd name="T39" fmla="*/ 95 h 494"/>
                  <a:gd name="T40" fmla="*/ 36 w 201"/>
                  <a:gd name="T41" fmla="*/ 42 h 494"/>
                  <a:gd name="T42" fmla="*/ 93 w 201"/>
                  <a:gd name="T43" fmla="*/ 3 h 494"/>
                  <a:gd name="T44" fmla="*/ 169 w 201"/>
                  <a:gd name="T45" fmla="*/ 28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1" h="494">
                    <a:moveTo>
                      <a:pt x="169" y="28"/>
                    </a:moveTo>
                    <a:cubicBezTo>
                      <a:pt x="174" y="31"/>
                      <a:pt x="180" y="34"/>
                      <a:pt x="184" y="38"/>
                    </a:cubicBezTo>
                    <a:cubicBezTo>
                      <a:pt x="196" y="50"/>
                      <a:pt x="201" y="67"/>
                      <a:pt x="200" y="83"/>
                    </a:cubicBezTo>
                    <a:cubicBezTo>
                      <a:pt x="200" y="100"/>
                      <a:pt x="196" y="116"/>
                      <a:pt x="194" y="133"/>
                    </a:cubicBezTo>
                    <a:cubicBezTo>
                      <a:pt x="188" y="177"/>
                      <a:pt x="193" y="222"/>
                      <a:pt x="196" y="266"/>
                    </a:cubicBezTo>
                    <a:cubicBezTo>
                      <a:pt x="196" y="273"/>
                      <a:pt x="196" y="281"/>
                      <a:pt x="194" y="288"/>
                    </a:cubicBezTo>
                    <a:cubicBezTo>
                      <a:pt x="192" y="294"/>
                      <a:pt x="188" y="300"/>
                      <a:pt x="186" y="307"/>
                    </a:cubicBezTo>
                    <a:cubicBezTo>
                      <a:pt x="178" y="326"/>
                      <a:pt x="184" y="348"/>
                      <a:pt x="179" y="368"/>
                    </a:cubicBezTo>
                    <a:cubicBezTo>
                      <a:pt x="175" y="390"/>
                      <a:pt x="158" y="409"/>
                      <a:pt x="161" y="431"/>
                    </a:cubicBezTo>
                    <a:cubicBezTo>
                      <a:pt x="163" y="440"/>
                      <a:pt x="167" y="448"/>
                      <a:pt x="168" y="456"/>
                    </a:cubicBezTo>
                    <a:cubicBezTo>
                      <a:pt x="170" y="465"/>
                      <a:pt x="169" y="475"/>
                      <a:pt x="161" y="480"/>
                    </a:cubicBezTo>
                    <a:cubicBezTo>
                      <a:pt x="154" y="484"/>
                      <a:pt x="143" y="481"/>
                      <a:pt x="135" y="483"/>
                    </a:cubicBezTo>
                    <a:cubicBezTo>
                      <a:pt x="131" y="485"/>
                      <a:pt x="128" y="486"/>
                      <a:pt x="124" y="488"/>
                    </a:cubicBezTo>
                    <a:cubicBezTo>
                      <a:pt x="111" y="494"/>
                      <a:pt x="95" y="492"/>
                      <a:pt x="81" y="485"/>
                    </a:cubicBezTo>
                    <a:cubicBezTo>
                      <a:pt x="68" y="478"/>
                      <a:pt x="57" y="469"/>
                      <a:pt x="47" y="458"/>
                    </a:cubicBezTo>
                    <a:cubicBezTo>
                      <a:pt x="32" y="442"/>
                      <a:pt x="17" y="425"/>
                      <a:pt x="10" y="404"/>
                    </a:cubicBezTo>
                    <a:cubicBezTo>
                      <a:pt x="0" y="374"/>
                      <a:pt x="9" y="342"/>
                      <a:pt x="20" y="312"/>
                    </a:cubicBezTo>
                    <a:cubicBezTo>
                      <a:pt x="30" y="282"/>
                      <a:pt x="43" y="252"/>
                      <a:pt x="41" y="220"/>
                    </a:cubicBezTo>
                    <a:cubicBezTo>
                      <a:pt x="40" y="202"/>
                      <a:pt x="34" y="185"/>
                      <a:pt x="31" y="168"/>
                    </a:cubicBezTo>
                    <a:cubicBezTo>
                      <a:pt x="27" y="144"/>
                      <a:pt x="25" y="119"/>
                      <a:pt x="27" y="95"/>
                    </a:cubicBezTo>
                    <a:cubicBezTo>
                      <a:pt x="27" y="77"/>
                      <a:pt x="28" y="58"/>
                      <a:pt x="36" y="42"/>
                    </a:cubicBezTo>
                    <a:cubicBezTo>
                      <a:pt x="47" y="20"/>
                      <a:pt x="69" y="5"/>
                      <a:pt x="93" y="3"/>
                    </a:cubicBezTo>
                    <a:cubicBezTo>
                      <a:pt x="121" y="0"/>
                      <a:pt x="145" y="14"/>
                      <a:pt x="169" y="28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08" name="iṥḻïḋe"/>
              <p:cNvSpPr/>
              <p:nvPr/>
            </p:nvSpPr>
            <p:spPr bwMode="auto">
              <a:xfrm>
                <a:off x="5722938" y="1851026"/>
                <a:ext cx="65088" cy="296863"/>
              </a:xfrm>
              <a:custGeom>
                <a:avLst/>
                <a:gdLst>
                  <a:gd name="T0" fmla="*/ 50 w 50"/>
                  <a:gd name="T1" fmla="*/ 0 h 231"/>
                  <a:gd name="T2" fmla="*/ 29 w 50"/>
                  <a:gd name="T3" fmla="*/ 40 h 231"/>
                  <a:gd name="T4" fmla="*/ 2 w 50"/>
                  <a:gd name="T5" fmla="*/ 193 h 231"/>
                  <a:gd name="T6" fmla="*/ 9 w 50"/>
                  <a:gd name="T7" fmla="*/ 231 h 231"/>
                  <a:gd name="T8" fmla="*/ 18 w 50"/>
                  <a:gd name="T9" fmla="*/ 178 h 231"/>
                  <a:gd name="T10" fmla="*/ 50 w 50"/>
                  <a:gd name="T11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231">
                    <a:moveTo>
                      <a:pt x="50" y="0"/>
                    </a:moveTo>
                    <a:cubicBezTo>
                      <a:pt x="40" y="8"/>
                      <a:pt x="34" y="28"/>
                      <a:pt x="29" y="40"/>
                    </a:cubicBezTo>
                    <a:cubicBezTo>
                      <a:pt x="9" y="89"/>
                      <a:pt x="0" y="141"/>
                      <a:pt x="2" y="193"/>
                    </a:cubicBezTo>
                    <a:cubicBezTo>
                      <a:pt x="3" y="206"/>
                      <a:pt x="5" y="219"/>
                      <a:pt x="9" y="231"/>
                    </a:cubicBezTo>
                    <a:cubicBezTo>
                      <a:pt x="16" y="214"/>
                      <a:pt x="17" y="196"/>
                      <a:pt x="18" y="178"/>
                    </a:cubicBezTo>
                    <a:cubicBezTo>
                      <a:pt x="22" y="117"/>
                      <a:pt x="36" y="60"/>
                      <a:pt x="50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109" name="îśḷiḑé"/>
              <p:cNvSpPr/>
              <p:nvPr/>
            </p:nvSpPr>
            <p:spPr bwMode="auto">
              <a:xfrm>
                <a:off x="4954588" y="1544638"/>
                <a:ext cx="487363" cy="836613"/>
              </a:xfrm>
              <a:custGeom>
                <a:avLst/>
                <a:gdLst>
                  <a:gd name="T0" fmla="*/ 331 w 379"/>
                  <a:gd name="T1" fmla="*/ 5 h 651"/>
                  <a:gd name="T2" fmla="*/ 276 w 379"/>
                  <a:gd name="T3" fmla="*/ 29 h 651"/>
                  <a:gd name="T4" fmla="*/ 215 w 379"/>
                  <a:gd name="T5" fmla="*/ 45 h 651"/>
                  <a:gd name="T6" fmla="*/ 93 w 379"/>
                  <a:gd name="T7" fmla="*/ 117 h 651"/>
                  <a:gd name="T8" fmla="*/ 49 w 379"/>
                  <a:gd name="T9" fmla="*/ 215 h 651"/>
                  <a:gd name="T10" fmla="*/ 12 w 379"/>
                  <a:gd name="T11" fmla="*/ 297 h 651"/>
                  <a:gd name="T12" fmla="*/ 4 w 379"/>
                  <a:gd name="T13" fmla="*/ 413 h 651"/>
                  <a:gd name="T14" fmla="*/ 25 w 379"/>
                  <a:gd name="T15" fmla="*/ 506 h 651"/>
                  <a:gd name="T16" fmla="*/ 50 w 379"/>
                  <a:gd name="T17" fmla="*/ 549 h 651"/>
                  <a:gd name="T18" fmla="*/ 72 w 379"/>
                  <a:gd name="T19" fmla="*/ 605 h 651"/>
                  <a:gd name="T20" fmla="*/ 108 w 379"/>
                  <a:gd name="T21" fmla="*/ 651 h 651"/>
                  <a:gd name="T22" fmla="*/ 137 w 379"/>
                  <a:gd name="T23" fmla="*/ 634 h 651"/>
                  <a:gd name="T24" fmla="*/ 267 w 379"/>
                  <a:gd name="T25" fmla="*/ 555 h 651"/>
                  <a:gd name="T26" fmla="*/ 360 w 379"/>
                  <a:gd name="T27" fmla="*/ 464 h 651"/>
                  <a:gd name="T28" fmla="*/ 375 w 379"/>
                  <a:gd name="T29" fmla="*/ 350 h 651"/>
                  <a:gd name="T30" fmla="*/ 355 w 379"/>
                  <a:gd name="T31" fmla="*/ 235 h 651"/>
                  <a:gd name="T32" fmla="*/ 358 w 379"/>
                  <a:gd name="T33" fmla="*/ 89 h 651"/>
                  <a:gd name="T34" fmla="*/ 375 w 379"/>
                  <a:gd name="T35" fmla="*/ 23 h 651"/>
                  <a:gd name="T36" fmla="*/ 331 w 379"/>
                  <a:gd name="T37" fmla="*/ 5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9" h="651">
                    <a:moveTo>
                      <a:pt x="331" y="5"/>
                    </a:moveTo>
                    <a:cubicBezTo>
                      <a:pt x="311" y="10"/>
                      <a:pt x="295" y="22"/>
                      <a:pt x="276" y="29"/>
                    </a:cubicBezTo>
                    <a:cubicBezTo>
                      <a:pt x="257" y="37"/>
                      <a:pt x="236" y="40"/>
                      <a:pt x="215" y="45"/>
                    </a:cubicBezTo>
                    <a:cubicBezTo>
                      <a:pt x="168" y="57"/>
                      <a:pt x="121" y="78"/>
                      <a:pt x="93" y="117"/>
                    </a:cubicBezTo>
                    <a:cubicBezTo>
                      <a:pt x="72" y="146"/>
                      <a:pt x="63" y="182"/>
                      <a:pt x="49" y="215"/>
                    </a:cubicBezTo>
                    <a:cubicBezTo>
                      <a:pt x="37" y="242"/>
                      <a:pt x="21" y="268"/>
                      <a:pt x="12" y="297"/>
                    </a:cubicBezTo>
                    <a:cubicBezTo>
                      <a:pt x="0" y="334"/>
                      <a:pt x="1" y="374"/>
                      <a:pt x="4" y="413"/>
                    </a:cubicBezTo>
                    <a:cubicBezTo>
                      <a:pt x="7" y="445"/>
                      <a:pt x="10" y="477"/>
                      <a:pt x="25" y="506"/>
                    </a:cubicBezTo>
                    <a:cubicBezTo>
                      <a:pt x="32" y="521"/>
                      <a:pt x="43" y="534"/>
                      <a:pt x="50" y="549"/>
                    </a:cubicBezTo>
                    <a:cubicBezTo>
                      <a:pt x="59" y="567"/>
                      <a:pt x="64" y="586"/>
                      <a:pt x="72" y="605"/>
                    </a:cubicBezTo>
                    <a:cubicBezTo>
                      <a:pt x="79" y="623"/>
                      <a:pt x="91" y="642"/>
                      <a:pt x="108" y="651"/>
                    </a:cubicBezTo>
                    <a:cubicBezTo>
                      <a:pt x="137" y="634"/>
                      <a:pt x="137" y="634"/>
                      <a:pt x="137" y="634"/>
                    </a:cubicBezTo>
                    <a:cubicBezTo>
                      <a:pt x="181" y="609"/>
                      <a:pt x="225" y="583"/>
                      <a:pt x="267" y="555"/>
                    </a:cubicBezTo>
                    <a:cubicBezTo>
                      <a:pt x="304" y="531"/>
                      <a:pt x="341" y="504"/>
                      <a:pt x="360" y="464"/>
                    </a:cubicBezTo>
                    <a:cubicBezTo>
                      <a:pt x="378" y="430"/>
                      <a:pt x="379" y="389"/>
                      <a:pt x="375" y="350"/>
                    </a:cubicBezTo>
                    <a:cubicBezTo>
                      <a:pt x="370" y="311"/>
                      <a:pt x="360" y="274"/>
                      <a:pt x="355" y="235"/>
                    </a:cubicBezTo>
                    <a:cubicBezTo>
                      <a:pt x="348" y="187"/>
                      <a:pt x="349" y="137"/>
                      <a:pt x="358" y="89"/>
                    </a:cubicBezTo>
                    <a:cubicBezTo>
                      <a:pt x="362" y="67"/>
                      <a:pt x="373" y="45"/>
                      <a:pt x="375" y="23"/>
                    </a:cubicBezTo>
                    <a:cubicBezTo>
                      <a:pt x="377" y="0"/>
                      <a:pt x="347" y="1"/>
                      <a:pt x="331" y="5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10" name="ïṣľîďe"/>
              <p:cNvSpPr/>
              <p:nvPr/>
            </p:nvSpPr>
            <p:spPr bwMode="auto">
              <a:xfrm>
                <a:off x="5043488" y="2303463"/>
                <a:ext cx="303213" cy="249238"/>
              </a:xfrm>
              <a:custGeom>
                <a:avLst/>
                <a:gdLst>
                  <a:gd name="T0" fmla="*/ 80 w 235"/>
                  <a:gd name="T1" fmla="*/ 51 h 194"/>
                  <a:gd name="T2" fmla="*/ 163 w 235"/>
                  <a:gd name="T3" fmla="*/ 91 h 194"/>
                  <a:gd name="T4" fmla="*/ 218 w 235"/>
                  <a:gd name="T5" fmla="*/ 131 h 194"/>
                  <a:gd name="T6" fmla="*/ 230 w 235"/>
                  <a:gd name="T7" fmla="*/ 165 h 194"/>
                  <a:gd name="T8" fmla="*/ 205 w 235"/>
                  <a:gd name="T9" fmla="*/ 185 h 194"/>
                  <a:gd name="T10" fmla="*/ 166 w 235"/>
                  <a:gd name="T11" fmla="*/ 189 h 194"/>
                  <a:gd name="T12" fmla="*/ 145 w 235"/>
                  <a:gd name="T13" fmla="*/ 176 h 194"/>
                  <a:gd name="T14" fmla="*/ 90 w 235"/>
                  <a:gd name="T15" fmla="*/ 157 h 194"/>
                  <a:gd name="T16" fmla="*/ 31 w 235"/>
                  <a:gd name="T17" fmla="*/ 100 h 194"/>
                  <a:gd name="T18" fmla="*/ 0 w 235"/>
                  <a:gd name="T19" fmla="*/ 70 h 194"/>
                  <a:gd name="T20" fmla="*/ 4 w 235"/>
                  <a:gd name="T21" fmla="*/ 54 h 194"/>
                  <a:gd name="T22" fmla="*/ 34 w 235"/>
                  <a:gd name="T23" fmla="*/ 1 h 194"/>
                  <a:gd name="T24" fmla="*/ 80 w 235"/>
                  <a:gd name="T25" fmla="*/ 51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5" h="194">
                    <a:moveTo>
                      <a:pt x="80" y="51"/>
                    </a:moveTo>
                    <a:cubicBezTo>
                      <a:pt x="103" y="72"/>
                      <a:pt x="135" y="78"/>
                      <a:pt x="163" y="91"/>
                    </a:cubicBezTo>
                    <a:cubicBezTo>
                      <a:pt x="183" y="101"/>
                      <a:pt x="202" y="114"/>
                      <a:pt x="218" y="131"/>
                    </a:cubicBezTo>
                    <a:cubicBezTo>
                      <a:pt x="226" y="140"/>
                      <a:pt x="235" y="153"/>
                      <a:pt x="230" y="165"/>
                    </a:cubicBezTo>
                    <a:cubicBezTo>
                      <a:pt x="227" y="176"/>
                      <a:pt x="216" y="181"/>
                      <a:pt x="205" y="185"/>
                    </a:cubicBezTo>
                    <a:cubicBezTo>
                      <a:pt x="193" y="189"/>
                      <a:pt x="178" y="194"/>
                      <a:pt x="166" y="189"/>
                    </a:cubicBezTo>
                    <a:cubicBezTo>
                      <a:pt x="158" y="186"/>
                      <a:pt x="152" y="180"/>
                      <a:pt x="145" y="176"/>
                    </a:cubicBezTo>
                    <a:cubicBezTo>
                      <a:pt x="129" y="166"/>
                      <a:pt x="108" y="166"/>
                      <a:pt x="90" y="157"/>
                    </a:cubicBezTo>
                    <a:cubicBezTo>
                      <a:pt x="66" y="144"/>
                      <a:pt x="54" y="116"/>
                      <a:pt x="31" y="100"/>
                    </a:cubicBezTo>
                    <a:cubicBezTo>
                      <a:pt x="19" y="92"/>
                      <a:pt x="2" y="85"/>
                      <a:pt x="0" y="70"/>
                    </a:cubicBezTo>
                    <a:cubicBezTo>
                      <a:pt x="0" y="65"/>
                      <a:pt x="1" y="59"/>
                      <a:pt x="4" y="54"/>
                    </a:cubicBezTo>
                    <a:cubicBezTo>
                      <a:pt x="8" y="42"/>
                      <a:pt x="16" y="0"/>
                      <a:pt x="34" y="1"/>
                    </a:cubicBezTo>
                    <a:cubicBezTo>
                      <a:pt x="53" y="2"/>
                      <a:pt x="66" y="41"/>
                      <a:pt x="80" y="51"/>
                    </a:cubicBezTo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id="111" name="ïṧḻïdè"/>
              <p:cNvSpPr/>
              <p:nvPr/>
            </p:nvSpPr>
            <p:spPr bwMode="auto">
              <a:xfrm>
                <a:off x="4719638" y="1978026"/>
                <a:ext cx="365125" cy="381000"/>
              </a:xfrm>
              <a:custGeom>
                <a:avLst/>
                <a:gdLst>
                  <a:gd name="T0" fmla="*/ 215 w 284"/>
                  <a:gd name="T1" fmla="*/ 116 h 297"/>
                  <a:gd name="T2" fmla="*/ 257 w 284"/>
                  <a:gd name="T3" fmla="*/ 186 h 297"/>
                  <a:gd name="T4" fmla="*/ 284 w 284"/>
                  <a:gd name="T5" fmla="*/ 237 h 297"/>
                  <a:gd name="T6" fmla="*/ 256 w 284"/>
                  <a:gd name="T7" fmla="*/ 282 h 297"/>
                  <a:gd name="T8" fmla="*/ 203 w 284"/>
                  <a:gd name="T9" fmla="*/ 296 h 297"/>
                  <a:gd name="T10" fmla="*/ 158 w 284"/>
                  <a:gd name="T11" fmla="*/ 293 h 297"/>
                  <a:gd name="T12" fmla="*/ 68 w 284"/>
                  <a:gd name="T13" fmla="*/ 226 h 297"/>
                  <a:gd name="T14" fmla="*/ 18 w 284"/>
                  <a:gd name="T15" fmla="*/ 181 h 297"/>
                  <a:gd name="T16" fmla="*/ 13 w 284"/>
                  <a:gd name="T17" fmla="*/ 118 h 297"/>
                  <a:gd name="T18" fmla="*/ 29 w 284"/>
                  <a:gd name="T19" fmla="*/ 102 h 297"/>
                  <a:gd name="T20" fmla="*/ 84 w 284"/>
                  <a:gd name="T21" fmla="*/ 36 h 297"/>
                  <a:gd name="T22" fmla="*/ 105 w 284"/>
                  <a:gd name="T23" fmla="*/ 9 h 297"/>
                  <a:gd name="T24" fmla="*/ 154 w 284"/>
                  <a:gd name="T25" fmla="*/ 8 h 297"/>
                  <a:gd name="T26" fmla="*/ 225 w 284"/>
                  <a:gd name="T27" fmla="*/ 44 h 297"/>
                  <a:gd name="T28" fmla="*/ 213 w 284"/>
                  <a:gd name="T29" fmla="*/ 78 h 297"/>
                  <a:gd name="T30" fmla="*/ 215 w 284"/>
                  <a:gd name="T31" fmla="*/ 11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4" h="297">
                    <a:moveTo>
                      <a:pt x="215" y="116"/>
                    </a:moveTo>
                    <a:cubicBezTo>
                      <a:pt x="222" y="143"/>
                      <a:pt x="239" y="165"/>
                      <a:pt x="257" y="186"/>
                    </a:cubicBezTo>
                    <a:cubicBezTo>
                      <a:pt x="270" y="201"/>
                      <a:pt x="284" y="217"/>
                      <a:pt x="284" y="237"/>
                    </a:cubicBezTo>
                    <a:cubicBezTo>
                      <a:pt x="284" y="256"/>
                      <a:pt x="272" y="273"/>
                      <a:pt x="256" y="282"/>
                    </a:cubicBezTo>
                    <a:cubicBezTo>
                      <a:pt x="240" y="292"/>
                      <a:pt x="221" y="295"/>
                      <a:pt x="203" y="296"/>
                    </a:cubicBezTo>
                    <a:cubicBezTo>
                      <a:pt x="188" y="297"/>
                      <a:pt x="173" y="296"/>
                      <a:pt x="158" y="293"/>
                    </a:cubicBezTo>
                    <a:cubicBezTo>
                      <a:pt x="122" y="283"/>
                      <a:pt x="97" y="251"/>
                      <a:pt x="68" y="226"/>
                    </a:cubicBezTo>
                    <a:cubicBezTo>
                      <a:pt x="51" y="212"/>
                      <a:pt x="31" y="199"/>
                      <a:pt x="18" y="181"/>
                    </a:cubicBezTo>
                    <a:cubicBezTo>
                      <a:pt x="5" y="163"/>
                      <a:pt x="0" y="136"/>
                      <a:pt x="13" y="118"/>
                    </a:cubicBezTo>
                    <a:cubicBezTo>
                      <a:pt x="17" y="112"/>
                      <a:pt x="23" y="106"/>
                      <a:pt x="29" y="102"/>
                    </a:cubicBezTo>
                    <a:cubicBezTo>
                      <a:pt x="51" y="83"/>
                      <a:pt x="69" y="61"/>
                      <a:pt x="84" y="36"/>
                    </a:cubicBezTo>
                    <a:cubicBezTo>
                      <a:pt x="90" y="26"/>
                      <a:pt x="95" y="15"/>
                      <a:pt x="105" y="9"/>
                    </a:cubicBezTo>
                    <a:cubicBezTo>
                      <a:pt x="120" y="0"/>
                      <a:pt x="138" y="4"/>
                      <a:pt x="154" y="8"/>
                    </a:cubicBezTo>
                    <a:cubicBezTo>
                      <a:pt x="172" y="13"/>
                      <a:pt x="221" y="22"/>
                      <a:pt x="225" y="44"/>
                    </a:cubicBezTo>
                    <a:cubicBezTo>
                      <a:pt x="226" y="53"/>
                      <a:pt x="215" y="68"/>
                      <a:pt x="213" y="78"/>
                    </a:cubicBezTo>
                    <a:cubicBezTo>
                      <a:pt x="211" y="91"/>
                      <a:pt x="211" y="104"/>
                      <a:pt x="215" y="116"/>
                    </a:cubicBezTo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12" name="ïṥḻîďè"/>
              <p:cNvSpPr/>
              <p:nvPr/>
            </p:nvSpPr>
            <p:spPr bwMode="auto">
              <a:xfrm>
                <a:off x="4633913" y="2043113"/>
                <a:ext cx="511175" cy="771525"/>
              </a:xfrm>
              <a:custGeom>
                <a:avLst/>
                <a:gdLst>
                  <a:gd name="T0" fmla="*/ 372 w 398"/>
                  <a:gd name="T1" fmla="*/ 116 h 600"/>
                  <a:gd name="T2" fmla="*/ 385 w 398"/>
                  <a:gd name="T3" fmla="*/ 145 h 600"/>
                  <a:gd name="T4" fmla="*/ 365 w 398"/>
                  <a:gd name="T5" fmla="*/ 274 h 600"/>
                  <a:gd name="T6" fmla="*/ 357 w 398"/>
                  <a:gd name="T7" fmla="*/ 443 h 600"/>
                  <a:gd name="T8" fmla="*/ 335 w 398"/>
                  <a:gd name="T9" fmla="*/ 515 h 600"/>
                  <a:gd name="T10" fmla="*/ 322 w 398"/>
                  <a:gd name="T11" fmla="*/ 530 h 600"/>
                  <a:gd name="T12" fmla="*/ 317 w 398"/>
                  <a:gd name="T13" fmla="*/ 543 h 600"/>
                  <a:gd name="T14" fmla="*/ 233 w 398"/>
                  <a:gd name="T15" fmla="*/ 590 h 600"/>
                  <a:gd name="T16" fmla="*/ 218 w 398"/>
                  <a:gd name="T17" fmla="*/ 584 h 600"/>
                  <a:gd name="T18" fmla="*/ 173 w 398"/>
                  <a:gd name="T19" fmla="*/ 560 h 600"/>
                  <a:gd name="T20" fmla="*/ 156 w 398"/>
                  <a:gd name="T21" fmla="*/ 562 h 600"/>
                  <a:gd name="T22" fmla="*/ 106 w 398"/>
                  <a:gd name="T23" fmla="*/ 551 h 600"/>
                  <a:gd name="T24" fmla="*/ 95 w 398"/>
                  <a:gd name="T25" fmla="*/ 545 h 600"/>
                  <a:gd name="T26" fmla="*/ 88 w 398"/>
                  <a:gd name="T27" fmla="*/ 536 h 600"/>
                  <a:gd name="T28" fmla="*/ 47 w 398"/>
                  <a:gd name="T29" fmla="*/ 524 h 600"/>
                  <a:gd name="T30" fmla="*/ 3 w 398"/>
                  <a:gd name="T31" fmla="*/ 481 h 600"/>
                  <a:gd name="T32" fmla="*/ 5 w 398"/>
                  <a:gd name="T33" fmla="*/ 439 h 600"/>
                  <a:gd name="T34" fmla="*/ 16 w 398"/>
                  <a:gd name="T35" fmla="*/ 377 h 600"/>
                  <a:gd name="T36" fmla="*/ 25 w 398"/>
                  <a:gd name="T37" fmla="*/ 308 h 600"/>
                  <a:gd name="T38" fmla="*/ 19 w 398"/>
                  <a:gd name="T39" fmla="*/ 231 h 600"/>
                  <a:gd name="T40" fmla="*/ 4 w 398"/>
                  <a:gd name="T41" fmla="*/ 168 h 600"/>
                  <a:gd name="T42" fmla="*/ 32 w 398"/>
                  <a:gd name="T43" fmla="*/ 61 h 600"/>
                  <a:gd name="T44" fmla="*/ 55 w 398"/>
                  <a:gd name="T45" fmla="*/ 45 h 600"/>
                  <a:gd name="T46" fmla="*/ 76 w 398"/>
                  <a:gd name="T47" fmla="*/ 53 h 600"/>
                  <a:gd name="T48" fmla="*/ 250 w 398"/>
                  <a:gd name="T49" fmla="*/ 153 h 600"/>
                  <a:gd name="T50" fmla="*/ 301 w 398"/>
                  <a:gd name="T51" fmla="*/ 175 h 600"/>
                  <a:gd name="T52" fmla="*/ 314 w 398"/>
                  <a:gd name="T53" fmla="*/ 171 h 600"/>
                  <a:gd name="T54" fmla="*/ 313 w 398"/>
                  <a:gd name="T55" fmla="*/ 165 h 600"/>
                  <a:gd name="T56" fmla="*/ 277 w 398"/>
                  <a:gd name="T57" fmla="*/ 111 h 600"/>
                  <a:gd name="T58" fmla="*/ 260 w 398"/>
                  <a:gd name="T59" fmla="*/ 49 h 600"/>
                  <a:gd name="T60" fmla="*/ 314 w 398"/>
                  <a:gd name="T61" fmla="*/ 24 h 600"/>
                  <a:gd name="T62" fmla="*/ 372 w 398"/>
                  <a:gd name="T63" fmla="*/ 116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8" h="600">
                    <a:moveTo>
                      <a:pt x="372" y="116"/>
                    </a:moveTo>
                    <a:cubicBezTo>
                      <a:pt x="378" y="125"/>
                      <a:pt x="382" y="135"/>
                      <a:pt x="385" y="145"/>
                    </a:cubicBezTo>
                    <a:cubicBezTo>
                      <a:pt x="398" y="188"/>
                      <a:pt x="376" y="232"/>
                      <a:pt x="365" y="274"/>
                    </a:cubicBezTo>
                    <a:cubicBezTo>
                      <a:pt x="352" y="329"/>
                      <a:pt x="358" y="387"/>
                      <a:pt x="357" y="443"/>
                    </a:cubicBezTo>
                    <a:cubicBezTo>
                      <a:pt x="357" y="469"/>
                      <a:pt x="354" y="498"/>
                      <a:pt x="335" y="515"/>
                    </a:cubicBezTo>
                    <a:cubicBezTo>
                      <a:pt x="331" y="520"/>
                      <a:pt x="325" y="524"/>
                      <a:pt x="322" y="530"/>
                    </a:cubicBezTo>
                    <a:cubicBezTo>
                      <a:pt x="320" y="534"/>
                      <a:pt x="318" y="538"/>
                      <a:pt x="317" y="543"/>
                    </a:cubicBezTo>
                    <a:cubicBezTo>
                      <a:pt x="307" y="579"/>
                      <a:pt x="269" y="600"/>
                      <a:pt x="233" y="590"/>
                    </a:cubicBezTo>
                    <a:cubicBezTo>
                      <a:pt x="228" y="588"/>
                      <a:pt x="223" y="586"/>
                      <a:pt x="218" y="584"/>
                    </a:cubicBezTo>
                    <a:cubicBezTo>
                      <a:pt x="203" y="575"/>
                      <a:pt x="190" y="561"/>
                      <a:pt x="173" y="560"/>
                    </a:cubicBezTo>
                    <a:cubicBezTo>
                      <a:pt x="167" y="560"/>
                      <a:pt x="162" y="561"/>
                      <a:pt x="156" y="562"/>
                    </a:cubicBezTo>
                    <a:cubicBezTo>
                      <a:pt x="139" y="564"/>
                      <a:pt x="122" y="557"/>
                      <a:pt x="106" y="551"/>
                    </a:cubicBezTo>
                    <a:cubicBezTo>
                      <a:pt x="102" y="550"/>
                      <a:pt x="98" y="548"/>
                      <a:pt x="95" y="545"/>
                    </a:cubicBezTo>
                    <a:cubicBezTo>
                      <a:pt x="92" y="543"/>
                      <a:pt x="91" y="539"/>
                      <a:pt x="88" y="536"/>
                    </a:cubicBezTo>
                    <a:cubicBezTo>
                      <a:pt x="78" y="525"/>
                      <a:pt x="61" y="527"/>
                      <a:pt x="47" y="524"/>
                    </a:cubicBezTo>
                    <a:cubicBezTo>
                      <a:pt x="25" y="519"/>
                      <a:pt x="8" y="503"/>
                      <a:pt x="3" y="481"/>
                    </a:cubicBezTo>
                    <a:cubicBezTo>
                      <a:pt x="0" y="467"/>
                      <a:pt x="3" y="453"/>
                      <a:pt x="5" y="439"/>
                    </a:cubicBezTo>
                    <a:cubicBezTo>
                      <a:pt x="16" y="377"/>
                      <a:pt x="16" y="377"/>
                      <a:pt x="16" y="377"/>
                    </a:cubicBezTo>
                    <a:cubicBezTo>
                      <a:pt x="21" y="354"/>
                      <a:pt x="24" y="332"/>
                      <a:pt x="25" y="308"/>
                    </a:cubicBezTo>
                    <a:cubicBezTo>
                      <a:pt x="27" y="282"/>
                      <a:pt x="24" y="256"/>
                      <a:pt x="19" y="231"/>
                    </a:cubicBezTo>
                    <a:cubicBezTo>
                      <a:pt x="14" y="210"/>
                      <a:pt x="7" y="190"/>
                      <a:pt x="4" y="168"/>
                    </a:cubicBezTo>
                    <a:cubicBezTo>
                      <a:pt x="0" y="130"/>
                      <a:pt x="10" y="92"/>
                      <a:pt x="32" y="61"/>
                    </a:cubicBezTo>
                    <a:cubicBezTo>
                      <a:pt x="38" y="54"/>
                      <a:pt x="45" y="46"/>
                      <a:pt x="55" y="45"/>
                    </a:cubicBezTo>
                    <a:cubicBezTo>
                      <a:pt x="62" y="45"/>
                      <a:pt x="69" y="49"/>
                      <a:pt x="76" y="53"/>
                    </a:cubicBezTo>
                    <a:cubicBezTo>
                      <a:pt x="134" y="87"/>
                      <a:pt x="192" y="120"/>
                      <a:pt x="250" y="153"/>
                    </a:cubicBezTo>
                    <a:cubicBezTo>
                      <a:pt x="266" y="162"/>
                      <a:pt x="283" y="171"/>
                      <a:pt x="301" y="175"/>
                    </a:cubicBezTo>
                    <a:cubicBezTo>
                      <a:pt x="306" y="177"/>
                      <a:pt x="314" y="176"/>
                      <a:pt x="314" y="171"/>
                    </a:cubicBezTo>
                    <a:cubicBezTo>
                      <a:pt x="314" y="169"/>
                      <a:pt x="314" y="167"/>
                      <a:pt x="313" y="165"/>
                    </a:cubicBezTo>
                    <a:cubicBezTo>
                      <a:pt x="303" y="146"/>
                      <a:pt x="288" y="129"/>
                      <a:pt x="277" y="111"/>
                    </a:cubicBezTo>
                    <a:cubicBezTo>
                      <a:pt x="265" y="92"/>
                      <a:pt x="256" y="71"/>
                      <a:pt x="260" y="49"/>
                    </a:cubicBezTo>
                    <a:cubicBezTo>
                      <a:pt x="264" y="20"/>
                      <a:pt x="292" y="0"/>
                      <a:pt x="314" y="24"/>
                    </a:cubicBezTo>
                    <a:cubicBezTo>
                      <a:pt x="339" y="50"/>
                      <a:pt x="356" y="83"/>
                      <a:pt x="372" y="116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13" name="îṩ1ïḓé"/>
              <p:cNvSpPr/>
              <p:nvPr/>
            </p:nvSpPr>
            <p:spPr bwMode="auto">
              <a:xfrm>
                <a:off x="4738688" y="2593976"/>
                <a:ext cx="468313" cy="125413"/>
              </a:xfrm>
              <a:custGeom>
                <a:avLst/>
                <a:gdLst>
                  <a:gd name="T0" fmla="*/ 112 w 365"/>
                  <a:gd name="T1" fmla="*/ 60 h 97"/>
                  <a:gd name="T2" fmla="*/ 251 w 365"/>
                  <a:gd name="T3" fmla="*/ 84 h 97"/>
                  <a:gd name="T4" fmla="*/ 294 w 365"/>
                  <a:gd name="T5" fmla="*/ 94 h 97"/>
                  <a:gd name="T6" fmla="*/ 314 w 365"/>
                  <a:gd name="T7" fmla="*/ 83 h 97"/>
                  <a:gd name="T8" fmla="*/ 365 w 365"/>
                  <a:gd name="T9" fmla="*/ 39 h 97"/>
                  <a:gd name="T10" fmla="*/ 343 w 365"/>
                  <a:gd name="T11" fmla="*/ 30 h 97"/>
                  <a:gd name="T12" fmla="*/ 281 w 365"/>
                  <a:gd name="T13" fmla="*/ 15 h 97"/>
                  <a:gd name="T14" fmla="*/ 261 w 365"/>
                  <a:gd name="T15" fmla="*/ 5 h 97"/>
                  <a:gd name="T16" fmla="*/ 203 w 365"/>
                  <a:gd name="T17" fmla="*/ 15 h 97"/>
                  <a:gd name="T18" fmla="*/ 116 w 365"/>
                  <a:gd name="T19" fmla="*/ 14 h 97"/>
                  <a:gd name="T20" fmla="*/ 39 w 365"/>
                  <a:gd name="T21" fmla="*/ 2 h 97"/>
                  <a:gd name="T22" fmla="*/ 17 w 365"/>
                  <a:gd name="T23" fmla="*/ 5 h 97"/>
                  <a:gd name="T24" fmla="*/ 10 w 365"/>
                  <a:gd name="T25" fmla="*/ 18 h 97"/>
                  <a:gd name="T26" fmla="*/ 37 w 365"/>
                  <a:gd name="T27" fmla="*/ 55 h 97"/>
                  <a:gd name="T28" fmla="*/ 112 w 365"/>
                  <a:gd name="T29" fmla="*/ 6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97">
                    <a:moveTo>
                      <a:pt x="112" y="60"/>
                    </a:moveTo>
                    <a:cubicBezTo>
                      <a:pt x="159" y="63"/>
                      <a:pt x="207" y="66"/>
                      <a:pt x="251" y="84"/>
                    </a:cubicBezTo>
                    <a:cubicBezTo>
                      <a:pt x="265" y="90"/>
                      <a:pt x="279" y="97"/>
                      <a:pt x="294" y="94"/>
                    </a:cubicBezTo>
                    <a:cubicBezTo>
                      <a:pt x="301" y="92"/>
                      <a:pt x="308" y="88"/>
                      <a:pt x="314" y="83"/>
                    </a:cubicBezTo>
                    <a:cubicBezTo>
                      <a:pt x="332" y="70"/>
                      <a:pt x="349" y="55"/>
                      <a:pt x="365" y="39"/>
                    </a:cubicBezTo>
                    <a:cubicBezTo>
                      <a:pt x="364" y="31"/>
                      <a:pt x="352" y="30"/>
                      <a:pt x="343" y="30"/>
                    </a:cubicBezTo>
                    <a:cubicBezTo>
                      <a:pt x="321" y="30"/>
                      <a:pt x="300" y="25"/>
                      <a:pt x="281" y="15"/>
                    </a:cubicBezTo>
                    <a:cubicBezTo>
                      <a:pt x="274" y="11"/>
                      <a:pt x="268" y="8"/>
                      <a:pt x="261" y="5"/>
                    </a:cubicBezTo>
                    <a:cubicBezTo>
                      <a:pt x="242" y="0"/>
                      <a:pt x="222" y="10"/>
                      <a:pt x="203" y="15"/>
                    </a:cubicBezTo>
                    <a:cubicBezTo>
                      <a:pt x="175" y="22"/>
                      <a:pt x="145" y="18"/>
                      <a:pt x="116" y="14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1" y="1"/>
                      <a:pt x="23" y="0"/>
                      <a:pt x="17" y="5"/>
                    </a:cubicBezTo>
                    <a:cubicBezTo>
                      <a:pt x="14" y="8"/>
                      <a:pt x="11" y="13"/>
                      <a:pt x="10" y="18"/>
                    </a:cubicBezTo>
                    <a:cubicBezTo>
                      <a:pt x="0" y="50"/>
                      <a:pt x="5" y="53"/>
                      <a:pt x="37" y="55"/>
                    </a:cubicBezTo>
                    <a:cubicBezTo>
                      <a:pt x="112" y="60"/>
                      <a:pt x="112" y="60"/>
                      <a:pt x="112" y="60"/>
                    </a:cubicBezTo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14" name="ïşļîďé"/>
              <p:cNvSpPr/>
              <p:nvPr/>
            </p:nvSpPr>
            <p:spPr bwMode="auto">
              <a:xfrm>
                <a:off x="6210301" y="1831976"/>
                <a:ext cx="198438" cy="127000"/>
              </a:xfrm>
              <a:custGeom>
                <a:avLst/>
                <a:gdLst>
                  <a:gd name="T0" fmla="*/ 152 w 154"/>
                  <a:gd name="T1" fmla="*/ 0 h 99"/>
                  <a:gd name="T2" fmla="*/ 29 w 154"/>
                  <a:gd name="T3" fmla="*/ 93 h 99"/>
                  <a:gd name="T4" fmla="*/ 0 w 154"/>
                  <a:gd name="T5" fmla="*/ 90 h 99"/>
                  <a:gd name="T6" fmla="*/ 0 w 154"/>
                  <a:gd name="T7" fmla="*/ 95 h 99"/>
                  <a:gd name="T8" fmla="*/ 30 w 154"/>
                  <a:gd name="T9" fmla="*/ 99 h 99"/>
                  <a:gd name="T10" fmla="*/ 154 w 154"/>
                  <a:gd name="T11" fmla="*/ 4 h 99"/>
                  <a:gd name="T12" fmla="*/ 152 w 154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99">
                    <a:moveTo>
                      <a:pt x="152" y="0"/>
                    </a:moveTo>
                    <a:cubicBezTo>
                      <a:pt x="137" y="54"/>
                      <a:pt x="88" y="93"/>
                      <a:pt x="29" y="93"/>
                    </a:cubicBezTo>
                    <a:cubicBezTo>
                      <a:pt x="19" y="93"/>
                      <a:pt x="9" y="92"/>
                      <a:pt x="0" y="90"/>
                    </a:cubicBezTo>
                    <a:cubicBezTo>
                      <a:pt x="0" y="91"/>
                      <a:pt x="0" y="93"/>
                      <a:pt x="0" y="95"/>
                    </a:cubicBezTo>
                    <a:cubicBezTo>
                      <a:pt x="10" y="97"/>
                      <a:pt x="20" y="99"/>
                      <a:pt x="30" y="99"/>
                    </a:cubicBezTo>
                    <a:cubicBezTo>
                      <a:pt x="89" y="99"/>
                      <a:pt x="139" y="59"/>
                      <a:pt x="154" y="4"/>
                    </a:cubicBezTo>
                    <a:cubicBezTo>
                      <a:pt x="153" y="3"/>
                      <a:pt x="153" y="2"/>
                      <a:pt x="152" y="0"/>
                    </a:cubicBezTo>
                  </a:path>
                </a:pathLst>
              </a:custGeom>
              <a:solidFill>
                <a:srgbClr val="E1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15" name="iṡlïďe"/>
              <p:cNvSpPr/>
              <p:nvPr/>
            </p:nvSpPr>
            <p:spPr bwMode="auto">
              <a:xfrm>
                <a:off x="6405563" y="1808163"/>
                <a:ext cx="7938" cy="28575"/>
              </a:xfrm>
              <a:custGeom>
                <a:avLst/>
                <a:gdLst>
                  <a:gd name="T0" fmla="*/ 6 w 6"/>
                  <a:gd name="T1" fmla="*/ 0 h 22"/>
                  <a:gd name="T2" fmla="*/ 4 w 6"/>
                  <a:gd name="T3" fmla="*/ 1 h 22"/>
                  <a:gd name="T4" fmla="*/ 0 w 6"/>
                  <a:gd name="T5" fmla="*/ 18 h 22"/>
                  <a:gd name="T6" fmla="*/ 2 w 6"/>
                  <a:gd name="T7" fmla="*/ 22 h 22"/>
                  <a:gd name="T8" fmla="*/ 6 w 6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2">
                    <a:moveTo>
                      <a:pt x="6" y="0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3" y="7"/>
                      <a:pt x="2" y="13"/>
                      <a:pt x="0" y="18"/>
                    </a:cubicBezTo>
                    <a:cubicBezTo>
                      <a:pt x="1" y="20"/>
                      <a:pt x="1" y="21"/>
                      <a:pt x="2" y="22"/>
                    </a:cubicBezTo>
                    <a:cubicBezTo>
                      <a:pt x="4" y="15"/>
                      <a:pt x="5" y="8"/>
                      <a:pt x="6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16" name="ï$ľiďè"/>
              <p:cNvSpPr/>
              <p:nvPr/>
            </p:nvSpPr>
            <p:spPr bwMode="auto">
              <a:xfrm>
                <a:off x="6086476" y="1817688"/>
                <a:ext cx="123825" cy="136525"/>
              </a:xfrm>
              <a:custGeom>
                <a:avLst/>
                <a:gdLst>
                  <a:gd name="T0" fmla="*/ 0 w 96"/>
                  <a:gd name="T1" fmla="*/ 0 h 106"/>
                  <a:gd name="T2" fmla="*/ 96 w 96"/>
                  <a:gd name="T3" fmla="*/ 106 h 106"/>
                  <a:gd name="T4" fmla="*/ 96 w 96"/>
                  <a:gd name="T5" fmla="*/ 101 h 106"/>
                  <a:gd name="T6" fmla="*/ 0 w 96"/>
                  <a:gd name="T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06">
                    <a:moveTo>
                      <a:pt x="0" y="0"/>
                    </a:moveTo>
                    <a:cubicBezTo>
                      <a:pt x="7" y="52"/>
                      <a:pt x="46" y="94"/>
                      <a:pt x="96" y="106"/>
                    </a:cubicBezTo>
                    <a:cubicBezTo>
                      <a:pt x="96" y="104"/>
                      <a:pt x="96" y="102"/>
                      <a:pt x="96" y="101"/>
                    </a:cubicBezTo>
                    <a:cubicBezTo>
                      <a:pt x="47" y="89"/>
                      <a:pt x="9" y="50"/>
                      <a:pt x="0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17" name="í$ľídê"/>
              <p:cNvSpPr/>
              <p:nvPr/>
            </p:nvSpPr>
            <p:spPr bwMode="auto">
              <a:xfrm>
                <a:off x="6083301" y="1622426"/>
                <a:ext cx="328613" cy="328613"/>
              </a:xfrm>
              <a:prstGeom prst="ellipse">
                <a:avLst/>
              </a:pr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id="118" name="íSľíḋe"/>
              <p:cNvSpPr/>
              <p:nvPr/>
            </p:nvSpPr>
            <p:spPr bwMode="auto">
              <a:xfrm>
                <a:off x="6075363" y="1530351"/>
                <a:ext cx="390525" cy="301625"/>
              </a:xfrm>
              <a:custGeom>
                <a:avLst/>
                <a:gdLst>
                  <a:gd name="T0" fmla="*/ 242 w 304"/>
                  <a:gd name="T1" fmla="*/ 38 h 235"/>
                  <a:gd name="T2" fmla="*/ 269 w 304"/>
                  <a:gd name="T3" fmla="*/ 61 h 235"/>
                  <a:gd name="T4" fmla="*/ 276 w 304"/>
                  <a:gd name="T5" fmla="*/ 84 h 235"/>
                  <a:gd name="T6" fmla="*/ 303 w 304"/>
                  <a:gd name="T7" fmla="*/ 154 h 235"/>
                  <a:gd name="T8" fmla="*/ 260 w 304"/>
                  <a:gd name="T9" fmla="*/ 219 h 235"/>
                  <a:gd name="T10" fmla="*/ 242 w 304"/>
                  <a:gd name="T11" fmla="*/ 225 h 235"/>
                  <a:gd name="T12" fmla="*/ 223 w 304"/>
                  <a:gd name="T13" fmla="*/ 218 h 235"/>
                  <a:gd name="T14" fmla="*/ 139 w 304"/>
                  <a:gd name="T15" fmla="*/ 228 h 235"/>
                  <a:gd name="T16" fmla="*/ 52 w 304"/>
                  <a:gd name="T17" fmla="*/ 223 h 235"/>
                  <a:gd name="T18" fmla="*/ 13 w 304"/>
                  <a:gd name="T19" fmla="*/ 196 h 235"/>
                  <a:gd name="T20" fmla="*/ 8 w 304"/>
                  <a:gd name="T21" fmla="*/ 150 h 235"/>
                  <a:gd name="T22" fmla="*/ 19 w 304"/>
                  <a:gd name="T23" fmla="*/ 129 h 235"/>
                  <a:gd name="T24" fmla="*/ 15 w 304"/>
                  <a:gd name="T25" fmla="*/ 115 h 235"/>
                  <a:gd name="T26" fmla="*/ 21 w 304"/>
                  <a:gd name="T27" fmla="*/ 93 h 235"/>
                  <a:gd name="T28" fmla="*/ 91 w 304"/>
                  <a:gd name="T29" fmla="*/ 15 h 235"/>
                  <a:gd name="T30" fmla="*/ 118 w 304"/>
                  <a:gd name="T31" fmla="*/ 1 h 235"/>
                  <a:gd name="T32" fmla="*/ 179 w 304"/>
                  <a:gd name="T33" fmla="*/ 16 h 235"/>
                  <a:gd name="T34" fmla="*/ 242 w 304"/>
                  <a:gd name="T35" fmla="*/ 3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4" h="235">
                    <a:moveTo>
                      <a:pt x="242" y="38"/>
                    </a:moveTo>
                    <a:cubicBezTo>
                      <a:pt x="253" y="44"/>
                      <a:pt x="263" y="51"/>
                      <a:pt x="269" y="61"/>
                    </a:cubicBezTo>
                    <a:cubicBezTo>
                      <a:pt x="272" y="69"/>
                      <a:pt x="274" y="76"/>
                      <a:pt x="276" y="84"/>
                    </a:cubicBezTo>
                    <a:cubicBezTo>
                      <a:pt x="283" y="108"/>
                      <a:pt x="301" y="129"/>
                      <a:pt x="303" y="154"/>
                    </a:cubicBezTo>
                    <a:cubicBezTo>
                      <a:pt x="304" y="181"/>
                      <a:pt x="283" y="205"/>
                      <a:pt x="260" y="219"/>
                    </a:cubicBezTo>
                    <a:cubicBezTo>
                      <a:pt x="255" y="223"/>
                      <a:pt x="248" y="225"/>
                      <a:pt x="242" y="225"/>
                    </a:cubicBezTo>
                    <a:cubicBezTo>
                      <a:pt x="235" y="225"/>
                      <a:pt x="229" y="221"/>
                      <a:pt x="223" y="218"/>
                    </a:cubicBezTo>
                    <a:cubicBezTo>
                      <a:pt x="197" y="206"/>
                      <a:pt x="167" y="221"/>
                      <a:pt x="139" y="228"/>
                    </a:cubicBezTo>
                    <a:cubicBezTo>
                      <a:pt x="110" y="235"/>
                      <a:pt x="80" y="233"/>
                      <a:pt x="52" y="223"/>
                    </a:cubicBezTo>
                    <a:cubicBezTo>
                      <a:pt x="37" y="217"/>
                      <a:pt x="23" y="209"/>
                      <a:pt x="13" y="196"/>
                    </a:cubicBezTo>
                    <a:cubicBezTo>
                      <a:pt x="4" y="183"/>
                      <a:pt x="0" y="164"/>
                      <a:pt x="8" y="150"/>
                    </a:cubicBezTo>
                    <a:cubicBezTo>
                      <a:pt x="12" y="143"/>
                      <a:pt x="19" y="137"/>
                      <a:pt x="19" y="129"/>
                    </a:cubicBezTo>
                    <a:cubicBezTo>
                      <a:pt x="18" y="124"/>
                      <a:pt x="15" y="120"/>
                      <a:pt x="15" y="115"/>
                    </a:cubicBezTo>
                    <a:cubicBezTo>
                      <a:pt x="13" y="107"/>
                      <a:pt x="17" y="100"/>
                      <a:pt x="21" y="93"/>
                    </a:cubicBezTo>
                    <a:cubicBezTo>
                      <a:pt x="40" y="63"/>
                      <a:pt x="63" y="37"/>
                      <a:pt x="91" y="15"/>
                    </a:cubicBezTo>
                    <a:cubicBezTo>
                      <a:pt x="99" y="8"/>
                      <a:pt x="108" y="2"/>
                      <a:pt x="118" y="1"/>
                    </a:cubicBezTo>
                    <a:cubicBezTo>
                      <a:pt x="139" y="0"/>
                      <a:pt x="157" y="16"/>
                      <a:pt x="179" y="16"/>
                    </a:cubicBezTo>
                    <a:cubicBezTo>
                      <a:pt x="204" y="16"/>
                      <a:pt x="221" y="24"/>
                      <a:pt x="242" y="38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119" name="îSḻïḓê"/>
              <p:cNvSpPr/>
              <p:nvPr/>
            </p:nvSpPr>
            <p:spPr bwMode="auto">
              <a:xfrm>
                <a:off x="5472113" y="1565276"/>
                <a:ext cx="127000" cy="180975"/>
              </a:xfrm>
              <a:custGeom>
                <a:avLst/>
                <a:gdLst>
                  <a:gd name="T0" fmla="*/ 1 w 99"/>
                  <a:gd name="T1" fmla="*/ 0 h 141"/>
                  <a:gd name="T2" fmla="*/ 0 w 99"/>
                  <a:gd name="T3" fmla="*/ 14 h 141"/>
                  <a:gd name="T4" fmla="*/ 96 w 99"/>
                  <a:gd name="T5" fmla="*/ 141 h 141"/>
                  <a:gd name="T6" fmla="*/ 99 w 99"/>
                  <a:gd name="T7" fmla="*/ 138 h 141"/>
                  <a:gd name="T8" fmla="*/ 2 w 99"/>
                  <a:gd name="T9" fmla="*/ 11 h 141"/>
                  <a:gd name="T10" fmla="*/ 3 w 99"/>
                  <a:gd name="T11" fmla="*/ 1 h 141"/>
                  <a:gd name="T12" fmla="*/ 1 w 99"/>
                  <a:gd name="T13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141">
                    <a:moveTo>
                      <a:pt x="1" y="0"/>
                    </a:moveTo>
                    <a:cubicBezTo>
                      <a:pt x="0" y="4"/>
                      <a:pt x="0" y="9"/>
                      <a:pt x="0" y="14"/>
                    </a:cubicBezTo>
                    <a:cubicBezTo>
                      <a:pt x="0" y="74"/>
                      <a:pt x="41" y="125"/>
                      <a:pt x="96" y="141"/>
                    </a:cubicBezTo>
                    <a:cubicBezTo>
                      <a:pt x="97" y="140"/>
                      <a:pt x="98" y="139"/>
                      <a:pt x="99" y="138"/>
                    </a:cubicBezTo>
                    <a:cubicBezTo>
                      <a:pt x="43" y="122"/>
                      <a:pt x="2" y="71"/>
                      <a:pt x="2" y="11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AB64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120" name="ísḻíḓê"/>
              <p:cNvSpPr/>
              <p:nvPr/>
            </p:nvSpPr>
            <p:spPr bwMode="auto">
              <a:xfrm>
                <a:off x="5595938" y="1741488"/>
                <a:ext cx="46038" cy="11113"/>
              </a:xfrm>
              <a:custGeom>
                <a:avLst/>
                <a:gdLst>
                  <a:gd name="T0" fmla="*/ 3 w 36"/>
                  <a:gd name="T1" fmla="*/ 0 h 8"/>
                  <a:gd name="T2" fmla="*/ 0 w 36"/>
                  <a:gd name="T3" fmla="*/ 3 h 8"/>
                  <a:gd name="T4" fmla="*/ 36 w 36"/>
                  <a:gd name="T5" fmla="*/ 8 h 8"/>
                  <a:gd name="T6" fmla="*/ 36 w 36"/>
                  <a:gd name="T7" fmla="*/ 5 h 8"/>
                  <a:gd name="T8" fmla="*/ 3 w 36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8">
                    <a:moveTo>
                      <a:pt x="3" y="0"/>
                    </a:moveTo>
                    <a:cubicBezTo>
                      <a:pt x="2" y="1"/>
                      <a:pt x="1" y="2"/>
                      <a:pt x="0" y="3"/>
                    </a:cubicBezTo>
                    <a:cubicBezTo>
                      <a:pt x="11" y="6"/>
                      <a:pt x="23" y="8"/>
                      <a:pt x="36" y="8"/>
                    </a:cubicBezTo>
                    <a:cubicBezTo>
                      <a:pt x="36" y="7"/>
                      <a:pt x="36" y="6"/>
                      <a:pt x="36" y="5"/>
                    </a:cubicBezTo>
                    <a:cubicBezTo>
                      <a:pt x="24" y="4"/>
                      <a:pt x="13" y="3"/>
                      <a:pt x="3" y="0"/>
                    </a:cubicBezTo>
                  </a:path>
                </a:pathLst>
              </a:custGeom>
              <a:solidFill>
                <a:srgbClr val="CCD0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21" name="íSļîḓé"/>
              <p:cNvSpPr/>
              <p:nvPr/>
            </p:nvSpPr>
            <p:spPr bwMode="auto">
              <a:xfrm>
                <a:off x="5641976" y="1684338"/>
                <a:ext cx="136525" cy="68263"/>
              </a:xfrm>
              <a:custGeom>
                <a:avLst/>
                <a:gdLst>
                  <a:gd name="T0" fmla="*/ 105 w 106"/>
                  <a:gd name="T1" fmla="*/ 0 h 53"/>
                  <a:gd name="T2" fmla="*/ 2 w 106"/>
                  <a:gd name="T3" fmla="*/ 50 h 53"/>
                  <a:gd name="T4" fmla="*/ 0 w 106"/>
                  <a:gd name="T5" fmla="*/ 50 h 53"/>
                  <a:gd name="T6" fmla="*/ 0 w 106"/>
                  <a:gd name="T7" fmla="*/ 53 h 53"/>
                  <a:gd name="T8" fmla="*/ 0 w 106"/>
                  <a:gd name="T9" fmla="*/ 53 h 53"/>
                  <a:gd name="T10" fmla="*/ 106 w 106"/>
                  <a:gd name="T11" fmla="*/ 0 h 53"/>
                  <a:gd name="T12" fmla="*/ 105 w 106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53">
                    <a:moveTo>
                      <a:pt x="105" y="0"/>
                    </a:moveTo>
                    <a:cubicBezTo>
                      <a:pt x="81" y="31"/>
                      <a:pt x="44" y="50"/>
                      <a:pt x="2" y="50"/>
                    </a:cubicBezTo>
                    <a:cubicBezTo>
                      <a:pt x="1" y="50"/>
                      <a:pt x="1" y="50"/>
                      <a:pt x="0" y="50"/>
                    </a:cubicBezTo>
                    <a:cubicBezTo>
                      <a:pt x="0" y="51"/>
                      <a:pt x="0" y="52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43" y="53"/>
                      <a:pt x="81" y="32"/>
                      <a:pt x="106" y="0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22" name="ïṩľîḑé"/>
              <p:cNvSpPr/>
              <p:nvPr/>
            </p:nvSpPr>
            <p:spPr bwMode="auto">
              <a:xfrm>
                <a:off x="5475288" y="1409701"/>
                <a:ext cx="339725" cy="338138"/>
              </a:xfrm>
              <a:prstGeom prst="ellipse">
                <a:avLst/>
              </a:prstGeom>
              <a:solidFill>
                <a:srgbClr val="BE6F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id="123" name="iṥḻïḍê"/>
              <p:cNvSpPr/>
              <p:nvPr/>
            </p:nvSpPr>
            <p:spPr bwMode="auto">
              <a:xfrm>
                <a:off x="5438776" y="1320801"/>
                <a:ext cx="444500" cy="366713"/>
              </a:xfrm>
              <a:custGeom>
                <a:avLst/>
                <a:gdLst>
                  <a:gd name="T0" fmla="*/ 231 w 345"/>
                  <a:gd name="T1" fmla="*/ 275 h 286"/>
                  <a:gd name="T2" fmla="*/ 293 w 345"/>
                  <a:gd name="T3" fmla="*/ 280 h 286"/>
                  <a:gd name="T4" fmla="*/ 326 w 345"/>
                  <a:gd name="T5" fmla="*/ 266 h 286"/>
                  <a:gd name="T6" fmla="*/ 343 w 345"/>
                  <a:gd name="T7" fmla="*/ 236 h 286"/>
                  <a:gd name="T8" fmla="*/ 333 w 345"/>
                  <a:gd name="T9" fmla="*/ 197 h 286"/>
                  <a:gd name="T10" fmla="*/ 344 w 345"/>
                  <a:gd name="T11" fmla="*/ 147 h 286"/>
                  <a:gd name="T12" fmla="*/ 328 w 345"/>
                  <a:gd name="T13" fmla="*/ 101 h 286"/>
                  <a:gd name="T14" fmla="*/ 278 w 345"/>
                  <a:gd name="T15" fmla="*/ 31 h 286"/>
                  <a:gd name="T16" fmla="*/ 199 w 345"/>
                  <a:gd name="T17" fmla="*/ 6 h 286"/>
                  <a:gd name="T18" fmla="*/ 159 w 345"/>
                  <a:gd name="T19" fmla="*/ 18 h 286"/>
                  <a:gd name="T20" fmla="*/ 122 w 345"/>
                  <a:gd name="T21" fmla="*/ 14 h 286"/>
                  <a:gd name="T22" fmla="*/ 86 w 345"/>
                  <a:gd name="T23" fmla="*/ 22 h 286"/>
                  <a:gd name="T24" fmla="*/ 73 w 345"/>
                  <a:gd name="T25" fmla="*/ 37 h 286"/>
                  <a:gd name="T26" fmla="*/ 61 w 345"/>
                  <a:gd name="T27" fmla="*/ 42 h 286"/>
                  <a:gd name="T28" fmla="*/ 34 w 345"/>
                  <a:gd name="T29" fmla="*/ 78 h 286"/>
                  <a:gd name="T30" fmla="*/ 0 w 345"/>
                  <a:gd name="T31" fmla="*/ 177 h 286"/>
                  <a:gd name="T32" fmla="*/ 38 w 345"/>
                  <a:gd name="T33" fmla="*/ 194 h 286"/>
                  <a:gd name="T34" fmla="*/ 65 w 345"/>
                  <a:gd name="T35" fmla="*/ 224 h 286"/>
                  <a:gd name="T36" fmla="*/ 70 w 345"/>
                  <a:gd name="T37" fmla="*/ 255 h 286"/>
                  <a:gd name="T38" fmla="*/ 96 w 345"/>
                  <a:gd name="T39" fmla="*/ 263 h 286"/>
                  <a:gd name="T40" fmla="*/ 125 w 345"/>
                  <a:gd name="T41" fmla="*/ 260 h 286"/>
                  <a:gd name="T42" fmla="*/ 180 w 345"/>
                  <a:gd name="T43" fmla="*/ 260 h 286"/>
                  <a:gd name="T44" fmla="*/ 231 w 345"/>
                  <a:gd name="T45" fmla="*/ 27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5" h="286">
                    <a:moveTo>
                      <a:pt x="231" y="275"/>
                    </a:moveTo>
                    <a:cubicBezTo>
                      <a:pt x="250" y="286"/>
                      <a:pt x="273" y="285"/>
                      <a:pt x="293" y="280"/>
                    </a:cubicBezTo>
                    <a:cubicBezTo>
                      <a:pt x="305" y="278"/>
                      <a:pt x="316" y="273"/>
                      <a:pt x="326" y="266"/>
                    </a:cubicBezTo>
                    <a:cubicBezTo>
                      <a:pt x="336" y="259"/>
                      <a:pt x="342" y="248"/>
                      <a:pt x="343" y="236"/>
                    </a:cubicBezTo>
                    <a:cubicBezTo>
                      <a:pt x="343" y="222"/>
                      <a:pt x="334" y="210"/>
                      <a:pt x="333" y="197"/>
                    </a:cubicBezTo>
                    <a:cubicBezTo>
                      <a:pt x="332" y="180"/>
                      <a:pt x="343" y="164"/>
                      <a:pt x="344" y="147"/>
                    </a:cubicBezTo>
                    <a:cubicBezTo>
                      <a:pt x="345" y="130"/>
                      <a:pt x="336" y="115"/>
                      <a:pt x="328" y="101"/>
                    </a:cubicBezTo>
                    <a:cubicBezTo>
                      <a:pt x="314" y="76"/>
                      <a:pt x="300" y="50"/>
                      <a:pt x="278" y="31"/>
                    </a:cubicBezTo>
                    <a:cubicBezTo>
                      <a:pt x="257" y="12"/>
                      <a:pt x="227" y="0"/>
                      <a:pt x="199" y="6"/>
                    </a:cubicBezTo>
                    <a:cubicBezTo>
                      <a:pt x="186" y="9"/>
                      <a:pt x="173" y="17"/>
                      <a:pt x="159" y="18"/>
                    </a:cubicBezTo>
                    <a:cubicBezTo>
                      <a:pt x="146" y="19"/>
                      <a:pt x="134" y="16"/>
                      <a:pt x="122" y="14"/>
                    </a:cubicBezTo>
                    <a:cubicBezTo>
                      <a:pt x="109" y="12"/>
                      <a:pt x="95" y="13"/>
                      <a:pt x="86" y="22"/>
                    </a:cubicBezTo>
                    <a:cubicBezTo>
                      <a:pt x="81" y="27"/>
                      <a:pt x="78" y="34"/>
                      <a:pt x="73" y="37"/>
                    </a:cubicBezTo>
                    <a:cubicBezTo>
                      <a:pt x="69" y="39"/>
                      <a:pt x="65" y="40"/>
                      <a:pt x="61" y="42"/>
                    </a:cubicBezTo>
                    <a:cubicBezTo>
                      <a:pt x="46" y="47"/>
                      <a:pt x="39" y="64"/>
                      <a:pt x="34" y="78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12" y="185"/>
                      <a:pt x="25" y="188"/>
                      <a:pt x="38" y="194"/>
                    </a:cubicBezTo>
                    <a:cubicBezTo>
                      <a:pt x="50" y="201"/>
                      <a:pt x="63" y="210"/>
                      <a:pt x="65" y="224"/>
                    </a:cubicBezTo>
                    <a:cubicBezTo>
                      <a:pt x="67" y="235"/>
                      <a:pt x="63" y="247"/>
                      <a:pt x="70" y="255"/>
                    </a:cubicBezTo>
                    <a:cubicBezTo>
                      <a:pt x="75" y="263"/>
                      <a:pt x="86" y="265"/>
                      <a:pt x="96" y="263"/>
                    </a:cubicBezTo>
                    <a:cubicBezTo>
                      <a:pt x="106" y="262"/>
                      <a:pt x="115" y="259"/>
                      <a:pt x="125" y="260"/>
                    </a:cubicBezTo>
                    <a:cubicBezTo>
                      <a:pt x="149" y="264"/>
                      <a:pt x="158" y="279"/>
                      <a:pt x="180" y="260"/>
                    </a:cubicBezTo>
                    <a:cubicBezTo>
                      <a:pt x="202" y="242"/>
                      <a:pt x="210" y="264"/>
                      <a:pt x="231" y="275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24" name="iŝ1iḋê"/>
              <p:cNvSpPr/>
              <p:nvPr/>
            </p:nvSpPr>
            <p:spPr bwMode="auto">
              <a:xfrm>
                <a:off x="5030788" y="2046288"/>
                <a:ext cx="22225" cy="22225"/>
              </a:xfrm>
              <a:custGeom>
                <a:avLst/>
                <a:gdLst>
                  <a:gd name="T0" fmla="*/ 17 w 17"/>
                  <a:gd name="T1" fmla="*/ 0 h 18"/>
                  <a:gd name="T2" fmla="*/ 0 w 17"/>
                  <a:gd name="T3" fmla="*/ 17 h 18"/>
                  <a:gd name="T4" fmla="*/ 1 w 17"/>
                  <a:gd name="T5" fmla="*/ 18 h 18"/>
                  <a:gd name="T6" fmla="*/ 17 w 1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8">
                    <a:moveTo>
                      <a:pt x="17" y="0"/>
                    </a:moveTo>
                    <a:cubicBezTo>
                      <a:pt x="12" y="6"/>
                      <a:pt x="6" y="12"/>
                      <a:pt x="0" y="17"/>
                    </a:cubicBezTo>
                    <a:cubicBezTo>
                      <a:pt x="1" y="17"/>
                      <a:pt x="1" y="18"/>
                      <a:pt x="1" y="18"/>
                    </a:cubicBezTo>
                    <a:cubicBezTo>
                      <a:pt x="7" y="13"/>
                      <a:pt x="12" y="6"/>
                      <a:pt x="17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25" name="işľíďê"/>
              <p:cNvSpPr/>
              <p:nvPr/>
            </p:nvSpPr>
            <p:spPr bwMode="auto">
              <a:xfrm>
                <a:off x="4884738" y="2100263"/>
                <a:ext cx="84138" cy="14288"/>
              </a:xfrm>
              <a:custGeom>
                <a:avLst/>
                <a:gdLst>
                  <a:gd name="T0" fmla="*/ 0 w 66"/>
                  <a:gd name="T1" fmla="*/ 0 h 11"/>
                  <a:gd name="T2" fmla="*/ 0 w 66"/>
                  <a:gd name="T3" fmla="*/ 8 h 11"/>
                  <a:gd name="T4" fmla="*/ 30 w 66"/>
                  <a:gd name="T5" fmla="*/ 11 h 11"/>
                  <a:gd name="T6" fmla="*/ 65 w 66"/>
                  <a:gd name="T7" fmla="*/ 7 h 11"/>
                  <a:gd name="T8" fmla="*/ 65 w 66"/>
                  <a:gd name="T9" fmla="*/ 5 h 11"/>
                  <a:gd name="T10" fmla="*/ 66 w 66"/>
                  <a:gd name="T11" fmla="*/ 1 h 11"/>
                  <a:gd name="T12" fmla="*/ 35 w 66"/>
                  <a:gd name="T13" fmla="*/ 5 h 11"/>
                  <a:gd name="T14" fmla="*/ 0 w 66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11">
                    <a:moveTo>
                      <a:pt x="0" y="0"/>
                    </a:moveTo>
                    <a:cubicBezTo>
                      <a:pt x="0" y="2"/>
                      <a:pt x="0" y="5"/>
                      <a:pt x="0" y="8"/>
                    </a:cubicBezTo>
                    <a:cubicBezTo>
                      <a:pt x="10" y="10"/>
                      <a:pt x="20" y="11"/>
                      <a:pt x="30" y="11"/>
                    </a:cubicBezTo>
                    <a:cubicBezTo>
                      <a:pt x="42" y="11"/>
                      <a:pt x="54" y="10"/>
                      <a:pt x="65" y="7"/>
                    </a:cubicBezTo>
                    <a:cubicBezTo>
                      <a:pt x="65" y="6"/>
                      <a:pt x="65" y="6"/>
                      <a:pt x="65" y="5"/>
                    </a:cubicBezTo>
                    <a:cubicBezTo>
                      <a:pt x="65" y="4"/>
                      <a:pt x="65" y="2"/>
                      <a:pt x="66" y="1"/>
                    </a:cubicBezTo>
                    <a:cubicBezTo>
                      <a:pt x="56" y="4"/>
                      <a:pt x="46" y="5"/>
                      <a:pt x="35" y="5"/>
                    </a:cubicBezTo>
                    <a:cubicBezTo>
                      <a:pt x="23" y="5"/>
                      <a:pt x="11" y="3"/>
                      <a:pt x="0" y="0"/>
                    </a:cubicBezTo>
                  </a:path>
                </a:pathLst>
              </a:custGeom>
              <a:solidFill>
                <a:srgbClr val="E1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26" name="îšľîde"/>
              <p:cNvSpPr/>
              <p:nvPr/>
            </p:nvSpPr>
            <p:spPr bwMode="auto">
              <a:xfrm>
                <a:off x="4968876" y="2068513"/>
                <a:ext cx="63500" cy="39688"/>
              </a:xfrm>
              <a:custGeom>
                <a:avLst/>
                <a:gdLst>
                  <a:gd name="T0" fmla="*/ 49 w 50"/>
                  <a:gd name="T1" fmla="*/ 0 h 32"/>
                  <a:gd name="T2" fmla="*/ 1 w 50"/>
                  <a:gd name="T3" fmla="*/ 26 h 32"/>
                  <a:gd name="T4" fmla="*/ 0 w 50"/>
                  <a:gd name="T5" fmla="*/ 30 h 32"/>
                  <a:gd name="T6" fmla="*/ 0 w 50"/>
                  <a:gd name="T7" fmla="*/ 32 h 32"/>
                  <a:gd name="T8" fmla="*/ 50 w 50"/>
                  <a:gd name="T9" fmla="*/ 1 h 32"/>
                  <a:gd name="T10" fmla="*/ 49 w 50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2">
                    <a:moveTo>
                      <a:pt x="49" y="0"/>
                    </a:moveTo>
                    <a:cubicBezTo>
                      <a:pt x="35" y="12"/>
                      <a:pt x="19" y="21"/>
                      <a:pt x="1" y="26"/>
                    </a:cubicBezTo>
                    <a:cubicBezTo>
                      <a:pt x="0" y="27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19" y="26"/>
                      <a:pt x="37" y="15"/>
                      <a:pt x="50" y="1"/>
                    </a:cubicBezTo>
                    <a:cubicBezTo>
                      <a:pt x="50" y="1"/>
                      <a:pt x="50" y="0"/>
                      <a:pt x="49" y="0"/>
                    </a:cubicBezTo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27" name="iṥľîḍê"/>
              <p:cNvSpPr/>
              <p:nvPr/>
            </p:nvSpPr>
            <p:spPr bwMode="auto">
              <a:xfrm>
                <a:off x="4775201" y="1798638"/>
                <a:ext cx="307975" cy="307975"/>
              </a:xfrm>
              <a:prstGeom prst="ellipse">
                <a:avLst/>
              </a:pr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</a:p>
            </p:txBody>
          </p:sp>
          <p:sp>
            <p:nvSpPr>
              <p:cNvPr id="128" name="îşļíďe"/>
              <p:cNvSpPr/>
              <p:nvPr/>
            </p:nvSpPr>
            <p:spPr bwMode="auto">
              <a:xfrm>
                <a:off x="4589463" y="1722438"/>
                <a:ext cx="495300" cy="592138"/>
              </a:xfrm>
              <a:custGeom>
                <a:avLst/>
                <a:gdLst>
                  <a:gd name="T0" fmla="*/ 357 w 386"/>
                  <a:gd name="T1" fmla="*/ 62 h 461"/>
                  <a:gd name="T2" fmla="*/ 262 w 386"/>
                  <a:gd name="T3" fmla="*/ 12 h 461"/>
                  <a:gd name="T4" fmla="*/ 194 w 386"/>
                  <a:gd name="T5" fmla="*/ 6 h 461"/>
                  <a:gd name="T6" fmla="*/ 105 w 386"/>
                  <a:gd name="T7" fmla="*/ 53 h 461"/>
                  <a:gd name="T8" fmla="*/ 82 w 386"/>
                  <a:gd name="T9" fmla="*/ 93 h 461"/>
                  <a:gd name="T10" fmla="*/ 85 w 386"/>
                  <a:gd name="T11" fmla="*/ 186 h 461"/>
                  <a:gd name="T12" fmla="*/ 44 w 386"/>
                  <a:gd name="T13" fmla="*/ 285 h 461"/>
                  <a:gd name="T14" fmla="*/ 6 w 386"/>
                  <a:gd name="T15" fmla="*/ 391 h 461"/>
                  <a:gd name="T16" fmla="*/ 11 w 386"/>
                  <a:gd name="T17" fmla="*/ 425 h 461"/>
                  <a:gd name="T18" fmla="*/ 41 w 386"/>
                  <a:gd name="T19" fmla="*/ 417 h 461"/>
                  <a:gd name="T20" fmla="*/ 95 w 386"/>
                  <a:gd name="T21" fmla="*/ 378 h 461"/>
                  <a:gd name="T22" fmla="*/ 109 w 386"/>
                  <a:gd name="T23" fmla="*/ 371 h 461"/>
                  <a:gd name="T24" fmla="*/ 140 w 386"/>
                  <a:gd name="T25" fmla="*/ 382 h 461"/>
                  <a:gd name="T26" fmla="*/ 252 w 386"/>
                  <a:gd name="T27" fmla="*/ 461 h 461"/>
                  <a:gd name="T28" fmla="*/ 252 w 386"/>
                  <a:gd name="T29" fmla="*/ 432 h 461"/>
                  <a:gd name="T30" fmla="*/ 280 w 386"/>
                  <a:gd name="T31" fmla="*/ 450 h 461"/>
                  <a:gd name="T32" fmla="*/ 310 w 386"/>
                  <a:gd name="T33" fmla="*/ 450 h 461"/>
                  <a:gd name="T34" fmla="*/ 304 w 386"/>
                  <a:gd name="T35" fmla="*/ 422 h 461"/>
                  <a:gd name="T36" fmla="*/ 279 w 386"/>
                  <a:gd name="T37" fmla="*/ 404 h 461"/>
                  <a:gd name="T38" fmla="*/ 254 w 386"/>
                  <a:gd name="T39" fmla="*/ 348 h 461"/>
                  <a:gd name="T40" fmla="*/ 232 w 386"/>
                  <a:gd name="T41" fmla="*/ 311 h 461"/>
                  <a:gd name="T42" fmla="*/ 244 w 386"/>
                  <a:gd name="T43" fmla="*/ 243 h 461"/>
                  <a:gd name="T44" fmla="*/ 294 w 386"/>
                  <a:gd name="T45" fmla="*/ 177 h 461"/>
                  <a:gd name="T46" fmla="*/ 319 w 386"/>
                  <a:gd name="T47" fmla="*/ 166 h 461"/>
                  <a:gd name="T48" fmla="*/ 377 w 386"/>
                  <a:gd name="T49" fmla="*/ 111 h 461"/>
                  <a:gd name="T50" fmla="*/ 357 w 386"/>
                  <a:gd name="T51" fmla="*/ 62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6" h="461">
                    <a:moveTo>
                      <a:pt x="357" y="62"/>
                    </a:moveTo>
                    <a:cubicBezTo>
                      <a:pt x="328" y="40"/>
                      <a:pt x="296" y="23"/>
                      <a:pt x="262" y="12"/>
                    </a:cubicBezTo>
                    <a:cubicBezTo>
                      <a:pt x="240" y="5"/>
                      <a:pt x="216" y="0"/>
                      <a:pt x="194" y="6"/>
                    </a:cubicBezTo>
                    <a:cubicBezTo>
                      <a:pt x="164" y="15"/>
                      <a:pt x="124" y="28"/>
                      <a:pt x="105" y="53"/>
                    </a:cubicBezTo>
                    <a:cubicBezTo>
                      <a:pt x="96" y="65"/>
                      <a:pt x="86" y="78"/>
                      <a:pt x="82" y="93"/>
                    </a:cubicBezTo>
                    <a:cubicBezTo>
                      <a:pt x="73" y="123"/>
                      <a:pt x="86" y="155"/>
                      <a:pt x="85" y="186"/>
                    </a:cubicBezTo>
                    <a:cubicBezTo>
                      <a:pt x="84" y="222"/>
                      <a:pt x="65" y="255"/>
                      <a:pt x="44" y="285"/>
                    </a:cubicBezTo>
                    <a:cubicBezTo>
                      <a:pt x="23" y="314"/>
                      <a:pt x="18" y="357"/>
                      <a:pt x="6" y="391"/>
                    </a:cubicBezTo>
                    <a:cubicBezTo>
                      <a:pt x="2" y="403"/>
                      <a:pt x="0" y="419"/>
                      <a:pt x="11" y="425"/>
                    </a:cubicBezTo>
                    <a:cubicBezTo>
                      <a:pt x="21" y="430"/>
                      <a:pt x="32" y="423"/>
                      <a:pt x="41" y="417"/>
                    </a:cubicBezTo>
                    <a:cubicBezTo>
                      <a:pt x="95" y="378"/>
                      <a:pt x="95" y="378"/>
                      <a:pt x="95" y="378"/>
                    </a:cubicBezTo>
                    <a:cubicBezTo>
                      <a:pt x="99" y="375"/>
                      <a:pt x="104" y="372"/>
                      <a:pt x="109" y="371"/>
                    </a:cubicBezTo>
                    <a:cubicBezTo>
                      <a:pt x="120" y="368"/>
                      <a:pt x="131" y="375"/>
                      <a:pt x="140" y="382"/>
                    </a:cubicBezTo>
                    <a:cubicBezTo>
                      <a:pt x="252" y="461"/>
                      <a:pt x="252" y="461"/>
                      <a:pt x="252" y="461"/>
                    </a:cubicBezTo>
                    <a:cubicBezTo>
                      <a:pt x="256" y="452"/>
                      <a:pt x="256" y="441"/>
                      <a:pt x="252" y="432"/>
                    </a:cubicBezTo>
                    <a:cubicBezTo>
                      <a:pt x="263" y="435"/>
                      <a:pt x="270" y="444"/>
                      <a:pt x="280" y="450"/>
                    </a:cubicBezTo>
                    <a:cubicBezTo>
                      <a:pt x="289" y="456"/>
                      <a:pt x="303" y="458"/>
                      <a:pt x="310" y="450"/>
                    </a:cubicBezTo>
                    <a:cubicBezTo>
                      <a:pt x="316" y="441"/>
                      <a:pt x="311" y="429"/>
                      <a:pt x="304" y="422"/>
                    </a:cubicBezTo>
                    <a:cubicBezTo>
                      <a:pt x="296" y="415"/>
                      <a:pt x="287" y="411"/>
                      <a:pt x="279" y="404"/>
                    </a:cubicBezTo>
                    <a:cubicBezTo>
                      <a:pt x="265" y="389"/>
                      <a:pt x="263" y="366"/>
                      <a:pt x="254" y="348"/>
                    </a:cubicBezTo>
                    <a:cubicBezTo>
                      <a:pt x="248" y="335"/>
                      <a:pt x="237" y="325"/>
                      <a:pt x="232" y="311"/>
                    </a:cubicBezTo>
                    <a:cubicBezTo>
                      <a:pt x="225" y="289"/>
                      <a:pt x="235" y="265"/>
                      <a:pt x="244" y="243"/>
                    </a:cubicBezTo>
                    <a:cubicBezTo>
                      <a:pt x="256" y="218"/>
                      <a:pt x="269" y="191"/>
                      <a:pt x="294" y="177"/>
                    </a:cubicBezTo>
                    <a:cubicBezTo>
                      <a:pt x="302" y="173"/>
                      <a:pt x="311" y="170"/>
                      <a:pt x="319" y="166"/>
                    </a:cubicBezTo>
                    <a:cubicBezTo>
                      <a:pt x="341" y="156"/>
                      <a:pt x="367" y="132"/>
                      <a:pt x="377" y="111"/>
                    </a:cubicBezTo>
                    <a:cubicBezTo>
                      <a:pt x="386" y="92"/>
                      <a:pt x="372" y="73"/>
                      <a:pt x="357" y="62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29" name="iṥḷiḋe"/>
              <p:cNvSpPr/>
              <p:nvPr/>
            </p:nvSpPr>
            <p:spPr bwMode="auto">
              <a:xfrm>
                <a:off x="4813301" y="2305051"/>
                <a:ext cx="34925" cy="12700"/>
              </a:xfrm>
              <a:custGeom>
                <a:avLst/>
                <a:gdLst>
                  <a:gd name="T0" fmla="*/ 27 w 27"/>
                  <a:gd name="T1" fmla="*/ 0 h 9"/>
                  <a:gd name="T2" fmla="*/ 0 w 27"/>
                  <a:gd name="T3" fmla="*/ 4 h 9"/>
                  <a:gd name="T4" fmla="*/ 10 w 27"/>
                  <a:gd name="T5" fmla="*/ 9 h 9"/>
                  <a:gd name="T6" fmla="*/ 27 w 27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9">
                    <a:moveTo>
                      <a:pt x="27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3" y="6"/>
                      <a:pt x="6" y="8"/>
                      <a:pt x="10" y="9"/>
                    </a:cubicBezTo>
                    <a:cubicBezTo>
                      <a:pt x="17" y="9"/>
                      <a:pt x="23" y="6"/>
                      <a:pt x="27" y="0"/>
                    </a:cubicBezTo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30" name="î$ḷîḑê"/>
              <p:cNvSpPr/>
              <p:nvPr/>
            </p:nvSpPr>
            <p:spPr bwMode="auto">
              <a:xfrm>
                <a:off x="4575176" y="2384426"/>
                <a:ext cx="92075" cy="306388"/>
              </a:xfrm>
              <a:custGeom>
                <a:avLst/>
                <a:gdLst>
                  <a:gd name="T0" fmla="*/ 70 w 72"/>
                  <a:gd name="T1" fmla="*/ 0 h 238"/>
                  <a:gd name="T2" fmla="*/ 65 w 72"/>
                  <a:gd name="T3" fmla="*/ 7 h 238"/>
                  <a:gd name="T4" fmla="*/ 6 w 72"/>
                  <a:gd name="T5" fmla="*/ 140 h 238"/>
                  <a:gd name="T6" fmla="*/ 0 w 72"/>
                  <a:gd name="T7" fmla="*/ 167 h 238"/>
                  <a:gd name="T8" fmla="*/ 44 w 72"/>
                  <a:gd name="T9" fmla="*/ 229 h 238"/>
                  <a:gd name="T10" fmla="*/ 60 w 72"/>
                  <a:gd name="T11" fmla="*/ 238 h 238"/>
                  <a:gd name="T12" fmla="*/ 49 w 72"/>
                  <a:gd name="T13" fmla="*/ 215 h 238"/>
                  <a:gd name="T14" fmla="*/ 51 w 72"/>
                  <a:gd name="T15" fmla="*/ 173 h 238"/>
                  <a:gd name="T16" fmla="*/ 62 w 72"/>
                  <a:gd name="T17" fmla="*/ 111 h 238"/>
                  <a:gd name="T18" fmla="*/ 71 w 72"/>
                  <a:gd name="T19" fmla="*/ 42 h 238"/>
                  <a:gd name="T20" fmla="*/ 70 w 72"/>
                  <a:gd name="T21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238">
                    <a:moveTo>
                      <a:pt x="70" y="0"/>
                    </a:moveTo>
                    <a:cubicBezTo>
                      <a:pt x="68" y="2"/>
                      <a:pt x="66" y="4"/>
                      <a:pt x="65" y="7"/>
                    </a:cubicBezTo>
                    <a:cubicBezTo>
                      <a:pt x="35" y="46"/>
                      <a:pt x="20" y="94"/>
                      <a:pt x="6" y="140"/>
                    </a:cubicBezTo>
                    <a:cubicBezTo>
                      <a:pt x="3" y="149"/>
                      <a:pt x="1" y="158"/>
                      <a:pt x="0" y="167"/>
                    </a:cubicBezTo>
                    <a:cubicBezTo>
                      <a:pt x="0" y="193"/>
                      <a:pt x="22" y="214"/>
                      <a:pt x="44" y="229"/>
                    </a:cubicBezTo>
                    <a:cubicBezTo>
                      <a:pt x="49" y="232"/>
                      <a:pt x="55" y="236"/>
                      <a:pt x="60" y="238"/>
                    </a:cubicBezTo>
                    <a:cubicBezTo>
                      <a:pt x="55" y="231"/>
                      <a:pt x="51" y="223"/>
                      <a:pt x="49" y="215"/>
                    </a:cubicBezTo>
                    <a:cubicBezTo>
                      <a:pt x="46" y="201"/>
                      <a:pt x="49" y="187"/>
                      <a:pt x="51" y="173"/>
                    </a:cubicBezTo>
                    <a:cubicBezTo>
                      <a:pt x="62" y="111"/>
                      <a:pt x="62" y="111"/>
                      <a:pt x="62" y="111"/>
                    </a:cubicBezTo>
                    <a:cubicBezTo>
                      <a:pt x="67" y="88"/>
                      <a:pt x="70" y="66"/>
                      <a:pt x="71" y="42"/>
                    </a:cubicBezTo>
                    <a:cubicBezTo>
                      <a:pt x="72" y="28"/>
                      <a:pt x="72" y="14"/>
                      <a:pt x="70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131" name="iṩļîdé"/>
              <p:cNvSpPr/>
              <p:nvPr/>
            </p:nvSpPr>
            <p:spPr bwMode="auto">
              <a:xfrm>
                <a:off x="4633913" y="2305051"/>
                <a:ext cx="254000" cy="388938"/>
              </a:xfrm>
              <a:custGeom>
                <a:avLst/>
                <a:gdLst>
                  <a:gd name="T0" fmla="*/ 100 w 198"/>
                  <a:gd name="T1" fmla="*/ 0 h 303"/>
                  <a:gd name="T2" fmla="*/ 89 w 198"/>
                  <a:gd name="T3" fmla="*/ 2 h 303"/>
                  <a:gd name="T4" fmla="*/ 74 w 198"/>
                  <a:gd name="T5" fmla="*/ 13 h 303"/>
                  <a:gd name="T6" fmla="*/ 24 w 198"/>
                  <a:gd name="T7" fmla="*/ 62 h 303"/>
                  <a:gd name="T8" fmla="*/ 25 w 198"/>
                  <a:gd name="T9" fmla="*/ 104 h 303"/>
                  <a:gd name="T10" fmla="*/ 16 w 198"/>
                  <a:gd name="T11" fmla="*/ 173 h 303"/>
                  <a:gd name="T12" fmla="*/ 5 w 198"/>
                  <a:gd name="T13" fmla="*/ 235 h 303"/>
                  <a:gd name="T14" fmla="*/ 3 w 198"/>
                  <a:gd name="T15" fmla="*/ 277 h 303"/>
                  <a:gd name="T16" fmla="*/ 14 w 198"/>
                  <a:gd name="T17" fmla="*/ 300 h 303"/>
                  <a:gd name="T18" fmla="*/ 29 w 198"/>
                  <a:gd name="T19" fmla="*/ 303 h 303"/>
                  <a:gd name="T20" fmla="*/ 30 w 198"/>
                  <a:gd name="T21" fmla="*/ 303 h 303"/>
                  <a:gd name="T22" fmla="*/ 57 w 198"/>
                  <a:gd name="T23" fmla="*/ 298 h 303"/>
                  <a:gd name="T24" fmla="*/ 59 w 198"/>
                  <a:gd name="T25" fmla="*/ 298 h 303"/>
                  <a:gd name="T26" fmla="*/ 73 w 198"/>
                  <a:gd name="T27" fmla="*/ 299 h 303"/>
                  <a:gd name="T28" fmla="*/ 87 w 198"/>
                  <a:gd name="T29" fmla="*/ 301 h 303"/>
                  <a:gd name="T30" fmla="*/ 94 w 198"/>
                  <a:gd name="T31" fmla="*/ 300 h 303"/>
                  <a:gd name="T32" fmla="*/ 116 w 198"/>
                  <a:gd name="T33" fmla="*/ 280 h 303"/>
                  <a:gd name="T34" fmla="*/ 91 w 198"/>
                  <a:gd name="T35" fmla="*/ 243 h 303"/>
                  <a:gd name="T36" fmla="*/ 98 w 198"/>
                  <a:gd name="T37" fmla="*/ 230 h 303"/>
                  <a:gd name="T38" fmla="*/ 110 w 198"/>
                  <a:gd name="T39" fmla="*/ 226 h 303"/>
                  <a:gd name="T40" fmla="*/ 111 w 198"/>
                  <a:gd name="T41" fmla="*/ 226 h 303"/>
                  <a:gd name="T42" fmla="*/ 84 w 198"/>
                  <a:gd name="T43" fmla="*/ 219 h 303"/>
                  <a:gd name="T44" fmla="*/ 182 w 198"/>
                  <a:gd name="T45" fmla="*/ 91 h 303"/>
                  <a:gd name="T46" fmla="*/ 198 w 198"/>
                  <a:gd name="T47" fmla="*/ 57 h 303"/>
                  <a:gd name="T48" fmla="*/ 176 w 198"/>
                  <a:gd name="T49" fmla="*/ 24 h 303"/>
                  <a:gd name="T50" fmla="*/ 150 w 198"/>
                  <a:gd name="T51" fmla="*/ 9 h 303"/>
                  <a:gd name="T52" fmla="*/ 145 w 198"/>
                  <a:gd name="T53" fmla="*/ 10 h 303"/>
                  <a:gd name="T54" fmla="*/ 129 w 198"/>
                  <a:gd name="T55" fmla="*/ 7 h 303"/>
                  <a:gd name="T56" fmla="*/ 100 w 198"/>
                  <a:gd name="T57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8" h="303">
                    <a:moveTo>
                      <a:pt x="100" y="0"/>
                    </a:moveTo>
                    <a:cubicBezTo>
                      <a:pt x="96" y="0"/>
                      <a:pt x="93" y="1"/>
                      <a:pt x="89" y="2"/>
                    </a:cubicBezTo>
                    <a:cubicBezTo>
                      <a:pt x="83" y="5"/>
                      <a:pt x="78" y="8"/>
                      <a:pt x="74" y="13"/>
                    </a:cubicBezTo>
                    <a:cubicBezTo>
                      <a:pt x="56" y="28"/>
                      <a:pt x="39" y="44"/>
                      <a:pt x="24" y="62"/>
                    </a:cubicBezTo>
                    <a:cubicBezTo>
                      <a:pt x="26" y="76"/>
                      <a:pt x="26" y="90"/>
                      <a:pt x="25" y="104"/>
                    </a:cubicBezTo>
                    <a:cubicBezTo>
                      <a:pt x="24" y="128"/>
                      <a:pt x="21" y="150"/>
                      <a:pt x="16" y="173"/>
                    </a:cubicBezTo>
                    <a:cubicBezTo>
                      <a:pt x="5" y="235"/>
                      <a:pt x="5" y="235"/>
                      <a:pt x="5" y="235"/>
                    </a:cubicBezTo>
                    <a:cubicBezTo>
                      <a:pt x="3" y="249"/>
                      <a:pt x="0" y="263"/>
                      <a:pt x="3" y="277"/>
                    </a:cubicBezTo>
                    <a:cubicBezTo>
                      <a:pt x="5" y="285"/>
                      <a:pt x="9" y="293"/>
                      <a:pt x="14" y="300"/>
                    </a:cubicBezTo>
                    <a:cubicBezTo>
                      <a:pt x="19" y="302"/>
                      <a:pt x="24" y="303"/>
                      <a:pt x="29" y="303"/>
                    </a:cubicBezTo>
                    <a:cubicBezTo>
                      <a:pt x="30" y="303"/>
                      <a:pt x="30" y="303"/>
                      <a:pt x="30" y="303"/>
                    </a:cubicBezTo>
                    <a:cubicBezTo>
                      <a:pt x="40" y="303"/>
                      <a:pt x="48" y="298"/>
                      <a:pt x="57" y="298"/>
                    </a:cubicBezTo>
                    <a:cubicBezTo>
                      <a:pt x="58" y="298"/>
                      <a:pt x="59" y="298"/>
                      <a:pt x="59" y="298"/>
                    </a:cubicBezTo>
                    <a:cubicBezTo>
                      <a:pt x="64" y="298"/>
                      <a:pt x="69" y="299"/>
                      <a:pt x="73" y="299"/>
                    </a:cubicBezTo>
                    <a:cubicBezTo>
                      <a:pt x="78" y="300"/>
                      <a:pt x="83" y="301"/>
                      <a:pt x="87" y="301"/>
                    </a:cubicBezTo>
                    <a:cubicBezTo>
                      <a:pt x="90" y="301"/>
                      <a:pt x="92" y="301"/>
                      <a:pt x="94" y="300"/>
                    </a:cubicBezTo>
                    <a:cubicBezTo>
                      <a:pt x="104" y="298"/>
                      <a:pt x="111" y="289"/>
                      <a:pt x="116" y="280"/>
                    </a:cubicBezTo>
                    <a:cubicBezTo>
                      <a:pt x="86" y="278"/>
                      <a:pt x="81" y="275"/>
                      <a:pt x="91" y="243"/>
                    </a:cubicBezTo>
                    <a:cubicBezTo>
                      <a:pt x="92" y="238"/>
                      <a:pt x="95" y="233"/>
                      <a:pt x="98" y="230"/>
                    </a:cubicBezTo>
                    <a:cubicBezTo>
                      <a:pt x="102" y="227"/>
                      <a:pt x="106" y="226"/>
                      <a:pt x="110" y="226"/>
                    </a:cubicBezTo>
                    <a:cubicBezTo>
                      <a:pt x="111" y="226"/>
                      <a:pt x="111" y="226"/>
                      <a:pt x="111" y="226"/>
                    </a:cubicBezTo>
                    <a:cubicBezTo>
                      <a:pt x="84" y="219"/>
                      <a:pt x="84" y="219"/>
                      <a:pt x="84" y="219"/>
                    </a:cubicBezTo>
                    <a:cubicBezTo>
                      <a:pt x="182" y="91"/>
                      <a:pt x="182" y="91"/>
                      <a:pt x="182" y="91"/>
                    </a:cubicBezTo>
                    <a:cubicBezTo>
                      <a:pt x="190" y="81"/>
                      <a:pt x="198" y="70"/>
                      <a:pt x="198" y="57"/>
                    </a:cubicBezTo>
                    <a:cubicBezTo>
                      <a:pt x="197" y="43"/>
                      <a:pt x="187" y="31"/>
                      <a:pt x="176" y="24"/>
                    </a:cubicBezTo>
                    <a:cubicBezTo>
                      <a:pt x="168" y="18"/>
                      <a:pt x="158" y="14"/>
                      <a:pt x="150" y="9"/>
                    </a:cubicBezTo>
                    <a:cubicBezTo>
                      <a:pt x="148" y="10"/>
                      <a:pt x="147" y="10"/>
                      <a:pt x="145" y="10"/>
                    </a:cubicBezTo>
                    <a:cubicBezTo>
                      <a:pt x="140" y="10"/>
                      <a:pt x="134" y="9"/>
                      <a:pt x="129" y="7"/>
                    </a:cubicBezTo>
                    <a:cubicBezTo>
                      <a:pt x="119" y="4"/>
                      <a:pt x="109" y="0"/>
                      <a:pt x="100" y="0"/>
                    </a:cubicBezTo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32" name="iṡľïḓê"/>
              <p:cNvSpPr/>
              <p:nvPr/>
            </p:nvSpPr>
            <p:spPr bwMode="auto">
              <a:xfrm>
                <a:off x="4738688" y="2595563"/>
                <a:ext cx="68263" cy="69850"/>
              </a:xfrm>
              <a:custGeom>
                <a:avLst/>
                <a:gdLst>
                  <a:gd name="T0" fmla="*/ 29 w 53"/>
                  <a:gd name="T1" fmla="*/ 0 h 54"/>
                  <a:gd name="T2" fmla="*/ 17 w 53"/>
                  <a:gd name="T3" fmla="*/ 4 h 54"/>
                  <a:gd name="T4" fmla="*/ 10 w 53"/>
                  <a:gd name="T5" fmla="*/ 17 h 54"/>
                  <a:gd name="T6" fmla="*/ 35 w 53"/>
                  <a:gd name="T7" fmla="*/ 54 h 54"/>
                  <a:gd name="T8" fmla="*/ 39 w 53"/>
                  <a:gd name="T9" fmla="*/ 44 h 54"/>
                  <a:gd name="T10" fmla="*/ 53 w 53"/>
                  <a:gd name="T11" fmla="*/ 6 h 54"/>
                  <a:gd name="T12" fmla="*/ 30 w 53"/>
                  <a:gd name="T13" fmla="*/ 0 h 54"/>
                  <a:gd name="T14" fmla="*/ 29 w 53"/>
                  <a:gd name="T1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54">
                    <a:moveTo>
                      <a:pt x="29" y="0"/>
                    </a:moveTo>
                    <a:cubicBezTo>
                      <a:pt x="25" y="0"/>
                      <a:pt x="21" y="1"/>
                      <a:pt x="17" y="4"/>
                    </a:cubicBezTo>
                    <a:cubicBezTo>
                      <a:pt x="14" y="7"/>
                      <a:pt x="11" y="12"/>
                      <a:pt x="10" y="17"/>
                    </a:cubicBezTo>
                    <a:cubicBezTo>
                      <a:pt x="0" y="49"/>
                      <a:pt x="5" y="52"/>
                      <a:pt x="35" y="54"/>
                    </a:cubicBezTo>
                    <a:cubicBezTo>
                      <a:pt x="36" y="51"/>
                      <a:pt x="38" y="48"/>
                      <a:pt x="39" y="44"/>
                    </a:cubicBezTo>
                    <a:cubicBezTo>
                      <a:pt x="43" y="32"/>
                      <a:pt x="45" y="17"/>
                      <a:pt x="53" y="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29" y="0"/>
                    </a:cubicBezTo>
                  </a:path>
                </a:pathLst>
              </a:custGeom>
              <a:solidFill>
                <a:srgbClr val="E1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33" name="íṩľiḍè"/>
              <p:cNvSpPr/>
              <p:nvPr/>
            </p:nvSpPr>
            <p:spPr bwMode="auto">
              <a:xfrm>
                <a:off x="4568826" y="2290763"/>
                <a:ext cx="314325" cy="393700"/>
              </a:xfrm>
              <a:custGeom>
                <a:avLst/>
                <a:gdLst>
                  <a:gd name="T0" fmla="*/ 186 w 244"/>
                  <a:gd name="T1" fmla="*/ 7 h 306"/>
                  <a:gd name="T2" fmla="*/ 222 w 244"/>
                  <a:gd name="T3" fmla="*/ 27 h 306"/>
                  <a:gd name="T4" fmla="*/ 243 w 244"/>
                  <a:gd name="T5" fmla="*/ 60 h 306"/>
                  <a:gd name="T6" fmla="*/ 227 w 244"/>
                  <a:gd name="T7" fmla="*/ 94 h 306"/>
                  <a:gd name="T8" fmla="*/ 130 w 244"/>
                  <a:gd name="T9" fmla="*/ 222 h 306"/>
                  <a:gd name="T10" fmla="*/ 180 w 244"/>
                  <a:gd name="T11" fmla="*/ 235 h 306"/>
                  <a:gd name="T12" fmla="*/ 165 w 244"/>
                  <a:gd name="T13" fmla="*/ 273 h 306"/>
                  <a:gd name="T14" fmla="*/ 140 w 244"/>
                  <a:gd name="T15" fmla="*/ 303 h 306"/>
                  <a:gd name="T16" fmla="*/ 103 w 244"/>
                  <a:gd name="T17" fmla="*/ 301 h 306"/>
                  <a:gd name="T18" fmla="*/ 76 w 244"/>
                  <a:gd name="T19" fmla="*/ 306 h 306"/>
                  <a:gd name="T20" fmla="*/ 44 w 244"/>
                  <a:gd name="T21" fmla="*/ 294 h 306"/>
                  <a:gd name="T22" fmla="*/ 0 w 244"/>
                  <a:gd name="T23" fmla="*/ 232 h 306"/>
                  <a:gd name="T24" fmla="*/ 5 w 244"/>
                  <a:gd name="T25" fmla="*/ 205 h 306"/>
                  <a:gd name="T26" fmla="*/ 64 w 244"/>
                  <a:gd name="T27" fmla="*/ 72 h 306"/>
                  <a:gd name="T28" fmla="*/ 120 w 244"/>
                  <a:gd name="T29" fmla="*/ 16 h 306"/>
                  <a:gd name="T30" fmla="*/ 135 w 244"/>
                  <a:gd name="T31" fmla="*/ 5 h 306"/>
                  <a:gd name="T32" fmla="*/ 175 w 244"/>
                  <a:gd name="T33" fmla="*/ 10 h 306"/>
                  <a:gd name="T34" fmla="*/ 213 w 244"/>
                  <a:gd name="T35" fmla="*/ 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4" h="306">
                    <a:moveTo>
                      <a:pt x="186" y="7"/>
                    </a:moveTo>
                    <a:cubicBezTo>
                      <a:pt x="198" y="15"/>
                      <a:pt x="211" y="19"/>
                      <a:pt x="222" y="27"/>
                    </a:cubicBezTo>
                    <a:cubicBezTo>
                      <a:pt x="233" y="35"/>
                      <a:pt x="243" y="46"/>
                      <a:pt x="243" y="60"/>
                    </a:cubicBezTo>
                    <a:cubicBezTo>
                      <a:pt x="244" y="73"/>
                      <a:pt x="235" y="84"/>
                      <a:pt x="227" y="94"/>
                    </a:cubicBezTo>
                    <a:cubicBezTo>
                      <a:pt x="130" y="222"/>
                      <a:pt x="130" y="222"/>
                      <a:pt x="130" y="222"/>
                    </a:cubicBezTo>
                    <a:cubicBezTo>
                      <a:pt x="180" y="235"/>
                      <a:pt x="180" y="235"/>
                      <a:pt x="180" y="235"/>
                    </a:cubicBezTo>
                    <a:cubicBezTo>
                      <a:pt x="172" y="246"/>
                      <a:pt x="170" y="260"/>
                      <a:pt x="165" y="273"/>
                    </a:cubicBezTo>
                    <a:cubicBezTo>
                      <a:pt x="161" y="286"/>
                      <a:pt x="153" y="300"/>
                      <a:pt x="140" y="303"/>
                    </a:cubicBezTo>
                    <a:cubicBezTo>
                      <a:pt x="128" y="306"/>
                      <a:pt x="116" y="300"/>
                      <a:pt x="103" y="301"/>
                    </a:cubicBezTo>
                    <a:cubicBezTo>
                      <a:pt x="94" y="301"/>
                      <a:pt x="85" y="306"/>
                      <a:pt x="76" y="306"/>
                    </a:cubicBezTo>
                    <a:cubicBezTo>
                      <a:pt x="64" y="306"/>
                      <a:pt x="53" y="300"/>
                      <a:pt x="44" y="294"/>
                    </a:cubicBezTo>
                    <a:cubicBezTo>
                      <a:pt x="22" y="279"/>
                      <a:pt x="0" y="258"/>
                      <a:pt x="0" y="232"/>
                    </a:cubicBezTo>
                    <a:cubicBezTo>
                      <a:pt x="1" y="223"/>
                      <a:pt x="2" y="214"/>
                      <a:pt x="5" y="205"/>
                    </a:cubicBezTo>
                    <a:cubicBezTo>
                      <a:pt x="20" y="159"/>
                      <a:pt x="35" y="111"/>
                      <a:pt x="64" y="72"/>
                    </a:cubicBezTo>
                    <a:cubicBezTo>
                      <a:pt x="80" y="51"/>
                      <a:pt x="100" y="33"/>
                      <a:pt x="120" y="16"/>
                    </a:cubicBezTo>
                    <a:cubicBezTo>
                      <a:pt x="124" y="11"/>
                      <a:pt x="129" y="8"/>
                      <a:pt x="135" y="5"/>
                    </a:cubicBezTo>
                    <a:cubicBezTo>
                      <a:pt x="148" y="0"/>
                      <a:pt x="162" y="6"/>
                      <a:pt x="175" y="10"/>
                    </a:cubicBezTo>
                    <a:cubicBezTo>
                      <a:pt x="188" y="14"/>
                      <a:pt x="205" y="14"/>
                      <a:pt x="213" y="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34" name="íš1íḍè"/>
              <p:cNvSpPr/>
              <p:nvPr/>
            </p:nvSpPr>
            <p:spPr bwMode="auto">
              <a:xfrm>
                <a:off x="6080126" y="1720851"/>
                <a:ext cx="384175" cy="106363"/>
              </a:xfrm>
              <a:custGeom>
                <a:avLst/>
                <a:gdLst>
                  <a:gd name="T0" fmla="*/ 5 w 299"/>
                  <a:gd name="T1" fmla="*/ 0 h 83"/>
                  <a:gd name="T2" fmla="*/ 4 w 299"/>
                  <a:gd name="T3" fmla="*/ 1 h 83"/>
                  <a:gd name="T4" fmla="*/ 4 w 299"/>
                  <a:gd name="T5" fmla="*/ 1 h 83"/>
                  <a:gd name="T6" fmla="*/ 0 w 299"/>
                  <a:gd name="T7" fmla="*/ 19 h 83"/>
                  <a:gd name="T8" fmla="*/ 9 w 299"/>
                  <a:gd name="T9" fmla="*/ 47 h 83"/>
                  <a:gd name="T10" fmla="*/ 48 w 299"/>
                  <a:gd name="T11" fmla="*/ 74 h 83"/>
                  <a:gd name="T12" fmla="*/ 100 w 299"/>
                  <a:gd name="T13" fmla="*/ 83 h 83"/>
                  <a:gd name="T14" fmla="*/ 135 w 299"/>
                  <a:gd name="T15" fmla="*/ 79 h 83"/>
                  <a:gd name="T16" fmla="*/ 197 w 299"/>
                  <a:gd name="T17" fmla="*/ 64 h 83"/>
                  <a:gd name="T18" fmla="*/ 219 w 299"/>
                  <a:gd name="T19" fmla="*/ 69 h 83"/>
                  <a:gd name="T20" fmla="*/ 238 w 299"/>
                  <a:gd name="T21" fmla="*/ 76 h 83"/>
                  <a:gd name="T22" fmla="*/ 256 w 299"/>
                  <a:gd name="T23" fmla="*/ 70 h 83"/>
                  <a:gd name="T24" fmla="*/ 299 w 299"/>
                  <a:gd name="T25" fmla="*/ 7 h 83"/>
                  <a:gd name="T26" fmla="*/ 299 w 299"/>
                  <a:gd name="T27" fmla="*/ 5 h 83"/>
                  <a:gd name="T28" fmla="*/ 299 w 299"/>
                  <a:gd name="T29" fmla="*/ 5 h 83"/>
                  <a:gd name="T30" fmla="*/ 298 w 299"/>
                  <a:gd name="T31" fmla="*/ 2 h 83"/>
                  <a:gd name="T32" fmla="*/ 260 w 299"/>
                  <a:gd name="T33" fmla="*/ 44 h 83"/>
                  <a:gd name="T34" fmla="*/ 242 w 299"/>
                  <a:gd name="T35" fmla="*/ 50 h 83"/>
                  <a:gd name="T36" fmla="*/ 223 w 299"/>
                  <a:gd name="T37" fmla="*/ 42 h 83"/>
                  <a:gd name="T38" fmla="*/ 201 w 299"/>
                  <a:gd name="T39" fmla="*/ 38 h 83"/>
                  <a:gd name="T40" fmla="*/ 139 w 299"/>
                  <a:gd name="T41" fmla="*/ 52 h 83"/>
                  <a:gd name="T42" fmla="*/ 104 w 299"/>
                  <a:gd name="T43" fmla="*/ 56 h 83"/>
                  <a:gd name="T44" fmla="*/ 52 w 299"/>
                  <a:gd name="T45" fmla="*/ 47 h 83"/>
                  <a:gd name="T46" fmla="*/ 13 w 299"/>
                  <a:gd name="T47" fmla="*/ 20 h 83"/>
                  <a:gd name="T48" fmla="*/ 5 w 299"/>
                  <a:gd name="T4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9" h="83">
                    <a:moveTo>
                      <a:pt x="5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7"/>
                      <a:pt x="0" y="13"/>
                      <a:pt x="0" y="19"/>
                    </a:cubicBezTo>
                    <a:cubicBezTo>
                      <a:pt x="0" y="29"/>
                      <a:pt x="3" y="39"/>
                      <a:pt x="9" y="47"/>
                    </a:cubicBezTo>
                    <a:cubicBezTo>
                      <a:pt x="19" y="60"/>
                      <a:pt x="33" y="68"/>
                      <a:pt x="48" y="74"/>
                    </a:cubicBezTo>
                    <a:cubicBezTo>
                      <a:pt x="65" y="80"/>
                      <a:pt x="82" y="83"/>
                      <a:pt x="100" y="83"/>
                    </a:cubicBezTo>
                    <a:cubicBezTo>
                      <a:pt x="112" y="83"/>
                      <a:pt x="124" y="82"/>
                      <a:pt x="135" y="79"/>
                    </a:cubicBezTo>
                    <a:cubicBezTo>
                      <a:pt x="156" y="74"/>
                      <a:pt x="177" y="64"/>
                      <a:pt x="197" y="64"/>
                    </a:cubicBezTo>
                    <a:cubicBezTo>
                      <a:pt x="205" y="64"/>
                      <a:pt x="212" y="66"/>
                      <a:pt x="219" y="69"/>
                    </a:cubicBezTo>
                    <a:cubicBezTo>
                      <a:pt x="225" y="72"/>
                      <a:pt x="231" y="76"/>
                      <a:pt x="238" y="76"/>
                    </a:cubicBezTo>
                    <a:cubicBezTo>
                      <a:pt x="244" y="76"/>
                      <a:pt x="251" y="74"/>
                      <a:pt x="256" y="70"/>
                    </a:cubicBezTo>
                    <a:cubicBezTo>
                      <a:pt x="279" y="56"/>
                      <a:pt x="299" y="33"/>
                      <a:pt x="299" y="7"/>
                    </a:cubicBezTo>
                    <a:cubicBezTo>
                      <a:pt x="299" y="6"/>
                      <a:pt x="299" y="5"/>
                      <a:pt x="299" y="5"/>
                    </a:cubicBezTo>
                    <a:cubicBezTo>
                      <a:pt x="299" y="5"/>
                      <a:pt x="299" y="5"/>
                      <a:pt x="299" y="5"/>
                    </a:cubicBezTo>
                    <a:cubicBezTo>
                      <a:pt x="298" y="4"/>
                      <a:pt x="298" y="3"/>
                      <a:pt x="298" y="2"/>
                    </a:cubicBezTo>
                    <a:cubicBezTo>
                      <a:pt x="291" y="19"/>
                      <a:pt x="276" y="34"/>
                      <a:pt x="260" y="44"/>
                    </a:cubicBezTo>
                    <a:cubicBezTo>
                      <a:pt x="255" y="47"/>
                      <a:pt x="248" y="50"/>
                      <a:pt x="242" y="50"/>
                    </a:cubicBezTo>
                    <a:cubicBezTo>
                      <a:pt x="235" y="49"/>
                      <a:pt x="229" y="45"/>
                      <a:pt x="223" y="42"/>
                    </a:cubicBezTo>
                    <a:cubicBezTo>
                      <a:pt x="216" y="39"/>
                      <a:pt x="209" y="38"/>
                      <a:pt x="201" y="38"/>
                    </a:cubicBezTo>
                    <a:cubicBezTo>
                      <a:pt x="181" y="38"/>
                      <a:pt x="160" y="47"/>
                      <a:pt x="139" y="52"/>
                    </a:cubicBezTo>
                    <a:cubicBezTo>
                      <a:pt x="128" y="55"/>
                      <a:pt x="116" y="56"/>
                      <a:pt x="104" y="56"/>
                    </a:cubicBezTo>
                    <a:cubicBezTo>
                      <a:pt x="87" y="56"/>
                      <a:pt x="69" y="53"/>
                      <a:pt x="52" y="47"/>
                    </a:cubicBezTo>
                    <a:cubicBezTo>
                      <a:pt x="37" y="42"/>
                      <a:pt x="23" y="33"/>
                      <a:pt x="13" y="20"/>
                    </a:cubicBezTo>
                    <a:cubicBezTo>
                      <a:pt x="9" y="14"/>
                      <a:pt x="6" y="8"/>
                      <a:pt x="5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35" name="iṡļídê"/>
              <p:cNvSpPr/>
              <p:nvPr/>
            </p:nvSpPr>
            <p:spPr bwMode="auto">
              <a:xfrm>
                <a:off x="6092826" y="1651001"/>
                <a:ext cx="9525" cy="31750"/>
              </a:xfrm>
              <a:custGeom>
                <a:avLst/>
                <a:gdLst>
                  <a:gd name="T0" fmla="*/ 8 w 8"/>
                  <a:gd name="T1" fmla="*/ 0 h 25"/>
                  <a:gd name="T2" fmla="*/ 1 w 8"/>
                  <a:gd name="T3" fmla="*/ 21 h 25"/>
                  <a:gd name="T4" fmla="*/ 3 w 8"/>
                  <a:gd name="T5" fmla="*/ 25 h 25"/>
                  <a:gd name="T6" fmla="*/ 3 w 8"/>
                  <a:gd name="T7" fmla="*/ 25 h 25"/>
                  <a:gd name="T8" fmla="*/ 2 w 8"/>
                  <a:gd name="T9" fmla="*/ 21 h 25"/>
                  <a:gd name="T10" fmla="*/ 8 w 8"/>
                  <a:gd name="T11" fmla="*/ 0 h 25"/>
                  <a:gd name="T12" fmla="*/ 8 w 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5">
                    <a:moveTo>
                      <a:pt x="8" y="0"/>
                    </a:moveTo>
                    <a:cubicBezTo>
                      <a:pt x="4" y="7"/>
                      <a:pt x="0" y="14"/>
                      <a:pt x="1" y="21"/>
                    </a:cubicBezTo>
                    <a:cubicBezTo>
                      <a:pt x="2" y="22"/>
                      <a:pt x="2" y="24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2" y="23"/>
                      <a:pt x="2" y="22"/>
                      <a:pt x="2" y="21"/>
                    </a:cubicBezTo>
                    <a:cubicBezTo>
                      <a:pt x="0" y="14"/>
                      <a:pt x="4" y="7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36" name="iṩ1îḍê"/>
              <p:cNvSpPr/>
              <p:nvPr/>
            </p:nvSpPr>
            <p:spPr bwMode="auto">
              <a:xfrm>
                <a:off x="6092826" y="1651001"/>
                <a:ext cx="12700" cy="31750"/>
              </a:xfrm>
              <a:custGeom>
                <a:avLst/>
                <a:gdLst>
                  <a:gd name="T0" fmla="*/ 8 w 10"/>
                  <a:gd name="T1" fmla="*/ 0 h 25"/>
                  <a:gd name="T2" fmla="*/ 2 w 10"/>
                  <a:gd name="T3" fmla="*/ 21 h 25"/>
                  <a:gd name="T4" fmla="*/ 3 w 10"/>
                  <a:gd name="T5" fmla="*/ 25 h 25"/>
                  <a:gd name="T6" fmla="*/ 10 w 10"/>
                  <a:gd name="T7" fmla="*/ 8 h 25"/>
                  <a:gd name="T8" fmla="*/ 8 w 10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5">
                    <a:moveTo>
                      <a:pt x="8" y="0"/>
                    </a:moveTo>
                    <a:cubicBezTo>
                      <a:pt x="4" y="7"/>
                      <a:pt x="0" y="14"/>
                      <a:pt x="2" y="21"/>
                    </a:cubicBezTo>
                    <a:cubicBezTo>
                      <a:pt x="2" y="22"/>
                      <a:pt x="2" y="23"/>
                      <a:pt x="3" y="25"/>
                    </a:cubicBezTo>
                    <a:cubicBezTo>
                      <a:pt x="6" y="20"/>
                      <a:pt x="10" y="14"/>
                      <a:pt x="10" y="8"/>
                    </a:cubicBezTo>
                    <a:cubicBezTo>
                      <a:pt x="9" y="6"/>
                      <a:pt x="9" y="3"/>
                      <a:pt x="8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37" name="iSḻïḋé"/>
              <p:cNvSpPr/>
              <p:nvPr/>
            </p:nvSpPr>
            <p:spPr bwMode="auto">
              <a:xfrm>
                <a:off x="5438776" y="1533526"/>
                <a:ext cx="23813" cy="25400"/>
              </a:xfrm>
              <a:custGeom>
                <a:avLst/>
                <a:gdLst>
                  <a:gd name="T0" fmla="*/ 4 w 19"/>
                  <a:gd name="T1" fmla="*/ 0 h 20"/>
                  <a:gd name="T2" fmla="*/ 0 w 19"/>
                  <a:gd name="T3" fmla="*/ 11 h 20"/>
                  <a:gd name="T4" fmla="*/ 18 w 19"/>
                  <a:gd name="T5" fmla="*/ 20 h 20"/>
                  <a:gd name="T6" fmla="*/ 19 w 19"/>
                  <a:gd name="T7" fmla="*/ 20 h 20"/>
                  <a:gd name="T8" fmla="*/ 0 w 19"/>
                  <a:gd name="T9" fmla="*/ 11 h 20"/>
                  <a:gd name="T10" fmla="*/ 4 w 19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0">
                    <a:moveTo>
                      <a:pt x="4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6" y="15"/>
                      <a:pt x="12" y="18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2" y="18"/>
                      <a:pt x="6" y="15"/>
                      <a:pt x="0" y="1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38" name="ï$ḷïḑê"/>
              <p:cNvSpPr/>
              <p:nvPr/>
            </p:nvSpPr>
            <p:spPr bwMode="auto">
              <a:xfrm>
                <a:off x="5462588" y="1558926"/>
                <a:ext cx="11113" cy="6350"/>
              </a:xfrm>
              <a:custGeom>
                <a:avLst/>
                <a:gdLst>
                  <a:gd name="T0" fmla="*/ 1 w 9"/>
                  <a:gd name="T1" fmla="*/ 0 h 4"/>
                  <a:gd name="T2" fmla="*/ 0 w 9"/>
                  <a:gd name="T3" fmla="*/ 0 h 4"/>
                  <a:gd name="T4" fmla="*/ 9 w 9"/>
                  <a:gd name="T5" fmla="*/ 4 h 4"/>
                  <a:gd name="T6" fmla="*/ 9 w 9"/>
                  <a:gd name="T7" fmla="*/ 4 h 4"/>
                  <a:gd name="T8" fmla="*/ 1 w 9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6" y="3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6" y="2"/>
                      <a:pt x="3" y="1"/>
                      <a:pt x="1" y="0"/>
                    </a:cubicBezTo>
                  </a:path>
                </a:pathLst>
              </a:custGeom>
              <a:solidFill>
                <a:srgbClr val="AB64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39" name="îṩḷíḍé"/>
              <p:cNvSpPr/>
              <p:nvPr/>
            </p:nvSpPr>
            <p:spPr bwMode="auto">
              <a:xfrm>
                <a:off x="5778501" y="1679576"/>
                <a:ext cx="42863" cy="4763"/>
              </a:xfrm>
              <a:custGeom>
                <a:avLst/>
                <a:gdLst>
                  <a:gd name="T0" fmla="*/ 34 w 34"/>
                  <a:gd name="T1" fmla="*/ 0 h 4"/>
                  <a:gd name="T2" fmla="*/ 29 w 34"/>
                  <a:gd name="T3" fmla="*/ 1 h 4"/>
                  <a:gd name="T4" fmla="*/ 1 w 34"/>
                  <a:gd name="T5" fmla="*/ 4 h 4"/>
                  <a:gd name="T6" fmla="*/ 0 w 34"/>
                  <a:gd name="T7" fmla="*/ 4 h 4"/>
                  <a:gd name="T8" fmla="*/ 0 w 34"/>
                  <a:gd name="T9" fmla="*/ 4 h 4"/>
                  <a:gd name="T10" fmla="*/ 1 w 34"/>
                  <a:gd name="T11" fmla="*/ 4 h 4"/>
                  <a:gd name="T12" fmla="*/ 29 w 34"/>
                  <a:gd name="T13" fmla="*/ 1 h 4"/>
                  <a:gd name="T14" fmla="*/ 34 w 3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4">
                    <a:moveTo>
                      <a:pt x="34" y="0"/>
                    </a:moveTo>
                    <a:cubicBezTo>
                      <a:pt x="33" y="0"/>
                      <a:pt x="31" y="1"/>
                      <a:pt x="29" y="1"/>
                    </a:cubicBezTo>
                    <a:cubicBezTo>
                      <a:pt x="20" y="3"/>
                      <a:pt x="11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0" y="4"/>
                      <a:pt x="20" y="3"/>
                      <a:pt x="29" y="1"/>
                    </a:cubicBezTo>
                    <a:cubicBezTo>
                      <a:pt x="31" y="1"/>
                      <a:pt x="33" y="0"/>
                      <a:pt x="34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40" name="îş1íḍé"/>
              <p:cNvSpPr/>
              <p:nvPr/>
            </p:nvSpPr>
            <p:spPr bwMode="auto">
              <a:xfrm>
                <a:off x="5473701" y="1565276"/>
                <a:ext cx="3175" cy="0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9A5A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41" name="iŝľíḑe"/>
              <p:cNvSpPr/>
              <p:nvPr/>
            </p:nvSpPr>
            <p:spPr bwMode="auto">
              <a:xfrm>
                <a:off x="5776913" y="168433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1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333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42" name="îš1ídè"/>
              <p:cNvSpPr/>
              <p:nvPr/>
            </p:nvSpPr>
            <p:spPr bwMode="auto">
              <a:xfrm>
                <a:off x="5476876" y="1565276"/>
                <a:ext cx="300038" cy="119063"/>
              </a:xfrm>
              <a:custGeom>
                <a:avLst/>
                <a:gdLst>
                  <a:gd name="T0" fmla="*/ 167 w 234"/>
                  <a:gd name="T1" fmla="*/ 63 h 93"/>
                  <a:gd name="T2" fmla="*/ 151 w 234"/>
                  <a:gd name="T3" fmla="*/ 70 h 93"/>
                  <a:gd name="T4" fmla="*/ 140 w 234"/>
                  <a:gd name="T5" fmla="*/ 77 h 93"/>
                  <a:gd name="T6" fmla="*/ 151 w 234"/>
                  <a:gd name="T7" fmla="*/ 70 h 93"/>
                  <a:gd name="T8" fmla="*/ 166 w 234"/>
                  <a:gd name="T9" fmla="*/ 64 h 93"/>
                  <a:gd name="T10" fmla="*/ 202 w 234"/>
                  <a:gd name="T11" fmla="*/ 85 h 93"/>
                  <a:gd name="T12" fmla="*/ 234 w 234"/>
                  <a:gd name="T13" fmla="*/ 93 h 93"/>
                  <a:gd name="T14" fmla="*/ 234 w 234"/>
                  <a:gd name="T15" fmla="*/ 93 h 93"/>
                  <a:gd name="T16" fmla="*/ 202 w 234"/>
                  <a:gd name="T17" fmla="*/ 85 h 93"/>
                  <a:gd name="T18" fmla="*/ 167 w 234"/>
                  <a:gd name="T19" fmla="*/ 63 h 93"/>
                  <a:gd name="T20" fmla="*/ 0 w 234"/>
                  <a:gd name="T21" fmla="*/ 0 h 93"/>
                  <a:gd name="T22" fmla="*/ 0 w 234"/>
                  <a:gd name="T23" fmla="*/ 1 h 93"/>
                  <a:gd name="T24" fmla="*/ 9 w 234"/>
                  <a:gd name="T25" fmla="*/ 5 h 93"/>
                  <a:gd name="T26" fmla="*/ 36 w 234"/>
                  <a:gd name="T27" fmla="*/ 34 h 93"/>
                  <a:gd name="T28" fmla="*/ 40 w 234"/>
                  <a:gd name="T29" fmla="*/ 66 h 93"/>
                  <a:gd name="T30" fmla="*/ 61 w 234"/>
                  <a:gd name="T31" fmla="*/ 74 h 93"/>
                  <a:gd name="T32" fmla="*/ 67 w 234"/>
                  <a:gd name="T33" fmla="*/ 74 h 93"/>
                  <a:gd name="T34" fmla="*/ 91 w 234"/>
                  <a:gd name="T35" fmla="*/ 70 h 93"/>
                  <a:gd name="T36" fmla="*/ 96 w 234"/>
                  <a:gd name="T37" fmla="*/ 70 h 93"/>
                  <a:gd name="T38" fmla="*/ 115 w 234"/>
                  <a:gd name="T39" fmla="*/ 75 h 93"/>
                  <a:gd name="T40" fmla="*/ 96 w 234"/>
                  <a:gd name="T41" fmla="*/ 70 h 93"/>
                  <a:gd name="T42" fmla="*/ 91 w 234"/>
                  <a:gd name="T43" fmla="*/ 70 h 93"/>
                  <a:gd name="T44" fmla="*/ 67 w 234"/>
                  <a:gd name="T45" fmla="*/ 73 h 93"/>
                  <a:gd name="T46" fmla="*/ 61 w 234"/>
                  <a:gd name="T47" fmla="*/ 74 h 93"/>
                  <a:gd name="T48" fmla="*/ 41 w 234"/>
                  <a:gd name="T49" fmla="*/ 65 h 93"/>
                  <a:gd name="T50" fmla="*/ 36 w 234"/>
                  <a:gd name="T51" fmla="*/ 34 h 93"/>
                  <a:gd name="T52" fmla="*/ 9 w 234"/>
                  <a:gd name="T53" fmla="*/ 4 h 93"/>
                  <a:gd name="T54" fmla="*/ 0 w 234"/>
                  <a:gd name="T5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4" h="93">
                    <a:moveTo>
                      <a:pt x="167" y="63"/>
                    </a:moveTo>
                    <a:cubicBezTo>
                      <a:pt x="162" y="63"/>
                      <a:pt x="157" y="65"/>
                      <a:pt x="151" y="70"/>
                    </a:cubicBezTo>
                    <a:cubicBezTo>
                      <a:pt x="147" y="73"/>
                      <a:pt x="144" y="76"/>
                      <a:pt x="140" y="77"/>
                    </a:cubicBezTo>
                    <a:cubicBezTo>
                      <a:pt x="144" y="76"/>
                      <a:pt x="147" y="74"/>
                      <a:pt x="151" y="70"/>
                    </a:cubicBezTo>
                    <a:cubicBezTo>
                      <a:pt x="157" y="65"/>
                      <a:pt x="162" y="64"/>
                      <a:pt x="166" y="64"/>
                    </a:cubicBezTo>
                    <a:cubicBezTo>
                      <a:pt x="178" y="64"/>
                      <a:pt x="187" y="77"/>
                      <a:pt x="202" y="85"/>
                    </a:cubicBezTo>
                    <a:cubicBezTo>
                      <a:pt x="212" y="91"/>
                      <a:pt x="223" y="93"/>
                      <a:pt x="234" y="93"/>
                    </a:cubicBezTo>
                    <a:cubicBezTo>
                      <a:pt x="234" y="93"/>
                      <a:pt x="234" y="93"/>
                      <a:pt x="234" y="93"/>
                    </a:cubicBezTo>
                    <a:cubicBezTo>
                      <a:pt x="223" y="93"/>
                      <a:pt x="212" y="91"/>
                      <a:pt x="202" y="85"/>
                    </a:cubicBezTo>
                    <a:cubicBezTo>
                      <a:pt x="187" y="77"/>
                      <a:pt x="179" y="63"/>
                      <a:pt x="167" y="63"/>
                    </a:cubicBezTo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" y="2"/>
                      <a:pt x="6" y="3"/>
                      <a:pt x="9" y="5"/>
                    </a:cubicBezTo>
                    <a:cubicBezTo>
                      <a:pt x="21" y="11"/>
                      <a:pt x="34" y="21"/>
                      <a:pt x="36" y="34"/>
                    </a:cubicBezTo>
                    <a:cubicBezTo>
                      <a:pt x="38" y="45"/>
                      <a:pt x="34" y="57"/>
                      <a:pt x="40" y="66"/>
                    </a:cubicBezTo>
                    <a:cubicBezTo>
                      <a:pt x="45" y="72"/>
                      <a:pt x="53" y="74"/>
                      <a:pt x="61" y="74"/>
                    </a:cubicBezTo>
                    <a:cubicBezTo>
                      <a:pt x="63" y="74"/>
                      <a:pt x="65" y="74"/>
                      <a:pt x="67" y="74"/>
                    </a:cubicBezTo>
                    <a:cubicBezTo>
                      <a:pt x="75" y="72"/>
                      <a:pt x="83" y="70"/>
                      <a:pt x="91" y="70"/>
                    </a:cubicBezTo>
                    <a:cubicBezTo>
                      <a:pt x="92" y="70"/>
                      <a:pt x="94" y="70"/>
                      <a:pt x="96" y="70"/>
                    </a:cubicBezTo>
                    <a:cubicBezTo>
                      <a:pt x="103" y="71"/>
                      <a:pt x="109" y="74"/>
                      <a:pt x="115" y="75"/>
                    </a:cubicBezTo>
                    <a:cubicBezTo>
                      <a:pt x="109" y="74"/>
                      <a:pt x="103" y="71"/>
                      <a:pt x="96" y="70"/>
                    </a:cubicBezTo>
                    <a:cubicBezTo>
                      <a:pt x="94" y="70"/>
                      <a:pt x="92" y="70"/>
                      <a:pt x="91" y="70"/>
                    </a:cubicBezTo>
                    <a:cubicBezTo>
                      <a:pt x="83" y="70"/>
                      <a:pt x="75" y="72"/>
                      <a:pt x="67" y="73"/>
                    </a:cubicBezTo>
                    <a:cubicBezTo>
                      <a:pt x="65" y="74"/>
                      <a:pt x="63" y="74"/>
                      <a:pt x="61" y="74"/>
                    </a:cubicBezTo>
                    <a:cubicBezTo>
                      <a:pt x="53" y="74"/>
                      <a:pt x="45" y="72"/>
                      <a:pt x="41" y="65"/>
                    </a:cubicBezTo>
                    <a:cubicBezTo>
                      <a:pt x="34" y="57"/>
                      <a:pt x="38" y="45"/>
                      <a:pt x="36" y="34"/>
                    </a:cubicBezTo>
                    <a:cubicBezTo>
                      <a:pt x="34" y="20"/>
                      <a:pt x="21" y="11"/>
                      <a:pt x="9" y="4"/>
                    </a:cubicBezTo>
                    <a:cubicBezTo>
                      <a:pt x="6" y="3"/>
                      <a:pt x="3" y="2"/>
                      <a:pt x="0" y="0"/>
                    </a:cubicBezTo>
                  </a:path>
                </a:pathLst>
              </a:custGeom>
              <a:solidFill>
                <a:srgbClr val="AB64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43" name="îṩļíḍe"/>
              <p:cNvSpPr/>
              <p:nvPr/>
            </p:nvSpPr>
            <p:spPr bwMode="auto">
              <a:xfrm>
                <a:off x="5438776" y="1382713"/>
                <a:ext cx="436563" cy="301625"/>
              </a:xfrm>
              <a:custGeom>
                <a:avLst/>
                <a:gdLst>
                  <a:gd name="T0" fmla="*/ 51 w 339"/>
                  <a:gd name="T1" fmla="*/ 0 h 235"/>
                  <a:gd name="T2" fmla="*/ 34 w 339"/>
                  <a:gd name="T3" fmla="*/ 30 h 235"/>
                  <a:gd name="T4" fmla="*/ 4 w 339"/>
                  <a:gd name="T5" fmla="*/ 118 h 235"/>
                  <a:gd name="T6" fmla="*/ 0 w 339"/>
                  <a:gd name="T7" fmla="*/ 129 h 235"/>
                  <a:gd name="T8" fmla="*/ 19 w 339"/>
                  <a:gd name="T9" fmla="*/ 138 h 235"/>
                  <a:gd name="T10" fmla="*/ 27 w 339"/>
                  <a:gd name="T11" fmla="*/ 142 h 235"/>
                  <a:gd name="T12" fmla="*/ 29 w 339"/>
                  <a:gd name="T13" fmla="*/ 142 h 235"/>
                  <a:gd name="T14" fmla="*/ 38 w 339"/>
                  <a:gd name="T15" fmla="*/ 146 h 235"/>
                  <a:gd name="T16" fmla="*/ 65 w 339"/>
                  <a:gd name="T17" fmla="*/ 176 h 235"/>
                  <a:gd name="T18" fmla="*/ 70 w 339"/>
                  <a:gd name="T19" fmla="*/ 207 h 235"/>
                  <a:gd name="T20" fmla="*/ 90 w 339"/>
                  <a:gd name="T21" fmla="*/ 216 h 235"/>
                  <a:gd name="T22" fmla="*/ 96 w 339"/>
                  <a:gd name="T23" fmla="*/ 215 h 235"/>
                  <a:gd name="T24" fmla="*/ 120 w 339"/>
                  <a:gd name="T25" fmla="*/ 212 h 235"/>
                  <a:gd name="T26" fmla="*/ 125 w 339"/>
                  <a:gd name="T27" fmla="*/ 212 h 235"/>
                  <a:gd name="T28" fmla="*/ 144 w 339"/>
                  <a:gd name="T29" fmla="*/ 217 h 235"/>
                  <a:gd name="T30" fmla="*/ 160 w 339"/>
                  <a:gd name="T31" fmla="*/ 221 h 235"/>
                  <a:gd name="T32" fmla="*/ 169 w 339"/>
                  <a:gd name="T33" fmla="*/ 219 h 235"/>
                  <a:gd name="T34" fmla="*/ 180 w 339"/>
                  <a:gd name="T35" fmla="*/ 212 h 235"/>
                  <a:gd name="T36" fmla="*/ 196 w 339"/>
                  <a:gd name="T37" fmla="*/ 205 h 235"/>
                  <a:gd name="T38" fmla="*/ 231 w 339"/>
                  <a:gd name="T39" fmla="*/ 227 h 235"/>
                  <a:gd name="T40" fmla="*/ 263 w 339"/>
                  <a:gd name="T41" fmla="*/ 235 h 235"/>
                  <a:gd name="T42" fmla="*/ 264 w 339"/>
                  <a:gd name="T43" fmla="*/ 235 h 235"/>
                  <a:gd name="T44" fmla="*/ 265 w 339"/>
                  <a:gd name="T45" fmla="*/ 235 h 235"/>
                  <a:gd name="T46" fmla="*/ 293 w 339"/>
                  <a:gd name="T47" fmla="*/ 232 h 235"/>
                  <a:gd name="T48" fmla="*/ 298 w 339"/>
                  <a:gd name="T49" fmla="*/ 231 h 235"/>
                  <a:gd name="T50" fmla="*/ 326 w 339"/>
                  <a:gd name="T51" fmla="*/ 218 h 235"/>
                  <a:gd name="T52" fmla="*/ 339 w 339"/>
                  <a:gd name="T53" fmla="*/ 201 h 235"/>
                  <a:gd name="T54" fmla="*/ 335 w 339"/>
                  <a:gd name="T55" fmla="*/ 205 h 235"/>
                  <a:gd name="T56" fmla="*/ 303 w 339"/>
                  <a:gd name="T57" fmla="*/ 219 h 235"/>
                  <a:gd name="T58" fmla="*/ 274 w 339"/>
                  <a:gd name="T59" fmla="*/ 222 h 235"/>
                  <a:gd name="T60" fmla="*/ 240 w 339"/>
                  <a:gd name="T61" fmla="*/ 214 h 235"/>
                  <a:gd name="T62" fmla="*/ 205 w 339"/>
                  <a:gd name="T63" fmla="*/ 192 h 235"/>
                  <a:gd name="T64" fmla="*/ 189 w 339"/>
                  <a:gd name="T65" fmla="*/ 199 h 235"/>
                  <a:gd name="T66" fmla="*/ 169 w 339"/>
                  <a:gd name="T67" fmla="*/ 208 h 235"/>
                  <a:gd name="T68" fmla="*/ 134 w 339"/>
                  <a:gd name="T69" fmla="*/ 199 h 235"/>
                  <a:gd name="T70" fmla="*/ 129 w 339"/>
                  <a:gd name="T71" fmla="*/ 199 h 235"/>
                  <a:gd name="T72" fmla="*/ 105 w 339"/>
                  <a:gd name="T73" fmla="*/ 202 h 235"/>
                  <a:gd name="T74" fmla="*/ 99 w 339"/>
                  <a:gd name="T75" fmla="*/ 203 h 235"/>
                  <a:gd name="T76" fmla="*/ 79 w 339"/>
                  <a:gd name="T77" fmla="*/ 194 h 235"/>
                  <a:gd name="T78" fmla="*/ 75 w 339"/>
                  <a:gd name="T79" fmla="*/ 163 h 235"/>
                  <a:gd name="T80" fmla="*/ 47 w 339"/>
                  <a:gd name="T81" fmla="*/ 133 h 235"/>
                  <a:gd name="T82" fmla="*/ 9 w 339"/>
                  <a:gd name="T83" fmla="*/ 116 h 235"/>
                  <a:gd name="T84" fmla="*/ 44 w 339"/>
                  <a:gd name="T85" fmla="*/ 17 h 235"/>
                  <a:gd name="T86" fmla="*/ 51 w 339"/>
                  <a:gd name="T87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9" h="235">
                    <a:moveTo>
                      <a:pt x="51" y="0"/>
                    </a:moveTo>
                    <a:cubicBezTo>
                      <a:pt x="43" y="8"/>
                      <a:pt x="38" y="19"/>
                      <a:pt x="34" y="30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6" y="133"/>
                      <a:pt x="12" y="136"/>
                      <a:pt x="19" y="138"/>
                    </a:cubicBezTo>
                    <a:cubicBezTo>
                      <a:pt x="21" y="139"/>
                      <a:pt x="24" y="140"/>
                      <a:pt x="27" y="142"/>
                    </a:cubicBezTo>
                    <a:cubicBezTo>
                      <a:pt x="28" y="142"/>
                      <a:pt x="28" y="142"/>
                      <a:pt x="29" y="142"/>
                    </a:cubicBezTo>
                    <a:cubicBezTo>
                      <a:pt x="32" y="144"/>
                      <a:pt x="35" y="145"/>
                      <a:pt x="38" y="146"/>
                    </a:cubicBezTo>
                    <a:cubicBezTo>
                      <a:pt x="50" y="153"/>
                      <a:pt x="63" y="162"/>
                      <a:pt x="65" y="176"/>
                    </a:cubicBezTo>
                    <a:cubicBezTo>
                      <a:pt x="67" y="187"/>
                      <a:pt x="63" y="199"/>
                      <a:pt x="70" y="207"/>
                    </a:cubicBezTo>
                    <a:cubicBezTo>
                      <a:pt x="74" y="214"/>
                      <a:pt x="82" y="216"/>
                      <a:pt x="90" y="216"/>
                    </a:cubicBezTo>
                    <a:cubicBezTo>
                      <a:pt x="92" y="216"/>
                      <a:pt x="94" y="216"/>
                      <a:pt x="96" y="215"/>
                    </a:cubicBezTo>
                    <a:cubicBezTo>
                      <a:pt x="104" y="214"/>
                      <a:pt x="112" y="212"/>
                      <a:pt x="120" y="212"/>
                    </a:cubicBezTo>
                    <a:cubicBezTo>
                      <a:pt x="121" y="212"/>
                      <a:pt x="123" y="212"/>
                      <a:pt x="125" y="212"/>
                    </a:cubicBezTo>
                    <a:cubicBezTo>
                      <a:pt x="132" y="213"/>
                      <a:pt x="138" y="216"/>
                      <a:pt x="144" y="217"/>
                    </a:cubicBezTo>
                    <a:cubicBezTo>
                      <a:pt x="149" y="219"/>
                      <a:pt x="154" y="221"/>
                      <a:pt x="160" y="221"/>
                    </a:cubicBezTo>
                    <a:cubicBezTo>
                      <a:pt x="163" y="221"/>
                      <a:pt x="166" y="220"/>
                      <a:pt x="169" y="219"/>
                    </a:cubicBezTo>
                    <a:cubicBezTo>
                      <a:pt x="173" y="218"/>
                      <a:pt x="176" y="215"/>
                      <a:pt x="180" y="212"/>
                    </a:cubicBezTo>
                    <a:cubicBezTo>
                      <a:pt x="186" y="207"/>
                      <a:pt x="191" y="205"/>
                      <a:pt x="196" y="205"/>
                    </a:cubicBezTo>
                    <a:cubicBezTo>
                      <a:pt x="208" y="205"/>
                      <a:pt x="216" y="219"/>
                      <a:pt x="231" y="227"/>
                    </a:cubicBezTo>
                    <a:cubicBezTo>
                      <a:pt x="241" y="233"/>
                      <a:pt x="252" y="235"/>
                      <a:pt x="263" y="235"/>
                    </a:cubicBezTo>
                    <a:cubicBezTo>
                      <a:pt x="263" y="235"/>
                      <a:pt x="264" y="235"/>
                      <a:pt x="264" y="235"/>
                    </a:cubicBezTo>
                    <a:cubicBezTo>
                      <a:pt x="264" y="235"/>
                      <a:pt x="265" y="235"/>
                      <a:pt x="265" y="235"/>
                    </a:cubicBezTo>
                    <a:cubicBezTo>
                      <a:pt x="275" y="235"/>
                      <a:pt x="284" y="234"/>
                      <a:pt x="293" y="232"/>
                    </a:cubicBezTo>
                    <a:cubicBezTo>
                      <a:pt x="295" y="232"/>
                      <a:pt x="297" y="231"/>
                      <a:pt x="298" y="231"/>
                    </a:cubicBezTo>
                    <a:cubicBezTo>
                      <a:pt x="308" y="228"/>
                      <a:pt x="318" y="224"/>
                      <a:pt x="326" y="218"/>
                    </a:cubicBezTo>
                    <a:cubicBezTo>
                      <a:pt x="332" y="214"/>
                      <a:pt x="336" y="208"/>
                      <a:pt x="339" y="201"/>
                    </a:cubicBezTo>
                    <a:cubicBezTo>
                      <a:pt x="338" y="203"/>
                      <a:pt x="337" y="204"/>
                      <a:pt x="335" y="205"/>
                    </a:cubicBezTo>
                    <a:cubicBezTo>
                      <a:pt x="326" y="212"/>
                      <a:pt x="314" y="217"/>
                      <a:pt x="303" y="219"/>
                    </a:cubicBezTo>
                    <a:cubicBezTo>
                      <a:pt x="294" y="221"/>
                      <a:pt x="284" y="222"/>
                      <a:pt x="274" y="222"/>
                    </a:cubicBezTo>
                    <a:cubicBezTo>
                      <a:pt x="262" y="222"/>
                      <a:pt x="251" y="220"/>
                      <a:pt x="240" y="214"/>
                    </a:cubicBezTo>
                    <a:cubicBezTo>
                      <a:pt x="225" y="206"/>
                      <a:pt x="217" y="192"/>
                      <a:pt x="205" y="192"/>
                    </a:cubicBezTo>
                    <a:cubicBezTo>
                      <a:pt x="201" y="192"/>
                      <a:pt x="195" y="194"/>
                      <a:pt x="189" y="199"/>
                    </a:cubicBezTo>
                    <a:cubicBezTo>
                      <a:pt x="181" y="206"/>
                      <a:pt x="175" y="208"/>
                      <a:pt x="169" y="208"/>
                    </a:cubicBezTo>
                    <a:cubicBezTo>
                      <a:pt x="159" y="208"/>
                      <a:pt x="149" y="201"/>
                      <a:pt x="134" y="199"/>
                    </a:cubicBezTo>
                    <a:cubicBezTo>
                      <a:pt x="133" y="199"/>
                      <a:pt x="131" y="199"/>
                      <a:pt x="129" y="199"/>
                    </a:cubicBezTo>
                    <a:cubicBezTo>
                      <a:pt x="121" y="199"/>
                      <a:pt x="113" y="201"/>
                      <a:pt x="105" y="202"/>
                    </a:cubicBezTo>
                    <a:cubicBezTo>
                      <a:pt x="103" y="203"/>
                      <a:pt x="101" y="203"/>
                      <a:pt x="99" y="203"/>
                    </a:cubicBezTo>
                    <a:cubicBezTo>
                      <a:pt x="91" y="203"/>
                      <a:pt x="83" y="201"/>
                      <a:pt x="79" y="194"/>
                    </a:cubicBezTo>
                    <a:cubicBezTo>
                      <a:pt x="73" y="186"/>
                      <a:pt x="77" y="174"/>
                      <a:pt x="75" y="163"/>
                    </a:cubicBezTo>
                    <a:cubicBezTo>
                      <a:pt x="72" y="149"/>
                      <a:pt x="60" y="139"/>
                      <a:pt x="47" y="133"/>
                    </a:cubicBezTo>
                    <a:cubicBezTo>
                      <a:pt x="35" y="127"/>
                      <a:pt x="21" y="124"/>
                      <a:pt x="9" y="116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6" y="11"/>
                      <a:pt x="48" y="6"/>
                      <a:pt x="51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144" name="îsḷïḓé"/>
              <p:cNvSpPr/>
              <p:nvPr/>
            </p:nvSpPr>
            <p:spPr bwMode="auto">
              <a:xfrm>
                <a:off x="4924426" y="2282826"/>
                <a:ext cx="26988" cy="20638"/>
              </a:xfrm>
              <a:custGeom>
                <a:avLst/>
                <a:gdLst>
                  <a:gd name="T0" fmla="*/ 0 w 21"/>
                  <a:gd name="T1" fmla="*/ 0 h 16"/>
                  <a:gd name="T2" fmla="*/ 18 w 21"/>
                  <a:gd name="T3" fmla="*/ 14 h 16"/>
                  <a:gd name="T4" fmla="*/ 21 w 21"/>
                  <a:gd name="T5" fmla="*/ 16 h 16"/>
                  <a:gd name="T6" fmla="*/ 19 w 21"/>
                  <a:gd name="T7" fmla="*/ 14 h 16"/>
                  <a:gd name="T8" fmla="*/ 1 w 21"/>
                  <a:gd name="T9" fmla="*/ 0 h 16"/>
                  <a:gd name="T10" fmla="*/ 0 w 21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6">
                    <a:moveTo>
                      <a:pt x="0" y="0"/>
                    </a:moveTo>
                    <a:cubicBezTo>
                      <a:pt x="7" y="4"/>
                      <a:pt x="12" y="10"/>
                      <a:pt x="18" y="14"/>
                    </a:cubicBezTo>
                    <a:cubicBezTo>
                      <a:pt x="19" y="15"/>
                      <a:pt x="20" y="15"/>
                      <a:pt x="21" y="16"/>
                    </a:cubicBezTo>
                    <a:cubicBezTo>
                      <a:pt x="20" y="15"/>
                      <a:pt x="20" y="15"/>
                      <a:pt x="19" y="14"/>
                    </a:cubicBezTo>
                    <a:cubicBezTo>
                      <a:pt x="12" y="10"/>
                      <a:pt x="7" y="4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45" name="iṧ1íḓè"/>
              <p:cNvSpPr/>
              <p:nvPr/>
            </p:nvSpPr>
            <p:spPr bwMode="auto">
              <a:xfrm>
                <a:off x="4848226" y="1782763"/>
                <a:ext cx="236538" cy="523875"/>
              </a:xfrm>
              <a:custGeom>
                <a:avLst/>
                <a:gdLst>
                  <a:gd name="T0" fmla="*/ 134 w 184"/>
                  <a:gd name="T1" fmla="*/ 0 h 408"/>
                  <a:gd name="T2" fmla="*/ 152 w 184"/>
                  <a:gd name="T3" fmla="*/ 47 h 408"/>
                  <a:gd name="T4" fmla="*/ 95 w 184"/>
                  <a:gd name="T5" fmla="*/ 103 h 408"/>
                  <a:gd name="T6" fmla="*/ 69 w 184"/>
                  <a:gd name="T7" fmla="*/ 114 h 408"/>
                  <a:gd name="T8" fmla="*/ 19 w 184"/>
                  <a:gd name="T9" fmla="*/ 180 h 408"/>
                  <a:gd name="T10" fmla="*/ 7 w 184"/>
                  <a:gd name="T11" fmla="*/ 248 h 408"/>
                  <a:gd name="T12" fmla="*/ 29 w 184"/>
                  <a:gd name="T13" fmla="*/ 285 h 408"/>
                  <a:gd name="T14" fmla="*/ 54 w 184"/>
                  <a:gd name="T15" fmla="*/ 340 h 408"/>
                  <a:gd name="T16" fmla="*/ 79 w 184"/>
                  <a:gd name="T17" fmla="*/ 359 h 408"/>
                  <a:gd name="T18" fmla="*/ 85 w 184"/>
                  <a:gd name="T19" fmla="*/ 386 h 408"/>
                  <a:gd name="T20" fmla="*/ 72 w 184"/>
                  <a:gd name="T21" fmla="*/ 392 h 408"/>
                  <a:gd name="T22" fmla="*/ 60 w 184"/>
                  <a:gd name="T23" fmla="*/ 389 h 408"/>
                  <a:gd name="T24" fmla="*/ 78 w 184"/>
                  <a:gd name="T25" fmla="*/ 403 h 408"/>
                  <a:gd name="T26" fmla="*/ 80 w 184"/>
                  <a:gd name="T27" fmla="*/ 405 h 408"/>
                  <a:gd name="T28" fmla="*/ 94 w 184"/>
                  <a:gd name="T29" fmla="*/ 408 h 408"/>
                  <a:gd name="T30" fmla="*/ 107 w 184"/>
                  <a:gd name="T31" fmla="*/ 403 h 408"/>
                  <a:gd name="T32" fmla="*/ 102 w 184"/>
                  <a:gd name="T33" fmla="*/ 375 h 408"/>
                  <a:gd name="T34" fmla="*/ 77 w 184"/>
                  <a:gd name="T35" fmla="*/ 357 h 408"/>
                  <a:gd name="T36" fmla="*/ 52 w 184"/>
                  <a:gd name="T37" fmla="*/ 301 h 408"/>
                  <a:gd name="T38" fmla="*/ 30 w 184"/>
                  <a:gd name="T39" fmla="*/ 264 h 408"/>
                  <a:gd name="T40" fmla="*/ 42 w 184"/>
                  <a:gd name="T41" fmla="*/ 196 h 408"/>
                  <a:gd name="T42" fmla="*/ 91 w 184"/>
                  <a:gd name="T43" fmla="*/ 130 h 408"/>
                  <a:gd name="T44" fmla="*/ 117 w 184"/>
                  <a:gd name="T45" fmla="*/ 119 h 408"/>
                  <a:gd name="T46" fmla="*/ 175 w 184"/>
                  <a:gd name="T47" fmla="*/ 64 h 408"/>
                  <a:gd name="T48" fmla="*/ 155 w 184"/>
                  <a:gd name="T49" fmla="*/ 15 h 408"/>
                  <a:gd name="T50" fmla="*/ 134 w 184"/>
                  <a:gd name="T51" fmla="*/ 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" h="408">
                    <a:moveTo>
                      <a:pt x="134" y="0"/>
                    </a:moveTo>
                    <a:cubicBezTo>
                      <a:pt x="149" y="12"/>
                      <a:pt x="161" y="29"/>
                      <a:pt x="152" y="47"/>
                    </a:cubicBezTo>
                    <a:cubicBezTo>
                      <a:pt x="142" y="69"/>
                      <a:pt x="116" y="93"/>
                      <a:pt x="95" y="103"/>
                    </a:cubicBezTo>
                    <a:cubicBezTo>
                      <a:pt x="86" y="107"/>
                      <a:pt x="77" y="110"/>
                      <a:pt x="69" y="114"/>
                    </a:cubicBezTo>
                    <a:cubicBezTo>
                      <a:pt x="44" y="127"/>
                      <a:pt x="31" y="155"/>
                      <a:pt x="19" y="180"/>
                    </a:cubicBezTo>
                    <a:cubicBezTo>
                      <a:pt x="10" y="201"/>
                      <a:pt x="0" y="225"/>
                      <a:pt x="7" y="248"/>
                    </a:cubicBezTo>
                    <a:cubicBezTo>
                      <a:pt x="12" y="261"/>
                      <a:pt x="23" y="272"/>
                      <a:pt x="29" y="285"/>
                    </a:cubicBezTo>
                    <a:cubicBezTo>
                      <a:pt x="38" y="303"/>
                      <a:pt x="40" y="326"/>
                      <a:pt x="54" y="340"/>
                    </a:cubicBezTo>
                    <a:cubicBezTo>
                      <a:pt x="62" y="348"/>
                      <a:pt x="72" y="352"/>
                      <a:pt x="79" y="359"/>
                    </a:cubicBezTo>
                    <a:cubicBezTo>
                      <a:pt x="86" y="366"/>
                      <a:pt x="91" y="378"/>
                      <a:pt x="85" y="386"/>
                    </a:cubicBezTo>
                    <a:cubicBezTo>
                      <a:pt x="82" y="390"/>
                      <a:pt x="77" y="392"/>
                      <a:pt x="72" y="392"/>
                    </a:cubicBezTo>
                    <a:cubicBezTo>
                      <a:pt x="68" y="392"/>
                      <a:pt x="63" y="391"/>
                      <a:pt x="60" y="389"/>
                    </a:cubicBezTo>
                    <a:cubicBezTo>
                      <a:pt x="66" y="393"/>
                      <a:pt x="71" y="399"/>
                      <a:pt x="78" y="403"/>
                    </a:cubicBezTo>
                    <a:cubicBezTo>
                      <a:pt x="79" y="404"/>
                      <a:pt x="79" y="404"/>
                      <a:pt x="80" y="405"/>
                    </a:cubicBezTo>
                    <a:cubicBezTo>
                      <a:pt x="85" y="407"/>
                      <a:pt x="90" y="408"/>
                      <a:pt x="94" y="408"/>
                    </a:cubicBezTo>
                    <a:cubicBezTo>
                      <a:pt x="100" y="408"/>
                      <a:pt x="104" y="406"/>
                      <a:pt x="107" y="403"/>
                    </a:cubicBezTo>
                    <a:cubicBezTo>
                      <a:pt x="114" y="394"/>
                      <a:pt x="109" y="382"/>
                      <a:pt x="102" y="375"/>
                    </a:cubicBezTo>
                    <a:cubicBezTo>
                      <a:pt x="94" y="368"/>
                      <a:pt x="84" y="364"/>
                      <a:pt x="77" y="357"/>
                    </a:cubicBezTo>
                    <a:cubicBezTo>
                      <a:pt x="62" y="342"/>
                      <a:pt x="61" y="319"/>
                      <a:pt x="52" y="301"/>
                    </a:cubicBezTo>
                    <a:cubicBezTo>
                      <a:pt x="45" y="288"/>
                      <a:pt x="35" y="278"/>
                      <a:pt x="30" y="264"/>
                    </a:cubicBezTo>
                    <a:cubicBezTo>
                      <a:pt x="22" y="242"/>
                      <a:pt x="32" y="218"/>
                      <a:pt x="42" y="196"/>
                    </a:cubicBezTo>
                    <a:cubicBezTo>
                      <a:pt x="54" y="171"/>
                      <a:pt x="67" y="144"/>
                      <a:pt x="91" y="130"/>
                    </a:cubicBezTo>
                    <a:cubicBezTo>
                      <a:pt x="100" y="126"/>
                      <a:pt x="109" y="123"/>
                      <a:pt x="117" y="119"/>
                    </a:cubicBezTo>
                    <a:cubicBezTo>
                      <a:pt x="138" y="109"/>
                      <a:pt x="165" y="85"/>
                      <a:pt x="175" y="64"/>
                    </a:cubicBezTo>
                    <a:cubicBezTo>
                      <a:pt x="184" y="45"/>
                      <a:pt x="170" y="27"/>
                      <a:pt x="155" y="15"/>
                    </a:cubicBezTo>
                    <a:cubicBezTo>
                      <a:pt x="148" y="9"/>
                      <a:pt x="141" y="5"/>
                      <a:pt x="134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46" name="ïšļiḓé"/>
              <p:cNvSpPr/>
              <p:nvPr/>
            </p:nvSpPr>
            <p:spPr bwMode="auto">
              <a:xfrm>
                <a:off x="4592638" y="2247901"/>
                <a:ext cx="3175" cy="11113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0 h 9"/>
                  <a:gd name="T4" fmla="*/ 2 w 2"/>
                  <a:gd name="T5" fmla="*/ 9 h 9"/>
                  <a:gd name="T6" fmla="*/ 0 w 2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6"/>
                      <a:pt x="2" y="9"/>
                    </a:cubicBezTo>
                    <a:cubicBezTo>
                      <a:pt x="1" y="6"/>
                      <a:pt x="0" y="3"/>
                      <a:pt x="0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47" name="iśļîḋé"/>
              <p:cNvSpPr/>
              <p:nvPr/>
            </p:nvSpPr>
            <p:spPr bwMode="auto">
              <a:xfrm>
                <a:off x="4592638" y="2176463"/>
                <a:ext cx="325438" cy="138113"/>
              </a:xfrm>
              <a:custGeom>
                <a:avLst/>
                <a:gdLst>
                  <a:gd name="T0" fmla="*/ 88 w 253"/>
                  <a:gd name="T1" fmla="*/ 0 h 107"/>
                  <a:gd name="T2" fmla="*/ 83 w 253"/>
                  <a:gd name="T3" fmla="*/ 1 h 107"/>
                  <a:gd name="T4" fmla="*/ 69 w 253"/>
                  <a:gd name="T5" fmla="*/ 8 h 107"/>
                  <a:gd name="T6" fmla="*/ 16 w 253"/>
                  <a:gd name="T7" fmla="*/ 47 h 107"/>
                  <a:gd name="T8" fmla="*/ 0 w 253"/>
                  <a:gd name="T9" fmla="*/ 55 h 107"/>
                  <a:gd name="T10" fmla="*/ 2 w 253"/>
                  <a:gd name="T11" fmla="*/ 64 h 107"/>
                  <a:gd name="T12" fmla="*/ 8 w 253"/>
                  <a:gd name="T13" fmla="*/ 71 h 107"/>
                  <a:gd name="T14" fmla="*/ 16 w 253"/>
                  <a:gd name="T15" fmla="*/ 73 h 107"/>
                  <a:gd name="T16" fmla="*/ 38 w 253"/>
                  <a:gd name="T17" fmla="*/ 63 h 107"/>
                  <a:gd name="T18" fmla="*/ 92 w 253"/>
                  <a:gd name="T19" fmla="*/ 24 h 107"/>
                  <a:gd name="T20" fmla="*/ 106 w 253"/>
                  <a:gd name="T21" fmla="*/ 17 h 107"/>
                  <a:gd name="T22" fmla="*/ 111 w 253"/>
                  <a:gd name="T23" fmla="*/ 16 h 107"/>
                  <a:gd name="T24" fmla="*/ 137 w 253"/>
                  <a:gd name="T25" fmla="*/ 28 h 107"/>
                  <a:gd name="T26" fmla="*/ 249 w 253"/>
                  <a:gd name="T27" fmla="*/ 107 h 107"/>
                  <a:gd name="T28" fmla="*/ 249 w 253"/>
                  <a:gd name="T29" fmla="*/ 78 h 107"/>
                  <a:gd name="T30" fmla="*/ 253 w 253"/>
                  <a:gd name="T31" fmla="*/ 79 h 107"/>
                  <a:gd name="T32" fmla="*/ 227 w 253"/>
                  <a:gd name="T33" fmla="*/ 61 h 107"/>
                  <a:gd name="T34" fmla="*/ 226 w 253"/>
                  <a:gd name="T35" fmla="*/ 91 h 107"/>
                  <a:gd name="T36" fmla="*/ 114 w 253"/>
                  <a:gd name="T37" fmla="*/ 11 h 107"/>
                  <a:gd name="T38" fmla="*/ 88 w 253"/>
                  <a:gd name="T3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3" h="107">
                    <a:moveTo>
                      <a:pt x="88" y="0"/>
                    </a:moveTo>
                    <a:cubicBezTo>
                      <a:pt x="86" y="0"/>
                      <a:pt x="85" y="0"/>
                      <a:pt x="83" y="1"/>
                    </a:cubicBezTo>
                    <a:cubicBezTo>
                      <a:pt x="78" y="2"/>
                      <a:pt x="73" y="5"/>
                      <a:pt x="69" y="8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1" y="50"/>
                      <a:pt x="6" y="53"/>
                      <a:pt x="0" y="55"/>
                    </a:cubicBezTo>
                    <a:cubicBezTo>
                      <a:pt x="0" y="58"/>
                      <a:pt x="1" y="61"/>
                      <a:pt x="2" y="64"/>
                    </a:cubicBezTo>
                    <a:cubicBezTo>
                      <a:pt x="3" y="66"/>
                      <a:pt x="5" y="69"/>
                      <a:pt x="8" y="71"/>
                    </a:cubicBezTo>
                    <a:cubicBezTo>
                      <a:pt x="11" y="72"/>
                      <a:pt x="13" y="73"/>
                      <a:pt x="16" y="73"/>
                    </a:cubicBezTo>
                    <a:cubicBezTo>
                      <a:pt x="24" y="73"/>
                      <a:pt x="32" y="68"/>
                      <a:pt x="38" y="63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6" y="21"/>
                      <a:pt x="101" y="18"/>
                      <a:pt x="106" y="17"/>
                    </a:cubicBezTo>
                    <a:cubicBezTo>
                      <a:pt x="107" y="16"/>
                      <a:pt x="109" y="16"/>
                      <a:pt x="111" y="16"/>
                    </a:cubicBezTo>
                    <a:cubicBezTo>
                      <a:pt x="120" y="16"/>
                      <a:pt x="129" y="22"/>
                      <a:pt x="137" y="28"/>
                    </a:cubicBezTo>
                    <a:cubicBezTo>
                      <a:pt x="249" y="107"/>
                      <a:pt x="249" y="107"/>
                      <a:pt x="249" y="107"/>
                    </a:cubicBezTo>
                    <a:cubicBezTo>
                      <a:pt x="253" y="98"/>
                      <a:pt x="253" y="87"/>
                      <a:pt x="249" y="78"/>
                    </a:cubicBezTo>
                    <a:cubicBezTo>
                      <a:pt x="251" y="78"/>
                      <a:pt x="252" y="79"/>
                      <a:pt x="253" y="79"/>
                    </a:cubicBezTo>
                    <a:cubicBezTo>
                      <a:pt x="244" y="73"/>
                      <a:pt x="237" y="65"/>
                      <a:pt x="227" y="61"/>
                    </a:cubicBezTo>
                    <a:cubicBezTo>
                      <a:pt x="231" y="71"/>
                      <a:pt x="231" y="81"/>
                      <a:pt x="226" y="91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106" y="6"/>
                      <a:pt x="97" y="0"/>
                      <a:pt x="88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48" name="î$ľíďê"/>
              <p:cNvSpPr/>
              <p:nvPr/>
            </p:nvSpPr>
            <p:spPr bwMode="auto">
              <a:xfrm>
                <a:off x="5975351" y="2511426"/>
                <a:ext cx="354013" cy="84138"/>
              </a:xfrm>
              <a:custGeom>
                <a:avLst/>
                <a:gdLst>
                  <a:gd name="T0" fmla="*/ 275 w 275"/>
                  <a:gd name="T1" fmla="*/ 47 h 65"/>
                  <a:gd name="T2" fmla="*/ 0 w 275"/>
                  <a:gd name="T3" fmla="*/ 33 h 65"/>
                  <a:gd name="T4" fmla="*/ 210 w 275"/>
                  <a:gd name="T5" fmla="*/ 0 h 65"/>
                  <a:gd name="T6" fmla="*/ 275 w 275"/>
                  <a:gd name="T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65">
                    <a:moveTo>
                      <a:pt x="275" y="47"/>
                    </a:moveTo>
                    <a:cubicBezTo>
                      <a:pt x="275" y="47"/>
                      <a:pt x="46" y="65"/>
                      <a:pt x="0" y="33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75" y="47"/>
                      <a:pt x="275" y="47"/>
                      <a:pt x="275" y="47"/>
                    </a:cubicBezTo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49" name="iśľïḓè"/>
              <p:cNvSpPr/>
              <p:nvPr/>
            </p:nvSpPr>
            <p:spPr bwMode="auto">
              <a:xfrm>
                <a:off x="5975351" y="2511426"/>
                <a:ext cx="354013" cy="68263"/>
              </a:xfrm>
              <a:custGeom>
                <a:avLst/>
                <a:gdLst>
                  <a:gd name="T0" fmla="*/ 210 w 275"/>
                  <a:gd name="T1" fmla="*/ 0 h 52"/>
                  <a:gd name="T2" fmla="*/ 38 w 275"/>
                  <a:gd name="T3" fmla="*/ 27 h 52"/>
                  <a:gd name="T4" fmla="*/ 0 w 275"/>
                  <a:gd name="T5" fmla="*/ 33 h 52"/>
                  <a:gd name="T6" fmla="*/ 143 w 275"/>
                  <a:gd name="T7" fmla="*/ 52 h 52"/>
                  <a:gd name="T8" fmla="*/ 275 w 275"/>
                  <a:gd name="T9" fmla="*/ 47 h 52"/>
                  <a:gd name="T10" fmla="*/ 224 w 275"/>
                  <a:gd name="T11" fmla="*/ 10 h 52"/>
                  <a:gd name="T12" fmla="*/ 210 w 275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52">
                    <a:moveTo>
                      <a:pt x="210" y="0"/>
                    </a:moveTo>
                    <a:cubicBezTo>
                      <a:pt x="38" y="27"/>
                      <a:pt x="38" y="27"/>
                      <a:pt x="38" y="27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1" y="48"/>
                      <a:pt x="83" y="52"/>
                      <a:pt x="143" y="52"/>
                    </a:cubicBezTo>
                    <a:cubicBezTo>
                      <a:pt x="210" y="52"/>
                      <a:pt x="275" y="47"/>
                      <a:pt x="275" y="47"/>
                    </a:cubicBezTo>
                    <a:cubicBezTo>
                      <a:pt x="224" y="10"/>
                      <a:pt x="224" y="10"/>
                      <a:pt x="224" y="10"/>
                    </a:cubicBezTo>
                    <a:cubicBezTo>
                      <a:pt x="210" y="0"/>
                      <a:pt x="210" y="0"/>
                      <a:pt x="210" y="0"/>
                    </a:cubicBezTo>
                  </a:path>
                </a:pathLst>
              </a:custGeom>
              <a:solidFill>
                <a:srgbClr val="CCD0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50" name="ïśḻïḋê"/>
              <p:cNvSpPr/>
              <p:nvPr/>
            </p:nvSpPr>
            <p:spPr bwMode="auto">
              <a:xfrm>
                <a:off x="5932488" y="2465388"/>
                <a:ext cx="396875" cy="125413"/>
              </a:xfrm>
              <a:custGeom>
                <a:avLst/>
                <a:gdLst>
                  <a:gd name="T0" fmla="*/ 308 w 308"/>
                  <a:gd name="T1" fmla="*/ 83 h 97"/>
                  <a:gd name="T2" fmla="*/ 244 w 308"/>
                  <a:gd name="T3" fmla="*/ 42 h 97"/>
                  <a:gd name="T4" fmla="*/ 0 w 308"/>
                  <a:gd name="T5" fmla="*/ 75 h 97"/>
                  <a:gd name="T6" fmla="*/ 53 w 308"/>
                  <a:gd name="T7" fmla="*/ 0 h 97"/>
                  <a:gd name="T8" fmla="*/ 243 w 308"/>
                  <a:gd name="T9" fmla="*/ 37 h 97"/>
                  <a:gd name="T10" fmla="*/ 308 w 308"/>
                  <a:gd name="T11" fmla="*/ 8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8" h="97">
                    <a:moveTo>
                      <a:pt x="308" y="83"/>
                    </a:moveTo>
                    <a:cubicBezTo>
                      <a:pt x="244" y="42"/>
                      <a:pt x="244" y="42"/>
                      <a:pt x="244" y="42"/>
                    </a:cubicBezTo>
                    <a:cubicBezTo>
                      <a:pt x="244" y="42"/>
                      <a:pt x="52" y="97"/>
                      <a:pt x="0" y="75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243" y="37"/>
                      <a:pt x="243" y="37"/>
                      <a:pt x="243" y="37"/>
                    </a:cubicBezTo>
                    <a:lnTo>
                      <a:pt x="308" y="83"/>
                    </a:lnTo>
                    <a:close/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51" name="iṡ1îḑe"/>
              <p:cNvSpPr/>
              <p:nvPr/>
            </p:nvSpPr>
            <p:spPr bwMode="auto">
              <a:xfrm>
                <a:off x="5842001" y="1757363"/>
                <a:ext cx="239713" cy="539750"/>
              </a:xfrm>
              <a:custGeom>
                <a:avLst/>
                <a:gdLst>
                  <a:gd name="T0" fmla="*/ 93 w 186"/>
                  <a:gd name="T1" fmla="*/ 96 h 420"/>
                  <a:gd name="T2" fmla="*/ 76 w 186"/>
                  <a:gd name="T3" fmla="*/ 126 h 420"/>
                  <a:gd name="T4" fmla="*/ 72 w 186"/>
                  <a:gd name="T5" fmla="*/ 143 h 420"/>
                  <a:gd name="T6" fmla="*/ 52 w 186"/>
                  <a:gd name="T7" fmla="*/ 182 h 420"/>
                  <a:gd name="T8" fmla="*/ 2 w 186"/>
                  <a:gd name="T9" fmla="*/ 273 h 420"/>
                  <a:gd name="T10" fmla="*/ 6 w 186"/>
                  <a:gd name="T11" fmla="*/ 324 h 420"/>
                  <a:gd name="T12" fmla="*/ 16 w 186"/>
                  <a:gd name="T13" fmla="*/ 357 h 420"/>
                  <a:gd name="T14" fmla="*/ 34 w 186"/>
                  <a:gd name="T15" fmla="*/ 388 h 420"/>
                  <a:gd name="T16" fmla="*/ 47 w 186"/>
                  <a:gd name="T17" fmla="*/ 420 h 420"/>
                  <a:gd name="T18" fmla="*/ 64 w 186"/>
                  <a:gd name="T19" fmla="*/ 396 h 420"/>
                  <a:gd name="T20" fmla="*/ 87 w 186"/>
                  <a:gd name="T21" fmla="*/ 381 h 420"/>
                  <a:gd name="T22" fmla="*/ 118 w 186"/>
                  <a:gd name="T23" fmla="*/ 391 h 420"/>
                  <a:gd name="T24" fmla="*/ 123 w 186"/>
                  <a:gd name="T25" fmla="*/ 391 h 420"/>
                  <a:gd name="T26" fmla="*/ 127 w 186"/>
                  <a:gd name="T27" fmla="*/ 379 h 420"/>
                  <a:gd name="T28" fmla="*/ 115 w 186"/>
                  <a:gd name="T29" fmla="*/ 290 h 420"/>
                  <a:gd name="T30" fmla="*/ 164 w 186"/>
                  <a:gd name="T31" fmla="*/ 222 h 420"/>
                  <a:gd name="T32" fmla="*/ 180 w 186"/>
                  <a:gd name="T33" fmla="*/ 163 h 420"/>
                  <a:gd name="T34" fmla="*/ 185 w 186"/>
                  <a:gd name="T35" fmla="*/ 90 h 420"/>
                  <a:gd name="T36" fmla="*/ 157 w 186"/>
                  <a:gd name="T37" fmla="*/ 8 h 420"/>
                  <a:gd name="T38" fmla="*/ 141 w 186"/>
                  <a:gd name="T39" fmla="*/ 28 h 420"/>
                  <a:gd name="T40" fmla="*/ 125 w 186"/>
                  <a:gd name="T41" fmla="*/ 51 h 420"/>
                  <a:gd name="T42" fmla="*/ 93 w 186"/>
                  <a:gd name="T43" fmla="*/ 96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6" h="420">
                    <a:moveTo>
                      <a:pt x="93" y="96"/>
                    </a:moveTo>
                    <a:cubicBezTo>
                      <a:pt x="86" y="105"/>
                      <a:pt x="80" y="115"/>
                      <a:pt x="76" y="126"/>
                    </a:cubicBezTo>
                    <a:cubicBezTo>
                      <a:pt x="74" y="131"/>
                      <a:pt x="73" y="137"/>
                      <a:pt x="72" y="143"/>
                    </a:cubicBezTo>
                    <a:cubicBezTo>
                      <a:pt x="67" y="157"/>
                      <a:pt x="61" y="170"/>
                      <a:pt x="52" y="182"/>
                    </a:cubicBezTo>
                    <a:cubicBezTo>
                      <a:pt x="32" y="211"/>
                      <a:pt x="7" y="239"/>
                      <a:pt x="2" y="273"/>
                    </a:cubicBezTo>
                    <a:cubicBezTo>
                      <a:pt x="0" y="290"/>
                      <a:pt x="3" y="308"/>
                      <a:pt x="6" y="324"/>
                    </a:cubicBezTo>
                    <a:cubicBezTo>
                      <a:pt x="8" y="335"/>
                      <a:pt x="11" y="346"/>
                      <a:pt x="16" y="357"/>
                    </a:cubicBezTo>
                    <a:cubicBezTo>
                      <a:pt x="21" y="368"/>
                      <a:pt x="28" y="377"/>
                      <a:pt x="34" y="388"/>
                    </a:cubicBezTo>
                    <a:cubicBezTo>
                      <a:pt x="39" y="398"/>
                      <a:pt x="44" y="409"/>
                      <a:pt x="47" y="420"/>
                    </a:cubicBezTo>
                    <a:cubicBezTo>
                      <a:pt x="54" y="413"/>
                      <a:pt x="58" y="404"/>
                      <a:pt x="64" y="396"/>
                    </a:cubicBezTo>
                    <a:cubicBezTo>
                      <a:pt x="69" y="388"/>
                      <a:pt x="77" y="381"/>
                      <a:pt x="87" y="381"/>
                    </a:cubicBezTo>
                    <a:cubicBezTo>
                      <a:pt x="98" y="381"/>
                      <a:pt x="107" y="390"/>
                      <a:pt x="118" y="391"/>
                    </a:cubicBezTo>
                    <a:cubicBezTo>
                      <a:pt x="120" y="392"/>
                      <a:pt x="122" y="392"/>
                      <a:pt x="123" y="391"/>
                    </a:cubicBezTo>
                    <a:cubicBezTo>
                      <a:pt x="127" y="389"/>
                      <a:pt x="128" y="384"/>
                      <a:pt x="127" y="379"/>
                    </a:cubicBezTo>
                    <a:cubicBezTo>
                      <a:pt x="124" y="349"/>
                      <a:pt x="107" y="319"/>
                      <a:pt x="115" y="290"/>
                    </a:cubicBezTo>
                    <a:cubicBezTo>
                      <a:pt x="123" y="263"/>
                      <a:pt x="149" y="246"/>
                      <a:pt x="164" y="222"/>
                    </a:cubicBezTo>
                    <a:cubicBezTo>
                      <a:pt x="174" y="204"/>
                      <a:pt x="177" y="183"/>
                      <a:pt x="180" y="163"/>
                    </a:cubicBezTo>
                    <a:cubicBezTo>
                      <a:pt x="183" y="139"/>
                      <a:pt x="186" y="115"/>
                      <a:pt x="185" y="90"/>
                    </a:cubicBezTo>
                    <a:cubicBezTo>
                      <a:pt x="184" y="78"/>
                      <a:pt x="174" y="0"/>
                      <a:pt x="157" y="8"/>
                    </a:cubicBezTo>
                    <a:cubicBezTo>
                      <a:pt x="150" y="11"/>
                      <a:pt x="145" y="23"/>
                      <a:pt x="141" y="28"/>
                    </a:cubicBezTo>
                    <a:cubicBezTo>
                      <a:pt x="125" y="51"/>
                      <a:pt x="125" y="51"/>
                      <a:pt x="125" y="51"/>
                    </a:cubicBezTo>
                    <a:lnTo>
                      <a:pt x="93" y="96"/>
                    </a:ln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52" name="ïṡļïḋe"/>
              <p:cNvSpPr/>
              <p:nvPr/>
            </p:nvSpPr>
            <p:spPr bwMode="auto">
              <a:xfrm>
                <a:off x="4968876" y="2506663"/>
                <a:ext cx="377825" cy="150813"/>
              </a:xfrm>
              <a:custGeom>
                <a:avLst/>
                <a:gdLst>
                  <a:gd name="T0" fmla="*/ 238 w 238"/>
                  <a:gd name="T1" fmla="*/ 11 h 95"/>
                  <a:gd name="T2" fmla="*/ 134 w 238"/>
                  <a:gd name="T3" fmla="*/ 95 h 95"/>
                  <a:gd name="T4" fmla="*/ 0 w 238"/>
                  <a:gd name="T5" fmla="*/ 71 h 95"/>
                  <a:gd name="T6" fmla="*/ 89 w 238"/>
                  <a:gd name="T7" fmla="*/ 0 h 95"/>
                  <a:gd name="T8" fmla="*/ 238 w 238"/>
                  <a:gd name="T9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95">
                    <a:moveTo>
                      <a:pt x="238" y="11"/>
                    </a:moveTo>
                    <a:lnTo>
                      <a:pt x="134" y="95"/>
                    </a:lnTo>
                    <a:lnTo>
                      <a:pt x="0" y="71"/>
                    </a:lnTo>
                    <a:lnTo>
                      <a:pt x="89" y="0"/>
                    </a:lnTo>
                    <a:lnTo>
                      <a:pt x="238" y="11"/>
                    </a:lnTo>
                    <a:close/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53" name="îşḻidé"/>
              <p:cNvSpPr/>
              <p:nvPr/>
            </p:nvSpPr>
            <p:spPr bwMode="auto">
              <a:xfrm>
                <a:off x="4968876" y="2506663"/>
                <a:ext cx="377825" cy="150813"/>
              </a:xfrm>
              <a:custGeom>
                <a:avLst/>
                <a:gdLst>
                  <a:gd name="T0" fmla="*/ 238 w 238"/>
                  <a:gd name="T1" fmla="*/ 11 h 95"/>
                  <a:gd name="T2" fmla="*/ 134 w 238"/>
                  <a:gd name="T3" fmla="*/ 95 h 95"/>
                  <a:gd name="T4" fmla="*/ 0 w 238"/>
                  <a:gd name="T5" fmla="*/ 71 h 95"/>
                  <a:gd name="T6" fmla="*/ 89 w 238"/>
                  <a:gd name="T7" fmla="*/ 0 h 95"/>
                  <a:gd name="T8" fmla="*/ 238 w 238"/>
                  <a:gd name="T9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95">
                    <a:moveTo>
                      <a:pt x="238" y="11"/>
                    </a:moveTo>
                    <a:lnTo>
                      <a:pt x="134" y="95"/>
                    </a:lnTo>
                    <a:lnTo>
                      <a:pt x="0" y="71"/>
                    </a:lnTo>
                    <a:lnTo>
                      <a:pt x="89" y="0"/>
                    </a:lnTo>
                    <a:lnTo>
                      <a:pt x="238" y="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54" name="išḻiḋé"/>
              <p:cNvSpPr/>
              <p:nvPr/>
            </p:nvSpPr>
            <p:spPr bwMode="auto">
              <a:xfrm>
                <a:off x="5335588" y="2514601"/>
                <a:ext cx="17463" cy="7938"/>
              </a:xfrm>
              <a:custGeom>
                <a:avLst/>
                <a:gdLst>
                  <a:gd name="T0" fmla="*/ 6 w 13"/>
                  <a:gd name="T1" fmla="*/ 0 h 6"/>
                  <a:gd name="T2" fmla="*/ 3 w 13"/>
                  <a:gd name="T3" fmla="*/ 2 h 6"/>
                  <a:gd name="T4" fmla="*/ 0 w 13"/>
                  <a:gd name="T5" fmla="*/ 6 h 6"/>
                  <a:gd name="T6" fmla="*/ 5 w 13"/>
                  <a:gd name="T7" fmla="*/ 6 h 6"/>
                  <a:gd name="T8" fmla="*/ 13 w 13"/>
                  <a:gd name="T9" fmla="*/ 0 h 6"/>
                  <a:gd name="T10" fmla="*/ 6 w 13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6">
                    <a:moveTo>
                      <a:pt x="6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1" y="5"/>
                      <a:pt x="0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55" name="iş1iḋé"/>
              <p:cNvSpPr/>
              <p:nvPr/>
            </p:nvSpPr>
            <p:spPr bwMode="auto">
              <a:xfrm>
                <a:off x="5334001" y="2517776"/>
                <a:ext cx="6350" cy="4763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4 h 4"/>
                  <a:gd name="T4" fmla="*/ 2 w 5"/>
                  <a:gd name="T5" fmla="*/ 4 h 4"/>
                  <a:gd name="T6" fmla="*/ 5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4" y="2"/>
                      <a:pt x="5" y="0"/>
                    </a:cubicBezTo>
                  </a:path>
                </a:pathLst>
              </a:custGeom>
              <a:solidFill>
                <a:srgbClr val="E1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56" name="îṩḻïḍê"/>
              <p:cNvSpPr/>
              <p:nvPr/>
            </p:nvSpPr>
            <p:spPr bwMode="auto">
              <a:xfrm>
                <a:off x="4975226" y="2606676"/>
                <a:ext cx="9525" cy="6350"/>
              </a:xfrm>
              <a:custGeom>
                <a:avLst/>
                <a:gdLst>
                  <a:gd name="T0" fmla="*/ 4 w 6"/>
                  <a:gd name="T1" fmla="*/ 0 h 4"/>
                  <a:gd name="T2" fmla="*/ 0 w 6"/>
                  <a:gd name="T3" fmla="*/ 3 h 4"/>
                  <a:gd name="T4" fmla="*/ 2 w 6"/>
                  <a:gd name="T5" fmla="*/ 4 h 4"/>
                  <a:gd name="T6" fmla="*/ 6 w 6"/>
                  <a:gd name="T7" fmla="*/ 0 h 4"/>
                  <a:gd name="T8" fmla="*/ 4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0" y="3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57" name="îsļiḍé"/>
              <p:cNvSpPr/>
              <p:nvPr/>
            </p:nvSpPr>
            <p:spPr bwMode="auto">
              <a:xfrm>
                <a:off x="4975226" y="2606676"/>
                <a:ext cx="9525" cy="6350"/>
              </a:xfrm>
              <a:custGeom>
                <a:avLst/>
                <a:gdLst>
                  <a:gd name="T0" fmla="*/ 4 w 6"/>
                  <a:gd name="T1" fmla="*/ 0 h 4"/>
                  <a:gd name="T2" fmla="*/ 0 w 6"/>
                  <a:gd name="T3" fmla="*/ 3 h 4"/>
                  <a:gd name="T4" fmla="*/ 2 w 6"/>
                  <a:gd name="T5" fmla="*/ 4 h 4"/>
                  <a:gd name="T6" fmla="*/ 6 w 6"/>
                  <a:gd name="T7" fmla="*/ 0 h 4"/>
                  <a:gd name="T8" fmla="*/ 4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0" y="3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58" name="í$1íḋê"/>
              <p:cNvSpPr/>
              <p:nvPr/>
            </p:nvSpPr>
            <p:spPr bwMode="auto">
              <a:xfrm>
                <a:off x="4978401" y="2522538"/>
                <a:ext cx="363538" cy="127000"/>
              </a:xfrm>
              <a:custGeom>
                <a:avLst/>
                <a:gdLst>
                  <a:gd name="T0" fmla="*/ 224 w 229"/>
                  <a:gd name="T1" fmla="*/ 0 h 80"/>
                  <a:gd name="T2" fmla="*/ 130 w 229"/>
                  <a:gd name="T3" fmla="*/ 75 h 80"/>
                  <a:gd name="T4" fmla="*/ 4 w 229"/>
                  <a:gd name="T5" fmla="*/ 53 h 80"/>
                  <a:gd name="T6" fmla="*/ 0 w 229"/>
                  <a:gd name="T7" fmla="*/ 57 h 80"/>
                  <a:gd name="T8" fmla="*/ 131 w 229"/>
                  <a:gd name="T9" fmla="*/ 80 h 80"/>
                  <a:gd name="T10" fmla="*/ 229 w 229"/>
                  <a:gd name="T11" fmla="*/ 0 h 80"/>
                  <a:gd name="T12" fmla="*/ 225 w 229"/>
                  <a:gd name="T13" fmla="*/ 0 h 80"/>
                  <a:gd name="T14" fmla="*/ 224 w 229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80">
                    <a:moveTo>
                      <a:pt x="224" y="0"/>
                    </a:moveTo>
                    <a:lnTo>
                      <a:pt x="130" y="75"/>
                    </a:lnTo>
                    <a:lnTo>
                      <a:pt x="4" y="53"/>
                    </a:lnTo>
                    <a:lnTo>
                      <a:pt x="0" y="57"/>
                    </a:lnTo>
                    <a:lnTo>
                      <a:pt x="131" y="80"/>
                    </a:lnTo>
                    <a:lnTo>
                      <a:pt x="229" y="0"/>
                    </a:lnTo>
                    <a:lnTo>
                      <a:pt x="225" y="0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CCD0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59" name="íšlíḓè"/>
              <p:cNvSpPr/>
              <p:nvPr/>
            </p:nvSpPr>
            <p:spPr bwMode="auto">
              <a:xfrm>
                <a:off x="4978401" y="2522538"/>
                <a:ext cx="363538" cy="127000"/>
              </a:xfrm>
              <a:custGeom>
                <a:avLst/>
                <a:gdLst>
                  <a:gd name="T0" fmla="*/ 224 w 229"/>
                  <a:gd name="T1" fmla="*/ 0 h 80"/>
                  <a:gd name="T2" fmla="*/ 130 w 229"/>
                  <a:gd name="T3" fmla="*/ 75 h 80"/>
                  <a:gd name="T4" fmla="*/ 4 w 229"/>
                  <a:gd name="T5" fmla="*/ 53 h 80"/>
                  <a:gd name="T6" fmla="*/ 0 w 229"/>
                  <a:gd name="T7" fmla="*/ 57 h 80"/>
                  <a:gd name="T8" fmla="*/ 131 w 229"/>
                  <a:gd name="T9" fmla="*/ 80 h 80"/>
                  <a:gd name="T10" fmla="*/ 229 w 229"/>
                  <a:gd name="T11" fmla="*/ 0 h 80"/>
                  <a:gd name="T12" fmla="*/ 225 w 229"/>
                  <a:gd name="T13" fmla="*/ 0 h 80"/>
                  <a:gd name="T14" fmla="*/ 224 w 229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80">
                    <a:moveTo>
                      <a:pt x="224" y="0"/>
                    </a:moveTo>
                    <a:lnTo>
                      <a:pt x="130" y="75"/>
                    </a:lnTo>
                    <a:lnTo>
                      <a:pt x="4" y="53"/>
                    </a:lnTo>
                    <a:lnTo>
                      <a:pt x="0" y="57"/>
                    </a:lnTo>
                    <a:lnTo>
                      <a:pt x="131" y="80"/>
                    </a:lnTo>
                    <a:lnTo>
                      <a:pt x="229" y="0"/>
                    </a:lnTo>
                    <a:lnTo>
                      <a:pt x="225" y="0"/>
                    </a:lnTo>
                    <a:lnTo>
                      <a:pt x="2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60" name="ïşlîḑé"/>
              <p:cNvSpPr/>
              <p:nvPr/>
            </p:nvSpPr>
            <p:spPr bwMode="auto">
              <a:xfrm>
                <a:off x="4973638" y="2492376"/>
                <a:ext cx="377825" cy="149225"/>
              </a:xfrm>
              <a:custGeom>
                <a:avLst/>
                <a:gdLst>
                  <a:gd name="T0" fmla="*/ 238 w 238"/>
                  <a:gd name="T1" fmla="*/ 10 h 94"/>
                  <a:gd name="T2" fmla="*/ 133 w 238"/>
                  <a:gd name="T3" fmla="*/ 94 h 94"/>
                  <a:gd name="T4" fmla="*/ 0 w 238"/>
                  <a:gd name="T5" fmla="*/ 71 h 94"/>
                  <a:gd name="T6" fmla="*/ 90 w 238"/>
                  <a:gd name="T7" fmla="*/ 0 h 94"/>
                  <a:gd name="T8" fmla="*/ 238 w 238"/>
                  <a:gd name="T9" fmla="*/ 1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94">
                    <a:moveTo>
                      <a:pt x="238" y="10"/>
                    </a:moveTo>
                    <a:lnTo>
                      <a:pt x="133" y="94"/>
                    </a:lnTo>
                    <a:lnTo>
                      <a:pt x="0" y="71"/>
                    </a:lnTo>
                    <a:lnTo>
                      <a:pt x="90" y="0"/>
                    </a:lnTo>
                    <a:lnTo>
                      <a:pt x="238" y="10"/>
                    </a:lnTo>
                    <a:close/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61" name="iŝ1iḋê"/>
              <p:cNvSpPr/>
              <p:nvPr/>
            </p:nvSpPr>
            <p:spPr bwMode="auto">
              <a:xfrm>
                <a:off x="4973638" y="2492376"/>
                <a:ext cx="377825" cy="149225"/>
              </a:xfrm>
              <a:custGeom>
                <a:avLst/>
                <a:gdLst>
                  <a:gd name="T0" fmla="*/ 238 w 238"/>
                  <a:gd name="T1" fmla="*/ 10 h 94"/>
                  <a:gd name="T2" fmla="*/ 133 w 238"/>
                  <a:gd name="T3" fmla="*/ 94 h 94"/>
                  <a:gd name="T4" fmla="*/ 0 w 238"/>
                  <a:gd name="T5" fmla="*/ 71 h 94"/>
                  <a:gd name="T6" fmla="*/ 90 w 238"/>
                  <a:gd name="T7" fmla="*/ 0 h 94"/>
                  <a:gd name="T8" fmla="*/ 238 w 238"/>
                  <a:gd name="T9" fmla="*/ 1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94">
                    <a:moveTo>
                      <a:pt x="238" y="10"/>
                    </a:moveTo>
                    <a:lnTo>
                      <a:pt x="133" y="94"/>
                    </a:lnTo>
                    <a:lnTo>
                      <a:pt x="0" y="71"/>
                    </a:lnTo>
                    <a:lnTo>
                      <a:pt x="90" y="0"/>
                    </a:lnTo>
                    <a:lnTo>
                      <a:pt x="238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62" name="iṧļiḍê"/>
              <p:cNvSpPr/>
              <p:nvPr/>
            </p:nvSpPr>
            <p:spPr bwMode="auto">
              <a:xfrm>
                <a:off x="5091113" y="2476501"/>
                <a:ext cx="53975" cy="34925"/>
              </a:xfrm>
              <a:custGeom>
                <a:avLst/>
                <a:gdLst>
                  <a:gd name="T0" fmla="*/ 23 w 41"/>
                  <a:gd name="T1" fmla="*/ 0 h 27"/>
                  <a:gd name="T2" fmla="*/ 1 w 41"/>
                  <a:gd name="T3" fmla="*/ 18 h 27"/>
                  <a:gd name="T4" fmla="*/ 0 w 41"/>
                  <a:gd name="T5" fmla="*/ 27 h 27"/>
                  <a:gd name="T6" fmla="*/ 19 w 41"/>
                  <a:gd name="T7" fmla="*/ 12 h 27"/>
                  <a:gd name="T8" fmla="*/ 41 w 41"/>
                  <a:gd name="T9" fmla="*/ 14 h 27"/>
                  <a:gd name="T10" fmla="*/ 28 w 41"/>
                  <a:gd name="T11" fmla="*/ 0 h 27"/>
                  <a:gd name="T12" fmla="*/ 23 w 41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7">
                    <a:moveTo>
                      <a:pt x="23" y="0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21"/>
                      <a:pt x="0" y="24"/>
                      <a:pt x="0" y="27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36" y="10"/>
                      <a:pt x="32" y="5"/>
                      <a:pt x="28" y="0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63" name="ïšľíḓê"/>
              <p:cNvSpPr/>
              <p:nvPr/>
            </p:nvSpPr>
            <p:spPr bwMode="auto">
              <a:xfrm>
                <a:off x="5338763" y="2490788"/>
                <a:ext cx="17463" cy="14288"/>
              </a:xfrm>
              <a:custGeom>
                <a:avLst/>
                <a:gdLst>
                  <a:gd name="T0" fmla="*/ 0 w 14"/>
                  <a:gd name="T1" fmla="*/ 0 h 11"/>
                  <a:gd name="T2" fmla="*/ 2 w 14"/>
                  <a:gd name="T3" fmla="*/ 11 h 11"/>
                  <a:gd name="T4" fmla="*/ 14 w 14"/>
                  <a:gd name="T5" fmla="*/ 1 h 11"/>
                  <a:gd name="T6" fmla="*/ 0 w 14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64" name="íŝḷíḓè"/>
              <p:cNvSpPr/>
              <p:nvPr/>
            </p:nvSpPr>
            <p:spPr bwMode="auto">
              <a:xfrm>
                <a:off x="5127626" y="2476501"/>
                <a:ext cx="212725" cy="30163"/>
              </a:xfrm>
              <a:custGeom>
                <a:avLst/>
                <a:gdLst>
                  <a:gd name="T0" fmla="*/ 0 w 166"/>
                  <a:gd name="T1" fmla="*/ 0 h 24"/>
                  <a:gd name="T2" fmla="*/ 13 w 166"/>
                  <a:gd name="T3" fmla="*/ 14 h 24"/>
                  <a:gd name="T4" fmla="*/ 164 w 166"/>
                  <a:gd name="T5" fmla="*/ 24 h 24"/>
                  <a:gd name="T6" fmla="*/ 166 w 166"/>
                  <a:gd name="T7" fmla="*/ 22 h 24"/>
                  <a:gd name="T8" fmla="*/ 164 w 166"/>
                  <a:gd name="T9" fmla="*/ 11 h 24"/>
                  <a:gd name="T10" fmla="*/ 0 w 166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6" h="24">
                    <a:moveTo>
                      <a:pt x="0" y="0"/>
                    </a:moveTo>
                    <a:cubicBezTo>
                      <a:pt x="4" y="5"/>
                      <a:pt x="8" y="10"/>
                      <a:pt x="13" y="14"/>
                    </a:cubicBezTo>
                    <a:cubicBezTo>
                      <a:pt x="164" y="24"/>
                      <a:pt x="164" y="24"/>
                      <a:pt x="164" y="24"/>
                    </a:cubicBezTo>
                    <a:cubicBezTo>
                      <a:pt x="166" y="22"/>
                      <a:pt x="166" y="22"/>
                      <a:pt x="166" y="22"/>
                    </a:cubicBezTo>
                    <a:cubicBezTo>
                      <a:pt x="166" y="18"/>
                      <a:pt x="165" y="15"/>
                      <a:pt x="164" y="1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1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65" name="í$ḷîďè"/>
              <p:cNvSpPr/>
              <p:nvPr/>
            </p:nvSpPr>
            <p:spPr bwMode="auto">
              <a:xfrm>
                <a:off x="4976813" y="2498726"/>
                <a:ext cx="115888" cy="92075"/>
              </a:xfrm>
              <a:custGeom>
                <a:avLst/>
                <a:gdLst>
                  <a:gd name="T0" fmla="*/ 90 w 90"/>
                  <a:gd name="T1" fmla="*/ 0 h 71"/>
                  <a:gd name="T2" fmla="*/ 0 w 90"/>
                  <a:gd name="T3" fmla="*/ 70 h 71"/>
                  <a:gd name="T4" fmla="*/ 10 w 90"/>
                  <a:gd name="T5" fmla="*/ 71 h 71"/>
                  <a:gd name="T6" fmla="*/ 89 w 90"/>
                  <a:gd name="T7" fmla="*/ 9 h 71"/>
                  <a:gd name="T8" fmla="*/ 90 w 90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1">
                    <a:moveTo>
                      <a:pt x="90" y="0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9" y="6"/>
                      <a:pt x="89" y="3"/>
                      <a:pt x="90" y="0"/>
                    </a:cubicBezTo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66" name="îsļïdé"/>
              <p:cNvSpPr/>
              <p:nvPr/>
            </p:nvSpPr>
            <p:spPr bwMode="auto">
              <a:xfrm>
                <a:off x="4989513" y="2492376"/>
                <a:ext cx="349250" cy="133350"/>
              </a:xfrm>
              <a:custGeom>
                <a:avLst/>
                <a:gdLst>
                  <a:gd name="T0" fmla="*/ 80 w 220"/>
                  <a:gd name="T1" fmla="*/ 0 h 84"/>
                  <a:gd name="T2" fmla="*/ 64 w 220"/>
                  <a:gd name="T3" fmla="*/ 12 h 84"/>
                  <a:gd name="T4" fmla="*/ 0 w 220"/>
                  <a:gd name="T5" fmla="*/ 62 h 84"/>
                  <a:gd name="T6" fmla="*/ 127 w 220"/>
                  <a:gd name="T7" fmla="*/ 84 h 84"/>
                  <a:gd name="T8" fmla="*/ 220 w 220"/>
                  <a:gd name="T9" fmla="*/ 9 h 84"/>
                  <a:gd name="T10" fmla="*/ 98 w 220"/>
                  <a:gd name="T11" fmla="*/ 1 h 84"/>
                  <a:gd name="T12" fmla="*/ 80 w 220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84">
                    <a:moveTo>
                      <a:pt x="80" y="0"/>
                    </a:moveTo>
                    <a:lnTo>
                      <a:pt x="64" y="12"/>
                    </a:lnTo>
                    <a:lnTo>
                      <a:pt x="0" y="62"/>
                    </a:lnTo>
                    <a:lnTo>
                      <a:pt x="127" y="84"/>
                    </a:lnTo>
                    <a:lnTo>
                      <a:pt x="220" y="9"/>
                    </a:lnTo>
                    <a:lnTo>
                      <a:pt x="98" y="1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CCD0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67" name="í$ḻídè"/>
              <p:cNvSpPr/>
              <p:nvPr/>
            </p:nvSpPr>
            <p:spPr bwMode="auto">
              <a:xfrm>
                <a:off x="4989513" y="2492376"/>
                <a:ext cx="349250" cy="133350"/>
              </a:xfrm>
              <a:custGeom>
                <a:avLst/>
                <a:gdLst>
                  <a:gd name="T0" fmla="*/ 80 w 220"/>
                  <a:gd name="T1" fmla="*/ 0 h 84"/>
                  <a:gd name="T2" fmla="*/ 64 w 220"/>
                  <a:gd name="T3" fmla="*/ 12 h 84"/>
                  <a:gd name="T4" fmla="*/ 0 w 220"/>
                  <a:gd name="T5" fmla="*/ 62 h 84"/>
                  <a:gd name="T6" fmla="*/ 127 w 220"/>
                  <a:gd name="T7" fmla="*/ 84 h 84"/>
                  <a:gd name="T8" fmla="*/ 220 w 220"/>
                  <a:gd name="T9" fmla="*/ 9 h 84"/>
                  <a:gd name="T10" fmla="*/ 98 w 220"/>
                  <a:gd name="T11" fmla="*/ 1 h 84"/>
                  <a:gd name="T12" fmla="*/ 80 w 220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84">
                    <a:moveTo>
                      <a:pt x="80" y="0"/>
                    </a:moveTo>
                    <a:lnTo>
                      <a:pt x="64" y="12"/>
                    </a:lnTo>
                    <a:lnTo>
                      <a:pt x="0" y="62"/>
                    </a:lnTo>
                    <a:lnTo>
                      <a:pt x="127" y="84"/>
                    </a:lnTo>
                    <a:lnTo>
                      <a:pt x="220" y="9"/>
                    </a:lnTo>
                    <a:lnTo>
                      <a:pt x="98" y="1"/>
                    </a:lnTo>
                    <a:lnTo>
                      <a:pt x="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68" name="íśļíḍê"/>
              <p:cNvSpPr/>
              <p:nvPr/>
            </p:nvSpPr>
            <p:spPr bwMode="auto">
              <a:xfrm>
                <a:off x="4975226" y="2468563"/>
                <a:ext cx="379413" cy="150813"/>
              </a:xfrm>
              <a:custGeom>
                <a:avLst/>
                <a:gdLst>
                  <a:gd name="T0" fmla="*/ 239 w 239"/>
                  <a:gd name="T1" fmla="*/ 11 h 95"/>
                  <a:gd name="T2" fmla="*/ 135 w 239"/>
                  <a:gd name="T3" fmla="*/ 95 h 95"/>
                  <a:gd name="T4" fmla="*/ 0 w 239"/>
                  <a:gd name="T5" fmla="*/ 71 h 95"/>
                  <a:gd name="T6" fmla="*/ 91 w 239"/>
                  <a:gd name="T7" fmla="*/ 0 h 95"/>
                  <a:gd name="T8" fmla="*/ 239 w 239"/>
                  <a:gd name="T9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95">
                    <a:moveTo>
                      <a:pt x="239" y="11"/>
                    </a:moveTo>
                    <a:lnTo>
                      <a:pt x="135" y="95"/>
                    </a:lnTo>
                    <a:lnTo>
                      <a:pt x="0" y="71"/>
                    </a:lnTo>
                    <a:lnTo>
                      <a:pt x="91" y="0"/>
                    </a:lnTo>
                    <a:lnTo>
                      <a:pt x="239" y="11"/>
                    </a:lnTo>
                    <a:close/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69" name="ïṥ1ídê"/>
              <p:cNvSpPr/>
              <p:nvPr/>
            </p:nvSpPr>
            <p:spPr bwMode="auto">
              <a:xfrm>
                <a:off x="7494588" y="4316413"/>
                <a:ext cx="84138" cy="158750"/>
              </a:xfrm>
              <a:custGeom>
                <a:avLst/>
                <a:gdLst>
                  <a:gd name="T0" fmla="*/ 28 w 65"/>
                  <a:gd name="T1" fmla="*/ 5 h 123"/>
                  <a:gd name="T2" fmla="*/ 28 w 65"/>
                  <a:gd name="T3" fmla="*/ 5 h 123"/>
                  <a:gd name="T4" fmla="*/ 56 w 65"/>
                  <a:gd name="T5" fmla="*/ 15 h 123"/>
                  <a:gd name="T6" fmla="*/ 58 w 65"/>
                  <a:gd name="T7" fmla="*/ 22 h 123"/>
                  <a:gd name="T8" fmla="*/ 65 w 65"/>
                  <a:gd name="T9" fmla="*/ 115 h 123"/>
                  <a:gd name="T10" fmla="*/ 23 w 65"/>
                  <a:gd name="T11" fmla="*/ 123 h 123"/>
                  <a:gd name="T12" fmla="*/ 0 w 65"/>
                  <a:gd name="T13" fmla="*/ 56 h 123"/>
                  <a:gd name="T14" fmla="*/ 28 w 65"/>
                  <a:gd name="T15" fmla="*/ 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23">
                    <a:moveTo>
                      <a:pt x="28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39" y="0"/>
                      <a:pt x="51" y="5"/>
                      <a:pt x="56" y="15"/>
                    </a:cubicBezTo>
                    <a:cubicBezTo>
                      <a:pt x="57" y="17"/>
                      <a:pt x="58" y="20"/>
                      <a:pt x="58" y="22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70" name="ïṧḻîḓe"/>
              <p:cNvSpPr/>
              <p:nvPr/>
            </p:nvSpPr>
            <p:spPr bwMode="auto">
              <a:xfrm>
                <a:off x="4745038" y="3514726"/>
                <a:ext cx="2841625" cy="1471613"/>
              </a:xfrm>
              <a:custGeom>
                <a:avLst/>
                <a:gdLst>
                  <a:gd name="T0" fmla="*/ 681 w 2210"/>
                  <a:gd name="T1" fmla="*/ 7 h 1146"/>
                  <a:gd name="T2" fmla="*/ 31 w 2210"/>
                  <a:gd name="T3" fmla="*/ 337 h 1146"/>
                  <a:gd name="T4" fmla="*/ 11 w 2210"/>
                  <a:gd name="T5" fmla="*/ 398 h 1146"/>
                  <a:gd name="T6" fmla="*/ 31 w 2210"/>
                  <a:gd name="T7" fmla="*/ 418 h 1146"/>
                  <a:gd name="T8" fmla="*/ 1432 w 2210"/>
                  <a:gd name="T9" fmla="*/ 1120 h 1146"/>
                  <a:gd name="T10" fmla="*/ 1591 w 2210"/>
                  <a:gd name="T11" fmla="*/ 1116 h 1146"/>
                  <a:gd name="T12" fmla="*/ 2181 w 2210"/>
                  <a:gd name="T13" fmla="*/ 784 h 1146"/>
                  <a:gd name="T14" fmla="*/ 2198 w 2210"/>
                  <a:gd name="T15" fmla="*/ 722 h 1146"/>
                  <a:gd name="T16" fmla="*/ 2178 w 2210"/>
                  <a:gd name="T17" fmla="*/ 704 h 1146"/>
                  <a:gd name="T18" fmla="*/ 721 w 2210"/>
                  <a:gd name="T19" fmla="*/ 7 h 1146"/>
                  <a:gd name="T20" fmla="*/ 681 w 2210"/>
                  <a:gd name="T21" fmla="*/ 7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0" h="1146">
                    <a:moveTo>
                      <a:pt x="681" y="7"/>
                    </a:moveTo>
                    <a:cubicBezTo>
                      <a:pt x="31" y="337"/>
                      <a:pt x="31" y="337"/>
                      <a:pt x="31" y="337"/>
                    </a:cubicBezTo>
                    <a:cubicBezTo>
                      <a:pt x="9" y="348"/>
                      <a:pt x="0" y="375"/>
                      <a:pt x="11" y="398"/>
                    </a:cubicBezTo>
                    <a:cubicBezTo>
                      <a:pt x="16" y="406"/>
                      <a:pt x="23" y="413"/>
                      <a:pt x="31" y="418"/>
                    </a:cubicBezTo>
                    <a:cubicBezTo>
                      <a:pt x="1432" y="1120"/>
                      <a:pt x="1432" y="1120"/>
                      <a:pt x="1432" y="1120"/>
                    </a:cubicBezTo>
                    <a:cubicBezTo>
                      <a:pt x="1482" y="1146"/>
                      <a:pt x="1542" y="1144"/>
                      <a:pt x="1591" y="1116"/>
                    </a:cubicBezTo>
                    <a:cubicBezTo>
                      <a:pt x="2181" y="784"/>
                      <a:pt x="2181" y="784"/>
                      <a:pt x="2181" y="784"/>
                    </a:cubicBezTo>
                    <a:cubicBezTo>
                      <a:pt x="2203" y="771"/>
                      <a:pt x="2210" y="744"/>
                      <a:pt x="2198" y="722"/>
                    </a:cubicBezTo>
                    <a:cubicBezTo>
                      <a:pt x="2193" y="714"/>
                      <a:pt x="2187" y="708"/>
                      <a:pt x="2178" y="704"/>
                    </a:cubicBezTo>
                    <a:cubicBezTo>
                      <a:pt x="721" y="7"/>
                      <a:pt x="721" y="7"/>
                      <a:pt x="721" y="7"/>
                    </a:cubicBezTo>
                    <a:cubicBezTo>
                      <a:pt x="708" y="0"/>
                      <a:pt x="694" y="1"/>
                      <a:pt x="681" y="7"/>
                    </a:cubicBez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71" name="iṣḻiḑe"/>
              <p:cNvSpPr/>
              <p:nvPr/>
            </p:nvSpPr>
            <p:spPr bwMode="auto">
              <a:xfrm>
                <a:off x="4749801" y="3873501"/>
                <a:ext cx="1892300" cy="1093788"/>
              </a:xfrm>
              <a:custGeom>
                <a:avLst/>
                <a:gdLst>
                  <a:gd name="T0" fmla="*/ 23 w 1472"/>
                  <a:gd name="T1" fmla="*/ 0 h 852"/>
                  <a:gd name="T2" fmla="*/ 2 w 1472"/>
                  <a:gd name="T3" fmla="*/ 16 h 852"/>
                  <a:gd name="T4" fmla="*/ 1 w 1472"/>
                  <a:gd name="T5" fmla="*/ 88 h 852"/>
                  <a:gd name="T6" fmla="*/ 17 w 1472"/>
                  <a:gd name="T7" fmla="*/ 115 h 852"/>
                  <a:gd name="T8" fmla="*/ 1441 w 1472"/>
                  <a:gd name="T9" fmla="*/ 846 h 852"/>
                  <a:gd name="T10" fmla="*/ 1470 w 1472"/>
                  <a:gd name="T11" fmla="*/ 837 h 852"/>
                  <a:gd name="T12" fmla="*/ 1472 w 1472"/>
                  <a:gd name="T13" fmla="*/ 827 h 852"/>
                  <a:gd name="T14" fmla="*/ 1472 w 1472"/>
                  <a:gd name="T15" fmla="*/ 722 h 852"/>
                  <a:gd name="T16" fmla="*/ 23 w 1472"/>
                  <a:gd name="T17" fmla="*/ 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2" h="852">
                    <a:moveTo>
                      <a:pt x="23" y="0"/>
                    </a:moveTo>
                    <a:cubicBezTo>
                      <a:pt x="2" y="16"/>
                      <a:pt x="2" y="16"/>
                      <a:pt x="2" y="16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0" y="100"/>
                      <a:pt x="7" y="110"/>
                      <a:pt x="17" y="115"/>
                    </a:cubicBezTo>
                    <a:cubicBezTo>
                      <a:pt x="1441" y="846"/>
                      <a:pt x="1441" y="846"/>
                      <a:pt x="1441" y="846"/>
                    </a:cubicBezTo>
                    <a:cubicBezTo>
                      <a:pt x="1452" y="852"/>
                      <a:pt x="1464" y="848"/>
                      <a:pt x="1470" y="837"/>
                    </a:cubicBezTo>
                    <a:cubicBezTo>
                      <a:pt x="1471" y="834"/>
                      <a:pt x="1472" y="831"/>
                      <a:pt x="1472" y="827"/>
                    </a:cubicBezTo>
                    <a:cubicBezTo>
                      <a:pt x="1472" y="722"/>
                      <a:pt x="1472" y="722"/>
                      <a:pt x="1472" y="722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72" name="ísḷïďé"/>
              <p:cNvSpPr/>
              <p:nvPr/>
            </p:nvSpPr>
            <p:spPr bwMode="auto">
              <a:xfrm>
                <a:off x="4745038" y="3408363"/>
                <a:ext cx="2841625" cy="1470025"/>
              </a:xfrm>
              <a:custGeom>
                <a:avLst/>
                <a:gdLst>
                  <a:gd name="T0" fmla="*/ 681 w 2210"/>
                  <a:gd name="T1" fmla="*/ 6 h 1145"/>
                  <a:gd name="T2" fmla="*/ 31 w 2210"/>
                  <a:gd name="T3" fmla="*/ 336 h 1145"/>
                  <a:gd name="T4" fmla="*/ 11 w 2210"/>
                  <a:gd name="T5" fmla="*/ 397 h 1145"/>
                  <a:gd name="T6" fmla="*/ 31 w 2210"/>
                  <a:gd name="T7" fmla="*/ 417 h 1145"/>
                  <a:gd name="T8" fmla="*/ 1432 w 2210"/>
                  <a:gd name="T9" fmla="*/ 1119 h 1145"/>
                  <a:gd name="T10" fmla="*/ 1591 w 2210"/>
                  <a:gd name="T11" fmla="*/ 1115 h 1145"/>
                  <a:gd name="T12" fmla="*/ 2181 w 2210"/>
                  <a:gd name="T13" fmla="*/ 783 h 1145"/>
                  <a:gd name="T14" fmla="*/ 2198 w 2210"/>
                  <a:gd name="T15" fmla="*/ 721 h 1145"/>
                  <a:gd name="T16" fmla="*/ 2178 w 2210"/>
                  <a:gd name="T17" fmla="*/ 703 h 1145"/>
                  <a:gd name="T18" fmla="*/ 721 w 2210"/>
                  <a:gd name="T19" fmla="*/ 6 h 1145"/>
                  <a:gd name="T20" fmla="*/ 681 w 2210"/>
                  <a:gd name="T21" fmla="*/ 6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0" h="1145">
                    <a:moveTo>
                      <a:pt x="681" y="6"/>
                    </a:moveTo>
                    <a:cubicBezTo>
                      <a:pt x="31" y="336"/>
                      <a:pt x="31" y="336"/>
                      <a:pt x="31" y="336"/>
                    </a:cubicBezTo>
                    <a:cubicBezTo>
                      <a:pt x="9" y="347"/>
                      <a:pt x="0" y="374"/>
                      <a:pt x="11" y="397"/>
                    </a:cubicBezTo>
                    <a:cubicBezTo>
                      <a:pt x="16" y="405"/>
                      <a:pt x="23" y="412"/>
                      <a:pt x="31" y="417"/>
                    </a:cubicBezTo>
                    <a:cubicBezTo>
                      <a:pt x="1432" y="1119"/>
                      <a:pt x="1432" y="1119"/>
                      <a:pt x="1432" y="1119"/>
                    </a:cubicBezTo>
                    <a:cubicBezTo>
                      <a:pt x="1482" y="1145"/>
                      <a:pt x="1542" y="1143"/>
                      <a:pt x="1591" y="1115"/>
                    </a:cubicBezTo>
                    <a:cubicBezTo>
                      <a:pt x="2181" y="783"/>
                      <a:pt x="2181" y="783"/>
                      <a:pt x="2181" y="783"/>
                    </a:cubicBezTo>
                    <a:cubicBezTo>
                      <a:pt x="2203" y="770"/>
                      <a:pt x="2210" y="743"/>
                      <a:pt x="2198" y="721"/>
                    </a:cubicBezTo>
                    <a:cubicBezTo>
                      <a:pt x="2193" y="713"/>
                      <a:pt x="2187" y="707"/>
                      <a:pt x="2178" y="703"/>
                    </a:cubicBezTo>
                    <a:cubicBezTo>
                      <a:pt x="721" y="6"/>
                      <a:pt x="721" y="6"/>
                      <a:pt x="721" y="6"/>
                    </a:cubicBezTo>
                    <a:cubicBezTo>
                      <a:pt x="708" y="0"/>
                      <a:pt x="694" y="0"/>
                      <a:pt x="681" y="6"/>
                    </a:cubicBezTo>
                    <a:close/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73" name="isḷídé"/>
              <p:cNvSpPr/>
              <p:nvPr/>
            </p:nvSpPr>
            <p:spPr bwMode="auto">
              <a:xfrm>
                <a:off x="4872038" y="3494088"/>
                <a:ext cx="2533650" cy="1255713"/>
              </a:xfrm>
              <a:custGeom>
                <a:avLst/>
                <a:gdLst>
                  <a:gd name="T0" fmla="*/ 581 w 1596"/>
                  <a:gd name="T1" fmla="*/ 0 h 791"/>
                  <a:gd name="T2" fmla="*/ 0 w 1596"/>
                  <a:gd name="T3" fmla="*/ 294 h 791"/>
                  <a:gd name="T4" fmla="*/ 998 w 1596"/>
                  <a:gd name="T5" fmla="*/ 791 h 791"/>
                  <a:gd name="T6" fmla="*/ 1596 w 1596"/>
                  <a:gd name="T7" fmla="*/ 488 h 791"/>
                  <a:gd name="T8" fmla="*/ 581 w 1596"/>
                  <a:gd name="T9" fmla="*/ 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6" h="791">
                    <a:moveTo>
                      <a:pt x="581" y="0"/>
                    </a:moveTo>
                    <a:lnTo>
                      <a:pt x="0" y="294"/>
                    </a:lnTo>
                    <a:lnTo>
                      <a:pt x="998" y="791"/>
                    </a:lnTo>
                    <a:lnTo>
                      <a:pt x="1596" y="488"/>
                    </a:lnTo>
                    <a:lnTo>
                      <a:pt x="581" y="0"/>
                    </a:ln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74" name="ïsḷïḑè"/>
              <p:cNvSpPr/>
              <p:nvPr/>
            </p:nvSpPr>
            <p:spPr bwMode="auto">
              <a:xfrm>
                <a:off x="6938963" y="4492626"/>
                <a:ext cx="193675" cy="114300"/>
              </a:xfrm>
              <a:prstGeom prst="ellipse">
                <a:avLst/>
              </a:pr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75" name="íṡ1îďè"/>
              <p:cNvSpPr/>
              <p:nvPr/>
            </p:nvSpPr>
            <p:spPr bwMode="auto">
              <a:xfrm>
                <a:off x="5253038" y="3633788"/>
                <a:ext cx="19050" cy="17463"/>
              </a:xfrm>
              <a:prstGeom prst="ellipse">
                <a:avLst/>
              </a:pr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76" name="ïŝļïḋè"/>
              <p:cNvSpPr/>
              <p:nvPr/>
            </p:nvSpPr>
            <p:spPr bwMode="auto">
              <a:xfrm>
                <a:off x="5226051" y="3702051"/>
                <a:ext cx="20638" cy="20638"/>
              </a:xfrm>
              <a:prstGeom prst="ellipse">
                <a:avLst/>
              </a:pr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77" name="î$ḷíďè"/>
              <p:cNvSpPr/>
              <p:nvPr/>
            </p:nvSpPr>
            <p:spPr bwMode="auto">
              <a:xfrm flipV="1">
                <a:off x="5275263" y="3643313"/>
                <a:ext cx="107950" cy="52388"/>
              </a:xfrm>
              <a:prstGeom prst="line">
                <a:avLst/>
              </a:prstGeom>
              <a:noFill/>
              <a:ln w="4763" cap="flat">
                <a:solidFill>
                  <a:srgbClr val="3F3D5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78" name="isļîḋê"/>
              <p:cNvSpPr/>
              <p:nvPr/>
            </p:nvSpPr>
            <p:spPr bwMode="auto">
              <a:xfrm>
                <a:off x="5867401" y="3903663"/>
                <a:ext cx="515938" cy="385763"/>
              </a:xfrm>
              <a:custGeom>
                <a:avLst/>
                <a:gdLst>
                  <a:gd name="T0" fmla="*/ 47 w 402"/>
                  <a:gd name="T1" fmla="*/ 157 h 301"/>
                  <a:gd name="T2" fmla="*/ 284 w 402"/>
                  <a:gd name="T3" fmla="*/ 20 h 301"/>
                  <a:gd name="T4" fmla="*/ 382 w 402"/>
                  <a:gd name="T5" fmla="*/ 46 h 301"/>
                  <a:gd name="T6" fmla="*/ 356 w 402"/>
                  <a:gd name="T7" fmla="*/ 144 h 301"/>
                  <a:gd name="T8" fmla="*/ 119 w 402"/>
                  <a:gd name="T9" fmla="*/ 281 h 301"/>
                  <a:gd name="T10" fmla="*/ 20 w 402"/>
                  <a:gd name="T11" fmla="*/ 255 h 301"/>
                  <a:gd name="T12" fmla="*/ 47 w 402"/>
                  <a:gd name="T13" fmla="*/ 157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2" h="301">
                    <a:moveTo>
                      <a:pt x="47" y="157"/>
                    </a:moveTo>
                    <a:cubicBezTo>
                      <a:pt x="284" y="20"/>
                      <a:pt x="284" y="20"/>
                      <a:pt x="284" y="20"/>
                    </a:cubicBezTo>
                    <a:cubicBezTo>
                      <a:pt x="318" y="0"/>
                      <a:pt x="362" y="12"/>
                      <a:pt x="382" y="46"/>
                    </a:cubicBezTo>
                    <a:cubicBezTo>
                      <a:pt x="402" y="80"/>
                      <a:pt x="390" y="124"/>
                      <a:pt x="356" y="144"/>
                    </a:cubicBezTo>
                    <a:cubicBezTo>
                      <a:pt x="119" y="281"/>
                      <a:pt x="119" y="281"/>
                      <a:pt x="119" y="281"/>
                    </a:cubicBezTo>
                    <a:cubicBezTo>
                      <a:pt x="84" y="301"/>
                      <a:pt x="40" y="289"/>
                      <a:pt x="20" y="255"/>
                    </a:cubicBezTo>
                    <a:cubicBezTo>
                      <a:pt x="0" y="220"/>
                      <a:pt x="12" y="176"/>
                      <a:pt x="47" y="157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79" name="iṣḷíďé"/>
              <p:cNvSpPr/>
              <p:nvPr/>
            </p:nvSpPr>
            <p:spPr bwMode="auto">
              <a:xfrm>
                <a:off x="6140451" y="4041776"/>
                <a:ext cx="515938" cy="385763"/>
              </a:xfrm>
              <a:custGeom>
                <a:avLst/>
                <a:gdLst>
                  <a:gd name="T0" fmla="*/ 47 w 402"/>
                  <a:gd name="T1" fmla="*/ 157 h 301"/>
                  <a:gd name="T2" fmla="*/ 284 w 402"/>
                  <a:gd name="T3" fmla="*/ 20 h 301"/>
                  <a:gd name="T4" fmla="*/ 382 w 402"/>
                  <a:gd name="T5" fmla="*/ 46 h 301"/>
                  <a:gd name="T6" fmla="*/ 356 w 402"/>
                  <a:gd name="T7" fmla="*/ 144 h 301"/>
                  <a:gd name="T8" fmla="*/ 119 w 402"/>
                  <a:gd name="T9" fmla="*/ 281 h 301"/>
                  <a:gd name="T10" fmla="*/ 20 w 402"/>
                  <a:gd name="T11" fmla="*/ 255 h 301"/>
                  <a:gd name="T12" fmla="*/ 47 w 402"/>
                  <a:gd name="T13" fmla="*/ 157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2" h="301">
                    <a:moveTo>
                      <a:pt x="47" y="157"/>
                    </a:moveTo>
                    <a:cubicBezTo>
                      <a:pt x="284" y="20"/>
                      <a:pt x="284" y="20"/>
                      <a:pt x="284" y="20"/>
                    </a:cubicBezTo>
                    <a:cubicBezTo>
                      <a:pt x="318" y="0"/>
                      <a:pt x="362" y="12"/>
                      <a:pt x="382" y="46"/>
                    </a:cubicBezTo>
                    <a:cubicBezTo>
                      <a:pt x="402" y="80"/>
                      <a:pt x="390" y="125"/>
                      <a:pt x="356" y="144"/>
                    </a:cubicBezTo>
                    <a:cubicBezTo>
                      <a:pt x="119" y="281"/>
                      <a:pt x="119" y="281"/>
                      <a:pt x="119" y="281"/>
                    </a:cubicBezTo>
                    <a:cubicBezTo>
                      <a:pt x="84" y="301"/>
                      <a:pt x="40" y="289"/>
                      <a:pt x="20" y="255"/>
                    </a:cubicBezTo>
                    <a:cubicBezTo>
                      <a:pt x="0" y="220"/>
                      <a:pt x="12" y="176"/>
                      <a:pt x="47" y="157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80" name="ísḻíḓe"/>
              <p:cNvSpPr/>
              <p:nvPr/>
            </p:nvSpPr>
            <p:spPr bwMode="auto">
              <a:xfrm>
                <a:off x="5619751" y="3743326"/>
                <a:ext cx="517525" cy="387350"/>
              </a:xfrm>
              <a:custGeom>
                <a:avLst/>
                <a:gdLst>
                  <a:gd name="T0" fmla="*/ 47 w 402"/>
                  <a:gd name="T1" fmla="*/ 157 h 301"/>
                  <a:gd name="T2" fmla="*/ 284 w 402"/>
                  <a:gd name="T3" fmla="*/ 20 h 301"/>
                  <a:gd name="T4" fmla="*/ 382 w 402"/>
                  <a:gd name="T5" fmla="*/ 46 h 301"/>
                  <a:gd name="T6" fmla="*/ 356 w 402"/>
                  <a:gd name="T7" fmla="*/ 144 h 301"/>
                  <a:gd name="T8" fmla="*/ 119 w 402"/>
                  <a:gd name="T9" fmla="*/ 281 h 301"/>
                  <a:gd name="T10" fmla="*/ 20 w 402"/>
                  <a:gd name="T11" fmla="*/ 255 h 301"/>
                  <a:gd name="T12" fmla="*/ 47 w 402"/>
                  <a:gd name="T13" fmla="*/ 157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2" h="301">
                    <a:moveTo>
                      <a:pt x="47" y="157"/>
                    </a:moveTo>
                    <a:cubicBezTo>
                      <a:pt x="284" y="20"/>
                      <a:pt x="284" y="20"/>
                      <a:pt x="284" y="20"/>
                    </a:cubicBezTo>
                    <a:cubicBezTo>
                      <a:pt x="318" y="0"/>
                      <a:pt x="362" y="12"/>
                      <a:pt x="382" y="46"/>
                    </a:cubicBezTo>
                    <a:cubicBezTo>
                      <a:pt x="402" y="80"/>
                      <a:pt x="390" y="125"/>
                      <a:pt x="356" y="144"/>
                    </a:cubicBezTo>
                    <a:cubicBezTo>
                      <a:pt x="119" y="281"/>
                      <a:pt x="119" y="281"/>
                      <a:pt x="119" y="281"/>
                    </a:cubicBezTo>
                    <a:cubicBezTo>
                      <a:pt x="84" y="301"/>
                      <a:pt x="40" y="289"/>
                      <a:pt x="20" y="255"/>
                    </a:cubicBezTo>
                    <a:cubicBezTo>
                      <a:pt x="0" y="220"/>
                      <a:pt x="12" y="176"/>
                      <a:pt x="47" y="157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sp>
          <p:nvSpPr>
            <p:cNvPr id="6" name="iŝ1íde"/>
            <p:cNvSpPr/>
            <p:nvPr/>
          </p:nvSpPr>
          <p:spPr>
            <a:xfrm>
              <a:off x="6489121" y="2222011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7" name="ïSḷíďê"/>
            <p:cNvGrpSpPr/>
            <p:nvPr/>
          </p:nvGrpSpPr>
          <p:grpSpPr>
            <a:xfrm>
              <a:off x="8223992" y="1834739"/>
              <a:ext cx="3294908" cy="965044"/>
              <a:chOff x="8133683" y="1578132"/>
              <a:chExt cx="3385217" cy="965044"/>
            </a:xfrm>
          </p:grpSpPr>
          <p:sp>
            <p:nvSpPr>
              <p:cNvPr id="31" name="i$ḻíḓê"/>
              <p:cNvSpPr txBox="1"/>
              <p:nvPr/>
            </p:nvSpPr>
            <p:spPr>
              <a:xfrm flipH="1">
                <a:off x="8133683" y="1923634"/>
                <a:ext cx="3385216" cy="61954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32" name="ïṩlíďé"/>
              <p:cNvSpPr/>
              <p:nvPr/>
            </p:nvSpPr>
            <p:spPr>
              <a:xfrm flipH="1">
                <a:off x="8133684" y="1578132"/>
                <a:ext cx="3385216" cy="345502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/>
                  <a:t>此处输入标题</a:t>
                </a:r>
                <a:endParaRPr lang="zh-CN" altLang="en-US" sz="2000" b="1" dirty="0"/>
              </a:p>
            </p:txBody>
          </p:sp>
        </p:grpSp>
        <p:grpSp>
          <p:nvGrpSpPr>
            <p:cNvPr id="8" name="işḷïdê"/>
            <p:cNvGrpSpPr/>
            <p:nvPr/>
          </p:nvGrpSpPr>
          <p:grpSpPr>
            <a:xfrm>
              <a:off x="7638841" y="1962930"/>
              <a:ext cx="556576" cy="518162"/>
              <a:chOff x="7638841" y="1962930"/>
              <a:chExt cx="556576" cy="518162"/>
            </a:xfrm>
          </p:grpSpPr>
          <p:sp>
            <p:nvSpPr>
              <p:cNvPr id="28" name="ïŝ1iḑè"/>
              <p:cNvSpPr/>
              <p:nvPr/>
            </p:nvSpPr>
            <p:spPr>
              <a:xfrm>
                <a:off x="7638841" y="1962930"/>
                <a:ext cx="556576" cy="518162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3765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îṡḷïḍe"/>
              <p:cNvSpPr/>
              <p:nvPr/>
            </p:nvSpPr>
            <p:spPr>
              <a:xfrm>
                <a:off x="7694523" y="2015140"/>
                <a:ext cx="476190" cy="443325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/>
              <a:p>
                <a:pPr algn="ctr" defTabSz="913765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ísľîḋe"/>
              <p:cNvSpPr/>
              <p:nvPr/>
            </p:nvSpPr>
            <p:spPr>
              <a:xfrm>
                <a:off x="7789446" y="2090380"/>
                <a:ext cx="255365" cy="263262"/>
              </a:xfrm>
              <a:custGeom>
                <a:avLst/>
                <a:gdLst>
                  <a:gd name="T0" fmla="*/ 5363 w 5499"/>
                  <a:gd name="T1" fmla="*/ 3729 h 5677"/>
                  <a:gd name="T2" fmla="*/ 4520 w 5499"/>
                  <a:gd name="T3" fmla="*/ 2649 h 5677"/>
                  <a:gd name="T4" fmla="*/ 3673 w 5499"/>
                  <a:gd name="T5" fmla="*/ 3040 h 5677"/>
                  <a:gd name="T6" fmla="*/ 3023 w 5499"/>
                  <a:gd name="T7" fmla="*/ 2741 h 5677"/>
                  <a:gd name="T8" fmla="*/ 3454 w 5499"/>
                  <a:gd name="T9" fmla="*/ 1972 h 5677"/>
                  <a:gd name="T10" fmla="*/ 3507 w 5499"/>
                  <a:gd name="T11" fmla="*/ 1328 h 5677"/>
                  <a:gd name="T12" fmla="*/ 2170 w 5499"/>
                  <a:gd name="T13" fmla="*/ 0 h 5677"/>
                  <a:gd name="T14" fmla="*/ 1102 w 5499"/>
                  <a:gd name="T15" fmla="*/ 1508 h 5677"/>
                  <a:gd name="T16" fmla="*/ 1279 w 5499"/>
                  <a:gd name="T17" fmla="*/ 2144 h 5677"/>
                  <a:gd name="T18" fmla="*/ 1534 w 5499"/>
                  <a:gd name="T19" fmla="*/ 2877 h 5677"/>
                  <a:gd name="T20" fmla="*/ 3 w 5499"/>
                  <a:gd name="T21" fmla="*/ 5432 h 5677"/>
                  <a:gd name="T22" fmla="*/ 4372 w 5499"/>
                  <a:gd name="T23" fmla="*/ 5653 h 5677"/>
                  <a:gd name="T24" fmla="*/ 4996 w 5499"/>
                  <a:gd name="T25" fmla="*/ 5161 h 5677"/>
                  <a:gd name="T26" fmla="*/ 5363 w 5499"/>
                  <a:gd name="T27" fmla="*/ 3960 h 5677"/>
                  <a:gd name="T28" fmla="*/ 2075 w 5499"/>
                  <a:gd name="T29" fmla="*/ 3721 h 5677"/>
                  <a:gd name="T30" fmla="*/ 1829 w 5499"/>
                  <a:gd name="T31" fmla="*/ 3415 h 5677"/>
                  <a:gd name="T32" fmla="*/ 1924 w 5499"/>
                  <a:gd name="T33" fmla="*/ 2970 h 5677"/>
                  <a:gd name="T34" fmla="*/ 2135 w 5499"/>
                  <a:gd name="T35" fmla="*/ 3252 h 5677"/>
                  <a:gd name="T36" fmla="*/ 2140 w 5499"/>
                  <a:gd name="T37" fmla="*/ 3663 h 5677"/>
                  <a:gd name="T38" fmla="*/ 2592 w 5499"/>
                  <a:gd name="T39" fmla="*/ 3721 h 5677"/>
                  <a:gd name="T40" fmla="*/ 2492 w 5499"/>
                  <a:gd name="T41" fmla="*/ 3318 h 5677"/>
                  <a:gd name="T42" fmla="*/ 2533 w 5499"/>
                  <a:gd name="T43" fmla="*/ 3090 h 5677"/>
                  <a:gd name="T44" fmla="*/ 2807 w 5499"/>
                  <a:gd name="T45" fmla="*/ 2972 h 5677"/>
                  <a:gd name="T46" fmla="*/ 2825 w 5499"/>
                  <a:gd name="T47" fmla="*/ 3454 h 5677"/>
                  <a:gd name="T48" fmla="*/ 1776 w 5499"/>
                  <a:gd name="T49" fmla="*/ 2351 h 5677"/>
                  <a:gd name="T50" fmla="*/ 1477 w 5499"/>
                  <a:gd name="T51" fmla="*/ 1747 h 5677"/>
                  <a:gd name="T52" fmla="*/ 1513 w 5499"/>
                  <a:gd name="T53" fmla="*/ 1522 h 5677"/>
                  <a:gd name="T54" fmla="*/ 1575 w 5499"/>
                  <a:gd name="T55" fmla="*/ 1348 h 5677"/>
                  <a:gd name="T56" fmla="*/ 2781 w 5499"/>
                  <a:gd name="T57" fmla="*/ 1554 h 5677"/>
                  <a:gd name="T58" fmla="*/ 3119 w 5499"/>
                  <a:gd name="T59" fmla="*/ 1522 h 5677"/>
                  <a:gd name="T60" fmla="*/ 3219 w 5499"/>
                  <a:gd name="T61" fmla="*/ 1693 h 5677"/>
                  <a:gd name="T62" fmla="*/ 3123 w 5499"/>
                  <a:gd name="T63" fmla="*/ 1815 h 5677"/>
                  <a:gd name="T64" fmla="*/ 5035 w 5499"/>
                  <a:gd name="T65" fmla="*/ 4769 h 5677"/>
                  <a:gd name="T66" fmla="*/ 4520 w 5499"/>
                  <a:gd name="T67" fmla="*/ 5367 h 5677"/>
                  <a:gd name="T68" fmla="*/ 3887 w 5499"/>
                  <a:gd name="T69" fmla="*/ 4672 h 5677"/>
                  <a:gd name="T70" fmla="*/ 4121 w 5499"/>
                  <a:gd name="T71" fmla="*/ 4395 h 5677"/>
                  <a:gd name="T72" fmla="*/ 4693 w 5499"/>
                  <a:gd name="T73" fmla="*/ 4475 h 5677"/>
                  <a:gd name="T74" fmla="*/ 3985 w 5499"/>
                  <a:gd name="T75" fmla="*/ 4136 h 5677"/>
                  <a:gd name="T76" fmla="*/ 4355 w 5499"/>
                  <a:gd name="T77" fmla="*/ 3316 h 5677"/>
                  <a:gd name="T78" fmla="*/ 4686 w 5499"/>
                  <a:gd name="T79" fmla="*/ 3124 h 5677"/>
                  <a:gd name="T80" fmla="*/ 5064 w 5499"/>
                  <a:gd name="T81" fmla="*/ 3650 h 5677"/>
                  <a:gd name="T82" fmla="*/ 4693 w 5499"/>
                  <a:gd name="T83" fmla="*/ 3744 h 5677"/>
                  <a:gd name="T84" fmla="*/ 4379 w 5499"/>
                  <a:gd name="T85" fmla="*/ 3819 h 5677"/>
                  <a:gd name="T86" fmla="*/ 5110 w 5499"/>
                  <a:gd name="T87" fmla="*/ 4137 h 5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99" h="5677">
                    <a:moveTo>
                      <a:pt x="5363" y="3960"/>
                    </a:moveTo>
                    <a:cubicBezTo>
                      <a:pt x="5342" y="3930"/>
                      <a:pt x="5320" y="3902"/>
                      <a:pt x="5296" y="3876"/>
                    </a:cubicBezTo>
                    <a:cubicBezTo>
                      <a:pt x="5326" y="3832"/>
                      <a:pt x="5349" y="3782"/>
                      <a:pt x="5363" y="3729"/>
                    </a:cubicBezTo>
                    <a:cubicBezTo>
                      <a:pt x="5405" y="3570"/>
                      <a:pt x="5363" y="3403"/>
                      <a:pt x="5251" y="3283"/>
                    </a:cubicBezTo>
                    <a:cubicBezTo>
                      <a:pt x="5178" y="3205"/>
                      <a:pt x="5093" y="3143"/>
                      <a:pt x="4995" y="3096"/>
                    </a:cubicBezTo>
                    <a:cubicBezTo>
                      <a:pt x="4980" y="2847"/>
                      <a:pt x="4773" y="2649"/>
                      <a:pt x="4520" y="2649"/>
                    </a:cubicBezTo>
                    <a:cubicBezTo>
                      <a:pt x="4272" y="2649"/>
                      <a:pt x="4067" y="2841"/>
                      <a:pt x="4047" y="3085"/>
                    </a:cubicBezTo>
                    <a:cubicBezTo>
                      <a:pt x="4017" y="3098"/>
                      <a:pt x="3989" y="3112"/>
                      <a:pt x="3962" y="3128"/>
                    </a:cubicBezTo>
                    <a:lnTo>
                      <a:pt x="3673" y="3040"/>
                    </a:lnTo>
                    <a:cubicBezTo>
                      <a:pt x="3673" y="3040"/>
                      <a:pt x="3673" y="3041"/>
                      <a:pt x="3673" y="3041"/>
                    </a:cubicBezTo>
                    <a:lnTo>
                      <a:pt x="3133" y="2877"/>
                    </a:lnTo>
                    <a:cubicBezTo>
                      <a:pt x="3116" y="2825"/>
                      <a:pt x="3077" y="2779"/>
                      <a:pt x="3023" y="2741"/>
                    </a:cubicBezTo>
                    <a:cubicBezTo>
                      <a:pt x="3083" y="2675"/>
                      <a:pt x="3133" y="2608"/>
                      <a:pt x="3171" y="2553"/>
                    </a:cubicBezTo>
                    <a:cubicBezTo>
                      <a:pt x="3261" y="2421"/>
                      <a:pt x="3337" y="2280"/>
                      <a:pt x="3389" y="2144"/>
                    </a:cubicBezTo>
                    <a:cubicBezTo>
                      <a:pt x="3414" y="2087"/>
                      <a:pt x="3436" y="2029"/>
                      <a:pt x="3454" y="1972"/>
                    </a:cubicBezTo>
                    <a:cubicBezTo>
                      <a:pt x="3524" y="1914"/>
                      <a:pt x="3565" y="1826"/>
                      <a:pt x="3565" y="1734"/>
                    </a:cubicBezTo>
                    <a:lnTo>
                      <a:pt x="3565" y="1508"/>
                    </a:lnTo>
                    <a:cubicBezTo>
                      <a:pt x="3565" y="1443"/>
                      <a:pt x="3545" y="1380"/>
                      <a:pt x="3507" y="1328"/>
                    </a:cubicBezTo>
                    <a:lnTo>
                      <a:pt x="3507" y="1010"/>
                    </a:lnTo>
                    <a:cubicBezTo>
                      <a:pt x="3507" y="453"/>
                      <a:pt x="3054" y="0"/>
                      <a:pt x="2497" y="0"/>
                    </a:cubicBezTo>
                    <a:lnTo>
                      <a:pt x="2170" y="0"/>
                    </a:lnTo>
                    <a:cubicBezTo>
                      <a:pt x="1613" y="0"/>
                      <a:pt x="1160" y="453"/>
                      <a:pt x="1160" y="1010"/>
                    </a:cubicBezTo>
                    <a:lnTo>
                      <a:pt x="1160" y="1328"/>
                    </a:lnTo>
                    <a:cubicBezTo>
                      <a:pt x="1122" y="1380"/>
                      <a:pt x="1102" y="1444"/>
                      <a:pt x="1102" y="1508"/>
                    </a:cubicBezTo>
                    <a:lnTo>
                      <a:pt x="1102" y="1734"/>
                    </a:lnTo>
                    <a:cubicBezTo>
                      <a:pt x="1102" y="1826"/>
                      <a:pt x="1143" y="1914"/>
                      <a:pt x="1213" y="1972"/>
                    </a:cubicBezTo>
                    <a:cubicBezTo>
                      <a:pt x="1231" y="2029"/>
                      <a:pt x="1253" y="2087"/>
                      <a:pt x="1279" y="2144"/>
                    </a:cubicBezTo>
                    <a:cubicBezTo>
                      <a:pt x="1331" y="2280"/>
                      <a:pt x="1406" y="2421"/>
                      <a:pt x="1496" y="2552"/>
                    </a:cubicBezTo>
                    <a:cubicBezTo>
                      <a:pt x="1534" y="2608"/>
                      <a:pt x="1584" y="2674"/>
                      <a:pt x="1644" y="2740"/>
                    </a:cubicBezTo>
                    <a:cubicBezTo>
                      <a:pt x="1590" y="2779"/>
                      <a:pt x="1551" y="2825"/>
                      <a:pt x="1534" y="2877"/>
                    </a:cubicBezTo>
                    <a:lnTo>
                      <a:pt x="814" y="3095"/>
                    </a:lnTo>
                    <a:cubicBezTo>
                      <a:pt x="307" y="3241"/>
                      <a:pt x="3" y="5432"/>
                      <a:pt x="3" y="5432"/>
                    </a:cubicBezTo>
                    <a:lnTo>
                      <a:pt x="3" y="5432"/>
                    </a:lnTo>
                    <a:cubicBezTo>
                      <a:pt x="1" y="5442"/>
                      <a:pt x="0" y="5452"/>
                      <a:pt x="0" y="5462"/>
                    </a:cubicBezTo>
                    <a:cubicBezTo>
                      <a:pt x="0" y="5567"/>
                      <a:pt x="86" y="5653"/>
                      <a:pt x="191" y="5653"/>
                    </a:cubicBezTo>
                    <a:lnTo>
                      <a:pt x="4372" y="5653"/>
                    </a:lnTo>
                    <a:cubicBezTo>
                      <a:pt x="4418" y="5668"/>
                      <a:pt x="4468" y="5677"/>
                      <a:pt x="4520" y="5677"/>
                    </a:cubicBezTo>
                    <a:cubicBezTo>
                      <a:pt x="4783" y="5677"/>
                      <a:pt x="4996" y="5464"/>
                      <a:pt x="4996" y="5202"/>
                    </a:cubicBezTo>
                    <a:lnTo>
                      <a:pt x="4996" y="5161"/>
                    </a:lnTo>
                    <a:cubicBezTo>
                      <a:pt x="5091" y="5119"/>
                      <a:pt x="5175" y="5063"/>
                      <a:pt x="5248" y="4994"/>
                    </a:cubicBezTo>
                    <a:cubicBezTo>
                      <a:pt x="5412" y="4838"/>
                      <a:pt x="5499" y="4635"/>
                      <a:pt x="5499" y="4406"/>
                    </a:cubicBezTo>
                    <a:cubicBezTo>
                      <a:pt x="5499" y="4239"/>
                      <a:pt x="5453" y="4089"/>
                      <a:pt x="5363" y="3960"/>
                    </a:cubicBezTo>
                    <a:close/>
                    <a:moveTo>
                      <a:pt x="2140" y="3663"/>
                    </a:moveTo>
                    <a:cubicBezTo>
                      <a:pt x="2137" y="3689"/>
                      <a:pt x="2118" y="3711"/>
                      <a:pt x="2093" y="3718"/>
                    </a:cubicBezTo>
                    <a:cubicBezTo>
                      <a:pt x="2087" y="3720"/>
                      <a:pt x="2081" y="3721"/>
                      <a:pt x="2075" y="3721"/>
                    </a:cubicBezTo>
                    <a:cubicBezTo>
                      <a:pt x="2055" y="3721"/>
                      <a:pt x="2036" y="3711"/>
                      <a:pt x="2024" y="3695"/>
                    </a:cubicBezTo>
                    <a:lnTo>
                      <a:pt x="1842" y="3454"/>
                    </a:lnTo>
                    <a:cubicBezTo>
                      <a:pt x="1833" y="3442"/>
                      <a:pt x="1829" y="3429"/>
                      <a:pt x="1829" y="3415"/>
                    </a:cubicBezTo>
                    <a:lnTo>
                      <a:pt x="1829" y="3028"/>
                    </a:lnTo>
                    <a:cubicBezTo>
                      <a:pt x="1829" y="3005"/>
                      <a:pt x="1841" y="2984"/>
                      <a:pt x="1860" y="2972"/>
                    </a:cubicBezTo>
                    <a:cubicBezTo>
                      <a:pt x="1880" y="2961"/>
                      <a:pt x="1904" y="2960"/>
                      <a:pt x="1924" y="2970"/>
                    </a:cubicBezTo>
                    <a:cubicBezTo>
                      <a:pt x="1977" y="2998"/>
                      <a:pt x="2030" y="3017"/>
                      <a:pt x="2081" y="3026"/>
                    </a:cubicBezTo>
                    <a:cubicBezTo>
                      <a:pt x="2112" y="3032"/>
                      <a:pt x="2135" y="3059"/>
                      <a:pt x="2135" y="3090"/>
                    </a:cubicBezTo>
                    <a:lnTo>
                      <a:pt x="2135" y="3252"/>
                    </a:lnTo>
                    <a:cubicBezTo>
                      <a:pt x="2144" y="3255"/>
                      <a:pt x="2152" y="3261"/>
                      <a:pt x="2159" y="3268"/>
                    </a:cubicBezTo>
                    <a:cubicBezTo>
                      <a:pt x="2171" y="3282"/>
                      <a:pt x="2177" y="3300"/>
                      <a:pt x="2175" y="3318"/>
                    </a:cubicBezTo>
                    <a:lnTo>
                      <a:pt x="2140" y="3663"/>
                    </a:lnTo>
                    <a:close/>
                    <a:moveTo>
                      <a:pt x="2825" y="3454"/>
                    </a:moveTo>
                    <a:lnTo>
                      <a:pt x="2644" y="3695"/>
                    </a:lnTo>
                    <a:cubicBezTo>
                      <a:pt x="2631" y="3711"/>
                      <a:pt x="2612" y="3721"/>
                      <a:pt x="2592" y="3721"/>
                    </a:cubicBezTo>
                    <a:cubicBezTo>
                      <a:pt x="2586" y="3721"/>
                      <a:pt x="2580" y="3720"/>
                      <a:pt x="2574" y="3718"/>
                    </a:cubicBezTo>
                    <a:cubicBezTo>
                      <a:pt x="2549" y="3711"/>
                      <a:pt x="2530" y="3689"/>
                      <a:pt x="2527" y="3662"/>
                    </a:cubicBezTo>
                    <a:lnTo>
                      <a:pt x="2492" y="3318"/>
                    </a:lnTo>
                    <a:cubicBezTo>
                      <a:pt x="2490" y="3300"/>
                      <a:pt x="2496" y="3282"/>
                      <a:pt x="2508" y="3268"/>
                    </a:cubicBezTo>
                    <a:cubicBezTo>
                      <a:pt x="2515" y="3261"/>
                      <a:pt x="2523" y="3255"/>
                      <a:pt x="2533" y="3252"/>
                    </a:cubicBezTo>
                    <a:lnTo>
                      <a:pt x="2533" y="3090"/>
                    </a:lnTo>
                    <a:cubicBezTo>
                      <a:pt x="2533" y="3059"/>
                      <a:pt x="2555" y="3032"/>
                      <a:pt x="2586" y="3026"/>
                    </a:cubicBezTo>
                    <a:cubicBezTo>
                      <a:pt x="2637" y="3017"/>
                      <a:pt x="2690" y="2998"/>
                      <a:pt x="2743" y="2971"/>
                    </a:cubicBezTo>
                    <a:cubicBezTo>
                      <a:pt x="2763" y="2960"/>
                      <a:pt x="2787" y="2961"/>
                      <a:pt x="2807" y="2972"/>
                    </a:cubicBezTo>
                    <a:cubicBezTo>
                      <a:pt x="2826" y="2984"/>
                      <a:pt x="2838" y="3005"/>
                      <a:pt x="2838" y="3028"/>
                    </a:cubicBezTo>
                    <a:lnTo>
                      <a:pt x="2838" y="3415"/>
                    </a:lnTo>
                    <a:cubicBezTo>
                      <a:pt x="2838" y="3429"/>
                      <a:pt x="2834" y="3442"/>
                      <a:pt x="2825" y="3454"/>
                    </a:cubicBezTo>
                    <a:close/>
                    <a:moveTo>
                      <a:pt x="2508" y="2684"/>
                    </a:moveTo>
                    <a:lnTo>
                      <a:pt x="2160" y="2684"/>
                    </a:lnTo>
                    <a:cubicBezTo>
                      <a:pt x="2083" y="2684"/>
                      <a:pt x="1934" y="2581"/>
                      <a:pt x="1776" y="2351"/>
                    </a:cubicBezTo>
                    <a:cubicBezTo>
                      <a:pt x="1651" y="2170"/>
                      <a:pt x="1564" y="1970"/>
                      <a:pt x="1544" y="1815"/>
                    </a:cubicBezTo>
                    <a:lnTo>
                      <a:pt x="1540" y="1788"/>
                    </a:lnTo>
                    <a:lnTo>
                      <a:pt x="1477" y="1747"/>
                    </a:lnTo>
                    <a:cubicBezTo>
                      <a:pt x="1459" y="1735"/>
                      <a:pt x="1448" y="1715"/>
                      <a:pt x="1448" y="1693"/>
                    </a:cubicBezTo>
                    <a:lnTo>
                      <a:pt x="1448" y="1586"/>
                    </a:lnTo>
                    <a:cubicBezTo>
                      <a:pt x="1448" y="1551"/>
                      <a:pt x="1477" y="1522"/>
                      <a:pt x="1513" y="1522"/>
                    </a:cubicBezTo>
                    <a:lnTo>
                      <a:pt x="1539" y="1522"/>
                    </a:lnTo>
                    <a:lnTo>
                      <a:pt x="1539" y="1406"/>
                    </a:lnTo>
                    <a:cubicBezTo>
                      <a:pt x="1539" y="1382"/>
                      <a:pt x="1553" y="1359"/>
                      <a:pt x="1575" y="1348"/>
                    </a:cubicBezTo>
                    <a:cubicBezTo>
                      <a:pt x="1664" y="1304"/>
                      <a:pt x="1841" y="1229"/>
                      <a:pt x="2024" y="1229"/>
                    </a:cubicBezTo>
                    <a:cubicBezTo>
                      <a:pt x="2170" y="1229"/>
                      <a:pt x="2292" y="1278"/>
                      <a:pt x="2384" y="1374"/>
                    </a:cubicBezTo>
                    <a:cubicBezTo>
                      <a:pt x="2500" y="1493"/>
                      <a:pt x="2633" y="1554"/>
                      <a:pt x="2781" y="1554"/>
                    </a:cubicBezTo>
                    <a:cubicBezTo>
                      <a:pt x="2864" y="1554"/>
                      <a:pt x="2950" y="1534"/>
                      <a:pt x="3037" y="1495"/>
                    </a:cubicBezTo>
                    <a:cubicBezTo>
                      <a:pt x="3057" y="1486"/>
                      <a:pt x="3080" y="1488"/>
                      <a:pt x="3098" y="1500"/>
                    </a:cubicBezTo>
                    <a:cubicBezTo>
                      <a:pt x="3107" y="1506"/>
                      <a:pt x="3114" y="1513"/>
                      <a:pt x="3119" y="1522"/>
                    </a:cubicBezTo>
                    <a:lnTo>
                      <a:pt x="3154" y="1522"/>
                    </a:lnTo>
                    <a:cubicBezTo>
                      <a:pt x="3190" y="1522"/>
                      <a:pt x="3219" y="1551"/>
                      <a:pt x="3219" y="1586"/>
                    </a:cubicBezTo>
                    <a:lnTo>
                      <a:pt x="3219" y="1693"/>
                    </a:lnTo>
                    <a:cubicBezTo>
                      <a:pt x="3219" y="1715"/>
                      <a:pt x="3208" y="1735"/>
                      <a:pt x="3190" y="1747"/>
                    </a:cubicBezTo>
                    <a:lnTo>
                      <a:pt x="3127" y="1788"/>
                    </a:lnTo>
                    <a:lnTo>
                      <a:pt x="3123" y="1815"/>
                    </a:lnTo>
                    <a:cubicBezTo>
                      <a:pt x="3103" y="1970"/>
                      <a:pt x="3016" y="2170"/>
                      <a:pt x="2891" y="2351"/>
                    </a:cubicBezTo>
                    <a:cubicBezTo>
                      <a:pt x="2733" y="2581"/>
                      <a:pt x="2584" y="2684"/>
                      <a:pt x="2508" y="2684"/>
                    </a:cubicBezTo>
                    <a:close/>
                    <a:moveTo>
                      <a:pt x="5035" y="4769"/>
                    </a:moveTo>
                    <a:cubicBezTo>
                      <a:pt x="4947" y="4852"/>
                      <a:pt x="4830" y="4908"/>
                      <a:pt x="4686" y="4935"/>
                    </a:cubicBezTo>
                    <a:lnTo>
                      <a:pt x="4686" y="5202"/>
                    </a:lnTo>
                    <a:cubicBezTo>
                      <a:pt x="4686" y="5293"/>
                      <a:pt x="4612" y="5367"/>
                      <a:pt x="4520" y="5367"/>
                    </a:cubicBezTo>
                    <a:cubicBezTo>
                      <a:pt x="4429" y="5367"/>
                      <a:pt x="4355" y="5293"/>
                      <a:pt x="4355" y="5202"/>
                    </a:cubicBezTo>
                    <a:lnTo>
                      <a:pt x="4355" y="4944"/>
                    </a:lnTo>
                    <a:cubicBezTo>
                      <a:pt x="4144" y="4915"/>
                      <a:pt x="3987" y="4824"/>
                      <a:pt x="3887" y="4672"/>
                    </a:cubicBezTo>
                    <a:cubicBezTo>
                      <a:pt x="3857" y="4626"/>
                      <a:pt x="3851" y="4567"/>
                      <a:pt x="3873" y="4516"/>
                    </a:cubicBezTo>
                    <a:cubicBezTo>
                      <a:pt x="3895" y="4465"/>
                      <a:pt x="3941" y="4428"/>
                      <a:pt x="3995" y="4418"/>
                    </a:cubicBezTo>
                    <a:lnTo>
                      <a:pt x="4121" y="4395"/>
                    </a:lnTo>
                    <a:cubicBezTo>
                      <a:pt x="4185" y="4383"/>
                      <a:pt x="4250" y="4410"/>
                      <a:pt x="4287" y="4463"/>
                    </a:cubicBezTo>
                    <a:cubicBezTo>
                      <a:pt x="4334" y="4531"/>
                      <a:pt x="4414" y="4565"/>
                      <a:pt x="4524" y="4565"/>
                    </a:cubicBezTo>
                    <a:cubicBezTo>
                      <a:pt x="4693" y="4565"/>
                      <a:pt x="4693" y="4498"/>
                      <a:pt x="4693" y="4475"/>
                    </a:cubicBezTo>
                    <a:cubicBezTo>
                      <a:pt x="4693" y="4443"/>
                      <a:pt x="4681" y="4420"/>
                      <a:pt x="4656" y="4402"/>
                    </a:cubicBezTo>
                    <a:cubicBezTo>
                      <a:pt x="4629" y="4384"/>
                      <a:pt x="4581" y="4367"/>
                      <a:pt x="4512" y="4353"/>
                    </a:cubicBezTo>
                    <a:cubicBezTo>
                      <a:pt x="4237" y="4297"/>
                      <a:pt x="4059" y="4224"/>
                      <a:pt x="3985" y="4136"/>
                    </a:cubicBezTo>
                    <a:cubicBezTo>
                      <a:pt x="3909" y="4048"/>
                      <a:pt x="3872" y="3948"/>
                      <a:pt x="3872" y="3833"/>
                    </a:cubicBezTo>
                    <a:cubicBezTo>
                      <a:pt x="3872" y="3707"/>
                      <a:pt x="3914" y="3595"/>
                      <a:pt x="3995" y="3497"/>
                    </a:cubicBezTo>
                    <a:cubicBezTo>
                      <a:pt x="4074" y="3403"/>
                      <a:pt x="4195" y="3342"/>
                      <a:pt x="4355" y="3316"/>
                    </a:cubicBezTo>
                    <a:lnTo>
                      <a:pt x="4355" y="3124"/>
                    </a:lnTo>
                    <a:cubicBezTo>
                      <a:pt x="4355" y="3033"/>
                      <a:pt x="4429" y="2959"/>
                      <a:pt x="4520" y="2959"/>
                    </a:cubicBezTo>
                    <a:cubicBezTo>
                      <a:pt x="4612" y="2959"/>
                      <a:pt x="4686" y="3033"/>
                      <a:pt x="4686" y="3124"/>
                    </a:cubicBezTo>
                    <a:lnTo>
                      <a:pt x="4686" y="3319"/>
                    </a:lnTo>
                    <a:cubicBezTo>
                      <a:pt x="4829" y="3346"/>
                      <a:pt x="4940" y="3404"/>
                      <a:pt x="5024" y="3494"/>
                    </a:cubicBezTo>
                    <a:cubicBezTo>
                      <a:pt x="5063" y="3536"/>
                      <a:pt x="5078" y="3595"/>
                      <a:pt x="5064" y="3650"/>
                    </a:cubicBezTo>
                    <a:cubicBezTo>
                      <a:pt x="5049" y="3705"/>
                      <a:pt x="5007" y="3749"/>
                      <a:pt x="4953" y="3766"/>
                    </a:cubicBezTo>
                    <a:lnTo>
                      <a:pt x="4867" y="3793"/>
                    </a:lnTo>
                    <a:cubicBezTo>
                      <a:pt x="4805" y="3812"/>
                      <a:pt x="4737" y="3793"/>
                      <a:pt x="4693" y="3744"/>
                    </a:cubicBezTo>
                    <a:cubicBezTo>
                      <a:pt x="4650" y="3696"/>
                      <a:pt x="4586" y="3671"/>
                      <a:pt x="4503" y="3671"/>
                    </a:cubicBezTo>
                    <a:cubicBezTo>
                      <a:pt x="4436" y="3671"/>
                      <a:pt x="4356" y="3687"/>
                      <a:pt x="4356" y="3763"/>
                    </a:cubicBezTo>
                    <a:cubicBezTo>
                      <a:pt x="4356" y="3785"/>
                      <a:pt x="4364" y="3804"/>
                      <a:pt x="4379" y="3819"/>
                    </a:cubicBezTo>
                    <a:cubicBezTo>
                      <a:pt x="4396" y="3835"/>
                      <a:pt x="4444" y="3852"/>
                      <a:pt x="4521" y="3870"/>
                    </a:cubicBezTo>
                    <a:cubicBezTo>
                      <a:pt x="4701" y="3909"/>
                      <a:pt x="4832" y="3945"/>
                      <a:pt x="4910" y="3976"/>
                    </a:cubicBezTo>
                    <a:cubicBezTo>
                      <a:pt x="4990" y="4008"/>
                      <a:pt x="5057" y="4062"/>
                      <a:pt x="5110" y="4137"/>
                    </a:cubicBezTo>
                    <a:cubicBezTo>
                      <a:pt x="5162" y="4213"/>
                      <a:pt x="5189" y="4303"/>
                      <a:pt x="5189" y="4406"/>
                    </a:cubicBezTo>
                    <a:cubicBezTo>
                      <a:pt x="5189" y="4550"/>
                      <a:pt x="5137" y="4672"/>
                      <a:pt x="5035" y="47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iŝ1íḑe"/>
            <p:cNvSpPr/>
            <p:nvPr/>
          </p:nvSpPr>
          <p:spPr>
            <a:xfrm>
              <a:off x="6489121" y="3543300"/>
              <a:ext cx="190500" cy="190500"/>
            </a:xfrm>
            <a:prstGeom prst="ellipse">
              <a:avLst/>
            </a:prstGeom>
            <a:solidFill>
              <a:schemeClr val="accent2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0" name="iṧľïḓé"/>
            <p:cNvGrpSpPr/>
            <p:nvPr/>
          </p:nvGrpSpPr>
          <p:grpSpPr>
            <a:xfrm>
              <a:off x="8223992" y="3156028"/>
              <a:ext cx="3294908" cy="965044"/>
              <a:chOff x="8133683" y="1578132"/>
              <a:chExt cx="3385217" cy="965044"/>
            </a:xfrm>
          </p:grpSpPr>
          <p:sp>
            <p:nvSpPr>
              <p:cNvPr id="26" name="išḻïḑè"/>
              <p:cNvSpPr txBox="1"/>
              <p:nvPr/>
            </p:nvSpPr>
            <p:spPr>
              <a:xfrm flipH="1">
                <a:off x="8133683" y="1923634"/>
                <a:ext cx="3385216" cy="61954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7" name="íSlíḑe"/>
              <p:cNvSpPr/>
              <p:nvPr/>
            </p:nvSpPr>
            <p:spPr>
              <a:xfrm flipH="1">
                <a:off x="8133684" y="1578132"/>
                <a:ext cx="3385216" cy="345502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/>
                  <a:t>此处输入标题</a:t>
                </a:r>
                <a:endParaRPr lang="zh-CN" altLang="en-US" sz="2000" b="1" dirty="0"/>
              </a:p>
            </p:txBody>
          </p:sp>
        </p:grpSp>
        <p:grpSp>
          <p:nvGrpSpPr>
            <p:cNvPr id="11" name="î$líde"/>
            <p:cNvGrpSpPr/>
            <p:nvPr/>
          </p:nvGrpSpPr>
          <p:grpSpPr>
            <a:xfrm>
              <a:off x="7638841" y="3284219"/>
              <a:ext cx="556576" cy="518162"/>
              <a:chOff x="7638841" y="3284219"/>
              <a:chExt cx="556576" cy="518162"/>
            </a:xfrm>
          </p:grpSpPr>
          <p:sp>
            <p:nvSpPr>
              <p:cNvPr id="23" name="işlïḓé"/>
              <p:cNvSpPr/>
              <p:nvPr/>
            </p:nvSpPr>
            <p:spPr>
              <a:xfrm>
                <a:off x="7638841" y="3284219"/>
                <a:ext cx="556576" cy="518162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accent2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3765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í$ḷïďé"/>
              <p:cNvSpPr/>
              <p:nvPr/>
            </p:nvSpPr>
            <p:spPr>
              <a:xfrm>
                <a:off x="7694523" y="3336429"/>
                <a:ext cx="476190" cy="443325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/>
              <a:p>
                <a:pPr algn="ctr" defTabSz="913765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í$lide"/>
              <p:cNvSpPr/>
              <p:nvPr/>
            </p:nvSpPr>
            <p:spPr>
              <a:xfrm>
                <a:off x="7785498" y="3413165"/>
                <a:ext cx="263262" cy="260270"/>
              </a:xfrm>
              <a:custGeom>
                <a:avLst/>
                <a:gdLst>
                  <a:gd name="connsiteX0" fmla="*/ 323222 w 606580"/>
                  <a:gd name="connsiteY0" fmla="*/ 317731 h 599687"/>
                  <a:gd name="connsiteX1" fmla="*/ 323222 w 606580"/>
                  <a:gd name="connsiteY1" fmla="*/ 392639 h 599687"/>
                  <a:gd name="connsiteX2" fmla="*/ 346631 w 606580"/>
                  <a:gd name="connsiteY2" fmla="*/ 356955 h 599687"/>
                  <a:gd name="connsiteX3" fmla="*/ 323222 w 606580"/>
                  <a:gd name="connsiteY3" fmla="*/ 317731 h 599687"/>
                  <a:gd name="connsiteX4" fmla="*/ 293571 w 606580"/>
                  <a:gd name="connsiteY4" fmla="*/ 202609 h 599687"/>
                  <a:gd name="connsiteX5" fmla="*/ 265906 w 606580"/>
                  <a:gd name="connsiteY5" fmla="*/ 231354 h 599687"/>
                  <a:gd name="connsiteX6" fmla="*/ 293571 w 606580"/>
                  <a:gd name="connsiteY6" fmla="*/ 264914 h 599687"/>
                  <a:gd name="connsiteX7" fmla="*/ 308610 w 606580"/>
                  <a:gd name="connsiteY7" fmla="*/ 140870 h 599687"/>
                  <a:gd name="connsiteX8" fmla="*/ 324357 w 606580"/>
                  <a:gd name="connsiteY8" fmla="*/ 155172 h 599687"/>
                  <a:gd name="connsiteX9" fmla="*/ 324357 w 606580"/>
                  <a:gd name="connsiteY9" fmla="*/ 165084 h 599687"/>
                  <a:gd name="connsiteX10" fmla="*/ 377985 w 606580"/>
                  <a:gd name="connsiteY10" fmla="*/ 193546 h 599687"/>
                  <a:gd name="connsiteX11" fmla="*/ 360251 w 606580"/>
                  <a:gd name="connsiteY11" fmla="*/ 214220 h 599687"/>
                  <a:gd name="connsiteX12" fmla="*/ 348334 w 606580"/>
                  <a:gd name="connsiteY12" fmla="*/ 210255 h 599687"/>
                  <a:gd name="connsiteX13" fmla="*/ 324357 w 606580"/>
                  <a:gd name="connsiteY13" fmla="*/ 201901 h 599687"/>
                  <a:gd name="connsiteX14" fmla="*/ 324357 w 606580"/>
                  <a:gd name="connsiteY14" fmla="*/ 275817 h 599687"/>
                  <a:gd name="connsiteX15" fmla="*/ 384369 w 606580"/>
                  <a:gd name="connsiteY15" fmla="*/ 354831 h 599687"/>
                  <a:gd name="connsiteX16" fmla="*/ 324357 w 606580"/>
                  <a:gd name="connsiteY16" fmla="*/ 430447 h 599687"/>
                  <a:gd name="connsiteX17" fmla="*/ 324357 w 606580"/>
                  <a:gd name="connsiteY17" fmla="*/ 444465 h 599687"/>
                  <a:gd name="connsiteX18" fmla="*/ 308610 w 606580"/>
                  <a:gd name="connsiteY18" fmla="*/ 458767 h 599687"/>
                  <a:gd name="connsiteX19" fmla="*/ 292862 w 606580"/>
                  <a:gd name="connsiteY19" fmla="*/ 444465 h 599687"/>
                  <a:gd name="connsiteX20" fmla="*/ 292862 w 606580"/>
                  <a:gd name="connsiteY20" fmla="*/ 432429 h 599687"/>
                  <a:gd name="connsiteX21" fmla="*/ 222210 w 606580"/>
                  <a:gd name="connsiteY21" fmla="*/ 386975 h 599687"/>
                  <a:gd name="connsiteX22" fmla="*/ 240369 w 606580"/>
                  <a:gd name="connsiteY22" fmla="*/ 366442 h 599687"/>
                  <a:gd name="connsiteX23" fmla="*/ 254557 w 606580"/>
                  <a:gd name="connsiteY23" fmla="*/ 375080 h 599687"/>
                  <a:gd name="connsiteX24" fmla="*/ 292862 w 606580"/>
                  <a:gd name="connsiteY24" fmla="*/ 394763 h 599687"/>
                  <a:gd name="connsiteX25" fmla="*/ 292862 w 606580"/>
                  <a:gd name="connsiteY25" fmla="*/ 305553 h 599687"/>
                  <a:gd name="connsiteX26" fmla="*/ 228594 w 606580"/>
                  <a:gd name="connsiteY26" fmla="*/ 233478 h 599687"/>
                  <a:gd name="connsiteX27" fmla="*/ 292862 w 606580"/>
                  <a:gd name="connsiteY27" fmla="*/ 165934 h 599687"/>
                  <a:gd name="connsiteX28" fmla="*/ 292862 w 606580"/>
                  <a:gd name="connsiteY28" fmla="*/ 155172 h 599687"/>
                  <a:gd name="connsiteX29" fmla="*/ 308610 w 606580"/>
                  <a:gd name="connsiteY29" fmla="*/ 140870 h 599687"/>
                  <a:gd name="connsiteX30" fmla="*/ 402915 w 606580"/>
                  <a:gd name="connsiteY30" fmla="*/ 21794 h 599687"/>
                  <a:gd name="connsiteX31" fmla="*/ 424599 w 606580"/>
                  <a:gd name="connsiteY31" fmla="*/ 22201 h 599687"/>
                  <a:gd name="connsiteX32" fmla="*/ 606580 w 606580"/>
                  <a:gd name="connsiteY32" fmla="*/ 299898 h 599687"/>
                  <a:gd name="connsiteX33" fmla="*/ 490413 w 606580"/>
                  <a:gd name="connsiteY33" fmla="*/ 538228 h 599687"/>
                  <a:gd name="connsiteX34" fmla="*/ 517221 w 606580"/>
                  <a:gd name="connsiteY34" fmla="*/ 543609 h 599687"/>
                  <a:gd name="connsiteX35" fmla="*/ 539348 w 606580"/>
                  <a:gd name="connsiteY35" fmla="*/ 576888 h 599687"/>
                  <a:gd name="connsiteX36" fmla="*/ 511547 w 606580"/>
                  <a:gd name="connsiteY36" fmla="*/ 599687 h 599687"/>
                  <a:gd name="connsiteX37" fmla="*/ 506015 w 606580"/>
                  <a:gd name="connsiteY37" fmla="*/ 599121 h 599687"/>
                  <a:gd name="connsiteX38" fmla="*/ 407578 w 606580"/>
                  <a:gd name="connsiteY38" fmla="*/ 579295 h 599687"/>
                  <a:gd name="connsiteX39" fmla="*/ 407436 w 606580"/>
                  <a:gd name="connsiteY39" fmla="*/ 579295 h 599687"/>
                  <a:gd name="connsiteX40" fmla="*/ 405025 w 606580"/>
                  <a:gd name="connsiteY40" fmla="*/ 578587 h 599687"/>
                  <a:gd name="connsiteX41" fmla="*/ 404599 w 606580"/>
                  <a:gd name="connsiteY41" fmla="*/ 578445 h 599687"/>
                  <a:gd name="connsiteX42" fmla="*/ 402614 w 606580"/>
                  <a:gd name="connsiteY42" fmla="*/ 577737 h 599687"/>
                  <a:gd name="connsiteX43" fmla="*/ 402046 w 606580"/>
                  <a:gd name="connsiteY43" fmla="*/ 577454 h 599687"/>
                  <a:gd name="connsiteX44" fmla="*/ 400061 w 606580"/>
                  <a:gd name="connsiteY44" fmla="*/ 576463 h 599687"/>
                  <a:gd name="connsiteX45" fmla="*/ 399777 w 606580"/>
                  <a:gd name="connsiteY45" fmla="*/ 576463 h 599687"/>
                  <a:gd name="connsiteX46" fmla="*/ 397649 w 606580"/>
                  <a:gd name="connsiteY46" fmla="*/ 575047 h 599687"/>
                  <a:gd name="connsiteX47" fmla="*/ 397224 w 606580"/>
                  <a:gd name="connsiteY47" fmla="*/ 574764 h 599687"/>
                  <a:gd name="connsiteX48" fmla="*/ 395380 w 606580"/>
                  <a:gd name="connsiteY48" fmla="*/ 573489 h 599687"/>
                  <a:gd name="connsiteX49" fmla="*/ 395096 w 606580"/>
                  <a:gd name="connsiteY49" fmla="*/ 573206 h 599687"/>
                  <a:gd name="connsiteX50" fmla="*/ 391408 w 606580"/>
                  <a:gd name="connsiteY50" fmla="*/ 569524 h 599687"/>
                  <a:gd name="connsiteX51" fmla="*/ 391125 w 606580"/>
                  <a:gd name="connsiteY51" fmla="*/ 569241 h 599687"/>
                  <a:gd name="connsiteX52" fmla="*/ 389848 w 606580"/>
                  <a:gd name="connsiteY52" fmla="*/ 567400 h 599687"/>
                  <a:gd name="connsiteX53" fmla="*/ 389564 w 606580"/>
                  <a:gd name="connsiteY53" fmla="*/ 567117 h 599687"/>
                  <a:gd name="connsiteX54" fmla="*/ 389564 w 606580"/>
                  <a:gd name="connsiteY54" fmla="*/ 566975 h 599687"/>
                  <a:gd name="connsiteX55" fmla="*/ 388146 w 606580"/>
                  <a:gd name="connsiteY55" fmla="*/ 564709 h 599687"/>
                  <a:gd name="connsiteX56" fmla="*/ 387295 w 606580"/>
                  <a:gd name="connsiteY56" fmla="*/ 562868 h 599687"/>
                  <a:gd name="connsiteX57" fmla="*/ 387153 w 606580"/>
                  <a:gd name="connsiteY57" fmla="*/ 562585 h 599687"/>
                  <a:gd name="connsiteX58" fmla="*/ 386586 w 606580"/>
                  <a:gd name="connsiteY58" fmla="*/ 561169 h 599687"/>
                  <a:gd name="connsiteX59" fmla="*/ 386160 w 606580"/>
                  <a:gd name="connsiteY59" fmla="*/ 559895 h 599687"/>
                  <a:gd name="connsiteX60" fmla="*/ 385877 w 606580"/>
                  <a:gd name="connsiteY60" fmla="*/ 558620 h 599687"/>
                  <a:gd name="connsiteX61" fmla="*/ 385451 w 606580"/>
                  <a:gd name="connsiteY61" fmla="*/ 557062 h 599687"/>
                  <a:gd name="connsiteX62" fmla="*/ 385309 w 606580"/>
                  <a:gd name="connsiteY62" fmla="*/ 556213 h 599687"/>
                  <a:gd name="connsiteX63" fmla="*/ 385025 w 606580"/>
                  <a:gd name="connsiteY63" fmla="*/ 554372 h 599687"/>
                  <a:gd name="connsiteX64" fmla="*/ 385025 w 606580"/>
                  <a:gd name="connsiteY64" fmla="*/ 553664 h 599687"/>
                  <a:gd name="connsiteX65" fmla="*/ 384884 w 606580"/>
                  <a:gd name="connsiteY65" fmla="*/ 551540 h 599687"/>
                  <a:gd name="connsiteX66" fmla="*/ 384884 w 606580"/>
                  <a:gd name="connsiteY66" fmla="*/ 550831 h 599687"/>
                  <a:gd name="connsiteX67" fmla="*/ 385025 w 606580"/>
                  <a:gd name="connsiteY67" fmla="*/ 548849 h 599687"/>
                  <a:gd name="connsiteX68" fmla="*/ 385167 w 606580"/>
                  <a:gd name="connsiteY68" fmla="*/ 547999 h 599687"/>
                  <a:gd name="connsiteX69" fmla="*/ 385451 w 606580"/>
                  <a:gd name="connsiteY69" fmla="*/ 546158 h 599687"/>
                  <a:gd name="connsiteX70" fmla="*/ 385451 w 606580"/>
                  <a:gd name="connsiteY70" fmla="*/ 545875 h 599687"/>
                  <a:gd name="connsiteX71" fmla="*/ 405309 w 606580"/>
                  <a:gd name="connsiteY71" fmla="*/ 447739 h 599687"/>
                  <a:gd name="connsiteX72" fmla="*/ 438783 w 606580"/>
                  <a:gd name="connsiteY72" fmla="*/ 425648 h 599687"/>
                  <a:gd name="connsiteX73" fmla="*/ 460910 w 606580"/>
                  <a:gd name="connsiteY73" fmla="*/ 458927 h 599687"/>
                  <a:gd name="connsiteX74" fmla="*/ 453676 w 606580"/>
                  <a:gd name="connsiteY74" fmla="*/ 495037 h 599687"/>
                  <a:gd name="connsiteX75" fmla="*/ 549844 w 606580"/>
                  <a:gd name="connsiteY75" fmla="*/ 299898 h 599687"/>
                  <a:gd name="connsiteX76" fmla="*/ 401904 w 606580"/>
                  <a:gd name="connsiteY76" fmla="*/ 74172 h 599687"/>
                  <a:gd name="connsiteX77" fmla="*/ 387295 w 606580"/>
                  <a:gd name="connsiteY77" fmla="*/ 36787 h 599687"/>
                  <a:gd name="connsiteX78" fmla="*/ 402915 w 606580"/>
                  <a:gd name="connsiteY78" fmla="*/ 21794 h 599687"/>
                  <a:gd name="connsiteX79" fmla="*/ 100707 w 606580"/>
                  <a:gd name="connsiteY79" fmla="*/ 526 h 599687"/>
                  <a:gd name="connsiteX80" fmla="*/ 199002 w 606580"/>
                  <a:gd name="connsiteY80" fmla="*/ 20351 h 599687"/>
                  <a:gd name="connsiteX81" fmla="*/ 199711 w 606580"/>
                  <a:gd name="connsiteY81" fmla="*/ 20635 h 599687"/>
                  <a:gd name="connsiteX82" fmla="*/ 201413 w 606580"/>
                  <a:gd name="connsiteY82" fmla="*/ 21059 h 599687"/>
                  <a:gd name="connsiteX83" fmla="*/ 202690 w 606580"/>
                  <a:gd name="connsiteY83" fmla="*/ 21484 h 599687"/>
                  <a:gd name="connsiteX84" fmla="*/ 203966 w 606580"/>
                  <a:gd name="connsiteY84" fmla="*/ 21909 h 599687"/>
                  <a:gd name="connsiteX85" fmla="*/ 205385 w 606580"/>
                  <a:gd name="connsiteY85" fmla="*/ 22617 h 599687"/>
                  <a:gd name="connsiteX86" fmla="*/ 206519 w 606580"/>
                  <a:gd name="connsiteY86" fmla="*/ 23042 h 599687"/>
                  <a:gd name="connsiteX87" fmla="*/ 207938 w 606580"/>
                  <a:gd name="connsiteY87" fmla="*/ 23892 h 599687"/>
                  <a:gd name="connsiteX88" fmla="*/ 208931 w 606580"/>
                  <a:gd name="connsiteY88" fmla="*/ 24458 h 599687"/>
                  <a:gd name="connsiteX89" fmla="*/ 210065 w 606580"/>
                  <a:gd name="connsiteY89" fmla="*/ 25308 h 599687"/>
                  <a:gd name="connsiteX90" fmla="*/ 211200 w 606580"/>
                  <a:gd name="connsiteY90" fmla="*/ 26157 h 599687"/>
                  <a:gd name="connsiteX91" fmla="*/ 212193 w 606580"/>
                  <a:gd name="connsiteY91" fmla="*/ 27007 h 599687"/>
                  <a:gd name="connsiteX92" fmla="*/ 213186 w 606580"/>
                  <a:gd name="connsiteY92" fmla="*/ 27998 h 599687"/>
                  <a:gd name="connsiteX93" fmla="*/ 214037 w 606580"/>
                  <a:gd name="connsiteY93" fmla="*/ 28848 h 599687"/>
                  <a:gd name="connsiteX94" fmla="*/ 215172 w 606580"/>
                  <a:gd name="connsiteY94" fmla="*/ 29981 h 599687"/>
                  <a:gd name="connsiteX95" fmla="*/ 215881 w 606580"/>
                  <a:gd name="connsiteY95" fmla="*/ 30972 h 599687"/>
                  <a:gd name="connsiteX96" fmla="*/ 216732 w 606580"/>
                  <a:gd name="connsiteY96" fmla="*/ 32247 h 599687"/>
                  <a:gd name="connsiteX97" fmla="*/ 217441 w 606580"/>
                  <a:gd name="connsiteY97" fmla="*/ 33380 h 599687"/>
                  <a:gd name="connsiteX98" fmla="*/ 218150 w 606580"/>
                  <a:gd name="connsiteY98" fmla="*/ 34513 h 599687"/>
                  <a:gd name="connsiteX99" fmla="*/ 219001 w 606580"/>
                  <a:gd name="connsiteY99" fmla="*/ 36070 h 599687"/>
                  <a:gd name="connsiteX100" fmla="*/ 219285 w 606580"/>
                  <a:gd name="connsiteY100" fmla="*/ 36778 h 599687"/>
                  <a:gd name="connsiteX101" fmla="*/ 219427 w 606580"/>
                  <a:gd name="connsiteY101" fmla="*/ 37062 h 599687"/>
                  <a:gd name="connsiteX102" fmla="*/ 220136 w 606580"/>
                  <a:gd name="connsiteY102" fmla="*/ 38903 h 599687"/>
                  <a:gd name="connsiteX103" fmla="*/ 220420 w 606580"/>
                  <a:gd name="connsiteY103" fmla="*/ 39611 h 599687"/>
                  <a:gd name="connsiteX104" fmla="*/ 220845 w 606580"/>
                  <a:gd name="connsiteY104" fmla="*/ 41452 h 599687"/>
                  <a:gd name="connsiteX105" fmla="*/ 221129 w 606580"/>
                  <a:gd name="connsiteY105" fmla="*/ 42443 h 599687"/>
                  <a:gd name="connsiteX106" fmla="*/ 221413 w 606580"/>
                  <a:gd name="connsiteY106" fmla="*/ 44001 h 599687"/>
                  <a:gd name="connsiteX107" fmla="*/ 221554 w 606580"/>
                  <a:gd name="connsiteY107" fmla="*/ 45133 h 599687"/>
                  <a:gd name="connsiteX108" fmla="*/ 221696 w 606580"/>
                  <a:gd name="connsiteY108" fmla="*/ 46408 h 599687"/>
                  <a:gd name="connsiteX109" fmla="*/ 221696 w 606580"/>
                  <a:gd name="connsiteY109" fmla="*/ 47966 h 599687"/>
                  <a:gd name="connsiteX110" fmla="*/ 221696 w 606580"/>
                  <a:gd name="connsiteY110" fmla="*/ 48957 h 599687"/>
                  <a:gd name="connsiteX111" fmla="*/ 221554 w 606580"/>
                  <a:gd name="connsiteY111" fmla="*/ 50798 h 599687"/>
                  <a:gd name="connsiteX112" fmla="*/ 221413 w 606580"/>
                  <a:gd name="connsiteY112" fmla="*/ 51648 h 599687"/>
                  <a:gd name="connsiteX113" fmla="*/ 221129 w 606580"/>
                  <a:gd name="connsiteY113" fmla="*/ 53488 h 599687"/>
                  <a:gd name="connsiteX114" fmla="*/ 221129 w 606580"/>
                  <a:gd name="connsiteY114" fmla="*/ 53772 h 599687"/>
                  <a:gd name="connsiteX115" fmla="*/ 201271 w 606580"/>
                  <a:gd name="connsiteY115" fmla="*/ 151908 h 599687"/>
                  <a:gd name="connsiteX116" fmla="*/ 173471 w 606580"/>
                  <a:gd name="connsiteY116" fmla="*/ 174708 h 599687"/>
                  <a:gd name="connsiteX117" fmla="*/ 167939 w 606580"/>
                  <a:gd name="connsiteY117" fmla="*/ 174141 h 599687"/>
                  <a:gd name="connsiteX118" fmla="*/ 145670 w 606580"/>
                  <a:gd name="connsiteY118" fmla="*/ 140721 h 599687"/>
                  <a:gd name="connsiteX119" fmla="*/ 153046 w 606580"/>
                  <a:gd name="connsiteY119" fmla="*/ 104610 h 599687"/>
                  <a:gd name="connsiteX120" fmla="*/ 56736 w 606580"/>
                  <a:gd name="connsiteY120" fmla="*/ 299892 h 599687"/>
                  <a:gd name="connsiteX121" fmla="*/ 204675 w 606580"/>
                  <a:gd name="connsiteY121" fmla="*/ 525621 h 599687"/>
                  <a:gd name="connsiteX122" fmla="*/ 219285 w 606580"/>
                  <a:gd name="connsiteY122" fmla="*/ 562865 h 599687"/>
                  <a:gd name="connsiteX123" fmla="*/ 193328 w 606580"/>
                  <a:gd name="connsiteY123" fmla="*/ 579858 h 599687"/>
                  <a:gd name="connsiteX124" fmla="*/ 181981 w 606580"/>
                  <a:gd name="connsiteY124" fmla="*/ 577451 h 599687"/>
                  <a:gd name="connsiteX125" fmla="*/ 0 w 606580"/>
                  <a:gd name="connsiteY125" fmla="*/ 299892 h 599687"/>
                  <a:gd name="connsiteX126" fmla="*/ 116167 w 606580"/>
                  <a:gd name="connsiteY126" fmla="*/ 61419 h 599687"/>
                  <a:gd name="connsiteX127" fmla="*/ 89359 w 606580"/>
                  <a:gd name="connsiteY127" fmla="*/ 56037 h 599687"/>
                  <a:gd name="connsiteX128" fmla="*/ 67232 w 606580"/>
                  <a:gd name="connsiteY128" fmla="*/ 22759 h 599687"/>
                  <a:gd name="connsiteX129" fmla="*/ 100707 w 606580"/>
                  <a:gd name="connsiteY129" fmla="*/ 526 h 599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606580" h="599687">
                    <a:moveTo>
                      <a:pt x="323222" y="317731"/>
                    </a:moveTo>
                    <a:lnTo>
                      <a:pt x="323222" y="392639"/>
                    </a:lnTo>
                    <a:cubicBezTo>
                      <a:pt x="338970" y="387541"/>
                      <a:pt x="346631" y="375788"/>
                      <a:pt x="346631" y="356955"/>
                    </a:cubicBezTo>
                    <a:cubicBezTo>
                      <a:pt x="346631" y="336281"/>
                      <a:pt x="338261" y="325803"/>
                      <a:pt x="323222" y="317731"/>
                    </a:cubicBezTo>
                    <a:close/>
                    <a:moveTo>
                      <a:pt x="293571" y="202609"/>
                    </a:moveTo>
                    <a:cubicBezTo>
                      <a:pt x="275270" y="206007"/>
                      <a:pt x="265906" y="215636"/>
                      <a:pt x="265906" y="231354"/>
                    </a:cubicBezTo>
                    <a:cubicBezTo>
                      <a:pt x="265906" y="250045"/>
                      <a:pt x="276972" y="258258"/>
                      <a:pt x="293571" y="264914"/>
                    </a:cubicBezTo>
                    <a:close/>
                    <a:moveTo>
                      <a:pt x="308610" y="140870"/>
                    </a:moveTo>
                    <a:cubicBezTo>
                      <a:pt x="315987" y="140870"/>
                      <a:pt x="324357" y="146817"/>
                      <a:pt x="324357" y="155172"/>
                    </a:cubicBezTo>
                    <a:lnTo>
                      <a:pt x="324357" y="165084"/>
                    </a:lnTo>
                    <a:cubicBezTo>
                      <a:pt x="348192" y="167208"/>
                      <a:pt x="377985" y="175987"/>
                      <a:pt x="377985" y="193546"/>
                    </a:cubicBezTo>
                    <a:cubicBezTo>
                      <a:pt x="377985" y="202184"/>
                      <a:pt x="371317" y="214220"/>
                      <a:pt x="360251" y="214220"/>
                    </a:cubicBezTo>
                    <a:cubicBezTo>
                      <a:pt x="356278" y="214220"/>
                      <a:pt x="352732" y="212379"/>
                      <a:pt x="348334" y="210255"/>
                    </a:cubicBezTo>
                    <a:cubicBezTo>
                      <a:pt x="342801" y="207281"/>
                      <a:pt x="335423" y="203600"/>
                      <a:pt x="324357" y="201901"/>
                    </a:cubicBezTo>
                    <a:lnTo>
                      <a:pt x="324357" y="275817"/>
                    </a:lnTo>
                    <a:cubicBezTo>
                      <a:pt x="347766" y="284596"/>
                      <a:pt x="384369" y="301447"/>
                      <a:pt x="384369" y="354831"/>
                    </a:cubicBezTo>
                    <a:cubicBezTo>
                      <a:pt x="384369" y="395754"/>
                      <a:pt x="362663" y="423083"/>
                      <a:pt x="324357" y="430447"/>
                    </a:cubicBezTo>
                    <a:lnTo>
                      <a:pt x="324357" y="444465"/>
                    </a:lnTo>
                    <a:cubicBezTo>
                      <a:pt x="324357" y="452820"/>
                      <a:pt x="315987" y="458767"/>
                      <a:pt x="308610" y="458767"/>
                    </a:cubicBezTo>
                    <a:cubicBezTo>
                      <a:pt x="299955" y="458767"/>
                      <a:pt x="292862" y="452395"/>
                      <a:pt x="292862" y="444465"/>
                    </a:cubicBezTo>
                    <a:lnTo>
                      <a:pt x="292862" y="432429"/>
                    </a:lnTo>
                    <a:cubicBezTo>
                      <a:pt x="249449" y="429455"/>
                      <a:pt x="222210" y="404392"/>
                      <a:pt x="222210" y="386975"/>
                    </a:cubicBezTo>
                    <a:cubicBezTo>
                      <a:pt x="222210" y="377629"/>
                      <a:pt x="230297" y="366442"/>
                      <a:pt x="240369" y="366442"/>
                    </a:cubicBezTo>
                    <a:cubicBezTo>
                      <a:pt x="246186" y="366442"/>
                      <a:pt x="250017" y="370407"/>
                      <a:pt x="254557" y="375080"/>
                    </a:cubicBezTo>
                    <a:cubicBezTo>
                      <a:pt x="261366" y="382019"/>
                      <a:pt x="271156" y="392356"/>
                      <a:pt x="292862" y="394763"/>
                    </a:cubicBezTo>
                    <a:lnTo>
                      <a:pt x="292862" y="305553"/>
                    </a:lnTo>
                    <a:cubicBezTo>
                      <a:pt x="263494" y="295216"/>
                      <a:pt x="228594" y="281339"/>
                      <a:pt x="228594" y="233478"/>
                    </a:cubicBezTo>
                    <a:cubicBezTo>
                      <a:pt x="228594" y="195387"/>
                      <a:pt x="251861" y="171031"/>
                      <a:pt x="292862" y="165934"/>
                    </a:cubicBezTo>
                    <a:lnTo>
                      <a:pt x="292862" y="155172"/>
                    </a:lnTo>
                    <a:cubicBezTo>
                      <a:pt x="292862" y="147384"/>
                      <a:pt x="299955" y="140870"/>
                      <a:pt x="308610" y="140870"/>
                    </a:cubicBezTo>
                    <a:close/>
                    <a:moveTo>
                      <a:pt x="402915" y="21794"/>
                    </a:moveTo>
                    <a:cubicBezTo>
                      <a:pt x="409670" y="19156"/>
                      <a:pt x="417436" y="19086"/>
                      <a:pt x="424599" y="22201"/>
                    </a:cubicBezTo>
                    <a:cubicBezTo>
                      <a:pt x="535093" y="70490"/>
                      <a:pt x="606580" y="179388"/>
                      <a:pt x="606580" y="299898"/>
                    </a:cubicBezTo>
                    <a:cubicBezTo>
                      <a:pt x="606580" y="394211"/>
                      <a:pt x="562751" y="481584"/>
                      <a:pt x="490413" y="538228"/>
                    </a:cubicBezTo>
                    <a:lnTo>
                      <a:pt x="517221" y="543609"/>
                    </a:lnTo>
                    <a:cubicBezTo>
                      <a:pt x="532539" y="546725"/>
                      <a:pt x="542468" y="561594"/>
                      <a:pt x="539348" y="576888"/>
                    </a:cubicBezTo>
                    <a:cubicBezTo>
                      <a:pt x="536653" y="590341"/>
                      <a:pt x="524880" y="599687"/>
                      <a:pt x="511547" y="599687"/>
                    </a:cubicBezTo>
                    <a:cubicBezTo>
                      <a:pt x="509703" y="599687"/>
                      <a:pt x="507859" y="599404"/>
                      <a:pt x="506015" y="599121"/>
                    </a:cubicBezTo>
                    <a:lnTo>
                      <a:pt x="407578" y="579295"/>
                    </a:lnTo>
                    <a:cubicBezTo>
                      <a:pt x="407578" y="579295"/>
                      <a:pt x="407578" y="579295"/>
                      <a:pt x="407436" y="579295"/>
                    </a:cubicBezTo>
                    <a:cubicBezTo>
                      <a:pt x="406727" y="579012"/>
                      <a:pt x="405876" y="578870"/>
                      <a:pt x="405025" y="578587"/>
                    </a:cubicBezTo>
                    <a:cubicBezTo>
                      <a:pt x="404883" y="578587"/>
                      <a:pt x="404741" y="578445"/>
                      <a:pt x="404599" y="578445"/>
                    </a:cubicBezTo>
                    <a:cubicBezTo>
                      <a:pt x="403890" y="578304"/>
                      <a:pt x="403323" y="578021"/>
                      <a:pt x="402614" y="577737"/>
                    </a:cubicBezTo>
                    <a:cubicBezTo>
                      <a:pt x="402472" y="577737"/>
                      <a:pt x="402188" y="577596"/>
                      <a:pt x="402046" y="577454"/>
                    </a:cubicBezTo>
                    <a:cubicBezTo>
                      <a:pt x="401337" y="577171"/>
                      <a:pt x="400628" y="576888"/>
                      <a:pt x="400061" y="576463"/>
                    </a:cubicBezTo>
                    <a:cubicBezTo>
                      <a:pt x="399919" y="576463"/>
                      <a:pt x="399777" y="576463"/>
                      <a:pt x="399777" y="576463"/>
                    </a:cubicBezTo>
                    <a:cubicBezTo>
                      <a:pt x="399068" y="576038"/>
                      <a:pt x="398358" y="575613"/>
                      <a:pt x="397649" y="575047"/>
                    </a:cubicBezTo>
                    <a:cubicBezTo>
                      <a:pt x="397507" y="575047"/>
                      <a:pt x="397366" y="574905"/>
                      <a:pt x="397224" y="574764"/>
                    </a:cubicBezTo>
                    <a:cubicBezTo>
                      <a:pt x="396515" y="574480"/>
                      <a:pt x="395947" y="573914"/>
                      <a:pt x="395380" y="573489"/>
                    </a:cubicBezTo>
                    <a:cubicBezTo>
                      <a:pt x="395380" y="573489"/>
                      <a:pt x="395238" y="573347"/>
                      <a:pt x="395096" y="573206"/>
                    </a:cubicBezTo>
                    <a:cubicBezTo>
                      <a:pt x="393820" y="572073"/>
                      <a:pt x="392543" y="570940"/>
                      <a:pt x="391408" y="569524"/>
                    </a:cubicBezTo>
                    <a:cubicBezTo>
                      <a:pt x="391266" y="569382"/>
                      <a:pt x="391266" y="569382"/>
                      <a:pt x="391125" y="569241"/>
                    </a:cubicBezTo>
                    <a:cubicBezTo>
                      <a:pt x="390699" y="568674"/>
                      <a:pt x="390274" y="568108"/>
                      <a:pt x="389848" y="567400"/>
                    </a:cubicBezTo>
                    <a:cubicBezTo>
                      <a:pt x="389706" y="567400"/>
                      <a:pt x="389706" y="567258"/>
                      <a:pt x="389564" y="567117"/>
                    </a:cubicBezTo>
                    <a:cubicBezTo>
                      <a:pt x="389564" y="567117"/>
                      <a:pt x="389564" y="567117"/>
                      <a:pt x="389564" y="566975"/>
                    </a:cubicBezTo>
                    <a:cubicBezTo>
                      <a:pt x="388997" y="566267"/>
                      <a:pt x="388572" y="565559"/>
                      <a:pt x="388146" y="564709"/>
                    </a:cubicBezTo>
                    <a:cubicBezTo>
                      <a:pt x="387862" y="564143"/>
                      <a:pt x="387579" y="563435"/>
                      <a:pt x="387295" y="562868"/>
                    </a:cubicBezTo>
                    <a:cubicBezTo>
                      <a:pt x="387295" y="562727"/>
                      <a:pt x="387153" y="562585"/>
                      <a:pt x="387153" y="562585"/>
                    </a:cubicBezTo>
                    <a:cubicBezTo>
                      <a:pt x="387011" y="562019"/>
                      <a:pt x="386728" y="561594"/>
                      <a:pt x="386586" y="561169"/>
                    </a:cubicBezTo>
                    <a:cubicBezTo>
                      <a:pt x="386444" y="560744"/>
                      <a:pt x="386302" y="560319"/>
                      <a:pt x="386160" y="559895"/>
                    </a:cubicBezTo>
                    <a:cubicBezTo>
                      <a:pt x="386018" y="559470"/>
                      <a:pt x="386018" y="559045"/>
                      <a:pt x="385877" y="558620"/>
                    </a:cubicBezTo>
                    <a:cubicBezTo>
                      <a:pt x="385735" y="558195"/>
                      <a:pt x="385593" y="557629"/>
                      <a:pt x="385451" y="557062"/>
                    </a:cubicBezTo>
                    <a:cubicBezTo>
                      <a:pt x="385451" y="556779"/>
                      <a:pt x="385309" y="556496"/>
                      <a:pt x="385309" y="556213"/>
                    </a:cubicBezTo>
                    <a:cubicBezTo>
                      <a:pt x="385167" y="555646"/>
                      <a:pt x="385167" y="554938"/>
                      <a:pt x="385025" y="554372"/>
                    </a:cubicBezTo>
                    <a:cubicBezTo>
                      <a:pt x="385025" y="554089"/>
                      <a:pt x="385025" y="553805"/>
                      <a:pt x="385025" y="553664"/>
                    </a:cubicBezTo>
                    <a:cubicBezTo>
                      <a:pt x="384884" y="552956"/>
                      <a:pt x="384884" y="552248"/>
                      <a:pt x="384884" y="551540"/>
                    </a:cubicBezTo>
                    <a:cubicBezTo>
                      <a:pt x="384884" y="551256"/>
                      <a:pt x="384884" y="551115"/>
                      <a:pt x="384884" y="550831"/>
                    </a:cubicBezTo>
                    <a:cubicBezTo>
                      <a:pt x="384884" y="550123"/>
                      <a:pt x="385025" y="549415"/>
                      <a:pt x="385025" y="548849"/>
                    </a:cubicBezTo>
                    <a:cubicBezTo>
                      <a:pt x="385025" y="548566"/>
                      <a:pt x="385167" y="548283"/>
                      <a:pt x="385167" y="547999"/>
                    </a:cubicBezTo>
                    <a:cubicBezTo>
                      <a:pt x="385167" y="547291"/>
                      <a:pt x="385309" y="546725"/>
                      <a:pt x="385451" y="546158"/>
                    </a:cubicBezTo>
                    <a:cubicBezTo>
                      <a:pt x="385451" y="546017"/>
                      <a:pt x="385451" y="546017"/>
                      <a:pt x="385451" y="545875"/>
                    </a:cubicBezTo>
                    <a:lnTo>
                      <a:pt x="405309" y="447739"/>
                    </a:lnTo>
                    <a:cubicBezTo>
                      <a:pt x="408429" y="432445"/>
                      <a:pt x="423322" y="422533"/>
                      <a:pt x="438783" y="425648"/>
                    </a:cubicBezTo>
                    <a:cubicBezTo>
                      <a:pt x="454102" y="428622"/>
                      <a:pt x="464031" y="443633"/>
                      <a:pt x="460910" y="458927"/>
                    </a:cubicBezTo>
                    <a:lnTo>
                      <a:pt x="453676" y="495037"/>
                    </a:lnTo>
                    <a:cubicBezTo>
                      <a:pt x="513391" y="449014"/>
                      <a:pt x="549844" y="377359"/>
                      <a:pt x="549844" y="299898"/>
                    </a:cubicBezTo>
                    <a:cubicBezTo>
                      <a:pt x="549844" y="201904"/>
                      <a:pt x="491831" y="113398"/>
                      <a:pt x="401904" y="74172"/>
                    </a:cubicBezTo>
                    <a:cubicBezTo>
                      <a:pt x="387579" y="67799"/>
                      <a:pt x="380912" y="51231"/>
                      <a:pt x="387295" y="36787"/>
                    </a:cubicBezTo>
                    <a:cubicBezTo>
                      <a:pt x="390415" y="29636"/>
                      <a:pt x="396160" y="24431"/>
                      <a:pt x="402915" y="21794"/>
                    </a:cubicBezTo>
                    <a:close/>
                    <a:moveTo>
                      <a:pt x="100707" y="526"/>
                    </a:moveTo>
                    <a:lnTo>
                      <a:pt x="199002" y="20351"/>
                    </a:lnTo>
                    <a:cubicBezTo>
                      <a:pt x="199286" y="20493"/>
                      <a:pt x="199427" y="20493"/>
                      <a:pt x="199711" y="20635"/>
                    </a:cubicBezTo>
                    <a:cubicBezTo>
                      <a:pt x="200278" y="20776"/>
                      <a:pt x="200846" y="20918"/>
                      <a:pt x="201413" y="21059"/>
                    </a:cubicBezTo>
                    <a:cubicBezTo>
                      <a:pt x="201839" y="21201"/>
                      <a:pt x="202264" y="21343"/>
                      <a:pt x="202690" y="21484"/>
                    </a:cubicBezTo>
                    <a:cubicBezTo>
                      <a:pt x="203115" y="21626"/>
                      <a:pt x="203541" y="21768"/>
                      <a:pt x="203966" y="21909"/>
                    </a:cubicBezTo>
                    <a:cubicBezTo>
                      <a:pt x="204534" y="22192"/>
                      <a:pt x="204959" y="22334"/>
                      <a:pt x="205385" y="22617"/>
                    </a:cubicBezTo>
                    <a:cubicBezTo>
                      <a:pt x="205810" y="22759"/>
                      <a:pt x="206094" y="22900"/>
                      <a:pt x="206519" y="23042"/>
                    </a:cubicBezTo>
                    <a:cubicBezTo>
                      <a:pt x="206945" y="23325"/>
                      <a:pt x="207370" y="23608"/>
                      <a:pt x="207938" y="23892"/>
                    </a:cubicBezTo>
                    <a:cubicBezTo>
                      <a:pt x="208222" y="24033"/>
                      <a:pt x="208505" y="24317"/>
                      <a:pt x="208931" y="24458"/>
                    </a:cubicBezTo>
                    <a:cubicBezTo>
                      <a:pt x="209356" y="24741"/>
                      <a:pt x="209640" y="25025"/>
                      <a:pt x="210065" y="25308"/>
                    </a:cubicBezTo>
                    <a:cubicBezTo>
                      <a:pt x="210491" y="25591"/>
                      <a:pt x="210775" y="25874"/>
                      <a:pt x="211200" y="26157"/>
                    </a:cubicBezTo>
                    <a:cubicBezTo>
                      <a:pt x="211484" y="26441"/>
                      <a:pt x="211768" y="26724"/>
                      <a:pt x="212193" y="27007"/>
                    </a:cubicBezTo>
                    <a:cubicBezTo>
                      <a:pt x="212477" y="27290"/>
                      <a:pt x="212902" y="27574"/>
                      <a:pt x="213186" y="27998"/>
                    </a:cubicBezTo>
                    <a:cubicBezTo>
                      <a:pt x="213470" y="28282"/>
                      <a:pt x="213753" y="28565"/>
                      <a:pt x="214037" y="28848"/>
                    </a:cubicBezTo>
                    <a:cubicBezTo>
                      <a:pt x="214462" y="29273"/>
                      <a:pt x="214746" y="29556"/>
                      <a:pt x="215172" y="29981"/>
                    </a:cubicBezTo>
                    <a:cubicBezTo>
                      <a:pt x="215314" y="30264"/>
                      <a:pt x="215597" y="30689"/>
                      <a:pt x="215881" y="30972"/>
                    </a:cubicBezTo>
                    <a:cubicBezTo>
                      <a:pt x="216165" y="31397"/>
                      <a:pt x="216448" y="31822"/>
                      <a:pt x="216732" y="32247"/>
                    </a:cubicBezTo>
                    <a:cubicBezTo>
                      <a:pt x="217016" y="32530"/>
                      <a:pt x="217299" y="32955"/>
                      <a:pt x="217441" y="33380"/>
                    </a:cubicBezTo>
                    <a:cubicBezTo>
                      <a:pt x="217725" y="33805"/>
                      <a:pt x="218008" y="34088"/>
                      <a:pt x="218150" y="34513"/>
                    </a:cubicBezTo>
                    <a:cubicBezTo>
                      <a:pt x="218434" y="35079"/>
                      <a:pt x="218718" y="35504"/>
                      <a:pt x="219001" y="36070"/>
                    </a:cubicBezTo>
                    <a:cubicBezTo>
                      <a:pt x="219143" y="36354"/>
                      <a:pt x="219285" y="36495"/>
                      <a:pt x="219285" y="36778"/>
                    </a:cubicBezTo>
                    <a:cubicBezTo>
                      <a:pt x="219427" y="36920"/>
                      <a:pt x="219427" y="36920"/>
                      <a:pt x="219427" y="37062"/>
                    </a:cubicBezTo>
                    <a:cubicBezTo>
                      <a:pt x="219711" y="37628"/>
                      <a:pt x="219852" y="38194"/>
                      <a:pt x="220136" y="38903"/>
                    </a:cubicBezTo>
                    <a:cubicBezTo>
                      <a:pt x="220136" y="39044"/>
                      <a:pt x="220278" y="39327"/>
                      <a:pt x="220420" y="39611"/>
                    </a:cubicBezTo>
                    <a:cubicBezTo>
                      <a:pt x="220562" y="40319"/>
                      <a:pt x="220703" y="40885"/>
                      <a:pt x="220845" y="41452"/>
                    </a:cubicBezTo>
                    <a:cubicBezTo>
                      <a:pt x="220987" y="41735"/>
                      <a:pt x="220987" y="42018"/>
                      <a:pt x="221129" y="42443"/>
                    </a:cubicBezTo>
                    <a:cubicBezTo>
                      <a:pt x="221271" y="42868"/>
                      <a:pt x="221271" y="43434"/>
                      <a:pt x="221413" y="44001"/>
                    </a:cubicBezTo>
                    <a:cubicBezTo>
                      <a:pt x="221413" y="44425"/>
                      <a:pt x="221554" y="44709"/>
                      <a:pt x="221554" y="45133"/>
                    </a:cubicBezTo>
                    <a:cubicBezTo>
                      <a:pt x="221554" y="45558"/>
                      <a:pt x="221554" y="45983"/>
                      <a:pt x="221696" y="46408"/>
                    </a:cubicBezTo>
                    <a:cubicBezTo>
                      <a:pt x="221696" y="46974"/>
                      <a:pt x="221696" y="47399"/>
                      <a:pt x="221696" y="47966"/>
                    </a:cubicBezTo>
                    <a:cubicBezTo>
                      <a:pt x="221696" y="48249"/>
                      <a:pt x="221696" y="48532"/>
                      <a:pt x="221696" y="48957"/>
                    </a:cubicBezTo>
                    <a:cubicBezTo>
                      <a:pt x="221696" y="49523"/>
                      <a:pt x="221696" y="50090"/>
                      <a:pt x="221554" y="50798"/>
                    </a:cubicBezTo>
                    <a:cubicBezTo>
                      <a:pt x="221554" y="51081"/>
                      <a:pt x="221554" y="51364"/>
                      <a:pt x="221413" y="51648"/>
                    </a:cubicBezTo>
                    <a:cubicBezTo>
                      <a:pt x="221413" y="52356"/>
                      <a:pt x="221271" y="52922"/>
                      <a:pt x="221129" y="53488"/>
                    </a:cubicBezTo>
                    <a:cubicBezTo>
                      <a:pt x="221129" y="53630"/>
                      <a:pt x="221129" y="53630"/>
                      <a:pt x="221129" y="53772"/>
                    </a:cubicBezTo>
                    <a:lnTo>
                      <a:pt x="201271" y="151908"/>
                    </a:lnTo>
                    <a:cubicBezTo>
                      <a:pt x="198576" y="165361"/>
                      <a:pt x="186804" y="174708"/>
                      <a:pt x="173471" y="174708"/>
                    </a:cubicBezTo>
                    <a:cubicBezTo>
                      <a:pt x="171627" y="174708"/>
                      <a:pt x="169783" y="174425"/>
                      <a:pt x="167939" y="174141"/>
                    </a:cubicBezTo>
                    <a:cubicBezTo>
                      <a:pt x="152478" y="171026"/>
                      <a:pt x="142549" y="156015"/>
                      <a:pt x="145670" y="140721"/>
                    </a:cubicBezTo>
                    <a:lnTo>
                      <a:pt x="153046" y="104610"/>
                    </a:lnTo>
                    <a:cubicBezTo>
                      <a:pt x="93189" y="150634"/>
                      <a:pt x="56736" y="222289"/>
                      <a:pt x="56736" y="299892"/>
                    </a:cubicBezTo>
                    <a:cubicBezTo>
                      <a:pt x="56736" y="397746"/>
                      <a:pt x="114749" y="486395"/>
                      <a:pt x="204675" y="525621"/>
                    </a:cubicBezTo>
                    <a:cubicBezTo>
                      <a:pt x="219001" y="531852"/>
                      <a:pt x="225668" y="548562"/>
                      <a:pt x="219285" y="562865"/>
                    </a:cubicBezTo>
                    <a:cubicBezTo>
                      <a:pt x="214746" y="573485"/>
                      <a:pt x="204250" y="579858"/>
                      <a:pt x="193328" y="579858"/>
                    </a:cubicBezTo>
                    <a:cubicBezTo>
                      <a:pt x="189499" y="579858"/>
                      <a:pt x="185669" y="579008"/>
                      <a:pt x="181981" y="577451"/>
                    </a:cubicBezTo>
                    <a:cubicBezTo>
                      <a:pt x="71487" y="529303"/>
                      <a:pt x="0" y="420262"/>
                      <a:pt x="0" y="299892"/>
                    </a:cubicBezTo>
                    <a:cubicBezTo>
                      <a:pt x="0" y="205437"/>
                      <a:pt x="43970" y="118063"/>
                      <a:pt x="116167" y="61419"/>
                    </a:cubicBezTo>
                    <a:lnTo>
                      <a:pt x="89359" y="56037"/>
                    </a:lnTo>
                    <a:cubicBezTo>
                      <a:pt x="74041" y="53064"/>
                      <a:pt x="64112" y="38053"/>
                      <a:pt x="67232" y="22759"/>
                    </a:cubicBezTo>
                    <a:cubicBezTo>
                      <a:pt x="70353" y="7465"/>
                      <a:pt x="85246" y="-2448"/>
                      <a:pt x="100707" y="5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íṡlidé"/>
            <p:cNvSpPr/>
            <p:nvPr/>
          </p:nvSpPr>
          <p:spPr>
            <a:xfrm>
              <a:off x="6489121" y="4864589"/>
              <a:ext cx="190500" cy="190500"/>
            </a:xfrm>
            <a:prstGeom prst="ellipse">
              <a:avLst/>
            </a:prstGeom>
            <a:solidFill>
              <a:schemeClr val="accent3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3" name="îšḷiḑé"/>
            <p:cNvGrpSpPr/>
            <p:nvPr/>
          </p:nvGrpSpPr>
          <p:grpSpPr>
            <a:xfrm>
              <a:off x="8223992" y="4477317"/>
              <a:ext cx="3294908" cy="965044"/>
              <a:chOff x="8133683" y="1578132"/>
              <a:chExt cx="3385217" cy="965044"/>
            </a:xfrm>
          </p:grpSpPr>
          <p:sp>
            <p:nvSpPr>
              <p:cNvPr id="21" name="íṧḷíḍè"/>
              <p:cNvSpPr txBox="1"/>
              <p:nvPr/>
            </p:nvSpPr>
            <p:spPr>
              <a:xfrm flipH="1">
                <a:off x="8133683" y="1923634"/>
                <a:ext cx="3385216" cy="61954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2" name="ïşľíḑè"/>
              <p:cNvSpPr/>
              <p:nvPr/>
            </p:nvSpPr>
            <p:spPr>
              <a:xfrm flipH="1">
                <a:off x="8133684" y="1578132"/>
                <a:ext cx="3385216" cy="345502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/>
                  <a:t>此处输入标题</a:t>
                </a:r>
                <a:endParaRPr lang="zh-CN" altLang="en-US" sz="2000" b="1" dirty="0"/>
              </a:p>
            </p:txBody>
          </p:sp>
        </p:grpSp>
        <p:grpSp>
          <p:nvGrpSpPr>
            <p:cNvPr id="14" name="íṡḻiḓê"/>
            <p:cNvGrpSpPr/>
            <p:nvPr/>
          </p:nvGrpSpPr>
          <p:grpSpPr>
            <a:xfrm>
              <a:off x="7638841" y="4605508"/>
              <a:ext cx="556576" cy="518162"/>
              <a:chOff x="7638841" y="4605508"/>
              <a:chExt cx="556576" cy="518162"/>
            </a:xfrm>
          </p:grpSpPr>
          <p:sp>
            <p:nvSpPr>
              <p:cNvPr id="18" name="ïṡ1îďè"/>
              <p:cNvSpPr/>
              <p:nvPr/>
            </p:nvSpPr>
            <p:spPr>
              <a:xfrm>
                <a:off x="7638841" y="4605508"/>
                <a:ext cx="556576" cy="518162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accent3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3765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íś1iḍè"/>
              <p:cNvSpPr/>
              <p:nvPr/>
            </p:nvSpPr>
            <p:spPr>
              <a:xfrm>
                <a:off x="7694523" y="4657718"/>
                <a:ext cx="476190" cy="443325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/>
              <a:p>
                <a:pPr algn="ctr" defTabSz="913765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íśḻide"/>
              <p:cNvSpPr/>
              <p:nvPr/>
            </p:nvSpPr>
            <p:spPr>
              <a:xfrm>
                <a:off x="7785498" y="4734135"/>
                <a:ext cx="263262" cy="260908"/>
              </a:xfrm>
              <a:custGeom>
                <a:avLst/>
                <a:gdLst>
                  <a:gd name="connsiteX0" fmla="*/ 11609 w 602948"/>
                  <a:gd name="connsiteY0" fmla="*/ 551743 h 597558"/>
                  <a:gd name="connsiteX1" fmla="*/ 591339 w 602948"/>
                  <a:gd name="connsiteY1" fmla="*/ 551743 h 597558"/>
                  <a:gd name="connsiteX2" fmla="*/ 591339 w 602948"/>
                  <a:gd name="connsiteY2" fmla="*/ 597558 h 597558"/>
                  <a:gd name="connsiteX3" fmla="*/ 11609 w 602948"/>
                  <a:gd name="connsiteY3" fmla="*/ 597558 h 597558"/>
                  <a:gd name="connsiteX4" fmla="*/ 76185 w 602948"/>
                  <a:gd name="connsiteY4" fmla="*/ 479601 h 597558"/>
                  <a:gd name="connsiteX5" fmla="*/ 526763 w 602948"/>
                  <a:gd name="connsiteY5" fmla="*/ 479601 h 597558"/>
                  <a:gd name="connsiteX6" fmla="*/ 526763 w 602948"/>
                  <a:gd name="connsiteY6" fmla="*/ 525312 h 597558"/>
                  <a:gd name="connsiteX7" fmla="*/ 76185 w 602948"/>
                  <a:gd name="connsiteY7" fmla="*/ 525312 h 597558"/>
                  <a:gd name="connsiteX8" fmla="*/ 307952 w 602948"/>
                  <a:gd name="connsiteY8" fmla="*/ 313239 h 597558"/>
                  <a:gd name="connsiteX9" fmla="*/ 332468 w 602948"/>
                  <a:gd name="connsiteY9" fmla="*/ 323560 h 597558"/>
                  <a:gd name="connsiteX10" fmla="*/ 345371 w 602948"/>
                  <a:gd name="connsiteY10" fmla="*/ 349362 h 597558"/>
                  <a:gd name="connsiteX11" fmla="*/ 340855 w 602948"/>
                  <a:gd name="connsiteY11" fmla="*/ 368069 h 597558"/>
                  <a:gd name="connsiteX12" fmla="*/ 307952 w 602948"/>
                  <a:gd name="connsiteY12" fmla="*/ 385485 h 597558"/>
                  <a:gd name="connsiteX13" fmla="*/ 294995 w 602948"/>
                  <a:gd name="connsiteY13" fmla="*/ 221091 h 597558"/>
                  <a:gd name="connsiteX14" fmla="*/ 294995 w 602948"/>
                  <a:gd name="connsiteY14" fmla="*/ 285563 h 597558"/>
                  <a:gd name="connsiteX15" fmla="*/ 270454 w 602948"/>
                  <a:gd name="connsiteY15" fmla="*/ 274603 h 597558"/>
                  <a:gd name="connsiteX16" fmla="*/ 261412 w 602948"/>
                  <a:gd name="connsiteY16" fmla="*/ 253327 h 597558"/>
                  <a:gd name="connsiteX17" fmla="*/ 269162 w 602948"/>
                  <a:gd name="connsiteY17" fmla="*/ 232051 h 597558"/>
                  <a:gd name="connsiteX18" fmla="*/ 294995 w 602948"/>
                  <a:gd name="connsiteY18" fmla="*/ 221091 h 597558"/>
                  <a:gd name="connsiteX19" fmla="*/ 295020 w 602948"/>
                  <a:gd name="connsiteY19" fmla="*/ 182425 h 597558"/>
                  <a:gd name="connsiteX20" fmla="*/ 295020 w 602948"/>
                  <a:gd name="connsiteY20" fmla="*/ 200475 h 597558"/>
                  <a:gd name="connsiteX21" fmla="*/ 252417 w 602948"/>
                  <a:gd name="connsiteY21" fmla="*/ 217881 h 597558"/>
                  <a:gd name="connsiteX22" fmla="*/ 236925 w 602948"/>
                  <a:gd name="connsiteY22" fmla="*/ 255270 h 597558"/>
                  <a:gd name="connsiteX23" fmla="*/ 251126 w 602948"/>
                  <a:gd name="connsiteY23" fmla="*/ 291370 h 597558"/>
                  <a:gd name="connsiteX24" fmla="*/ 295020 w 602948"/>
                  <a:gd name="connsiteY24" fmla="*/ 310065 h 597558"/>
                  <a:gd name="connsiteX25" fmla="*/ 295020 w 602948"/>
                  <a:gd name="connsiteY25" fmla="*/ 384843 h 597558"/>
                  <a:gd name="connsiteX26" fmla="*/ 263390 w 602948"/>
                  <a:gd name="connsiteY26" fmla="*/ 367438 h 597558"/>
                  <a:gd name="connsiteX27" fmla="*/ 257581 w 602948"/>
                  <a:gd name="connsiteY27" fmla="*/ 340363 h 597558"/>
                  <a:gd name="connsiteX28" fmla="*/ 233052 w 602948"/>
                  <a:gd name="connsiteY28" fmla="*/ 340363 h 597558"/>
                  <a:gd name="connsiteX29" fmla="*/ 240798 w 602948"/>
                  <a:gd name="connsiteY29" fmla="*/ 377752 h 597558"/>
                  <a:gd name="connsiteX30" fmla="*/ 295020 w 602948"/>
                  <a:gd name="connsiteY30" fmla="*/ 405472 h 597558"/>
                  <a:gd name="connsiteX31" fmla="*/ 295020 w 602948"/>
                  <a:gd name="connsiteY31" fmla="*/ 431902 h 597558"/>
                  <a:gd name="connsiteX32" fmla="*/ 307929 w 602948"/>
                  <a:gd name="connsiteY32" fmla="*/ 431902 h 597558"/>
                  <a:gd name="connsiteX33" fmla="*/ 307929 w 602948"/>
                  <a:gd name="connsiteY33" fmla="*/ 405472 h 597558"/>
                  <a:gd name="connsiteX34" fmla="*/ 346014 w 602948"/>
                  <a:gd name="connsiteY34" fmla="*/ 394513 h 597558"/>
                  <a:gd name="connsiteX35" fmla="*/ 369897 w 602948"/>
                  <a:gd name="connsiteY35" fmla="*/ 342941 h 597558"/>
                  <a:gd name="connsiteX36" fmla="*/ 351178 w 602948"/>
                  <a:gd name="connsiteY36" fmla="*/ 304907 h 597558"/>
                  <a:gd name="connsiteX37" fmla="*/ 307929 w 602948"/>
                  <a:gd name="connsiteY37" fmla="*/ 288147 h 597558"/>
                  <a:gd name="connsiteX38" fmla="*/ 307929 w 602948"/>
                  <a:gd name="connsiteY38" fmla="*/ 221104 h 597558"/>
                  <a:gd name="connsiteX39" fmla="*/ 335686 w 602948"/>
                  <a:gd name="connsiteY39" fmla="*/ 235931 h 597558"/>
                  <a:gd name="connsiteX40" fmla="*/ 341495 w 602948"/>
                  <a:gd name="connsiteY40" fmla="*/ 253981 h 597558"/>
                  <a:gd name="connsiteX41" fmla="*/ 365378 w 602948"/>
                  <a:gd name="connsiteY41" fmla="*/ 253981 h 597558"/>
                  <a:gd name="connsiteX42" fmla="*/ 349887 w 602948"/>
                  <a:gd name="connsiteY42" fmla="*/ 216591 h 597558"/>
                  <a:gd name="connsiteX43" fmla="*/ 307929 w 602948"/>
                  <a:gd name="connsiteY43" fmla="*/ 200475 h 597558"/>
                  <a:gd name="connsiteX44" fmla="*/ 307929 w 602948"/>
                  <a:gd name="connsiteY44" fmla="*/ 182425 h 597558"/>
                  <a:gd name="connsiteX45" fmla="*/ 301475 w 602948"/>
                  <a:gd name="connsiteY45" fmla="*/ 150193 h 597558"/>
                  <a:gd name="connsiteX46" fmla="*/ 458975 w 602948"/>
                  <a:gd name="connsiteY46" fmla="*/ 307486 h 597558"/>
                  <a:gd name="connsiteX47" fmla="*/ 301475 w 602948"/>
                  <a:gd name="connsiteY47" fmla="*/ 464779 h 597558"/>
                  <a:gd name="connsiteX48" fmla="*/ 143974 w 602948"/>
                  <a:gd name="connsiteY48" fmla="*/ 307486 h 597558"/>
                  <a:gd name="connsiteX49" fmla="*/ 301475 w 602948"/>
                  <a:gd name="connsiteY49" fmla="*/ 150193 h 597558"/>
                  <a:gd name="connsiteX50" fmla="*/ 301474 w 602948"/>
                  <a:gd name="connsiteY50" fmla="*/ 0 h 597558"/>
                  <a:gd name="connsiteX51" fmla="*/ 602948 w 602948"/>
                  <a:gd name="connsiteY51" fmla="*/ 218500 h 597558"/>
                  <a:gd name="connsiteX52" fmla="*/ 531291 w 602948"/>
                  <a:gd name="connsiteY52" fmla="*/ 218500 h 597558"/>
                  <a:gd name="connsiteX53" fmla="*/ 301474 w 602948"/>
                  <a:gd name="connsiteY53" fmla="*/ 52208 h 597558"/>
                  <a:gd name="connsiteX54" fmla="*/ 71657 w 602948"/>
                  <a:gd name="connsiteY54" fmla="*/ 218500 h 597558"/>
                  <a:gd name="connsiteX55" fmla="*/ 0 w 602948"/>
                  <a:gd name="connsiteY55" fmla="*/ 218500 h 5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2948" h="597558">
                    <a:moveTo>
                      <a:pt x="11609" y="551743"/>
                    </a:moveTo>
                    <a:lnTo>
                      <a:pt x="591339" y="551743"/>
                    </a:lnTo>
                    <a:lnTo>
                      <a:pt x="591339" y="597558"/>
                    </a:lnTo>
                    <a:lnTo>
                      <a:pt x="11609" y="597558"/>
                    </a:lnTo>
                    <a:close/>
                    <a:moveTo>
                      <a:pt x="76185" y="479601"/>
                    </a:moveTo>
                    <a:lnTo>
                      <a:pt x="526763" y="479601"/>
                    </a:lnTo>
                    <a:lnTo>
                      <a:pt x="526763" y="525312"/>
                    </a:lnTo>
                    <a:lnTo>
                      <a:pt x="76185" y="525312"/>
                    </a:lnTo>
                    <a:close/>
                    <a:moveTo>
                      <a:pt x="307952" y="313239"/>
                    </a:moveTo>
                    <a:cubicBezTo>
                      <a:pt x="319565" y="316464"/>
                      <a:pt x="327952" y="319690"/>
                      <a:pt x="332468" y="323560"/>
                    </a:cubicBezTo>
                    <a:cubicBezTo>
                      <a:pt x="340855" y="329365"/>
                      <a:pt x="345371" y="337751"/>
                      <a:pt x="345371" y="349362"/>
                    </a:cubicBezTo>
                    <a:cubicBezTo>
                      <a:pt x="345371" y="356458"/>
                      <a:pt x="343436" y="362908"/>
                      <a:pt x="340855" y="368069"/>
                    </a:cubicBezTo>
                    <a:cubicBezTo>
                      <a:pt x="334403" y="379034"/>
                      <a:pt x="324081" y="384840"/>
                      <a:pt x="307952" y="385485"/>
                    </a:cubicBezTo>
                    <a:close/>
                    <a:moveTo>
                      <a:pt x="294995" y="221091"/>
                    </a:moveTo>
                    <a:lnTo>
                      <a:pt x="294995" y="285563"/>
                    </a:lnTo>
                    <a:cubicBezTo>
                      <a:pt x="284662" y="283629"/>
                      <a:pt x="276912" y="279761"/>
                      <a:pt x="270454" y="274603"/>
                    </a:cubicBezTo>
                    <a:cubicBezTo>
                      <a:pt x="264641" y="269445"/>
                      <a:pt x="261412" y="262353"/>
                      <a:pt x="261412" y="253327"/>
                    </a:cubicBezTo>
                    <a:cubicBezTo>
                      <a:pt x="261412" y="246235"/>
                      <a:pt x="263995" y="239143"/>
                      <a:pt x="269162" y="232051"/>
                    </a:cubicBezTo>
                    <a:cubicBezTo>
                      <a:pt x="274329" y="224959"/>
                      <a:pt x="283370" y="221736"/>
                      <a:pt x="294995" y="221091"/>
                    </a:cubicBezTo>
                    <a:close/>
                    <a:moveTo>
                      <a:pt x="295020" y="182425"/>
                    </a:moveTo>
                    <a:lnTo>
                      <a:pt x="295020" y="200475"/>
                    </a:lnTo>
                    <a:cubicBezTo>
                      <a:pt x="276946" y="201120"/>
                      <a:pt x="262745" y="206277"/>
                      <a:pt x="252417" y="217881"/>
                    </a:cubicBezTo>
                    <a:cubicBezTo>
                      <a:pt x="242089" y="228840"/>
                      <a:pt x="236925" y="241088"/>
                      <a:pt x="236925" y="255270"/>
                    </a:cubicBezTo>
                    <a:cubicBezTo>
                      <a:pt x="236925" y="270741"/>
                      <a:pt x="242089" y="282990"/>
                      <a:pt x="251126" y="291370"/>
                    </a:cubicBezTo>
                    <a:cubicBezTo>
                      <a:pt x="260808" y="300395"/>
                      <a:pt x="275655" y="306197"/>
                      <a:pt x="295020" y="310065"/>
                    </a:cubicBezTo>
                    <a:lnTo>
                      <a:pt x="295020" y="384843"/>
                    </a:lnTo>
                    <a:cubicBezTo>
                      <a:pt x="279528" y="383554"/>
                      <a:pt x="269200" y="377752"/>
                      <a:pt x="263390" y="367438"/>
                    </a:cubicBezTo>
                    <a:cubicBezTo>
                      <a:pt x="260163" y="361636"/>
                      <a:pt x="258226" y="352611"/>
                      <a:pt x="257581" y="340363"/>
                    </a:cubicBezTo>
                    <a:lnTo>
                      <a:pt x="233052" y="340363"/>
                    </a:lnTo>
                    <a:cubicBezTo>
                      <a:pt x="233052" y="355834"/>
                      <a:pt x="235634" y="368082"/>
                      <a:pt x="240798" y="377752"/>
                    </a:cubicBezTo>
                    <a:cubicBezTo>
                      <a:pt x="250481" y="394513"/>
                      <a:pt x="268554" y="404183"/>
                      <a:pt x="295020" y="405472"/>
                    </a:cubicBezTo>
                    <a:lnTo>
                      <a:pt x="295020" y="431902"/>
                    </a:lnTo>
                    <a:lnTo>
                      <a:pt x="307929" y="431902"/>
                    </a:lnTo>
                    <a:lnTo>
                      <a:pt x="307929" y="405472"/>
                    </a:lnTo>
                    <a:cubicBezTo>
                      <a:pt x="324712" y="403538"/>
                      <a:pt x="337622" y="399670"/>
                      <a:pt x="346014" y="394513"/>
                    </a:cubicBezTo>
                    <a:cubicBezTo>
                      <a:pt x="362151" y="384199"/>
                      <a:pt x="369897" y="366793"/>
                      <a:pt x="369897" y="342941"/>
                    </a:cubicBezTo>
                    <a:cubicBezTo>
                      <a:pt x="369897" y="326181"/>
                      <a:pt x="363442" y="313288"/>
                      <a:pt x="351178" y="304907"/>
                    </a:cubicBezTo>
                    <a:cubicBezTo>
                      <a:pt x="344077" y="299750"/>
                      <a:pt x="329231" y="293948"/>
                      <a:pt x="307929" y="288147"/>
                    </a:cubicBezTo>
                    <a:lnTo>
                      <a:pt x="307929" y="221104"/>
                    </a:lnTo>
                    <a:cubicBezTo>
                      <a:pt x="320839" y="221748"/>
                      <a:pt x="329876" y="226906"/>
                      <a:pt x="335686" y="235931"/>
                    </a:cubicBezTo>
                    <a:cubicBezTo>
                      <a:pt x="338913" y="241088"/>
                      <a:pt x="340850" y="246890"/>
                      <a:pt x="341495" y="253981"/>
                    </a:cubicBezTo>
                    <a:lnTo>
                      <a:pt x="365378" y="253981"/>
                    </a:lnTo>
                    <a:cubicBezTo>
                      <a:pt x="364733" y="238509"/>
                      <a:pt x="359569" y="225616"/>
                      <a:pt x="349887" y="216591"/>
                    </a:cubicBezTo>
                    <a:cubicBezTo>
                      <a:pt x="340204" y="206922"/>
                      <a:pt x="326649" y="201764"/>
                      <a:pt x="307929" y="200475"/>
                    </a:cubicBezTo>
                    <a:lnTo>
                      <a:pt x="307929" y="182425"/>
                    </a:lnTo>
                    <a:close/>
                    <a:moveTo>
                      <a:pt x="301475" y="150193"/>
                    </a:moveTo>
                    <a:cubicBezTo>
                      <a:pt x="388616" y="150193"/>
                      <a:pt x="458975" y="220459"/>
                      <a:pt x="458975" y="307486"/>
                    </a:cubicBezTo>
                    <a:cubicBezTo>
                      <a:pt x="458975" y="393868"/>
                      <a:pt x="388616" y="464779"/>
                      <a:pt x="301475" y="464779"/>
                    </a:cubicBezTo>
                    <a:cubicBezTo>
                      <a:pt x="214333" y="464779"/>
                      <a:pt x="143974" y="393868"/>
                      <a:pt x="143974" y="307486"/>
                    </a:cubicBezTo>
                    <a:cubicBezTo>
                      <a:pt x="143974" y="220459"/>
                      <a:pt x="214333" y="150193"/>
                      <a:pt x="301475" y="150193"/>
                    </a:cubicBezTo>
                    <a:close/>
                    <a:moveTo>
                      <a:pt x="301474" y="0"/>
                    </a:moveTo>
                    <a:lnTo>
                      <a:pt x="602948" y="218500"/>
                    </a:lnTo>
                    <a:lnTo>
                      <a:pt x="531291" y="218500"/>
                    </a:lnTo>
                    <a:lnTo>
                      <a:pt x="301474" y="52208"/>
                    </a:lnTo>
                    <a:lnTo>
                      <a:pt x="71657" y="218500"/>
                    </a:lnTo>
                    <a:lnTo>
                      <a:pt x="0" y="218500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" name="直接连接符 14"/>
            <p:cNvCxnSpPr>
              <a:stCxn id="6" idx="6"/>
            </p:cNvCxnSpPr>
            <p:nvPr/>
          </p:nvCxnSpPr>
          <p:spPr>
            <a:xfrm flipV="1">
              <a:off x="6679621" y="2310606"/>
              <a:ext cx="3960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6"/>
            </p:cNvCxnSpPr>
            <p:nvPr/>
          </p:nvCxnSpPr>
          <p:spPr>
            <a:xfrm>
              <a:off x="6679621" y="3638550"/>
              <a:ext cx="3960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2" idx="6"/>
            </p:cNvCxnSpPr>
            <p:nvPr/>
          </p:nvCxnSpPr>
          <p:spPr>
            <a:xfrm>
              <a:off x="6679621" y="4959839"/>
              <a:ext cx="3960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182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3" name="ïŝļîḑe"/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185" name="椭圆 184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87" name="图片 1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12" y="104166"/>
            <a:ext cx="1197951" cy="1192079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677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544340"/>
            <a:ext cx="10845800" cy="3912007"/>
            <a:chOff x="673099" y="1544340"/>
            <a:chExt cx="10845800" cy="3912007"/>
          </a:xfrm>
        </p:grpSpPr>
        <p:grpSp>
          <p:nvGrpSpPr>
            <p:cNvPr id="4" name="îṥļîďê"/>
            <p:cNvGrpSpPr/>
            <p:nvPr/>
          </p:nvGrpSpPr>
          <p:grpSpPr>
            <a:xfrm>
              <a:off x="1060729" y="2013946"/>
              <a:ext cx="1885667" cy="1975570"/>
              <a:chOff x="4438238" y="2424332"/>
              <a:chExt cx="2030357" cy="2127157"/>
            </a:xfrm>
          </p:grpSpPr>
          <p:sp>
            <p:nvSpPr>
              <p:cNvPr id="39" name="iṥḻíḑè"/>
              <p:cNvSpPr/>
              <p:nvPr/>
            </p:nvSpPr>
            <p:spPr>
              <a:xfrm rot="16200000">
                <a:off x="5034875" y="1827695"/>
                <a:ext cx="837084" cy="2030357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î$ḻîďé"/>
              <p:cNvSpPr/>
              <p:nvPr/>
            </p:nvSpPr>
            <p:spPr>
              <a:xfrm rot="5400000" flipV="1">
                <a:off x="4829543" y="2912437"/>
                <a:ext cx="1247747" cy="2030357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íṩľíḑé"/>
            <p:cNvGrpSpPr/>
            <p:nvPr/>
          </p:nvGrpSpPr>
          <p:grpSpPr>
            <a:xfrm>
              <a:off x="3789021" y="2013946"/>
              <a:ext cx="1885667" cy="1975570"/>
              <a:chOff x="4438238" y="2424332"/>
              <a:chExt cx="2030357" cy="2127157"/>
            </a:xfrm>
          </p:grpSpPr>
          <p:sp>
            <p:nvSpPr>
              <p:cNvPr id="37" name="îṣļiḑé"/>
              <p:cNvSpPr/>
              <p:nvPr/>
            </p:nvSpPr>
            <p:spPr>
              <a:xfrm rot="16200000">
                <a:off x="5034875" y="1827695"/>
                <a:ext cx="837084" cy="2030357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ïS1iďe"/>
              <p:cNvSpPr/>
              <p:nvPr/>
            </p:nvSpPr>
            <p:spPr>
              <a:xfrm rot="5400000" flipV="1">
                <a:off x="4829543" y="2912437"/>
                <a:ext cx="1247747" cy="2030357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iŝḻíďé"/>
            <p:cNvGrpSpPr/>
            <p:nvPr/>
          </p:nvGrpSpPr>
          <p:grpSpPr>
            <a:xfrm>
              <a:off x="6517312" y="2013946"/>
              <a:ext cx="1885667" cy="1975570"/>
              <a:chOff x="4438238" y="2424332"/>
              <a:chExt cx="2030357" cy="2127157"/>
            </a:xfrm>
          </p:grpSpPr>
          <p:sp>
            <p:nvSpPr>
              <p:cNvPr id="35" name="íśliḓê"/>
              <p:cNvSpPr/>
              <p:nvPr/>
            </p:nvSpPr>
            <p:spPr>
              <a:xfrm rot="16200000">
                <a:off x="5034875" y="1827695"/>
                <a:ext cx="837084" cy="2030357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ïsľîḓè"/>
              <p:cNvSpPr/>
              <p:nvPr/>
            </p:nvSpPr>
            <p:spPr>
              <a:xfrm rot="5400000" flipV="1">
                <a:off x="4829543" y="2912437"/>
                <a:ext cx="1247747" cy="2030357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îšľiďé"/>
            <p:cNvGrpSpPr/>
            <p:nvPr/>
          </p:nvGrpSpPr>
          <p:grpSpPr>
            <a:xfrm>
              <a:off x="9245603" y="2013946"/>
              <a:ext cx="1885667" cy="1975570"/>
              <a:chOff x="4438238" y="2424332"/>
              <a:chExt cx="2030357" cy="2127157"/>
            </a:xfrm>
          </p:grpSpPr>
          <p:sp>
            <p:nvSpPr>
              <p:cNvPr id="33" name="îṥľíḍé"/>
              <p:cNvSpPr/>
              <p:nvPr/>
            </p:nvSpPr>
            <p:spPr>
              <a:xfrm rot="16200000">
                <a:off x="5034875" y="1827695"/>
                <a:ext cx="837084" cy="2030357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îṩḷîdé"/>
              <p:cNvSpPr/>
              <p:nvPr/>
            </p:nvSpPr>
            <p:spPr>
              <a:xfrm rot="5400000" flipV="1">
                <a:off x="4829543" y="2912437"/>
                <a:ext cx="1247747" cy="2030357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i$ḷiḍè"/>
            <p:cNvSpPr txBox="1"/>
            <p:nvPr/>
          </p:nvSpPr>
          <p:spPr bwMode="auto">
            <a:xfrm>
              <a:off x="1060730" y="2358777"/>
              <a:ext cx="1885667" cy="4325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01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ïSļïdè"/>
            <p:cNvSpPr txBox="1"/>
            <p:nvPr/>
          </p:nvSpPr>
          <p:spPr bwMode="auto">
            <a:xfrm>
              <a:off x="3789021" y="2358777"/>
              <a:ext cx="1885667" cy="4325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02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iṣľiďê"/>
            <p:cNvSpPr txBox="1"/>
            <p:nvPr/>
          </p:nvSpPr>
          <p:spPr bwMode="auto">
            <a:xfrm>
              <a:off x="6517312" y="2358777"/>
              <a:ext cx="1885667" cy="4325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03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işḻiḍe"/>
            <p:cNvSpPr txBox="1"/>
            <p:nvPr/>
          </p:nvSpPr>
          <p:spPr bwMode="auto">
            <a:xfrm>
              <a:off x="9245603" y="2358777"/>
              <a:ext cx="1885667" cy="4325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04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íṩļíḍè"/>
            <p:cNvSpPr/>
            <p:nvPr/>
          </p:nvSpPr>
          <p:spPr>
            <a:xfrm>
              <a:off x="673099" y="5234892"/>
              <a:ext cx="10845800" cy="14287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íṥ1ïdé"/>
            <p:cNvSpPr/>
            <p:nvPr/>
          </p:nvSpPr>
          <p:spPr>
            <a:xfrm>
              <a:off x="1853544" y="5156310"/>
              <a:ext cx="300037" cy="3000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iṣļiďé"/>
            <p:cNvSpPr/>
            <p:nvPr/>
          </p:nvSpPr>
          <p:spPr>
            <a:xfrm>
              <a:off x="4581835" y="5156310"/>
              <a:ext cx="300037" cy="3000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ïṧļiḋê"/>
            <p:cNvSpPr/>
            <p:nvPr/>
          </p:nvSpPr>
          <p:spPr>
            <a:xfrm>
              <a:off x="7310126" y="5156310"/>
              <a:ext cx="300037" cy="3000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íṣļïḑe"/>
            <p:cNvSpPr/>
            <p:nvPr/>
          </p:nvSpPr>
          <p:spPr>
            <a:xfrm>
              <a:off x="10038417" y="5156310"/>
              <a:ext cx="300037" cy="30003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34" idx="3"/>
              <a:endCxn id="16" idx="0"/>
            </p:cNvCxnSpPr>
            <p:nvPr/>
          </p:nvCxnSpPr>
          <p:spPr>
            <a:xfrm flipH="1">
              <a:off x="10188436" y="3989514"/>
              <a:ext cx="1" cy="11667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36" idx="3"/>
              <a:endCxn id="15" idx="0"/>
            </p:cNvCxnSpPr>
            <p:nvPr/>
          </p:nvCxnSpPr>
          <p:spPr>
            <a:xfrm flipH="1">
              <a:off x="7460145" y="3989514"/>
              <a:ext cx="1" cy="11667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38" idx="3"/>
              <a:endCxn id="14" idx="0"/>
            </p:cNvCxnSpPr>
            <p:nvPr/>
          </p:nvCxnSpPr>
          <p:spPr>
            <a:xfrm flipH="1">
              <a:off x="4731854" y="3989514"/>
              <a:ext cx="1" cy="11667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40" idx="3"/>
              <a:endCxn id="13" idx="0"/>
            </p:cNvCxnSpPr>
            <p:nvPr/>
          </p:nvCxnSpPr>
          <p:spPr>
            <a:xfrm>
              <a:off x="2003563" y="3989514"/>
              <a:ext cx="0" cy="11667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îšḷîďê"/>
            <p:cNvSpPr/>
            <p:nvPr/>
          </p:nvSpPr>
          <p:spPr bwMode="auto">
            <a:xfrm>
              <a:off x="1844897" y="1563136"/>
              <a:ext cx="317332" cy="279740"/>
            </a:xfrm>
            <a:custGeom>
              <a:avLst/>
              <a:gdLst>
                <a:gd name="T0" fmla="*/ 4218 w 4948"/>
                <a:gd name="T1" fmla="*/ 571 h 4368"/>
                <a:gd name="T2" fmla="*/ 2474 w 4948"/>
                <a:gd name="T3" fmla="*/ 0 h 4368"/>
                <a:gd name="T4" fmla="*/ 730 w 4948"/>
                <a:gd name="T5" fmla="*/ 571 h 4368"/>
                <a:gd name="T6" fmla="*/ 0 w 4948"/>
                <a:gd name="T7" fmla="*/ 1967 h 4368"/>
                <a:gd name="T8" fmla="*/ 282 w 4948"/>
                <a:gd name="T9" fmla="*/ 2879 h 4368"/>
                <a:gd name="T10" fmla="*/ 990 w 4948"/>
                <a:gd name="T11" fmla="*/ 3540 h 4368"/>
                <a:gd name="T12" fmla="*/ 511 w 4948"/>
                <a:gd name="T13" fmla="*/ 4244 h 4368"/>
                <a:gd name="T14" fmla="*/ 490 w 4948"/>
                <a:gd name="T15" fmla="*/ 4313 h 4368"/>
                <a:gd name="T16" fmla="*/ 545 w 4948"/>
                <a:gd name="T17" fmla="*/ 4361 h 4368"/>
                <a:gd name="T18" fmla="*/ 706 w 4948"/>
                <a:gd name="T19" fmla="*/ 4368 h 4368"/>
                <a:gd name="T20" fmla="*/ 2307 w 4948"/>
                <a:gd name="T21" fmla="*/ 3929 h 4368"/>
                <a:gd name="T22" fmla="*/ 2474 w 4948"/>
                <a:gd name="T23" fmla="*/ 3933 h 4368"/>
                <a:gd name="T24" fmla="*/ 4218 w 4948"/>
                <a:gd name="T25" fmla="*/ 3362 h 4368"/>
                <a:gd name="T26" fmla="*/ 4948 w 4948"/>
                <a:gd name="T27" fmla="*/ 1967 h 4368"/>
                <a:gd name="T28" fmla="*/ 4218 w 4948"/>
                <a:gd name="T29" fmla="*/ 571 h 4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48" h="4368">
                  <a:moveTo>
                    <a:pt x="4218" y="571"/>
                  </a:moveTo>
                  <a:cubicBezTo>
                    <a:pt x="3751" y="203"/>
                    <a:pt x="3132" y="0"/>
                    <a:pt x="2474" y="0"/>
                  </a:cubicBezTo>
                  <a:cubicBezTo>
                    <a:pt x="1816" y="0"/>
                    <a:pt x="1197" y="203"/>
                    <a:pt x="730" y="571"/>
                  </a:cubicBezTo>
                  <a:cubicBezTo>
                    <a:pt x="259" y="943"/>
                    <a:pt x="0" y="1438"/>
                    <a:pt x="0" y="1967"/>
                  </a:cubicBezTo>
                  <a:cubicBezTo>
                    <a:pt x="0" y="2284"/>
                    <a:pt x="97" y="2600"/>
                    <a:pt x="282" y="2879"/>
                  </a:cubicBezTo>
                  <a:cubicBezTo>
                    <a:pt x="452" y="3137"/>
                    <a:pt x="696" y="3365"/>
                    <a:pt x="990" y="3540"/>
                  </a:cubicBezTo>
                  <a:cubicBezTo>
                    <a:pt x="976" y="3635"/>
                    <a:pt x="903" y="3913"/>
                    <a:pt x="511" y="4244"/>
                  </a:cubicBezTo>
                  <a:cubicBezTo>
                    <a:pt x="491" y="4261"/>
                    <a:pt x="483" y="4288"/>
                    <a:pt x="490" y="4313"/>
                  </a:cubicBezTo>
                  <a:cubicBezTo>
                    <a:pt x="498" y="4339"/>
                    <a:pt x="519" y="4357"/>
                    <a:pt x="545" y="4361"/>
                  </a:cubicBezTo>
                  <a:cubicBezTo>
                    <a:pt x="548" y="4361"/>
                    <a:pt x="605" y="4368"/>
                    <a:pt x="706" y="4368"/>
                  </a:cubicBezTo>
                  <a:cubicBezTo>
                    <a:pt x="995" y="4368"/>
                    <a:pt x="1585" y="4311"/>
                    <a:pt x="2307" y="3929"/>
                  </a:cubicBezTo>
                  <a:cubicBezTo>
                    <a:pt x="2363" y="3932"/>
                    <a:pt x="2419" y="3933"/>
                    <a:pt x="2474" y="3933"/>
                  </a:cubicBezTo>
                  <a:cubicBezTo>
                    <a:pt x="3132" y="3933"/>
                    <a:pt x="3751" y="3730"/>
                    <a:pt x="4218" y="3362"/>
                  </a:cubicBezTo>
                  <a:cubicBezTo>
                    <a:pt x="4689" y="2991"/>
                    <a:pt x="4948" y="2495"/>
                    <a:pt x="4948" y="1967"/>
                  </a:cubicBezTo>
                  <a:cubicBezTo>
                    <a:pt x="4948" y="1438"/>
                    <a:pt x="4689" y="943"/>
                    <a:pt x="4218" y="57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îṩļíḍè"/>
            <p:cNvSpPr/>
            <p:nvPr/>
          </p:nvSpPr>
          <p:spPr bwMode="auto">
            <a:xfrm>
              <a:off x="4558327" y="1551670"/>
              <a:ext cx="317332" cy="302671"/>
            </a:xfrm>
            <a:custGeom>
              <a:avLst/>
              <a:gdLst>
                <a:gd name="connsiteX0" fmla="*/ 0 w 574179"/>
                <a:gd name="connsiteY0" fmla="*/ 451358 h 547653"/>
                <a:gd name="connsiteX1" fmla="*/ 574179 w 574179"/>
                <a:gd name="connsiteY1" fmla="*/ 451358 h 547653"/>
                <a:gd name="connsiteX2" fmla="*/ 574179 w 574179"/>
                <a:gd name="connsiteY2" fmla="*/ 475432 h 547653"/>
                <a:gd name="connsiteX3" fmla="*/ 531137 w 574179"/>
                <a:gd name="connsiteY3" fmla="*/ 547653 h 547653"/>
                <a:gd name="connsiteX4" fmla="*/ 42181 w 574179"/>
                <a:gd name="connsiteY4" fmla="*/ 547653 h 547653"/>
                <a:gd name="connsiteX5" fmla="*/ 0 w 574179"/>
                <a:gd name="connsiteY5" fmla="*/ 475432 h 547653"/>
                <a:gd name="connsiteX6" fmla="*/ 392503 w 574179"/>
                <a:gd name="connsiteY6" fmla="*/ 318175 h 547653"/>
                <a:gd name="connsiteX7" fmla="*/ 416711 w 574179"/>
                <a:gd name="connsiteY7" fmla="*/ 337076 h 547653"/>
                <a:gd name="connsiteX8" fmla="*/ 419305 w 574179"/>
                <a:gd name="connsiteY8" fmla="*/ 345668 h 547653"/>
                <a:gd name="connsiteX9" fmla="*/ 395097 w 574179"/>
                <a:gd name="connsiteY9" fmla="*/ 343091 h 547653"/>
                <a:gd name="connsiteX10" fmla="*/ 298695 w 574179"/>
                <a:gd name="connsiteY10" fmla="*/ 263188 h 547653"/>
                <a:gd name="connsiteX11" fmla="*/ 320244 w 574179"/>
                <a:gd name="connsiteY11" fmla="*/ 272640 h 547653"/>
                <a:gd name="connsiteX12" fmla="*/ 330588 w 574179"/>
                <a:gd name="connsiteY12" fmla="*/ 270062 h 547653"/>
                <a:gd name="connsiteX13" fmla="*/ 377997 w 574179"/>
                <a:gd name="connsiteY13" fmla="*/ 307013 h 547653"/>
                <a:gd name="connsiteX14" fmla="*/ 377997 w 574179"/>
                <a:gd name="connsiteY14" fmla="*/ 341385 h 547653"/>
                <a:gd name="connsiteX15" fmla="*/ 308177 w 574179"/>
                <a:gd name="connsiteY15" fmla="*/ 338807 h 547653"/>
                <a:gd name="connsiteX16" fmla="*/ 320247 w 574179"/>
                <a:gd name="connsiteY16" fmla="*/ 224505 h 547653"/>
                <a:gd name="connsiteX17" fmla="*/ 336603 w 574179"/>
                <a:gd name="connsiteY17" fmla="*/ 241694 h 547653"/>
                <a:gd name="connsiteX18" fmla="*/ 335742 w 574179"/>
                <a:gd name="connsiteY18" fmla="*/ 246851 h 547653"/>
                <a:gd name="connsiteX19" fmla="*/ 433876 w 574179"/>
                <a:gd name="connsiteY19" fmla="*/ 324202 h 547653"/>
                <a:gd name="connsiteX20" fmla="*/ 435597 w 574179"/>
                <a:gd name="connsiteY20" fmla="*/ 325921 h 547653"/>
                <a:gd name="connsiteX21" fmla="*/ 446788 w 574179"/>
                <a:gd name="connsiteY21" fmla="*/ 364597 h 547653"/>
                <a:gd name="connsiteX22" fmla="*/ 499298 w 574179"/>
                <a:gd name="connsiteY22" fmla="*/ 380926 h 547653"/>
                <a:gd name="connsiteX23" fmla="*/ 499298 w 574179"/>
                <a:gd name="connsiteY23" fmla="*/ 438510 h 547653"/>
                <a:gd name="connsiteX24" fmla="*/ 74052 w 574179"/>
                <a:gd name="connsiteY24" fmla="*/ 438510 h 547653"/>
                <a:gd name="connsiteX25" fmla="*/ 74052 w 574179"/>
                <a:gd name="connsiteY25" fmla="*/ 380926 h 547653"/>
                <a:gd name="connsiteX26" fmla="*/ 286675 w 574179"/>
                <a:gd name="connsiteY26" fmla="*/ 352564 h 547653"/>
                <a:gd name="connsiteX27" fmla="*/ 439040 w 574179"/>
                <a:gd name="connsiteY27" fmla="*/ 362878 h 547653"/>
                <a:gd name="connsiteX28" fmla="*/ 428711 w 574179"/>
                <a:gd name="connsiteY28" fmla="*/ 329359 h 547653"/>
                <a:gd name="connsiteX29" fmla="*/ 332299 w 574179"/>
                <a:gd name="connsiteY29" fmla="*/ 252867 h 547653"/>
                <a:gd name="connsiteX30" fmla="*/ 320247 w 574179"/>
                <a:gd name="connsiteY30" fmla="*/ 258024 h 547653"/>
                <a:gd name="connsiteX31" fmla="*/ 303031 w 574179"/>
                <a:gd name="connsiteY31" fmla="*/ 241694 h 547653"/>
                <a:gd name="connsiteX32" fmla="*/ 320247 w 574179"/>
                <a:gd name="connsiteY32" fmla="*/ 224505 h 547653"/>
                <a:gd name="connsiteX33" fmla="*/ 299567 w 574179"/>
                <a:gd name="connsiteY33" fmla="*/ 186650 h 547653"/>
                <a:gd name="connsiteX34" fmla="*/ 427837 w 574179"/>
                <a:gd name="connsiteY34" fmla="*/ 215021 h 547653"/>
                <a:gd name="connsiteX35" fmla="*/ 433002 w 574179"/>
                <a:gd name="connsiteY35" fmla="*/ 217600 h 547653"/>
                <a:gd name="connsiteX36" fmla="*/ 438168 w 574179"/>
                <a:gd name="connsiteY36" fmla="*/ 220179 h 547653"/>
                <a:gd name="connsiteX37" fmla="*/ 442472 w 574179"/>
                <a:gd name="connsiteY37" fmla="*/ 225337 h 547653"/>
                <a:gd name="connsiteX38" fmla="*/ 445915 w 574179"/>
                <a:gd name="connsiteY38" fmla="*/ 230496 h 547653"/>
                <a:gd name="connsiteX39" fmla="*/ 447637 w 574179"/>
                <a:gd name="connsiteY39" fmla="*/ 237374 h 547653"/>
                <a:gd name="connsiteX40" fmla="*/ 449359 w 574179"/>
                <a:gd name="connsiteY40" fmla="*/ 241672 h 547653"/>
                <a:gd name="connsiteX41" fmla="*/ 462272 w 574179"/>
                <a:gd name="connsiteY41" fmla="*/ 352576 h 547653"/>
                <a:gd name="connsiteX42" fmla="*/ 457968 w 574179"/>
                <a:gd name="connsiteY42" fmla="*/ 351716 h 547653"/>
                <a:gd name="connsiteX43" fmla="*/ 448498 w 574179"/>
                <a:gd name="connsiteY43" fmla="*/ 321626 h 547653"/>
                <a:gd name="connsiteX44" fmla="*/ 446776 w 574179"/>
                <a:gd name="connsiteY44" fmla="*/ 315608 h 547653"/>
                <a:gd name="connsiteX45" fmla="*/ 351219 w 574179"/>
                <a:gd name="connsiteY45" fmla="*/ 240812 h 547653"/>
                <a:gd name="connsiteX46" fmla="*/ 320228 w 574179"/>
                <a:gd name="connsiteY46" fmla="*/ 210722 h 547653"/>
                <a:gd name="connsiteX47" fmla="*/ 293541 w 574179"/>
                <a:gd name="connsiteY47" fmla="*/ 226197 h 547653"/>
                <a:gd name="connsiteX48" fmla="*/ 290958 w 574179"/>
                <a:gd name="connsiteY48" fmla="*/ 203844 h 547653"/>
                <a:gd name="connsiteX49" fmla="*/ 274612 w 574179"/>
                <a:gd name="connsiteY49" fmla="*/ 186650 h 547653"/>
                <a:gd name="connsiteX50" fmla="*/ 282360 w 574179"/>
                <a:gd name="connsiteY50" fmla="*/ 203844 h 547653"/>
                <a:gd name="connsiteX51" fmla="*/ 283221 w 574179"/>
                <a:gd name="connsiteY51" fmla="*/ 203844 h 547653"/>
                <a:gd name="connsiteX52" fmla="*/ 265143 w 574179"/>
                <a:gd name="connsiteY52" fmla="*/ 338820 h 547653"/>
                <a:gd name="connsiteX53" fmla="*/ 195412 w 574179"/>
                <a:gd name="connsiteY53" fmla="*/ 341400 h 547653"/>
                <a:gd name="connsiteX54" fmla="*/ 195412 w 574179"/>
                <a:gd name="connsiteY54" fmla="*/ 266604 h 547653"/>
                <a:gd name="connsiteX55" fmla="*/ 186803 w 574179"/>
                <a:gd name="connsiteY55" fmla="*/ 269183 h 547653"/>
                <a:gd name="connsiteX56" fmla="*/ 178194 w 574179"/>
                <a:gd name="connsiteY56" fmla="*/ 343119 h 547653"/>
                <a:gd name="connsiteX57" fmla="*/ 111907 w 574179"/>
                <a:gd name="connsiteY57" fmla="*/ 352576 h 547653"/>
                <a:gd name="connsiteX58" fmla="*/ 124820 w 574179"/>
                <a:gd name="connsiteY58" fmla="*/ 241672 h 547653"/>
                <a:gd name="connsiteX59" fmla="*/ 125681 w 574179"/>
                <a:gd name="connsiteY59" fmla="*/ 237373 h 547653"/>
                <a:gd name="connsiteX60" fmla="*/ 128264 w 574179"/>
                <a:gd name="connsiteY60" fmla="*/ 230496 h 547653"/>
                <a:gd name="connsiteX61" fmla="*/ 131707 w 574179"/>
                <a:gd name="connsiteY61" fmla="*/ 226197 h 547653"/>
                <a:gd name="connsiteX62" fmla="*/ 136011 w 574179"/>
                <a:gd name="connsiteY62" fmla="*/ 220179 h 547653"/>
                <a:gd name="connsiteX63" fmla="*/ 141177 w 574179"/>
                <a:gd name="connsiteY63" fmla="*/ 217600 h 547653"/>
                <a:gd name="connsiteX64" fmla="*/ 145481 w 574179"/>
                <a:gd name="connsiteY64" fmla="*/ 215021 h 547653"/>
                <a:gd name="connsiteX65" fmla="*/ 274612 w 574179"/>
                <a:gd name="connsiteY65" fmla="*/ 186650 h 547653"/>
                <a:gd name="connsiteX66" fmla="*/ 287089 w 574179"/>
                <a:gd name="connsiteY66" fmla="*/ 0 h 547653"/>
                <a:gd name="connsiteX67" fmla="*/ 369292 w 574179"/>
                <a:gd name="connsiteY67" fmla="*/ 89871 h 547653"/>
                <a:gd name="connsiteX68" fmla="*/ 287089 w 574179"/>
                <a:gd name="connsiteY68" fmla="*/ 179742 h 547653"/>
                <a:gd name="connsiteX69" fmla="*/ 204886 w 574179"/>
                <a:gd name="connsiteY69" fmla="*/ 89871 h 547653"/>
                <a:gd name="connsiteX70" fmla="*/ 287089 w 574179"/>
                <a:gd name="connsiteY70" fmla="*/ 0 h 547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74179" h="547653">
                  <a:moveTo>
                    <a:pt x="0" y="451358"/>
                  </a:moveTo>
                  <a:lnTo>
                    <a:pt x="574179" y="451358"/>
                  </a:lnTo>
                  <a:lnTo>
                    <a:pt x="574179" y="475432"/>
                  </a:lnTo>
                  <a:lnTo>
                    <a:pt x="531137" y="547653"/>
                  </a:lnTo>
                  <a:lnTo>
                    <a:pt x="42181" y="547653"/>
                  </a:lnTo>
                  <a:lnTo>
                    <a:pt x="0" y="475432"/>
                  </a:lnTo>
                  <a:close/>
                  <a:moveTo>
                    <a:pt x="392503" y="318175"/>
                  </a:moveTo>
                  <a:lnTo>
                    <a:pt x="416711" y="337076"/>
                  </a:lnTo>
                  <a:lnTo>
                    <a:pt x="419305" y="345668"/>
                  </a:lnTo>
                  <a:cubicBezTo>
                    <a:pt x="411524" y="344809"/>
                    <a:pt x="403743" y="343950"/>
                    <a:pt x="395097" y="343091"/>
                  </a:cubicBezTo>
                  <a:close/>
                  <a:moveTo>
                    <a:pt x="298695" y="263188"/>
                  </a:moveTo>
                  <a:cubicBezTo>
                    <a:pt x="304729" y="269203"/>
                    <a:pt x="311625" y="272640"/>
                    <a:pt x="320244" y="272640"/>
                  </a:cubicBezTo>
                  <a:cubicBezTo>
                    <a:pt x="323692" y="272640"/>
                    <a:pt x="327140" y="271781"/>
                    <a:pt x="330588" y="270062"/>
                  </a:cubicBezTo>
                  <a:lnTo>
                    <a:pt x="377997" y="307013"/>
                  </a:lnTo>
                  <a:lnTo>
                    <a:pt x="377997" y="341385"/>
                  </a:lnTo>
                  <a:cubicBezTo>
                    <a:pt x="356448" y="339666"/>
                    <a:pt x="333174" y="338807"/>
                    <a:pt x="308177" y="338807"/>
                  </a:cubicBezTo>
                  <a:close/>
                  <a:moveTo>
                    <a:pt x="320247" y="224505"/>
                  </a:moveTo>
                  <a:cubicBezTo>
                    <a:pt x="329716" y="224505"/>
                    <a:pt x="336603" y="232240"/>
                    <a:pt x="336603" y="241694"/>
                  </a:cubicBezTo>
                  <a:cubicBezTo>
                    <a:pt x="336603" y="243413"/>
                    <a:pt x="336603" y="245132"/>
                    <a:pt x="335742" y="246851"/>
                  </a:cubicBezTo>
                  <a:lnTo>
                    <a:pt x="433876" y="324202"/>
                  </a:lnTo>
                  <a:cubicBezTo>
                    <a:pt x="434736" y="325062"/>
                    <a:pt x="434736" y="325062"/>
                    <a:pt x="435597" y="325921"/>
                  </a:cubicBezTo>
                  <a:lnTo>
                    <a:pt x="446788" y="364597"/>
                  </a:lnTo>
                  <a:cubicBezTo>
                    <a:pt x="488107" y="372332"/>
                    <a:pt x="499298" y="380926"/>
                    <a:pt x="499298" y="380926"/>
                  </a:cubicBezTo>
                  <a:lnTo>
                    <a:pt x="499298" y="438510"/>
                  </a:lnTo>
                  <a:lnTo>
                    <a:pt x="74052" y="438510"/>
                  </a:lnTo>
                  <a:lnTo>
                    <a:pt x="74052" y="380926"/>
                  </a:lnTo>
                  <a:cubicBezTo>
                    <a:pt x="74052" y="380926"/>
                    <a:pt x="109346" y="352564"/>
                    <a:pt x="286675" y="352564"/>
                  </a:cubicBezTo>
                  <a:cubicBezTo>
                    <a:pt x="358984" y="352564"/>
                    <a:pt x="406329" y="357721"/>
                    <a:pt x="439040" y="362878"/>
                  </a:cubicBezTo>
                  <a:lnTo>
                    <a:pt x="428711" y="329359"/>
                  </a:lnTo>
                  <a:lnTo>
                    <a:pt x="332299" y="252867"/>
                  </a:lnTo>
                  <a:cubicBezTo>
                    <a:pt x="328855" y="256305"/>
                    <a:pt x="324551" y="258024"/>
                    <a:pt x="320247" y="258024"/>
                  </a:cubicBezTo>
                  <a:cubicBezTo>
                    <a:pt x="310778" y="258024"/>
                    <a:pt x="303031" y="250289"/>
                    <a:pt x="303031" y="241694"/>
                  </a:cubicBezTo>
                  <a:cubicBezTo>
                    <a:pt x="303031" y="232240"/>
                    <a:pt x="310778" y="224505"/>
                    <a:pt x="320247" y="224505"/>
                  </a:cubicBezTo>
                  <a:close/>
                  <a:moveTo>
                    <a:pt x="299567" y="186650"/>
                  </a:moveTo>
                  <a:cubicBezTo>
                    <a:pt x="359828" y="190089"/>
                    <a:pt x="425254" y="213301"/>
                    <a:pt x="427837" y="215021"/>
                  </a:cubicBezTo>
                  <a:cubicBezTo>
                    <a:pt x="430420" y="215021"/>
                    <a:pt x="431281" y="216740"/>
                    <a:pt x="433002" y="217600"/>
                  </a:cubicBezTo>
                  <a:cubicBezTo>
                    <a:pt x="434724" y="218460"/>
                    <a:pt x="436446" y="219319"/>
                    <a:pt x="438168" y="220179"/>
                  </a:cubicBezTo>
                  <a:cubicBezTo>
                    <a:pt x="439889" y="221899"/>
                    <a:pt x="440750" y="223618"/>
                    <a:pt x="442472" y="225337"/>
                  </a:cubicBezTo>
                  <a:cubicBezTo>
                    <a:pt x="443333" y="227057"/>
                    <a:pt x="445055" y="228776"/>
                    <a:pt x="445915" y="230496"/>
                  </a:cubicBezTo>
                  <a:cubicBezTo>
                    <a:pt x="446776" y="232215"/>
                    <a:pt x="447637" y="234794"/>
                    <a:pt x="447637" y="237374"/>
                  </a:cubicBezTo>
                  <a:cubicBezTo>
                    <a:pt x="448498" y="238233"/>
                    <a:pt x="449359" y="239953"/>
                    <a:pt x="449359" y="241672"/>
                  </a:cubicBezTo>
                  <a:lnTo>
                    <a:pt x="462272" y="352576"/>
                  </a:lnTo>
                  <a:cubicBezTo>
                    <a:pt x="460550" y="352576"/>
                    <a:pt x="459689" y="352576"/>
                    <a:pt x="457968" y="351716"/>
                  </a:cubicBezTo>
                  <a:lnTo>
                    <a:pt x="448498" y="321626"/>
                  </a:lnTo>
                  <a:lnTo>
                    <a:pt x="446776" y="315608"/>
                  </a:lnTo>
                  <a:lnTo>
                    <a:pt x="351219" y="240812"/>
                  </a:lnTo>
                  <a:cubicBezTo>
                    <a:pt x="351219" y="224478"/>
                    <a:pt x="337445" y="210722"/>
                    <a:pt x="320228" y="210722"/>
                  </a:cubicBezTo>
                  <a:cubicBezTo>
                    <a:pt x="309036" y="210722"/>
                    <a:pt x="299567" y="216740"/>
                    <a:pt x="293541" y="226197"/>
                  </a:cubicBezTo>
                  <a:lnTo>
                    <a:pt x="290958" y="203844"/>
                  </a:lnTo>
                  <a:close/>
                  <a:moveTo>
                    <a:pt x="274612" y="186650"/>
                  </a:moveTo>
                  <a:lnTo>
                    <a:pt x="282360" y="203844"/>
                  </a:lnTo>
                  <a:lnTo>
                    <a:pt x="283221" y="203844"/>
                  </a:lnTo>
                  <a:lnTo>
                    <a:pt x="265143" y="338820"/>
                  </a:lnTo>
                  <a:cubicBezTo>
                    <a:pt x="239316" y="338820"/>
                    <a:pt x="216073" y="340540"/>
                    <a:pt x="195412" y="341400"/>
                  </a:cubicBezTo>
                  <a:lnTo>
                    <a:pt x="195412" y="266604"/>
                  </a:lnTo>
                  <a:cubicBezTo>
                    <a:pt x="192829" y="268323"/>
                    <a:pt x="189386" y="269183"/>
                    <a:pt x="186803" y="269183"/>
                  </a:cubicBezTo>
                  <a:lnTo>
                    <a:pt x="178194" y="343119"/>
                  </a:lnTo>
                  <a:cubicBezTo>
                    <a:pt x="149785" y="345698"/>
                    <a:pt x="128264" y="349137"/>
                    <a:pt x="111907" y="352576"/>
                  </a:cubicBezTo>
                  <a:lnTo>
                    <a:pt x="124820" y="241672"/>
                  </a:lnTo>
                  <a:cubicBezTo>
                    <a:pt x="124820" y="239953"/>
                    <a:pt x="125681" y="239093"/>
                    <a:pt x="125681" y="237373"/>
                  </a:cubicBezTo>
                  <a:cubicBezTo>
                    <a:pt x="126542" y="234794"/>
                    <a:pt x="126542" y="232215"/>
                    <a:pt x="128264" y="230496"/>
                  </a:cubicBezTo>
                  <a:cubicBezTo>
                    <a:pt x="129124" y="228776"/>
                    <a:pt x="129985" y="227057"/>
                    <a:pt x="131707" y="226197"/>
                  </a:cubicBezTo>
                  <a:cubicBezTo>
                    <a:pt x="132568" y="223618"/>
                    <a:pt x="134290" y="221899"/>
                    <a:pt x="136011" y="220179"/>
                  </a:cubicBezTo>
                  <a:cubicBezTo>
                    <a:pt x="137733" y="219319"/>
                    <a:pt x="139455" y="218460"/>
                    <a:pt x="141177" y="217600"/>
                  </a:cubicBezTo>
                  <a:cubicBezTo>
                    <a:pt x="142898" y="216740"/>
                    <a:pt x="143759" y="215021"/>
                    <a:pt x="145481" y="215021"/>
                  </a:cubicBezTo>
                  <a:cubicBezTo>
                    <a:pt x="148925" y="213301"/>
                    <a:pt x="214351" y="190089"/>
                    <a:pt x="274612" y="186650"/>
                  </a:cubicBezTo>
                  <a:close/>
                  <a:moveTo>
                    <a:pt x="287089" y="0"/>
                  </a:moveTo>
                  <a:cubicBezTo>
                    <a:pt x="332488" y="0"/>
                    <a:pt x="369292" y="40237"/>
                    <a:pt x="369292" y="89871"/>
                  </a:cubicBezTo>
                  <a:cubicBezTo>
                    <a:pt x="369292" y="139505"/>
                    <a:pt x="332488" y="179742"/>
                    <a:pt x="287089" y="179742"/>
                  </a:cubicBezTo>
                  <a:cubicBezTo>
                    <a:pt x="241690" y="179742"/>
                    <a:pt x="204886" y="139505"/>
                    <a:pt x="204886" y="89871"/>
                  </a:cubicBezTo>
                  <a:cubicBezTo>
                    <a:pt x="204886" y="40237"/>
                    <a:pt x="241690" y="0"/>
                    <a:pt x="28708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/>
            <a:p>
              <a:endParaRPr lang="zh-CN" altLang="en-US"/>
            </a:p>
          </p:txBody>
        </p:sp>
        <p:sp>
          <p:nvSpPr>
            <p:cNvPr id="23" name="iśļïḓè"/>
            <p:cNvSpPr/>
            <p:nvPr/>
          </p:nvSpPr>
          <p:spPr bwMode="auto">
            <a:xfrm>
              <a:off x="7279711" y="1544340"/>
              <a:ext cx="301423" cy="317332"/>
            </a:xfrm>
            <a:custGeom>
              <a:avLst/>
              <a:gdLst>
                <a:gd name="connsiteX0" fmla="*/ 17244 w 576909"/>
                <a:gd name="connsiteY0" fmla="*/ 412385 h 607357"/>
                <a:gd name="connsiteX1" fmla="*/ 49769 w 576909"/>
                <a:gd name="connsiteY1" fmla="*/ 412385 h 607357"/>
                <a:gd name="connsiteX2" fmla="*/ 57152 w 576909"/>
                <a:gd name="connsiteY2" fmla="*/ 412385 h 607357"/>
                <a:gd name="connsiteX3" fmla="*/ 60095 w 576909"/>
                <a:gd name="connsiteY3" fmla="*/ 412643 h 607357"/>
                <a:gd name="connsiteX4" fmla="*/ 72020 w 576909"/>
                <a:gd name="connsiteY4" fmla="*/ 420839 h 607357"/>
                <a:gd name="connsiteX5" fmla="*/ 74292 w 576909"/>
                <a:gd name="connsiteY5" fmla="*/ 429498 h 607357"/>
                <a:gd name="connsiteX6" fmla="*/ 74447 w 576909"/>
                <a:gd name="connsiteY6" fmla="*/ 577176 h 607357"/>
                <a:gd name="connsiteX7" fmla="*/ 72588 w 576909"/>
                <a:gd name="connsiteY7" fmla="*/ 585011 h 607357"/>
                <a:gd name="connsiteX8" fmla="*/ 60714 w 576909"/>
                <a:gd name="connsiteY8" fmla="*/ 594083 h 607357"/>
                <a:gd name="connsiteX9" fmla="*/ 57307 w 576909"/>
                <a:gd name="connsiteY9" fmla="*/ 594444 h 607357"/>
                <a:gd name="connsiteX10" fmla="*/ 50389 w 576909"/>
                <a:gd name="connsiteY10" fmla="*/ 594444 h 607357"/>
                <a:gd name="connsiteX11" fmla="*/ 17347 w 576909"/>
                <a:gd name="connsiteY11" fmla="*/ 594444 h 607357"/>
                <a:gd name="connsiteX12" fmla="*/ 155 w 576909"/>
                <a:gd name="connsiteY12" fmla="*/ 577280 h 607357"/>
                <a:gd name="connsiteX13" fmla="*/ 0 w 576909"/>
                <a:gd name="connsiteY13" fmla="*/ 429550 h 607357"/>
                <a:gd name="connsiteX14" fmla="*/ 17244 w 576909"/>
                <a:gd name="connsiteY14" fmla="*/ 412385 h 607357"/>
                <a:gd name="connsiteX15" fmla="*/ 196520 w 576909"/>
                <a:gd name="connsiteY15" fmla="*/ 401870 h 607357"/>
                <a:gd name="connsiteX16" fmla="*/ 308583 w 576909"/>
                <a:gd name="connsiteY16" fmla="*/ 433626 h 607357"/>
                <a:gd name="connsiteX17" fmla="*/ 325823 w 576909"/>
                <a:gd name="connsiteY17" fmla="*/ 438369 h 607357"/>
                <a:gd name="connsiteX18" fmla="*/ 392669 w 576909"/>
                <a:gd name="connsiteY18" fmla="*/ 438782 h 607357"/>
                <a:gd name="connsiteX19" fmla="*/ 409806 w 576909"/>
                <a:gd name="connsiteY19" fmla="*/ 456052 h 607357"/>
                <a:gd name="connsiteX20" fmla="*/ 409651 w 576909"/>
                <a:gd name="connsiteY20" fmla="*/ 484096 h 607357"/>
                <a:gd name="connsiteX21" fmla="*/ 409599 w 576909"/>
                <a:gd name="connsiteY21" fmla="*/ 494252 h 607357"/>
                <a:gd name="connsiteX22" fmla="*/ 392410 w 576909"/>
                <a:gd name="connsiteY22" fmla="*/ 511367 h 607357"/>
                <a:gd name="connsiteX23" fmla="*/ 257584 w 576909"/>
                <a:gd name="connsiteY23" fmla="*/ 511161 h 607357"/>
                <a:gd name="connsiteX24" fmla="*/ 249325 w 576909"/>
                <a:gd name="connsiteY24" fmla="*/ 519358 h 607357"/>
                <a:gd name="connsiteX25" fmla="*/ 249325 w 576909"/>
                <a:gd name="connsiteY25" fmla="*/ 521987 h 607357"/>
                <a:gd name="connsiteX26" fmla="*/ 257584 w 576909"/>
                <a:gd name="connsiteY26" fmla="*/ 530287 h 607357"/>
                <a:gd name="connsiteX27" fmla="*/ 407122 w 576909"/>
                <a:gd name="connsiteY27" fmla="*/ 530493 h 607357"/>
                <a:gd name="connsiteX28" fmla="*/ 407793 w 576909"/>
                <a:gd name="connsiteY28" fmla="*/ 530493 h 607357"/>
                <a:gd name="connsiteX29" fmla="*/ 507519 w 576909"/>
                <a:gd name="connsiteY29" fmla="*/ 429296 h 607357"/>
                <a:gd name="connsiteX30" fmla="*/ 524656 w 576909"/>
                <a:gd name="connsiteY30" fmla="*/ 413573 h 607357"/>
                <a:gd name="connsiteX31" fmla="*/ 524811 w 576909"/>
                <a:gd name="connsiteY31" fmla="*/ 413573 h 607357"/>
                <a:gd name="connsiteX32" fmla="*/ 529921 w 576909"/>
                <a:gd name="connsiteY32" fmla="*/ 413573 h 607357"/>
                <a:gd name="connsiteX33" fmla="*/ 560066 w 576909"/>
                <a:gd name="connsiteY33" fmla="*/ 413779 h 607357"/>
                <a:gd name="connsiteX34" fmla="*/ 576842 w 576909"/>
                <a:gd name="connsiteY34" fmla="*/ 432131 h 607357"/>
                <a:gd name="connsiteX35" fmla="*/ 416258 w 576909"/>
                <a:gd name="connsiteY35" fmla="*/ 607357 h 607357"/>
                <a:gd name="connsiteX36" fmla="*/ 360252 w 576909"/>
                <a:gd name="connsiteY36" fmla="*/ 606996 h 607357"/>
                <a:gd name="connsiteX37" fmla="*/ 233943 w 576909"/>
                <a:gd name="connsiteY37" fmla="*/ 594779 h 607357"/>
                <a:gd name="connsiteX38" fmla="*/ 197191 w 576909"/>
                <a:gd name="connsiteY38" fmla="*/ 587819 h 607357"/>
                <a:gd name="connsiteX39" fmla="*/ 168801 w 576909"/>
                <a:gd name="connsiteY39" fmla="*/ 585138 h 607357"/>
                <a:gd name="connsiteX40" fmla="*/ 94162 w 576909"/>
                <a:gd name="connsiteY40" fmla="*/ 585138 h 607357"/>
                <a:gd name="connsiteX41" fmla="*/ 94988 w 576909"/>
                <a:gd name="connsiteY41" fmla="*/ 577302 h 607357"/>
                <a:gd name="connsiteX42" fmla="*/ 94884 w 576909"/>
                <a:gd name="connsiteY42" fmla="*/ 429605 h 607357"/>
                <a:gd name="connsiteX43" fmla="*/ 93852 w 576909"/>
                <a:gd name="connsiteY43" fmla="*/ 420738 h 607357"/>
                <a:gd name="connsiteX44" fmla="*/ 117028 w 576909"/>
                <a:gd name="connsiteY44" fmla="*/ 420584 h 607357"/>
                <a:gd name="connsiteX45" fmla="*/ 196520 w 576909"/>
                <a:gd name="connsiteY45" fmla="*/ 401870 h 607357"/>
                <a:gd name="connsiteX46" fmla="*/ 468886 w 576909"/>
                <a:gd name="connsiteY46" fmla="*/ 357273 h 607357"/>
                <a:gd name="connsiteX47" fmla="*/ 512800 w 576909"/>
                <a:gd name="connsiteY47" fmla="*/ 357273 h 607357"/>
                <a:gd name="connsiteX48" fmla="*/ 529984 w 576909"/>
                <a:gd name="connsiteY48" fmla="*/ 374594 h 607357"/>
                <a:gd name="connsiteX49" fmla="*/ 529881 w 576909"/>
                <a:gd name="connsiteY49" fmla="*/ 392946 h 607357"/>
                <a:gd name="connsiteX50" fmla="*/ 524772 w 576909"/>
                <a:gd name="connsiteY50" fmla="*/ 392946 h 607357"/>
                <a:gd name="connsiteX51" fmla="*/ 524566 w 576909"/>
                <a:gd name="connsiteY51" fmla="*/ 392946 h 607357"/>
                <a:gd name="connsiteX52" fmla="*/ 498971 w 576909"/>
                <a:gd name="connsiteY52" fmla="*/ 402895 h 607357"/>
                <a:gd name="connsiteX53" fmla="*/ 486844 w 576909"/>
                <a:gd name="connsiteY53" fmla="*/ 427485 h 607357"/>
                <a:gd name="connsiteX54" fmla="*/ 447368 w 576909"/>
                <a:gd name="connsiteY54" fmla="*/ 498985 h 607357"/>
                <a:gd name="connsiteX55" fmla="*/ 428120 w 576909"/>
                <a:gd name="connsiteY55" fmla="*/ 506872 h 607357"/>
                <a:gd name="connsiteX56" fmla="*/ 430287 w 576909"/>
                <a:gd name="connsiteY56" fmla="*/ 494449 h 607357"/>
                <a:gd name="connsiteX57" fmla="*/ 430391 w 576909"/>
                <a:gd name="connsiteY57" fmla="*/ 470478 h 607357"/>
                <a:gd name="connsiteX58" fmla="*/ 451496 w 576909"/>
                <a:gd name="connsiteY58" fmla="*/ 405524 h 607357"/>
                <a:gd name="connsiteX59" fmla="*/ 451702 w 576909"/>
                <a:gd name="connsiteY59" fmla="*/ 374285 h 607357"/>
                <a:gd name="connsiteX60" fmla="*/ 468886 w 576909"/>
                <a:gd name="connsiteY60" fmla="*/ 357273 h 607357"/>
                <a:gd name="connsiteX61" fmla="*/ 361457 w 576909"/>
                <a:gd name="connsiteY61" fmla="*/ 0 h 607357"/>
                <a:gd name="connsiteX62" fmla="*/ 386592 w 576909"/>
                <a:gd name="connsiteY62" fmla="*/ 0 h 607357"/>
                <a:gd name="connsiteX63" fmla="*/ 407237 w 576909"/>
                <a:gd name="connsiteY63" fmla="*/ 20619 h 607357"/>
                <a:gd name="connsiteX64" fmla="*/ 407237 w 576909"/>
                <a:gd name="connsiteY64" fmla="*/ 127010 h 607357"/>
                <a:gd name="connsiteX65" fmla="*/ 455649 w 576909"/>
                <a:gd name="connsiteY65" fmla="*/ 175463 h 607357"/>
                <a:gd name="connsiteX66" fmla="*/ 445946 w 576909"/>
                <a:gd name="connsiteY66" fmla="*/ 198917 h 607357"/>
                <a:gd name="connsiteX67" fmla="*/ 423753 w 576909"/>
                <a:gd name="connsiteY67" fmla="*/ 198917 h 607357"/>
                <a:gd name="connsiteX68" fmla="*/ 406514 w 576909"/>
                <a:gd name="connsiteY68" fmla="*/ 216081 h 607357"/>
                <a:gd name="connsiteX69" fmla="*/ 406514 w 576909"/>
                <a:gd name="connsiteY69" fmla="*/ 349070 h 607357"/>
                <a:gd name="connsiteX70" fmla="*/ 389327 w 576909"/>
                <a:gd name="connsiteY70" fmla="*/ 366235 h 607357"/>
                <a:gd name="connsiteX71" fmla="*/ 352631 w 576909"/>
                <a:gd name="connsiteY71" fmla="*/ 366235 h 607357"/>
                <a:gd name="connsiteX72" fmla="*/ 335444 w 576909"/>
                <a:gd name="connsiteY72" fmla="*/ 349070 h 607357"/>
                <a:gd name="connsiteX73" fmla="*/ 335444 w 576909"/>
                <a:gd name="connsiteY73" fmla="*/ 289895 h 607357"/>
                <a:gd name="connsiteX74" fmla="*/ 318257 w 576909"/>
                <a:gd name="connsiteY74" fmla="*/ 272731 h 607357"/>
                <a:gd name="connsiteX75" fmla="*/ 241871 w 576909"/>
                <a:gd name="connsiteY75" fmla="*/ 272731 h 607357"/>
                <a:gd name="connsiteX76" fmla="*/ 224633 w 576909"/>
                <a:gd name="connsiteY76" fmla="*/ 289895 h 607357"/>
                <a:gd name="connsiteX77" fmla="*/ 224633 w 576909"/>
                <a:gd name="connsiteY77" fmla="*/ 349019 h 607357"/>
                <a:gd name="connsiteX78" fmla="*/ 207446 w 576909"/>
                <a:gd name="connsiteY78" fmla="*/ 366184 h 607357"/>
                <a:gd name="connsiteX79" fmla="*/ 170750 w 576909"/>
                <a:gd name="connsiteY79" fmla="*/ 366184 h 607357"/>
                <a:gd name="connsiteX80" fmla="*/ 153563 w 576909"/>
                <a:gd name="connsiteY80" fmla="*/ 349019 h 607357"/>
                <a:gd name="connsiteX81" fmla="*/ 153563 w 576909"/>
                <a:gd name="connsiteY81" fmla="*/ 216030 h 607357"/>
                <a:gd name="connsiteX82" fmla="*/ 136376 w 576909"/>
                <a:gd name="connsiteY82" fmla="*/ 198814 h 607357"/>
                <a:gd name="connsiteX83" fmla="*/ 114131 w 576909"/>
                <a:gd name="connsiteY83" fmla="*/ 198814 h 607357"/>
                <a:gd name="connsiteX84" fmla="*/ 104428 w 576909"/>
                <a:gd name="connsiteY84" fmla="*/ 175412 h 607357"/>
                <a:gd name="connsiteX85" fmla="*/ 267884 w 576909"/>
                <a:gd name="connsiteY85" fmla="*/ 12165 h 607357"/>
                <a:gd name="connsiteX86" fmla="*/ 292245 w 576909"/>
                <a:gd name="connsiteY86" fmla="*/ 12165 h 607357"/>
                <a:gd name="connsiteX87" fmla="*/ 340812 w 576909"/>
                <a:gd name="connsiteY87" fmla="*/ 60670 h 607357"/>
                <a:gd name="connsiteX88" fmla="*/ 340812 w 576909"/>
                <a:gd name="connsiteY88" fmla="*/ 20619 h 607357"/>
                <a:gd name="connsiteX89" fmla="*/ 361457 w 576909"/>
                <a:gd name="connsiteY89" fmla="*/ 0 h 60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76909" h="607357">
                  <a:moveTo>
                    <a:pt x="17244" y="412385"/>
                  </a:moveTo>
                  <a:lnTo>
                    <a:pt x="49769" y="412385"/>
                  </a:lnTo>
                  <a:lnTo>
                    <a:pt x="57152" y="412385"/>
                  </a:lnTo>
                  <a:cubicBezTo>
                    <a:pt x="58184" y="412385"/>
                    <a:pt x="59165" y="412540"/>
                    <a:pt x="60095" y="412643"/>
                  </a:cubicBezTo>
                  <a:cubicBezTo>
                    <a:pt x="65206" y="413571"/>
                    <a:pt x="69491" y="416560"/>
                    <a:pt x="72020" y="420839"/>
                  </a:cubicBezTo>
                  <a:cubicBezTo>
                    <a:pt x="73518" y="423364"/>
                    <a:pt x="74447" y="426406"/>
                    <a:pt x="74292" y="429498"/>
                  </a:cubicBezTo>
                  <a:lnTo>
                    <a:pt x="74447" y="577176"/>
                  </a:lnTo>
                  <a:cubicBezTo>
                    <a:pt x="74447" y="580011"/>
                    <a:pt x="73724" y="582692"/>
                    <a:pt x="72588" y="585011"/>
                  </a:cubicBezTo>
                  <a:cubicBezTo>
                    <a:pt x="70214" y="589651"/>
                    <a:pt x="65877" y="593053"/>
                    <a:pt x="60714" y="594083"/>
                  </a:cubicBezTo>
                  <a:cubicBezTo>
                    <a:pt x="59630" y="594290"/>
                    <a:pt x="58442" y="594444"/>
                    <a:pt x="57307" y="594444"/>
                  </a:cubicBezTo>
                  <a:lnTo>
                    <a:pt x="50389" y="594444"/>
                  </a:lnTo>
                  <a:lnTo>
                    <a:pt x="17347" y="594444"/>
                  </a:lnTo>
                  <a:cubicBezTo>
                    <a:pt x="7847" y="594444"/>
                    <a:pt x="155" y="586764"/>
                    <a:pt x="155" y="577280"/>
                  </a:cubicBezTo>
                  <a:lnTo>
                    <a:pt x="0" y="429550"/>
                  </a:lnTo>
                  <a:cubicBezTo>
                    <a:pt x="0" y="420066"/>
                    <a:pt x="7744" y="412385"/>
                    <a:pt x="17244" y="412385"/>
                  </a:cubicBezTo>
                  <a:close/>
                  <a:moveTo>
                    <a:pt x="196520" y="401870"/>
                  </a:moveTo>
                  <a:cubicBezTo>
                    <a:pt x="248809" y="401870"/>
                    <a:pt x="291859" y="423831"/>
                    <a:pt x="308583" y="433626"/>
                  </a:cubicBezTo>
                  <a:cubicBezTo>
                    <a:pt x="313796" y="436720"/>
                    <a:pt x="319784" y="438318"/>
                    <a:pt x="325823" y="438369"/>
                  </a:cubicBezTo>
                  <a:lnTo>
                    <a:pt x="392669" y="438782"/>
                  </a:lnTo>
                  <a:cubicBezTo>
                    <a:pt x="402218" y="438782"/>
                    <a:pt x="409857" y="446566"/>
                    <a:pt x="409806" y="456052"/>
                  </a:cubicBezTo>
                  <a:lnTo>
                    <a:pt x="409651" y="484096"/>
                  </a:lnTo>
                  <a:lnTo>
                    <a:pt x="409599" y="494252"/>
                  </a:lnTo>
                  <a:cubicBezTo>
                    <a:pt x="409548" y="503737"/>
                    <a:pt x="401805" y="511367"/>
                    <a:pt x="392410" y="511367"/>
                  </a:cubicBezTo>
                  <a:lnTo>
                    <a:pt x="257584" y="511161"/>
                  </a:lnTo>
                  <a:cubicBezTo>
                    <a:pt x="253042" y="511161"/>
                    <a:pt x="249325" y="514821"/>
                    <a:pt x="249325" y="519358"/>
                  </a:cubicBezTo>
                  <a:lnTo>
                    <a:pt x="249325" y="521987"/>
                  </a:lnTo>
                  <a:cubicBezTo>
                    <a:pt x="249325" y="526575"/>
                    <a:pt x="253042" y="530287"/>
                    <a:pt x="257584" y="530287"/>
                  </a:cubicBezTo>
                  <a:lnTo>
                    <a:pt x="407122" y="530493"/>
                  </a:lnTo>
                  <a:lnTo>
                    <a:pt x="407793" y="530493"/>
                  </a:lnTo>
                  <a:cubicBezTo>
                    <a:pt x="416361" y="530493"/>
                    <a:pt x="499002" y="527967"/>
                    <a:pt x="507519" y="429296"/>
                  </a:cubicBezTo>
                  <a:cubicBezTo>
                    <a:pt x="508293" y="420377"/>
                    <a:pt x="515726" y="413573"/>
                    <a:pt x="524656" y="413573"/>
                  </a:cubicBezTo>
                  <a:lnTo>
                    <a:pt x="524811" y="413573"/>
                  </a:lnTo>
                  <a:lnTo>
                    <a:pt x="529921" y="413573"/>
                  </a:lnTo>
                  <a:lnTo>
                    <a:pt x="560066" y="413779"/>
                  </a:lnTo>
                  <a:cubicBezTo>
                    <a:pt x="569976" y="413830"/>
                    <a:pt x="577719" y="422233"/>
                    <a:pt x="576842" y="432131"/>
                  </a:cubicBezTo>
                  <a:cubicBezTo>
                    <a:pt x="565744" y="600346"/>
                    <a:pt x="416258" y="607357"/>
                    <a:pt x="416258" y="607357"/>
                  </a:cubicBezTo>
                  <a:lnTo>
                    <a:pt x="360252" y="606996"/>
                  </a:lnTo>
                  <a:cubicBezTo>
                    <a:pt x="317874" y="606739"/>
                    <a:pt x="275599" y="602666"/>
                    <a:pt x="233943" y="594779"/>
                  </a:cubicBezTo>
                  <a:lnTo>
                    <a:pt x="197191" y="587819"/>
                  </a:lnTo>
                  <a:cubicBezTo>
                    <a:pt x="187848" y="586015"/>
                    <a:pt x="178351" y="585138"/>
                    <a:pt x="168801" y="585138"/>
                  </a:cubicBezTo>
                  <a:lnTo>
                    <a:pt x="94162" y="585138"/>
                  </a:lnTo>
                  <a:cubicBezTo>
                    <a:pt x="94730" y="582612"/>
                    <a:pt x="94988" y="579983"/>
                    <a:pt x="94988" y="577302"/>
                  </a:cubicBezTo>
                  <a:lnTo>
                    <a:pt x="94884" y="429605"/>
                  </a:lnTo>
                  <a:cubicBezTo>
                    <a:pt x="94884" y="426512"/>
                    <a:pt x="94523" y="423522"/>
                    <a:pt x="93852" y="420738"/>
                  </a:cubicBezTo>
                  <a:lnTo>
                    <a:pt x="117028" y="420584"/>
                  </a:lnTo>
                  <a:cubicBezTo>
                    <a:pt x="144438" y="406922"/>
                    <a:pt x="171537" y="401870"/>
                    <a:pt x="196520" y="401870"/>
                  </a:cubicBezTo>
                  <a:close/>
                  <a:moveTo>
                    <a:pt x="468886" y="357273"/>
                  </a:moveTo>
                  <a:lnTo>
                    <a:pt x="512800" y="357273"/>
                  </a:lnTo>
                  <a:cubicBezTo>
                    <a:pt x="522347" y="357273"/>
                    <a:pt x="530087" y="365006"/>
                    <a:pt x="529984" y="374594"/>
                  </a:cubicBezTo>
                  <a:lnTo>
                    <a:pt x="529881" y="392946"/>
                  </a:lnTo>
                  <a:lnTo>
                    <a:pt x="524772" y="392946"/>
                  </a:lnTo>
                  <a:lnTo>
                    <a:pt x="524566" y="392946"/>
                  </a:lnTo>
                  <a:cubicBezTo>
                    <a:pt x="515071" y="392946"/>
                    <a:pt x="505989" y="396451"/>
                    <a:pt x="498971" y="402895"/>
                  </a:cubicBezTo>
                  <a:cubicBezTo>
                    <a:pt x="491953" y="409288"/>
                    <a:pt x="487670" y="418103"/>
                    <a:pt x="486844" y="427485"/>
                  </a:cubicBezTo>
                  <a:cubicBezTo>
                    <a:pt x="483903" y="461714"/>
                    <a:pt x="470641" y="485737"/>
                    <a:pt x="447368" y="498985"/>
                  </a:cubicBezTo>
                  <a:cubicBezTo>
                    <a:pt x="440763" y="502851"/>
                    <a:pt x="434003" y="505326"/>
                    <a:pt x="428120" y="506872"/>
                  </a:cubicBezTo>
                  <a:cubicBezTo>
                    <a:pt x="429565" y="502954"/>
                    <a:pt x="430287" y="498779"/>
                    <a:pt x="430287" y="494449"/>
                  </a:cubicBezTo>
                  <a:lnTo>
                    <a:pt x="430391" y="470478"/>
                  </a:lnTo>
                  <a:cubicBezTo>
                    <a:pt x="443085" y="457899"/>
                    <a:pt x="452064" y="437692"/>
                    <a:pt x="451496" y="405524"/>
                  </a:cubicBezTo>
                  <a:lnTo>
                    <a:pt x="451702" y="374285"/>
                  </a:lnTo>
                  <a:cubicBezTo>
                    <a:pt x="451754" y="364903"/>
                    <a:pt x="459494" y="357273"/>
                    <a:pt x="468886" y="357273"/>
                  </a:cubicBezTo>
                  <a:close/>
                  <a:moveTo>
                    <a:pt x="361457" y="0"/>
                  </a:moveTo>
                  <a:lnTo>
                    <a:pt x="386592" y="0"/>
                  </a:lnTo>
                  <a:cubicBezTo>
                    <a:pt x="397998" y="0"/>
                    <a:pt x="407237" y="9227"/>
                    <a:pt x="407237" y="20619"/>
                  </a:cubicBezTo>
                  <a:lnTo>
                    <a:pt x="407237" y="127010"/>
                  </a:lnTo>
                  <a:lnTo>
                    <a:pt x="455649" y="175463"/>
                  </a:lnTo>
                  <a:cubicBezTo>
                    <a:pt x="464320" y="184123"/>
                    <a:pt x="458230" y="198917"/>
                    <a:pt x="445946" y="198917"/>
                  </a:cubicBezTo>
                  <a:lnTo>
                    <a:pt x="423753" y="198917"/>
                  </a:lnTo>
                  <a:cubicBezTo>
                    <a:pt x="414256" y="198917"/>
                    <a:pt x="406514" y="206597"/>
                    <a:pt x="406514" y="216081"/>
                  </a:cubicBezTo>
                  <a:lnTo>
                    <a:pt x="406514" y="349070"/>
                  </a:lnTo>
                  <a:cubicBezTo>
                    <a:pt x="406514" y="358555"/>
                    <a:pt x="398824" y="366235"/>
                    <a:pt x="389327" y="366235"/>
                  </a:cubicBezTo>
                  <a:lnTo>
                    <a:pt x="352631" y="366235"/>
                  </a:lnTo>
                  <a:cubicBezTo>
                    <a:pt x="343134" y="366235"/>
                    <a:pt x="335444" y="358555"/>
                    <a:pt x="335444" y="349070"/>
                  </a:cubicBezTo>
                  <a:lnTo>
                    <a:pt x="335444" y="289895"/>
                  </a:lnTo>
                  <a:cubicBezTo>
                    <a:pt x="335444" y="280411"/>
                    <a:pt x="327754" y="272731"/>
                    <a:pt x="318257" y="272731"/>
                  </a:cubicBezTo>
                  <a:lnTo>
                    <a:pt x="241871" y="272731"/>
                  </a:lnTo>
                  <a:cubicBezTo>
                    <a:pt x="232375" y="272731"/>
                    <a:pt x="224633" y="280411"/>
                    <a:pt x="224633" y="289895"/>
                  </a:cubicBezTo>
                  <a:lnTo>
                    <a:pt x="224633" y="349019"/>
                  </a:lnTo>
                  <a:cubicBezTo>
                    <a:pt x="224633" y="358503"/>
                    <a:pt x="216943" y="366184"/>
                    <a:pt x="207446" y="366184"/>
                  </a:cubicBezTo>
                  <a:lnTo>
                    <a:pt x="170750" y="366184"/>
                  </a:lnTo>
                  <a:cubicBezTo>
                    <a:pt x="161253" y="366184"/>
                    <a:pt x="153563" y="358503"/>
                    <a:pt x="153563" y="349019"/>
                  </a:cubicBezTo>
                  <a:lnTo>
                    <a:pt x="153563" y="216030"/>
                  </a:lnTo>
                  <a:cubicBezTo>
                    <a:pt x="153563" y="206545"/>
                    <a:pt x="145872" y="198814"/>
                    <a:pt x="136376" y="198814"/>
                  </a:cubicBezTo>
                  <a:lnTo>
                    <a:pt x="114131" y="198814"/>
                  </a:lnTo>
                  <a:cubicBezTo>
                    <a:pt x="101899" y="198814"/>
                    <a:pt x="95757" y="184071"/>
                    <a:pt x="104428" y="175412"/>
                  </a:cubicBezTo>
                  <a:lnTo>
                    <a:pt x="267884" y="12165"/>
                  </a:lnTo>
                  <a:cubicBezTo>
                    <a:pt x="274593" y="5413"/>
                    <a:pt x="285484" y="5413"/>
                    <a:pt x="292245" y="12165"/>
                  </a:cubicBezTo>
                  <a:lnTo>
                    <a:pt x="340812" y="60670"/>
                  </a:lnTo>
                  <a:lnTo>
                    <a:pt x="340812" y="20619"/>
                  </a:lnTo>
                  <a:cubicBezTo>
                    <a:pt x="340812" y="9227"/>
                    <a:pt x="350050" y="0"/>
                    <a:pt x="36145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iş1iḍé"/>
            <p:cNvSpPr/>
            <p:nvPr/>
          </p:nvSpPr>
          <p:spPr bwMode="auto">
            <a:xfrm>
              <a:off x="9985187" y="1563217"/>
              <a:ext cx="317332" cy="279578"/>
            </a:xfrm>
            <a:custGeom>
              <a:avLst/>
              <a:gdLst>
                <a:gd name="T0" fmla="*/ 0 w 6165"/>
                <a:gd name="T1" fmla="*/ 90 h 5440"/>
                <a:gd name="T2" fmla="*/ 363 w 6165"/>
                <a:gd name="T3" fmla="*/ 4624 h 5440"/>
                <a:gd name="T4" fmla="*/ 907 w 6165"/>
                <a:gd name="T5" fmla="*/ 4624 h 5440"/>
                <a:gd name="T6" fmla="*/ 2901 w 6165"/>
                <a:gd name="T7" fmla="*/ 90 h 5440"/>
                <a:gd name="T8" fmla="*/ 861 w 6165"/>
                <a:gd name="T9" fmla="*/ 4080 h 5440"/>
                <a:gd name="T10" fmla="*/ 363 w 6165"/>
                <a:gd name="T11" fmla="*/ 3581 h 5440"/>
                <a:gd name="T12" fmla="*/ 907 w 6165"/>
                <a:gd name="T13" fmla="*/ 3581 h 5440"/>
                <a:gd name="T14" fmla="*/ 861 w 6165"/>
                <a:gd name="T15" fmla="*/ 3082 h 5440"/>
                <a:gd name="T16" fmla="*/ 363 w 6165"/>
                <a:gd name="T17" fmla="*/ 2584 h 5440"/>
                <a:gd name="T18" fmla="*/ 907 w 6165"/>
                <a:gd name="T19" fmla="*/ 2584 h 5440"/>
                <a:gd name="T20" fmla="*/ 861 w 6165"/>
                <a:gd name="T21" fmla="*/ 2085 h 5440"/>
                <a:gd name="T22" fmla="*/ 363 w 6165"/>
                <a:gd name="T23" fmla="*/ 1586 h 5440"/>
                <a:gd name="T24" fmla="*/ 907 w 6165"/>
                <a:gd name="T25" fmla="*/ 1586 h 5440"/>
                <a:gd name="T26" fmla="*/ 861 w 6165"/>
                <a:gd name="T27" fmla="*/ 1088 h 5440"/>
                <a:gd name="T28" fmla="*/ 363 w 6165"/>
                <a:gd name="T29" fmla="*/ 589 h 5440"/>
                <a:gd name="T30" fmla="*/ 907 w 6165"/>
                <a:gd name="T31" fmla="*/ 589 h 5440"/>
                <a:gd name="T32" fmla="*/ 1677 w 6165"/>
                <a:gd name="T33" fmla="*/ 4080 h 5440"/>
                <a:gd name="T34" fmla="*/ 1179 w 6165"/>
                <a:gd name="T35" fmla="*/ 3581 h 5440"/>
                <a:gd name="T36" fmla="*/ 1723 w 6165"/>
                <a:gd name="T37" fmla="*/ 3581 h 5440"/>
                <a:gd name="T38" fmla="*/ 1677 w 6165"/>
                <a:gd name="T39" fmla="*/ 3082 h 5440"/>
                <a:gd name="T40" fmla="*/ 1179 w 6165"/>
                <a:gd name="T41" fmla="*/ 2584 h 5440"/>
                <a:gd name="T42" fmla="*/ 1723 w 6165"/>
                <a:gd name="T43" fmla="*/ 2584 h 5440"/>
                <a:gd name="T44" fmla="*/ 1677 w 6165"/>
                <a:gd name="T45" fmla="*/ 2085 h 5440"/>
                <a:gd name="T46" fmla="*/ 1179 w 6165"/>
                <a:gd name="T47" fmla="*/ 1586 h 5440"/>
                <a:gd name="T48" fmla="*/ 1723 w 6165"/>
                <a:gd name="T49" fmla="*/ 1586 h 5440"/>
                <a:gd name="T50" fmla="*/ 1677 w 6165"/>
                <a:gd name="T51" fmla="*/ 1088 h 5440"/>
                <a:gd name="T52" fmla="*/ 1179 w 6165"/>
                <a:gd name="T53" fmla="*/ 589 h 5440"/>
                <a:gd name="T54" fmla="*/ 1723 w 6165"/>
                <a:gd name="T55" fmla="*/ 589 h 5440"/>
                <a:gd name="T56" fmla="*/ 2493 w 6165"/>
                <a:gd name="T57" fmla="*/ 4080 h 5440"/>
                <a:gd name="T58" fmla="*/ 1995 w 6165"/>
                <a:gd name="T59" fmla="*/ 3581 h 5440"/>
                <a:gd name="T60" fmla="*/ 2539 w 6165"/>
                <a:gd name="T61" fmla="*/ 3581 h 5440"/>
                <a:gd name="T62" fmla="*/ 2493 w 6165"/>
                <a:gd name="T63" fmla="*/ 3082 h 5440"/>
                <a:gd name="T64" fmla="*/ 1995 w 6165"/>
                <a:gd name="T65" fmla="*/ 2584 h 5440"/>
                <a:gd name="T66" fmla="*/ 2539 w 6165"/>
                <a:gd name="T67" fmla="*/ 2584 h 5440"/>
                <a:gd name="T68" fmla="*/ 2493 w 6165"/>
                <a:gd name="T69" fmla="*/ 2085 h 5440"/>
                <a:gd name="T70" fmla="*/ 1995 w 6165"/>
                <a:gd name="T71" fmla="*/ 1586 h 5440"/>
                <a:gd name="T72" fmla="*/ 2539 w 6165"/>
                <a:gd name="T73" fmla="*/ 1586 h 5440"/>
                <a:gd name="T74" fmla="*/ 2493 w 6165"/>
                <a:gd name="T75" fmla="*/ 1088 h 5440"/>
                <a:gd name="T76" fmla="*/ 1995 w 6165"/>
                <a:gd name="T77" fmla="*/ 589 h 5440"/>
                <a:gd name="T78" fmla="*/ 2539 w 6165"/>
                <a:gd name="T79" fmla="*/ 589 h 5440"/>
                <a:gd name="T80" fmla="*/ 3379 w 6165"/>
                <a:gd name="T81" fmla="*/ 1845 h 5440"/>
                <a:gd name="T82" fmla="*/ 3627 w 6165"/>
                <a:gd name="T83" fmla="*/ 5440 h 5440"/>
                <a:gd name="T84" fmla="*/ 4080 w 6165"/>
                <a:gd name="T85" fmla="*/ 4624 h 5440"/>
                <a:gd name="T86" fmla="*/ 6165 w 6165"/>
                <a:gd name="T87" fmla="*/ 5440 h 5440"/>
                <a:gd name="T88" fmla="*/ 4171 w 6165"/>
                <a:gd name="T89" fmla="*/ 4216 h 5440"/>
                <a:gd name="T90" fmla="*/ 3627 w 6165"/>
                <a:gd name="T91" fmla="*/ 4216 h 5440"/>
                <a:gd name="T92" fmla="*/ 4125 w 6165"/>
                <a:gd name="T93" fmla="*/ 3717 h 5440"/>
                <a:gd name="T94" fmla="*/ 4171 w 6165"/>
                <a:gd name="T95" fmla="*/ 3218 h 5440"/>
                <a:gd name="T96" fmla="*/ 3627 w 6165"/>
                <a:gd name="T97" fmla="*/ 3218 h 5440"/>
                <a:gd name="T98" fmla="*/ 4125 w 6165"/>
                <a:gd name="T99" fmla="*/ 2720 h 5440"/>
                <a:gd name="T100" fmla="*/ 4987 w 6165"/>
                <a:gd name="T101" fmla="*/ 4216 h 5440"/>
                <a:gd name="T102" fmla="*/ 4443 w 6165"/>
                <a:gd name="T103" fmla="*/ 4216 h 5440"/>
                <a:gd name="T104" fmla="*/ 4941 w 6165"/>
                <a:gd name="T105" fmla="*/ 3717 h 5440"/>
                <a:gd name="T106" fmla="*/ 4987 w 6165"/>
                <a:gd name="T107" fmla="*/ 3218 h 5440"/>
                <a:gd name="T108" fmla="*/ 4443 w 6165"/>
                <a:gd name="T109" fmla="*/ 3218 h 5440"/>
                <a:gd name="T110" fmla="*/ 4941 w 6165"/>
                <a:gd name="T111" fmla="*/ 2720 h 5440"/>
                <a:gd name="T112" fmla="*/ 5803 w 6165"/>
                <a:gd name="T113" fmla="*/ 4216 h 5440"/>
                <a:gd name="T114" fmla="*/ 5259 w 6165"/>
                <a:gd name="T115" fmla="*/ 4216 h 5440"/>
                <a:gd name="T116" fmla="*/ 5757 w 6165"/>
                <a:gd name="T117" fmla="*/ 3717 h 5440"/>
                <a:gd name="T118" fmla="*/ 5803 w 6165"/>
                <a:gd name="T119" fmla="*/ 3218 h 5440"/>
                <a:gd name="T120" fmla="*/ 5259 w 6165"/>
                <a:gd name="T121" fmla="*/ 3218 h 5440"/>
                <a:gd name="T122" fmla="*/ 5757 w 6165"/>
                <a:gd name="T123" fmla="*/ 2720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65" h="5440">
                  <a:moveTo>
                    <a:pt x="2811" y="0"/>
                  </a:moveTo>
                  <a:lnTo>
                    <a:pt x="91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40"/>
                  </a:lnTo>
                  <a:lnTo>
                    <a:pt x="363" y="5440"/>
                  </a:lnTo>
                  <a:lnTo>
                    <a:pt x="363" y="4624"/>
                  </a:lnTo>
                  <a:cubicBezTo>
                    <a:pt x="363" y="4574"/>
                    <a:pt x="403" y="4533"/>
                    <a:pt x="453" y="4533"/>
                  </a:cubicBezTo>
                  <a:lnTo>
                    <a:pt x="816" y="4533"/>
                  </a:lnTo>
                  <a:cubicBezTo>
                    <a:pt x="866" y="4533"/>
                    <a:pt x="907" y="4574"/>
                    <a:pt x="907" y="4624"/>
                  </a:cubicBezTo>
                  <a:lnTo>
                    <a:pt x="907" y="5440"/>
                  </a:lnTo>
                  <a:lnTo>
                    <a:pt x="2901" y="5440"/>
                  </a:lnTo>
                  <a:lnTo>
                    <a:pt x="2901" y="90"/>
                  </a:lnTo>
                  <a:cubicBezTo>
                    <a:pt x="2901" y="40"/>
                    <a:pt x="2861" y="0"/>
                    <a:pt x="2811" y="0"/>
                  </a:cubicBezTo>
                  <a:close/>
                  <a:moveTo>
                    <a:pt x="907" y="4034"/>
                  </a:moveTo>
                  <a:cubicBezTo>
                    <a:pt x="907" y="4059"/>
                    <a:pt x="886" y="4080"/>
                    <a:pt x="861" y="4080"/>
                  </a:cubicBezTo>
                  <a:lnTo>
                    <a:pt x="408" y="4080"/>
                  </a:lnTo>
                  <a:cubicBezTo>
                    <a:pt x="383" y="4080"/>
                    <a:pt x="363" y="4059"/>
                    <a:pt x="363" y="4034"/>
                  </a:cubicBezTo>
                  <a:lnTo>
                    <a:pt x="363" y="3581"/>
                  </a:lnTo>
                  <a:cubicBezTo>
                    <a:pt x="363" y="3556"/>
                    <a:pt x="383" y="3536"/>
                    <a:pt x="408" y="3536"/>
                  </a:cubicBezTo>
                  <a:lnTo>
                    <a:pt x="861" y="3536"/>
                  </a:lnTo>
                  <a:cubicBezTo>
                    <a:pt x="886" y="3536"/>
                    <a:pt x="907" y="3556"/>
                    <a:pt x="907" y="3581"/>
                  </a:cubicBezTo>
                  <a:lnTo>
                    <a:pt x="907" y="4034"/>
                  </a:lnTo>
                  <a:close/>
                  <a:moveTo>
                    <a:pt x="907" y="3037"/>
                  </a:moveTo>
                  <a:cubicBezTo>
                    <a:pt x="907" y="3062"/>
                    <a:pt x="886" y="3082"/>
                    <a:pt x="861" y="3082"/>
                  </a:cubicBezTo>
                  <a:lnTo>
                    <a:pt x="408" y="3082"/>
                  </a:lnTo>
                  <a:cubicBezTo>
                    <a:pt x="383" y="3082"/>
                    <a:pt x="363" y="3062"/>
                    <a:pt x="363" y="3037"/>
                  </a:cubicBezTo>
                  <a:lnTo>
                    <a:pt x="363" y="2584"/>
                  </a:lnTo>
                  <a:cubicBezTo>
                    <a:pt x="363" y="2559"/>
                    <a:pt x="383" y="2538"/>
                    <a:pt x="408" y="2538"/>
                  </a:cubicBezTo>
                  <a:lnTo>
                    <a:pt x="861" y="2538"/>
                  </a:lnTo>
                  <a:cubicBezTo>
                    <a:pt x="886" y="2538"/>
                    <a:pt x="907" y="2559"/>
                    <a:pt x="907" y="2584"/>
                  </a:cubicBezTo>
                  <a:lnTo>
                    <a:pt x="907" y="3037"/>
                  </a:lnTo>
                  <a:close/>
                  <a:moveTo>
                    <a:pt x="907" y="2040"/>
                  </a:moveTo>
                  <a:cubicBezTo>
                    <a:pt x="907" y="2065"/>
                    <a:pt x="886" y="2085"/>
                    <a:pt x="861" y="2085"/>
                  </a:cubicBezTo>
                  <a:lnTo>
                    <a:pt x="408" y="2085"/>
                  </a:lnTo>
                  <a:cubicBezTo>
                    <a:pt x="383" y="2085"/>
                    <a:pt x="363" y="2065"/>
                    <a:pt x="363" y="2040"/>
                  </a:cubicBezTo>
                  <a:lnTo>
                    <a:pt x="363" y="1586"/>
                  </a:lnTo>
                  <a:cubicBezTo>
                    <a:pt x="363" y="1561"/>
                    <a:pt x="383" y="1541"/>
                    <a:pt x="408" y="1541"/>
                  </a:cubicBezTo>
                  <a:lnTo>
                    <a:pt x="861" y="1541"/>
                  </a:lnTo>
                  <a:cubicBezTo>
                    <a:pt x="886" y="1541"/>
                    <a:pt x="907" y="1561"/>
                    <a:pt x="907" y="1586"/>
                  </a:cubicBezTo>
                  <a:lnTo>
                    <a:pt x="907" y="2040"/>
                  </a:lnTo>
                  <a:close/>
                  <a:moveTo>
                    <a:pt x="907" y="1042"/>
                  </a:moveTo>
                  <a:cubicBezTo>
                    <a:pt x="907" y="1067"/>
                    <a:pt x="886" y="1088"/>
                    <a:pt x="861" y="1088"/>
                  </a:cubicBezTo>
                  <a:lnTo>
                    <a:pt x="408" y="1088"/>
                  </a:lnTo>
                  <a:cubicBezTo>
                    <a:pt x="383" y="1088"/>
                    <a:pt x="363" y="1067"/>
                    <a:pt x="363" y="1042"/>
                  </a:cubicBezTo>
                  <a:lnTo>
                    <a:pt x="363" y="589"/>
                  </a:lnTo>
                  <a:cubicBezTo>
                    <a:pt x="363" y="564"/>
                    <a:pt x="383" y="544"/>
                    <a:pt x="408" y="544"/>
                  </a:cubicBezTo>
                  <a:lnTo>
                    <a:pt x="861" y="544"/>
                  </a:lnTo>
                  <a:cubicBezTo>
                    <a:pt x="886" y="544"/>
                    <a:pt x="907" y="564"/>
                    <a:pt x="907" y="589"/>
                  </a:cubicBezTo>
                  <a:lnTo>
                    <a:pt x="907" y="1042"/>
                  </a:lnTo>
                  <a:close/>
                  <a:moveTo>
                    <a:pt x="1723" y="4034"/>
                  </a:moveTo>
                  <a:cubicBezTo>
                    <a:pt x="1723" y="4059"/>
                    <a:pt x="1702" y="4080"/>
                    <a:pt x="1677" y="4080"/>
                  </a:cubicBezTo>
                  <a:lnTo>
                    <a:pt x="1224" y="4080"/>
                  </a:lnTo>
                  <a:cubicBezTo>
                    <a:pt x="1199" y="4080"/>
                    <a:pt x="1179" y="4059"/>
                    <a:pt x="1179" y="4034"/>
                  </a:cubicBezTo>
                  <a:lnTo>
                    <a:pt x="1179" y="3581"/>
                  </a:lnTo>
                  <a:cubicBezTo>
                    <a:pt x="1179" y="3556"/>
                    <a:pt x="1199" y="3536"/>
                    <a:pt x="1224" y="3536"/>
                  </a:cubicBezTo>
                  <a:lnTo>
                    <a:pt x="1677" y="3536"/>
                  </a:lnTo>
                  <a:cubicBezTo>
                    <a:pt x="1702" y="3536"/>
                    <a:pt x="1723" y="3556"/>
                    <a:pt x="1723" y="3581"/>
                  </a:cubicBezTo>
                  <a:lnTo>
                    <a:pt x="1723" y="4034"/>
                  </a:lnTo>
                  <a:close/>
                  <a:moveTo>
                    <a:pt x="1723" y="3037"/>
                  </a:moveTo>
                  <a:cubicBezTo>
                    <a:pt x="1723" y="3062"/>
                    <a:pt x="1702" y="3082"/>
                    <a:pt x="1677" y="3082"/>
                  </a:cubicBezTo>
                  <a:lnTo>
                    <a:pt x="1224" y="3082"/>
                  </a:lnTo>
                  <a:cubicBezTo>
                    <a:pt x="1199" y="3082"/>
                    <a:pt x="1179" y="3062"/>
                    <a:pt x="1179" y="3037"/>
                  </a:cubicBezTo>
                  <a:lnTo>
                    <a:pt x="1179" y="2584"/>
                  </a:lnTo>
                  <a:cubicBezTo>
                    <a:pt x="1179" y="2559"/>
                    <a:pt x="1199" y="2538"/>
                    <a:pt x="1224" y="2538"/>
                  </a:cubicBezTo>
                  <a:lnTo>
                    <a:pt x="1677" y="2538"/>
                  </a:lnTo>
                  <a:cubicBezTo>
                    <a:pt x="1702" y="2538"/>
                    <a:pt x="1723" y="2559"/>
                    <a:pt x="1723" y="2584"/>
                  </a:cubicBezTo>
                  <a:lnTo>
                    <a:pt x="1723" y="3037"/>
                  </a:lnTo>
                  <a:close/>
                  <a:moveTo>
                    <a:pt x="1723" y="2040"/>
                  </a:moveTo>
                  <a:cubicBezTo>
                    <a:pt x="1723" y="2065"/>
                    <a:pt x="1702" y="2085"/>
                    <a:pt x="1677" y="2085"/>
                  </a:cubicBezTo>
                  <a:lnTo>
                    <a:pt x="1224" y="2085"/>
                  </a:lnTo>
                  <a:cubicBezTo>
                    <a:pt x="1199" y="2085"/>
                    <a:pt x="1179" y="2065"/>
                    <a:pt x="1179" y="2040"/>
                  </a:cubicBezTo>
                  <a:lnTo>
                    <a:pt x="1179" y="1586"/>
                  </a:lnTo>
                  <a:cubicBezTo>
                    <a:pt x="1179" y="1561"/>
                    <a:pt x="1199" y="1541"/>
                    <a:pt x="1224" y="1541"/>
                  </a:cubicBezTo>
                  <a:lnTo>
                    <a:pt x="1677" y="1541"/>
                  </a:lnTo>
                  <a:cubicBezTo>
                    <a:pt x="1702" y="1541"/>
                    <a:pt x="1723" y="1561"/>
                    <a:pt x="1723" y="1586"/>
                  </a:cubicBezTo>
                  <a:lnTo>
                    <a:pt x="1723" y="2040"/>
                  </a:lnTo>
                  <a:close/>
                  <a:moveTo>
                    <a:pt x="1723" y="1042"/>
                  </a:moveTo>
                  <a:cubicBezTo>
                    <a:pt x="1723" y="1067"/>
                    <a:pt x="1702" y="1088"/>
                    <a:pt x="1677" y="1088"/>
                  </a:cubicBezTo>
                  <a:lnTo>
                    <a:pt x="1224" y="1088"/>
                  </a:lnTo>
                  <a:cubicBezTo>
                    <a:pt x="1199" y="1088"/>
                    <a:pt x="1179" y="1067"/>
                    <a:pt x="1179" y="1042"/>
                  </a:cubicBezTo>
                  <a:lnTo>
                    <a:pt x="1179" y="589"/>
                  </a:lnTo>
                  <a:cubicBezTo>
                    <a:pt x="1179" y="564"/>
                    <a:pt x="1199" y="544"/>
                    <a:pt x="1224" y="544"/>
                  </a:cubicBezTo>
                  <a:lnTo>
                    <a:pt x="1677" y="544"/>
                  </a:lnTo>
                  <a:cubicBezTo>
                    <a:pt x="1702" y="544"/>
                    <a:pt x="1723" y="564"/>
                    <a:pt x="1723" y="589"/>
                  </a:cubicBezTo>
                  <a:lnTo>
                    <a:pt x="1723" y="1042"/>
                  </a:lnTo>
                  <a:close/>
                  <a:moveTo>
                    <a:pt x="2539" y="4034"/>
                  </a:moveTo>
                  <a:cubicBezTo>
                    <a:pt x="2539" y="4059"/>
                    <a:pt x="2518" y="4080"/>
                    <a:pt x="2493" y="4080"/>
                  </a:cubicBezTo>
                  <a:lnTo>
                    <a:pt x="2040" y="4080"/>
                  </a:lnTo>
                  <a:cubicBezTo>
                    <a:pt x="2015" y="4080"/>
                    <a:pt x="1995" y="4059"/>
                    <a:pt x="1995" y="4034"/>
                  </a:cubicBezTo>
                  <a:lnTo>
                    <a:pt x="1995" y="3581"/>
                  </a:lnTo>
                  <a:cubicBezTo>
                    <a:pt x="1995" y="3556"/>
                    <a:pt x="2015" y="3536"/>
                    <a:pt x="2040" y="3536"/>
                  </a:cubicBezTo>
                  <a:lnTo>
                    <a:pt x="2493" y="3536"/>
                  </a:lnTo>
                  <a:cubicBezTo>
                    <a:pt x="2518" y="3536"/>
                    <a:pt x="2539" y="3556"/>
                    <a:pt x="2539" y="3581"/>
                  </a:cubicBezTo>
                  <a:lnTo>
                    <a:pt x="2539" y="4034"/>
                  </a:lnTo>
                  <a:close/>
                  <a:moveTo>
                    <a:pt x="2539" y="3037"/>
                  </a:moveTo>
                  <a:cubicBezTo>
                    <a:pt x="2539" y="3062"/>
                    <a:pt x="2518" y="3082"/>
                    <a:pt x="2493" y="3082"/>
                  </a:cubicBezTo>
                  <a:lnTo>
                    <a:pt x="2040" y="3082"/>
                  </a:lnTo>
                  <a:cubicBezTo>
                    <a:pt x="2015" y="3082"/>
                    <a:pt x="1995" y="3062"/>
                    <a:pt x="1995" y="3037"/>
                  </a:cubicBezTo>
                  <a:lnTo>
                    <a:pt x="1995" y="2584"/>
                  </a:lnTo>
                  <a:cubicBezTo>
                    <a:pt x="1995" y="2559"/>
                    <a:pt x="2015" y="2538"/>
                    <a:pt x="2040" y="2538"/>
                  </a:cubicBezTo>
                  <a:lnTo>
                    <a:pt x="2493" y="2538"/>
                  </a:lnTo>
                  <a:cubicBezTo>
                    <a:pt x="2518" y="2538"/>
                    <a:pt x="2539" y="2559"/>
                    <a:pt x="2539" y="2584"/>
                  </a:cubicBezTo>
                  <a:lnTo>
                    <a:pt x="2539" y="3037"/>
                  </a:lnTo>
                  <a:close/>
                  <a:moveTo>
                    <a:pt x="2539" y="2040"/>
                  </a:moveTo>
                  <a:cubicBezTo>
                    <a:pt x="2539" y="2065"/>
                    <a:pt x="2518" y="2085"/>
                    <a:pt x="2493" y="2085"/>
                  </a:cubicBezTo>
                  <a:lnTo>
                    <a:pt x="2040" y="2085"/>
                  </a:lnTo>
                  <a:cubicBezTo>
                    <a:pt x="2015" y="2085"/>
                    <a:pt x="1995" y="2065"/>
                    <a:pt x="1995" y="2040"/>
                  </a:cubicBezTo>
                  <a:lnTo>
                    <a:pt x="1995" y="1586"/>
                  </a:lnTo>
                  <a:cubicBezTo>
                    <a:pt x="1995" y="1561"/>
                    <a:pt x="2015" y="1541"/>
                    <a:pt x="2040" y="1541"/>
                  </a:cubicBezTo>
                  <a:lnTo>
                    <a:pt x="2493" y="1541"/>
                  </a:lnTo>
                  <a:cubicBezTo>
                    <a:pt x="2518" y="1541"/>
                    <a:pt x="2539" y="1561"/>
                    <a:pt x="2539" y="1586"/>
                  </a:cubicBezTo>
                  <a:lnTo>
                    <a:pt x="2539" y="2040"/>
                  </a:lnTo>
                  <a:close/>
                  <a:moveTo>
                    <a:pt x="2539" y="1042"/>
                  </a:moveTo>
                  <a:cubicBezTo>
                    <a:pt x="2539" y="1067"/>
                    <a:pt x="2518" y="1088"/>
                    <a:pt x="2493" y="1088"/>
                  </a:cubicBezTo>
                  <a:lnTo>
                    <a:pt x="2040" y="1088"/>
                  </a:lnTo>
                  <a:cubicBezTo>
                    <a:pt x="2015" y="1088"/>
                    <a:pt x="1995" y="1067"/>
                    <a:pt x="1995" y="1042"/>
                  </a:cubicBezTo>
                  <a:lnTo>
                    <a:pt x="1995" y="589"/>
                  </a:lnTo>
                  <a:cubicBezTo>
                    <a:pt x="1995" y="564"/>
                    <a:pt x="2015" y="544"/>
                    <a:pt x="2040" y="544"/>
                  </a:cubicBezTo>
                  <a:lnTo>
                    <a:pt x="2493" y="544"/>
                  </a:lnTo>
                  <a:cubicBezTo>
                    <a:pt x="2518" y="544"/>
                    <a:pt x="2539" y="564"/>
                    <a:pt x="2539" y="589"/>
                  </a:cubicBezTo>
                  <a:lnTo>
                    <a:pt x="2539" y="1042"/>
                  </a:lnTo>
                  <a:close/>
                  <a:moveTo>
                    <a:pt x="6099" y="2610"/>
                  </a:moveTo>
                  <a:lnTo>
                    <a:pt x="3379" y="1845"/>
                  </a:lnTo>
                  <a:cubicBezTo>
                    <a:pt x="3321" y="1829"/>
                    <a:pt x="3264" y="1873"/>
                    <a:pt x="3264" y="1933"/>
                  </a:cubicBezTo>
                  <a:lnTo>
                    <a:pt x="3264" y="5440"/>
                  </a:lnTo>
                  <a:lnTo>
                    <a:pt x="3627" y="5440"/>
                  </a:lnTo>
                  <a:lnTo>
                    <a:pt x="3627" y="4714"/>
                  </a:lnTo>
                  <a:cubicBezTo>
                    <a:pt x="3627" y="4664"/>
                    <a:pt x="3667" y="4624"/>
                    <a:pt x="3717" y="4624"/>
                  </a:cubicBezTo>
                  <a:lnTo>
                    <a:pt x="4080" y="4624"/>
                  </a:lnTo>
                  <a:cubicBezTo>
                    <a:pt x="4130" y="4624"/>
                    <a:pt x="4171" y="4664"/>
                    <a:pt x="4171" y="4714"/>
                  </a:cubicBezTo>
                  <a:lnTo>
                    <a:pt x="4171" y="5440"/>
                  </a:lnTo>
                  <a:lnTo>
                    <a:pt x="6165" y="5440"/>
                  </a:lnTo>
                  <a:lnTo>
                    <a:pt x="6165" y="2698"/>
                  </a:lnTo>
                  <a:cubicBezTo>
                    <a:pt x="6165" y="2657"/>
                    <a:pt x="6138" y="2621"/>
                    <a:pt x="6099" y="2610"/>
                  </a:cubicBezTo>
                  <a:close/>
                  <a:moveTo>
                    <a:pt x="4171" y="4216"/>
                  </a:moveTo>
                  <a:cubicBezTo>
                    <a:pt x="4171" y="4241"/>
                    <a:pt x="4150" y="4261"/>
                    <a:pt x="4125" y="4261"/>
                  </a:cubicBezTo>
                  <a:lnTo>
                    <a:pt x="3672" y="4261"/>
                  </a:lnTo>
                  <a:cubicBezTo>
                    <a:pt x="3647" y="4261"/>
                    <a:pt x="3627" y="4241"/>
                    <a:pt x="3627" y="4216"/>
                  </a:cubicBezTo>
                  <a:lnTo>
                    <a:pt x="3627" y="3762"/>
                  </a:lnTo>
                  <a:cubicBezTo>
                    <a:pt x="3627" y="3737"/>
                    <a:pt x="3647" y="3717"/>
                    <a:pt x="3672" y="3717"/>
                  </a:cubicBezTo>
                  <a:lnTo>
                    <a:pt x="4125" y="3717"/>
                  </a:lnTo>
                  <a:cubicBezTo>
                    <a:pt x="4150" y="3717"/>
                    <a:pt x="4171" y="3737"/>
                    <a:pt x="4171" y="3762"/>
                  </a:cubicBezTo>
                  <a:lnTo>
                    <a:pt x="4171" y="4216"/>
                  </a:lnTo>
                  <a:close/>
                  <a:moveTo>
                    <a:pt x="4171" y="3218"/>
                  </a:moveTo>
                  <a:cubicBezTo>
                    <a:pt x="4171" y="3243"/>
                    <a:pt x="4150" y="3264"/>
                    <a:pt x="4125" y="3264"/>
                  </a:cubicBezTo>
                  <a:lnTo>
                    <a:pt x="3672" y="3264"/>
                  </a:lnTo>
                  <a:cubicBezTo>
                    <a:pt x="3647" y="3264"/>
                    <a:pt x="3627" y="3243"/>
                    <a:pt x="3627" y="3218"/>
                  </a:cubicBezTo>
                  <a:lnTo>
                    <a:pt x="3627" y="2765"/>
                  </a:lnTo>
                  <a:cubicBezTo>
                    <a:pt x="3627" y="2740"/>
                    <a:pt x="3647" y="2720"/>
                    <a:pt x="3672" y="2720"/>
                  </a:cubicBezTo>
                  <a:lnTo>
                    <a:pt x="4125" y="2720"/>
                  </a:lnTo>
                  <a:cubicBezTo>
                    <a:pt x="4150" y="2720"/>
                    <a:pt x="4171" y="2740"/>
                    <a:pt x="4171" y="2765"/>
                  </a:cubicBezTo>
                  <a:lnTo>
                    <a:pt x="4171" y="3218"/>
                  </a:lnTo>
                  <a:close/>
                  <a:moveTo>
                    <a:pt x="4987" y="4216"/>
                  </a:moveTo>
                  <a:cubicBezTo>
                    <a:pt x="4987" y="4241"/>
                    <a:pt x="4966" y="4261"/>
                    <a:pt x="4941" y="4261"/>
                  </a:cubicBezTo>
                  <a:lnTo>
                    <a:pt x="4488" y="4261"/>
                  </a:lnTo>
                  <a:cubicBezTo>
                    <a:pt x="4463" y="4261"/>
                    <a:pt x="4443" y="4241"/>
                    <a:pt x="4443" y="4216"/>
                  </a:cubicBezTo>
                  <a:lnTo>
                    <a:pt x="4443" y="3762"/>
                  </a:lnTo>
                  <a:cubicBezTo>
                    <a:pt x="4443" y="3737"/>
                    <a:pt x="4463" y="3717"/>
                    <a:pt x="4488" y="3717"/>
                  </a:cubicBezTo>
                  <a:lnTo>
                    <a:pt x="4941" y="3717"/>
                  </a:lnTo>
                  <a:cubicBezTo>
                    <a:pt x="4966" y="3717"/>
                    <a:pt x="4987" y="3737"/>
                    <a:pt x="4987" y="3762"/>
                  </a:cubicBezTo>
                  <a:lnTo>
                    <a:pt x="4987" y="4216"/>
                  </a:lnTo>
                  <a:close/>
                  <a:moveTo>
                    <a:pt x="4987" y="3218"/>
                  </a:moveTo>
                  <a:cubicBezTo>
                    <a:pt x="4987" y="3243"/>
                    <a:pt x="4966" y="3264"/>
                    <a:pt x="4941" y="3264"/>
                  </a:cubicBezTo>
                  <a:lnTo>
                    <a:pt x="4488" y="3264"/>
                  </a:lnTo>
                  <a:cubicBezTo>
                    <a:pt x="4463" y="3264"/>
                    <a:pt x="4443" y="3243"/>
                    <a:pt x="4443" y="3218"/>
                  </a:cubicBezTo>
                  <a:lnTo>
                    <a:pt x="4443" y="2765"/>
                  </a:lnTo>
                  <a:cubicBezTo>
                    <a:pt x="4443" y="2740"/>
                    <a:pt x="4463" y="2720"/>
                    <a:pt x="4488" y="2720"/>
                  </a:cubicBezTo>
                  <a:lnTo>
                    <a:pt x="4941" y="2720"/>
                  </a:lnTo>
                  <a:cubicBezTo>
                    <a:pt x="4966" y="2720"/>
                    <a:pt x="4987" y="2740"/>
                    <a:pt x="4987" y="2765"/>
                  </a:cubicBezTo>
                  <a:lnTo>
                    <a:pt x="4987" y="3218"/>
                  </a:lnTo>
                  <a:close/>
                  <a:moveTo>
                    <a:pt x="5803" y="4216"/>
                  </a:moveTo>
                  <a:cubicBezTo>
                    <a:pt x="5803" y="4241"/>
                    <a:pt x="5782" y="4261"/>
                    <a:pt x="5757" y="4261"/>
                  </a:cubicBezTo>
                  <a:lnTo>
                    <a:pt x="5304" y="4261"/>
                  </a:lnTo>
                  <a:cubicBezTo>
                    <a:pt x="5279" y="4261"/>
                    <a:pt x="5259" y="4241"/>
                    <a:pt x="5259" y="4216"/>
                  </a:cubicBezTo>
                  <a:lnTo>
                    <a:pt x="5259" y="3762"/>
                  </a:lnTo>
                  <a:cubicBezTo>
                    <a:pt x="5259" y="3737"/>
                    <a:pt x="5279" y="3717"/>
                    <a:pt x="5304" y="3717"/>
                  </a:cubicBezTo>
                  <a:lnTo>
                    <a:pt x="5757" y="3717"/>
                  </a:lnTo>
                  <a:cubicBezTo>
                    <a:pt x="5782" y="3717"/>
                    <a:pt x="5803" y="3737"/>
                    <a:pt x="5803" y="3762"/>
                  </a:cubicBezTo>
                  <a:lnTo>
                    <a:pt x="5803" y="4216"/>
                  </a:lnTo>
                  <a:close/>
                  <a:moveTo>
                    <a:pt x="5803" y="3218"/>
                  </a:moveTo>
                  <a:cubicBezTo>
                    <a:pt x="5803" y="3243"/>
                    <a:pt x="5782" y="3264"/>
                    <a:pt x="5757" y="3264"/>
                  </a:cubicBezTo>
                  <a:lnTo>
                    <a:pt x="5304" y="3264"/>
                  </a:lnTo>
                  <a:cubicBezTo>
                    <a:pt x="5279" y="3264"/>
                    <a:pt x="5259" y="3243"/>
                    <a:pt x="5259" y="3218"/>
                  </a:cubicBezTo>
                  <a:lnTo>
                    <a:pt x="5259" y="2765"/>
                  </a:lnTo>
                  <a:cubicBezTo>
                    <a:pt x="5259" y="2740"/>
                    <a:pt x="5279" y="2720"/>
                    <a:pt x="5304" y="2720"/>
                  </a:cubicBezTo>
                  <a:lnTo>
                    <a:pt x="5757" y="2720"/>
                  </a:lnTo>
                  <a:cubicBezTo>
                    <a:pt x="5782" y="2720"/>
                    <a:pt x="5803" y="2740"/>
                    <a:pt x="5803" y="2765"/>
                  </a:cubicBezTo>
                  <a:lnTo>
                    <a:pt x="5803" y="3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85000" lnSpcReduction="20000"/>
            </a:bodyPr>
            <a:lstStyle/>
            <a:p>
              <a:endParaRPr lang="zh-CN" altLang="en-US"/>
            </a:p>
          </p:txBody>
        </p:sp>
        <p:sp>
          <p:nvSpPr>
            <p:cNvPr id="25" name="î$lïdê"/>
            <p:cNvSpPr txBox="1"/>
            <p:nvPr/>
          </p:nvSpPr>
          <p:spPr bwMode="auto">
            <a:xfrm>
              <a:off x="1060723" y="2830685"/>
              <a:ext cx="1885667" cy="6846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spcBef>
                  <a:spcPct val="0"/>
                </a:spcBef>
              </a:pPr>
              <a:r>
                <a:rPr lang="en-US" altLang="zh-CN" sz="1600" dirty="0"/>
                <a:t>.…..</a:t>
              </a:r>
              <a:endParaRPr lang="en-US" altLang="zh-CN" sz="1600" dirty="0"/>
            </a:p>
          </p:txBody>
        </p:sp>
        <p:sp>
          <p:nvSpPr>
            <p:cNvPr id="26" name="ïṥḻïḋe"/>
            <p:cNvSpPr txBox="1"/>
            <p:nvPr/>
          </p:nvSpPr>
          <p:spPr bwMode="auto">
            <a:xfrm>
              <a:off x="3789021" y="2830685"/>
              <a:ext cx="1885667" cy="6846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spcBef>
                  <a:spcPct val="0"/>
                </a:spcBef>
              </a:pPr>
              <a:r>
                <a:rPr lang="en-US" altLang="zh-CN" sz="1600" dirty="0"/>
                <a:t>.…..</a:t>
              </a:r>
              <a:endParaRPr lang="en-US" altLang="zh-CN" sz="1600" dirty="0"/>
            </a:p>
          </p:txBody>
        </p:sp>
        <p:sp>
          <p:nvSpPr>
            <p:cNvPr id="27" name="ïṥḷîḍè"/>
            <p:cNvSpPr txBox="1"/>
            <p:nvPr/>
          </p:nvSpPr>
          <p:spPr bwMode="auto">
            <a:xfrm>
              <a:off x="6517319" y="2830685"/>
              <a:ext cx="1885667" cy="6846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spcBef>
                  <a:spcPct val="0"/>
                </a:spcBef>
              </a:pPr>
              <a:r>
                <a:rPr lang="en-US" altLang="zh-CN" sz="1600" dirty="0"/>
                <a:t>.…..</a:t>
              </a:r>
              <a:endParaRPr lang="en-US" altLang="zh-CN" sz="1600" dirty="0"/>
            </a:p>
          </p:txBody>
        </p:sp>
        <p:sp>
          <p:nvSpPr>
            <p:cNvPr id="28" name="iṥľiḓê"/>
            <p:cNvSpPr txBox="1"/>
            <p:nvPr/>
          </p:nvSpPr>
          <p:spPr bwMode="auto">
            <a:xfrm>
              <a:off x="9245617" y="2830685"/>
              <a:ext cx="1885667" cy="6846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spcBef>
                  <a:spcPct val="0"/>
                </a:spcBef>
              </a:pPr>
              <a:r>
                <a:rPr lang="en-US" altLang="zh-CN" sz="1600" dirty="0"/>
                <a:t>.…..</a:t>
              </a:r>
              <a:endParaRPr lang="en-US" altLang="zh-CN" sz="1600" dirty="0"/>
            </a:p>
          </p:txBody>
        </p:sp>
        <p:sp>
          <p:nvSpPr>
            <p:cNvPr id="29" name="iṩḷiḓé"/>
            <p:cNvSpPr txBox="1"/>
            <p:nvPr/>
          </p:nvSpPr>
          <p:spPr bwMode="auto">
            <a:xfrm>
              <a:off x="1060730" y="4274440"/>
              <a:ext cx="1885667" cy="432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i="1" dirty="0"/>
                <a:t>此处输入标题</a:t>
              </a:r>
              <a:endParaRPr lang="en-US" altLang="zh-CN" sz="1600" b="1" i="1" dirty="0"/>
            </a:p>
          </p:txBody>
        </p:sp>
        <p:sp>
          <p:nvSpPr>
            <p:cNvPr id="30" name="iṩľidé"/>
            <p:cNvSpPr txBox="1"/>
            <p:nvPr/>
          </p:nvSpPr>
          <p:spPr bwMode="auto">
            <a:xfrm>
              <a:off x="3789019" y="4274440"/>
              <a:ext cx="1885667" cy="432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i="1" dirty="0"/>
                <a:t>此处输入标题</a:t>
              </a:r>
              <a:endParaRPr lang="en-US" altLang="zh-CN" sz="1600" b="1" i="1" dirty="0"/>
            </a:p>
          </p:txBody>
        </p:sp>
        <p:sp>
          <p:nvSpPr>
            <p:cNvPr id="31" name="îṧľîḍê"/>
            <p:cNvSpPr txBox="1"/>
            <p:nvPr/>
          </p:nvSpPr>
          <p:spPr bwMode="auto">
            <a:xfrm>
              <a:off x="6517308" y="4274440"/>
              <a:ext cx="1885667" cy="432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i="1" dirty="0"/>
                <a:t>此处输入标题</a:t>
              </a:r>
              <a:endParaRPr lang="en-US" altLang="zh-CN" sz="1600" b="1" i="1" dirty="0"/>
            </a:p>
          </p:txBody>
        </p:sp>
        <p:sp>
          <p:nvSpPr>
            <p:cNvPr id="32" name="íś1íďe"/>
            <p:cNvSpPr txBox="1"/>
            <p:nvPr/>
          </p:nvSpPr>
          <p:spPr bwMode="auto">
            <a:xfrm>
              <a:off x="9245597" y="4274440"/>
              <a:ext cx="1885667" cy="432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i="1" dirty="0"/>
                <a:t>此处输入标题</a:t>
              </a:r>
              <a:endParaRPr lang="en-US" altLang="zh-CN" sz="1600" b="1" i="1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42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ïŝļîḑe"/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12" y="104166"/>
            <a:ext cx="1197951" cy="1192079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669925" y="514350"/>
            <a:ext cx="10850563" cy="1523456"/>
            <a:chOff x="669925" y="514350"/>
            <a:chExt cx="10850563" cy="1523456"/>
          </a:xfrm>
        </p:grpSpPr>
        <p:sp>
          <p:nvSpPr>
            <p:cNvPr id="4" name="ïṩ1îḑé"/>
            <p:cNvSpPr/>
            <p:nvPr/>
          </p:nvSpPr>
          <p:spPr>
            <a:xfrm>
              <a:off x="669925" y="514350"/>
              <a:ext cx="10850563" cy="15234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" name="íṧlîḓê"/>
            <p:cNvGrpSpPr/>
            <p:nvPr/>
          </p:nvGrpSpPr>
          <p:grpSpPr>
            <a:xfrm>
              <a:off x="669925" y="786178"/>
              <a:ext cx="3530781" cy="955536"/>
              <a:chOff x="669925" y="1395778"/>
              <a:chExt cx="3530781" cy="955536"/>
            </a:xfrm>
          </p:grpSpPr>
          <p:sp>
            <p:nvSpPr>
              <p:cNvPr id="30" name="ïŝļîḑe"/>
              <p:cNvSpPr txBox="1"/>
              <p:nvPr/>
            </p:nvSpPr>
            <p:spPr bwMode="auto">
              <a:xfrm>
                <a:off x="669925" y="1395778"/>
                <a:ext cx="299638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5400" b="1" dirty="0">
                    <a:solidFill>
                      <a:schemeClr val="bg1"/>
                    </a:solidFill>
                  </a:rPr>
                  <a:t>目录</a:t>
                </a:r>
                <a:endParaRPr lang="en-US" altLang="zh-CN" sz="5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73100" y="2351314"/>
                <a:ext cx="3527606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组合 63"/>
          <p:cNvGrpSpPr/>
          <p:nvPr/>
        </p:nvGrpSpPr>
        <p:grpSpPr>
          <a:xfrm>
            <a:off x="1993992" y="2232890"/>
            <a:ext cx="8464458" cy="3562352"/>
            <a:chOff x="2298792" y="2194790"/>
            <a:chExt cx="8464458" cy="3562352"/>
          </a:xfrm>
        </p:grpSpPr>
        <p:grpSp>
          <p:nvGrpSpPr>
            <p:cNvPr id="32" name="组合 31"/>
            <p:cNvGrpSpPr/>
            <p:nvPr/>
          </p:nvGrpSpPr>
          <p:grpSpPr>
            <a:xfrm>
              <a:off x="2298792" y="2194790"/>
              <a:ext cx="3968487" cy="885415"/>
              <a:chOff x="2032092" y="2628529"/>
              <a:chExt cx="3968487" cy="885415"/>
            </a:xfrm>
          </p:grpSpPr>
          <p:sp>
            <p:nvSpPr>
              <p:cNvPr id="6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>
                    <a:solidFill>
                      <a:schemeClr val="accent1"/>
                    </a:solidFill>
                  </a:rPr>
                  <a:t>01.</a:t>
                </a:r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" name="iSľíḓe"/>
              <p:cNvSpPr/>
              <p:nvPr/>
            </p:nvSpPr>
            <p:spPr>
              <a:xfrm>
                <a:off x="3139432" y="2628529"/>
                <a:ext cx="2861147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600" b="1" dirty="0"/>
                  <a:t>企业介绍</a:t>
                </a:r>
                <a:endParaRPr lang="en-US" altLang="zh-CN" sz="3600" b="1" dirty="0"/>
              </a:p>
            </p:txBody>
          </p:sp>
          <p:sp>
            <p:nvSpPr>
              <p:cNvPr id="18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298792" y="3059583"/>
              <a:ext cx="3968487" cy="885415"/>
              <a:chOff x="2032092" y="2628529"/>
              <a:chExt cx="3968487" cy="885415"/>
            </a:xfrm>
          </p:grpSpPr>
          <p:sp>
            <p:nvSpPr>
              <p:cNvPr id="34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>
                    <a:solidFill>
                      <a:schemeClr val="accent1"/>
                    </a:solidFill>
                  </a:rPr>
                  <a:t>02.</a:t>
                </a:r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" name="iSľíḓe"/>
              <p:cNvSpPr/>
              <p:nvPr/>
            </p:nvSpPr>
            <p:spPr>
              <a:xfrm>
                <a:off x="3139432" y="2628529"/>
                <a:ext cx="2861147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600" b="1" dirty="0"/>
                  <a:t>项目展示</a:t>
                </a:r>
                <a:endParaRPr lang="en-US" altLang="zh-CN" sz="3600" b="1" dirty="0"/>
              </a:p>
            </p:txBody>
          </p:sp>
          <p:sp>
            <p:nvSpPr>
              <p:cNvPr id="36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298792" y="3924376"/>
              <a:ext cx="3968487" cy="885415"/>
              <a:chOff x="2032092" y="2628529"/>
              <a:chExt cx="3968487" cy="885415"/>
            </a:xfrm>
          </p:grpSpPr>
          <p:sp>
            <p:nvSpPr>
              <p:cNvPr id="38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>
                    <a:solidFill>
                      <a:schemeClr val="accent1"/>
                    </a:solidFill>
                  </a:rPr>
                  <a:t>03.</a:t>
                </a:r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" name="iSľíḓe"/>
              <p:cNvSpPr/>
              <p:nvPr/>
            </p:nvSpPr>
            <p:spPr>
              <a:xfrm>
                <a:off x="3139432" y="2628529"/>
                <a:ext cx="2861147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600" b="1" dirty="0"/>
                  <a:t>发展前景</a:t>
                </a:r>
                <a:endParaRPr lang="en-US" altLang="zh-CN" sz="3600" b="1" dirty="0"/>
              </a:p>
            </p:txBody>
          </p:sp>
          <p:sp>
            <p:nvSpPr>
              <p:cNvPr id="40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298792" y="4789170"/>
              <a:ext cx="3968487" cy="885415"/>
              <a:chOff x="2032092" y="2628529"/>
              <a:chExt cx="3968487" cy="885415"/>
            </a:xfrm>
          </p:grpSpPr>
          <p:sp>
            <p:nvSpPr>
              <p:cNvPr id="46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>
                    <a:solidFill>
                      <a:schemeClr val="accent1"/>
                    </a:solidFill>
                  </a:rPr>
                  <a:t>04.</a:t>
                </a:r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" name="iSľíḓe"/>
              <p:cNvSpPr/>
              <p:nvPr/>
            </p:nvSpPr>
            <p:spPr>
              <a:xfrm>
                <a:off x="3139432" y="2628529"/>
                <a:ext cx="2861147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600" b="1" dirty="0"/>
                  <a:t>投资方案</a:t>
                </a:r>
                <a:endParaRPr lang="en-US" altLang="zh-CN" sz="3600" b="1" dirty="0"/>
              </a:p>
            </p:txBody>
          </p:sp>
          <p:sp>
            <p:nvSpPr>
              <p:cNvPr id="48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target_126420"/>
            <p:cNvSpPr>
              <a:spLocks noChangeAspect="1"/>
            </p:cNvSpPr>
            <p:nvPr/>
          </p:nvSpPr>
          <p:spPr bwMode="auto">
            <a:xfrm>
              <a:off x="8020050" y="3018140"/>
              <a:ext cx="2743200" cy="2739002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1409" h="600489">
                  <a:moveTo>
                    <a:pt x="63148" y="143225"/>
                  </a:moveTo>
                  <a:lnTo>
                    <a:pt x="41620" y="160426"/>
                  </a:lnTo>
                  <a:lnTo>
                    <a:pt x="58843" y="171894"/>
                  </a:lnTo>
                  <a:lnTo>
                    <a:pt x="91853" y="171894"/>
                  </a:lnTo>
                  <a:lnTo>
                    <a:pt x="142085" y="163293"/>
                  </a:lnTo>
                  <a:lnTo>
                    <a:pt x="173659" y="214896"/>
                  </a:lnTo>
                  <a:lnTo>
                    <a:pt x="173659" y="262200"/>
                  </a:lnTo>
                  <a:lnTo>
                    <a:pt x="216715" y="320970"/>
                  </a:lnTo>
                  <a:lnTo>
                    <a:pt x="223891" y="320970"/>
                  </a:lnTo>
                  <a:lnTo>
                    <a:pt x="223891" y="299469"/>
                  </a:lnTo>
                  <a:lnTo>
                    <a:pt x="241113" y="335305"/>
                  </a:lnTo>
                  <a:lnTo>
                    <a:pt x="291345" y="345339"/>
                  </a:lnTo>
                  <a:lnTo>
                    <a:pt x="312873" y="368273"/>
                  </a:lnTo>
                  <a:lnTo>
                    <a:pt x="332966" y="374007"/>
                  </a:lnTo>
                  <a:lnTo>
                    <a:pt x="312873" y="417010"/>
                  </a:lnTo>
                  <a:lnTo>
                    <a:pt x="335836" y="457146"/>
                  </a:lnTo>
                  <a:cubicBezTo>
                    <a:pt x="335836" y="457146"/>
                    <a:pt x="348753" y="503016"/>
                    <a:pt x="348753" y="505883"/>
                  </a:cubicBezTo>
                  <a:cubicBezTo>
                    <a:pt x="348753" y="507316"/>
                    <a:pt x="335836" y="561786"/>
                    <a:pt x="335836" y="561786"/>
                  </a:cubicBezTo>
                  <a:lnTo>
                    <a:pt x="338707" y="597622"/>
                  </a:lnTo>
                  <a:cubicBezTo>
                    <a:pt x="325790" y="599056"/>
                    <a:pt x="312873" y="600489"/>
                    <a:pt x="299957" y="600489"/>
                  </a:cubicBezTo>
                  <a:cubicBezTo>
                    <a:pt x="134909" y="600489"/>
                    <a:pt x="0" y="465747"/>
                    <a:pt x="0" y="299469"/>
                  </a:cubicBezTo>
                  <a:cubicBezTo>
                    <a:pt x="0" y="244998"/>
                    <a:pt x="15787" y="193395"/>
                    <a:pt x="41620" y="148959"/>
                  </a:cubicBezTo>
                  <a:close/>
                  <a:moveTo>
                    <a:pt x="367486" y="60233"/>
                  </a:moveTo>
                  <a:lnTo>
                    <a:pt x="394753" y="65966"/>
                  </a:lnTo>
                  <a:lnTo>
                    <a:pt x="419150" y="87465"/>
                  </a:lnTo>
                  <a:lnTo>
                    <a:pt x="426326" y="106098"/>
                  </a:lnTo>
                  <a:lnTo>
                    <a:pt x="432066" y="124731"/>
                  </a:lnTo>
                  <a:lnTo>
                    <a:pt x="469379" y="159130"/>
                  </a:lnTo>
                  <a:lnTo>
                    <a:pt x="479425" y="161996"/>
                  </a:lnTo>
                  <a:lnTo>
                    <a:pt x="493776" y="140497"/>
                  </a:lnTo>
                  <a:lnTo>
                    <a:pt x="541135" y="136197"/>
                  </a:lnTo>
                  <a:lnTo>
                    <a:pt x="549745" y="133331"/>
                  </a:lnTo>
                  <a:cubicBezTo>
                    <a:pt x="582753" y="180629"/>
                    <a:pt x="601409" y="237961"/>
                    <a:pt x="601409" y="299592"/>
                  </a:cubicBezTo>
                  <a:cubicBezTo>
                    <a:pt x="601409" y="441488"/>
                    <a:pt x="503822" y="560451"/>
                    <a:pt x="371791" y="591983"/>
                  </a:cubicBezTo>
                  <a:lnTo>
                    <a:pt x="376097" y="571917"/>
                  </a:lnTo>
                  <a:lnTo>
                    <a:pt x="427761" y="537518"/>
                  </a:lnTo>
                  <a:lnTo>
                    <a:pt x="442112" y="500253"/>
                  </a:lnTo>
                  <a:lnTo>
                    <a:pt x="477990" y="484486"/>
                  </a:lnTo>
                  <a:lnTo>
                    <a:pt x="510997" y="419988"/>
                  </a:lnTo>
                  <a:lnTo>
                    <a:pt x="459333" y="388456"/>
                  </a:lnTo>
                  <a:lnTo>
                    <a:pt x="432066" y="358357"/>
                  </a:lnTo>
                  <a:lnTo>
                    <a:pt x="416280" y="356924"/>
                  </a:lnTo>
                  <a:lnTo>
                    <a:pt x="384707" y="348324"/>
                  </a:lnTo>
                  <a:lnTo>
                    <a:pt x="356005" y="344024"/>
                  </a:lnTo>
                  <a:lnTo>
                    <a:pt x="333043" y="349757"/>
                  </a:lnTo>
                  <a:lnTo>
                    <a:pt x="317257" y="333991"/>
                  </a:lnTo>
                  <a:lnTo>
                    <a:pt x="302906" y="329691"/>
                  </a:lnTo>
                  <a:lnTo>
                    <a:pt x="304341" y="306759"/>
                  </a:lnTo>
                  <a:lnTo>
                    <a:pt x="285684" y="308192"/>
                  </a:lnTo>
                  <a:lnTo>
                    <a:pt x="275639" y="319658"/>
                  </a:lnTo>
                  <a:lnTo>
                    <a:pt x="269898" y="295292"/>
                  </a:lnTo>
                  <a:lnTo>
                    <a:pt x="294295" y="283826"/>
                  </a:lnTo>
                  <a:lnTo>
                    <a:pt x="317257" y="295292"/>
                  </a:lnTo>
                  <a:lnTo>
                    <a:pt x="330173" y="295292"/>
                  </a:lnTo>
                  <a:lnTo>
                    <a:pt x="335913" y="276660"/>
                  </a:lnTo>
                  <a:lnTo>
                    <a:pt x="371791" y="233661"/>
                  </a:lnTo>
                  <a:lnTo>
                    <a:pt x="420585" y="207862"/>
                  </a:lnTo>
                  <a:lnTo>
                    <a:pt x="449287" y="212162"/>
                  </a:lnTo>
                  <a:lnTo>
                    <a:pt x="452158" y="197829"/>
                  </a:lnTo>
                  <a:lnTo>
                    <a:pt x="416280" y="160563"/>
                  </a:lnTo>
                  <a:lnTo>
                    <a:pt x="403364" y="134764"/>
                  </a:lnTo>
                  <a:lnTo>
                    <a:pt x="383272" y="134764"/>
                  </a:lnTo>
                  <a:lnTo>
                    <a:pt x="371791" y="127598"/>
                  </a:lnTo>
                  <a:lnTo>
                    <a:pt x="344524" y="123298"/>
                  </a:lnTo>
                  <a:lnTo>
                    <a:pt x="338784" y="154830"/>
                  </a:lnTo>
                  <a:lnTo>
                    <a:pt x="307211" y="147664"/>
                  </a:lnTo>
                  <a:lnTo>
                    <a:pt x="304341" y="129031"/>
                  </a:lnTo>
                  <a:lnTo>
                    <a:pt x="328738" y="123298"/>
                  </a:lnTo>
                  <a:lnTo>
                    <a:pt x="337349" y="87465"/>
                  </a:lnTo>
                  <a:lnTo>
                    <a:pt x="361745" y="97498"/>
                  </a:lnTo>
                  <a:lnTo>
                    <a:pt x="361745" y="113265"/>
                  </a:lnTo>
                  <a:lnTo>
                    <a:pt x="380402" y="120431"/>
                  </a:lnTo>
                  <a:lnTo>
                    <a:pt x="391883" y="124731"/>
                  </a:lnTo>
                  <a:lnTo>
                    <a:pt x="407669" y="116131"/>
                  </a:lnTo>
                  <a:lnTo>
                    <a:pt x="393318" y="100365"/>
                  </a:lnTo>
                  <a:lnTo>
                    <a:pt x="366051" y="73133"/>
                  </a:lnTo>
                  <a:close/>
                  <a:moveTo>
                    <a:pt x="222541" y="32978"/>
                  </a:moveTo>
                  <a:cubicBezTo>
                    <a:pt x="222541" y="35846"/>
                    <a:pt x="202448" y="48750"/>
                    <a:pt x="202448" y="48750"/>
                  </a:cubicBezTo>
                  <a:lnTo>
                    <a:pt x="222541" y="60221"/>
                  </a:lnTo>
                  <a:lnTo>
                    <a:pt x="262728" y="48750"/>
                  </a:lnTo>
                  <a:lnTo>
                    <a:pt x="254117" y="32978"/>
                  </a:lnTo>
                  <a:lnTo>
                    <a:pt x="235458" y="37280"/>
                  </a:lnTo>
                  <a:close/>
                  <a:moveTo>
                    <a:pt x="344537" y="12904"/>
                  </a:moveTo>
                  <a:lnTo>
                    <a:pt x="312962" y="30110"/>
                  </a:lnTo>
                  <a:lnTo>
                    <a:pt x="295739" y="40147"/>
                  </a:lnTo>
                  <a:lnTo>
                    <a:pt x="308656" y="48750"/>
                  </a:lnTo>
                  <a:lnTo>
                    <a:pt x="335926" y="45883"/>
                  </a:lnTo>
                  <a:lnTo>
                    <a:pt x="363196" y="24375"/>
                  </a:lnTo>
                  <a:close/>
                  <a:moveTo>
                    <a:pt x="300045" y="0"/>
                  </a:moveTo>
                  <a:cubicBezTo>
                    <a:pt x="345973" y="0"/>
                    <a:pt x="390465" y="10037"/>
                    <a:pt x="429217" y="28677"/>
                  </a:cubicBezTo>
                  <a:lnTo>
                    <a:pt x="417735" y="30110"/>
                  </a:lnTo>
                  <a:lnTo>
                    <a:pt x="389030" y="25809"/>
                  </a:lnTo>
                  <a:lnTo>
                    <a:pt x="367501" y="40147"/>
                  </a:lnTo>
                  <a:lnTo>
                    <a:pt x="353149" y="55919"/>
                  </a:lnTo>
                  <a:lnTo>
                    <a:pt x="298609" y="61655"/>
                  </a:lnTo>
                  <a:lnTo>
                    <a:pt x="277081" y="57353"/>
                  </a:lnTo>
                  <a:lnTo>
                    <a:pt x="261293" y="81728"/>
                  </a:lnTo>
                  <a:lnTo>
                    <a:pt x="218235" y="84596"/>
                  </a:lnTo>
                  <a:lnTo>
                    <a:pt x="189530" y="75993"/>
                  </a:lnTo>
                  <a:lnTo>
                    <a:pt x="165131" y="88897"/>
                  </a:lnTo>
                  <a:lnTo>
                    <a:pt x="112027" y="97500"/>
                  </a:lnTo>
                  <a:lnTo>
                    <a:pt x="68969" y="108971"/>
                  </a:lnTo>
                  <a:cubicBezTo>
                    <a:pt x="123509" y="43015"/>
                    <a:pt x="206753" y="0"/>
                    <a:pt x="300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0"/>
            <a:ext cx="11663212" cy="3443344"/>
            <a:chOff x="0" y="0"/>
            <a:chExt cx="11663212" cy="3443344"/>
          </a:xfrm>
          <a:blipFill>
            <a:blip r:embed="rId1"/>
            <a:stretch>
              <a:fillRect/>
            </a:stretch>
          </a:blipFill>
        </p:grpSpPr>
        <p:sp>
          <p:nvSpPr>
            <p:cNvPr id="4" name="işḻïḍè"/>
            <p:cNvSpPr/>
            <p:nvPr/>
          </p:nvSpPr>
          <p:spPr>
            <a:xfrm>
              <a:off x="3571" y="0"/>
              <a:ext cx="11659641" cy="3443344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iŝḷîdè"/>
            <p:cNvSpPr/>
            <p:nvPr/>
          </p:nvSpPr>
          <p:spPr>
            <a:xfrm>
              <a:off x="0" y="0"/>
              <a:ext cx="11178561" cy="3301271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íṥ1íde"/>
          <p:cNvSpPr/>
          <p:nvPr/>
        </p:nvSpPr>
        <p:spPr>
          <a:xfrm>
            <a:off x="-1" y="5114925"/>
            <a:ext cx="12192001" cy="1743075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ïsļidê"/>
          <p:cNvSpPr/>
          <p:nvPr/>
        </p:nvSpPr>
        <p:spPr>
          <a:xfrm>
            <a:off x="0" y="5729076"/>
            <a:ext cx="12192001" cy="1128921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文本框 25"/>
          <p:cNvSpPr txBox="1"/>
          <p:nvPr/>
        </p:nvSpPr>
        <p:spPr>
          <a:xfrm>
            <a:off x="5473085" y="4603520"/>
            <a:ext cx="6610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汇报人：电子科大      汇报时间：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XXXX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415935" y="3753288"/>
            <a:ext cx="0" cy="1388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73" y="3693067"/>
            <a:ext cx="1547818" cy="15402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73085" y="3642481"/>
            <a:ext cx="647126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 dirty="0">
                <a:solidFill>
                  <a:schemeClr val="accent1"/>
                </a:solidFill>
                <a:cs typeface="+mn-ea"/>
                <a:sym typeface="+mn-lt"/>
              </a:rPr>
              <a:t>电子科大PPT模板</a:t>
            </a:r>
            <a:endParaRPr lang="zh-CN" altLang="en-US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/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>
                  <a:solidFill>
                    <a:schemeClr val="bg1"/>
                  </a:solidFill>
                </a:rPr>
                <a:t>01</a:t>
              </a:r>
              <a:endParaRPr lang="en-US" altLang="zh-CN" sz="6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ïŝļîḑe"/>
            <p:cNvSpPr txBox="1"/>
            <p:nvPr/>
          </p:nvSpPr>
          <p:spPr bwMode="auto">
            <a:xfrm>
              <a:off x="4232275" y="2037869"/>
              <a:ext cx="299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>
                  <a:solidFill>
                    <a:schemeClr val="bg1"/>
                  </a:solidFill>
                </a:rPr>
                <a:t>企业介绍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iṣḷîḓe"/>
          <p:cNvSpPr txBox="1"/>
          <p:nvPr/>
        </p:nvSpPr>
        <p:spPr bwMode="auto">
          <a:xfrm>
            <a:off x="4232274" y="3771369"/>
            <a:ext cx="5178425" cy="6291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sz="2000" dirty="0"/>
          </a:p>
        </p:txBody>
      </p: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93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10338"/>
            <a:ext cx="10850563" cy="4056424"/>
            <a:chOff x="669925" y="1610338"/>
            <a:chExt cx="10850563" cy="4056424"/>
          </a:xfrm>
        </p:grpSpPr>
        <p:sp>
          <p:nvSpPr>
            <p:cNvPr id="4" name="iṩļíďé"/>
            <p:cNvSpPr/>
            <p:nvPr/>
          </p:nvSpPr>
          <p:spPr>
            <a:xfrm rot="2700000">
              <a:off x="3961676" y="2739493"/>
              <a:ext cx="2019583" cy="2019583"/>
            </a:xfrm>
            <a:prstGeom prst="teardrop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5" name="íṡ1ïḋe"/>
            <p:cNvSpPr/>
            <p:nvPr/>
          </p:nvSpPr>
          <p:spPr>
            <a:xfrm rot="18900000" flipH="1">
              <a:off x="6813466" y="3040856"/>
              <a:ext cx="1416858" cy="1416858"/>
            </a:xfrm>
            <a:prstGeom prst="teardrop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6" name="îŝļíḑe"/>
            <p:cNvSpPr/>
            <p:nvPr/>
          </p:nvSpPr>
          <p:spPr>
            <a:xfrm rot="13500000" flipH="1">
              <a:off x="5751348" y="1949167"/>
              <a:ext cx="1416858" cy="1416858"/>
            </a:xfrm>
            <a:prstGeom prst="teardrop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" name="îṧļídê"/>
            <p:cNvSpPr/>
            <p:nvPr/>
          </p:nvSpPr>
          <p:spPr>
            <a:xfrm rot="8100000" flipH="1" flipV="1">
              <a:off x="5751348" y="4132543"/>
              <a:ext cx="1416858" cy="1416858"/>
            </a:xfrm>
            <a:prstGeom prst="teardrop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8" name="îṥḷîḑé"/>
            <p:cNvSpPr/>
            <p:nvPr/>
          </p:nvSpPr>
          <p:spPr bwMode="auto">
            <a:xfrm>
              <a:off x="6243147" y="2387759"/>
              <a:ext cx="433256" cy="539673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9" name="ïṩļidè"/>
            <p:cNvSpPr/>
            <p:nvPr/>
          </p:nvSpPr>
          <p:spPr bwMode="auto">
            <a:xfrm>
              <a:off x="6226613" y="4518939"/>
              <a:ext cx="466327" cy="580866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0" name="ï$ľïḋè"/>
            <p:cNvSpPr/>
            <p:nvPr/>
          </p:nvSpPr>
          <p:spPr bwMode="auto">
            <a:xfrm>
              <a:off x="7281402" y="3471290"/>
              <a:ext cx="450137" cy="560699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grpSp>
          <p:nvGrpSpPr>
            <p:cNvPr id="11" name="ïŝľiḋè"/>
            <p:cNvGrpSpPr/>
            <p:nvPr/>
          </p:nvGrpSpPr>
          <p:grpSpPr>
            <a:xfrm>
              <a:off x="7281402" y="1610338"/>
              <a:ext cx="2514598" cy="1111903"/>
              <a:chOff x="827120" y="4542829"/>
              <a:chExt cx="1733919" cy="1111903"/>
            </a:xfrm>
          </p:grpSpPr>
          <p:sp>
            <p:nvSpPr>
              <p:cNvPr id="22" name="îṩḻíḓé"/>
              <p:cNvSpPr txBox="1"/>
              <p:nvPr/>
            </p:nvSpPr>
            <p:spPr>
              <a:xfrm>
                <a:off x="827120" y="4989593"/>
                <a:ext cx="1733919" cy="6651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zh-CN" altLang="en-US" sz="1600" dirty="0"/>
              </a:p>
            </p:txBody>
          </p:sp>
          <p:sp>
            <p:nvSpPr>
              <p:cNvPr id="23" name="ïšḷïdé"/>
              <p:cNvSpPr/>
              <p:nvPr/>
            </p:nvSpPr>
            <p:spPr>
              <a:xfrm>
                <a:off x="827120" y="4542829"/>
                <a:ext cx="1733919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zh-CN" altLang="en-US" sz="2000" b="1" dirty="0"/>
                  <a:t>此处输入标题</a:t>
                </a:r>
                <a:endParaRPr lang="zh-CN" altLang="en-US" sz="2000" b="1" dirty="0"/>
              </a:p>
            </p:txBody>
          </p:sp>
        </p:grpSp>
        <p:sp>
          <p:nvSpPr>
            <p:cNvPr id="12" name="iṣlïḓè"/>
            <p:cNvSpPr/>
            <p:nvPr/>
          </p:nvSpPr>
          <p:spPr>
            <a:xfrm>
              <a:off x="4248525" y="3525902"/>
              <a:ext cx="1704600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/>
              <a:r>
                <a:rPr lang="zh-CN" altLang="en-US" b="1" dirty="0">
                  <a:solidFill>
                    <a:schemeClr val="bg1"/>
                  </a:solidFill>
                </a:rPr>
                <a:t>此处输入标题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ïṧḷíḋé"/>
            <p:cNvSpPr txBox="1"/>
            <p:nvPr/>
          </p:nvSpPr>
          <p:spPr>
            <a:xfrm>
              <a:off x="669925" y="2105053"/>
              <a:ext cx="3160208" cy="9349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600" dirty="0"/>
                <a:t>…...</a:t>
              </a:r>
              <a:endParaRPr lang="zh-CN" altLang="en-US" sz="1600" dirty="0"/>
            </a:p>
          </p:txBody>
        </p:sp>
        <p:sp>
          <p:nvSpPr>
            <p:cNvPr id="14" name="íṥḷiḑè"/>
            <p:cNvSpPr txBox="1"/>
            <p:nvPr/>
          </p:nvSpPr>
          <p:spPr>
            <a:xfrm>
              <a:off x="669925" y="3281804"/>
              <a:ext cx="3160208" cy="9349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600" dirty="0"/>
                <a:t>…...</a:t>
              </a:r>
              <a:endParaRPr lang="zh-CN" altLang="en-US" sz="1600" dirty="0"/>
            </a:p>
          </p:txBody>
        </p:sp>
        <p:sp>
          <p:nvSpPr>
            <p:cNvPr id="15" name="îṧľiďé"/>
            <p:cNvSpPr txBox="1"/>
            <p:nvPr/>
          </p:nvSpPr>
          <p:spPr>
            <a:xfrm>
              <a:off x="669925" y="4458555"/>
              <a:ext cx="3160208" cy="9349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600" dirty="0"/>
                <a:t>…...</a:t>
              </a:r>
              <a:endParaRPr lang="zh-CN" altLang="en-US" sz="1600" dirty="0"/>
            </a:p>
          </p:txBody>
        </p:sp>
        <p:grpSp>
          <p:nvGrpSpPr>
            <p:cNvPr id="16" name="iSḷîďè"/>
            <p:cNvGrpSpPr/>
            <p:nvPr/>
          </p:nvGrpSpPr>
          <p:grpSpPr>
            <a:xfrm>
              <a:off x="8405352" y="3193330"/>
              <a:ext cx="3115136" cy="1111903"/>
              <a:chOff x="827120" y="4542829"/>
              <a:chExt cx="1733919" cy="1111903"/>
            </a:xfrm>
          </p:grpSpPr>
          <p:sp>
            <p:nvSpPr>
              <p:cNvPr id="20" name="ïṡḷiḓé"/>
              <p:cNvSpPr txBox="1"/>
              <p:nvPr/>
            </p:nvSpPr>
            <p:spPr>
              <a:xfrm>
                <a:off x="827120" y="4989593"/>
                <a:ext cx="1733919" cy="6651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zh-CN" altLang="en-US" sz="1600" dirty="0"/>
              </a:p>
            </p:txBody>
          </p:sp>
          <p:sp>
            <p:nvSpPr>
              <p:cNvPr id="21" name="ïṧľïḓè"/>
              <p:cNvSpPr/>
              <p:nvPr/>
            </p:nvSpPr>
            <p:spPr>
              <a:xfrm>
                <a:off x="827120" y="4542829"/>
                <a:ext cx="1733919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zh-CN" altLang="en-US" sz="2000" b="1" dirty="0"/>
                  <a:t>此处输入标题</a:t>
                </a:r>
                <a:endParaRPr lang="zh-CN" altLang="en-US" sz="2000" b="1" dirty="0"/>
              </a:p>
            </p:txBody>
          </p:sp>
        </p:grpSp>
        <p:grpSp>
          <p:nvGrpSpPr>
            <p:cNvPr id="17" name="îš1iḑè"/>
            <p:cNvGrpSpPr/>
            <p:nvPr/>
          </p:nvGrpSpPr>
          <p:grpSpPr>
            <a:xfrm>
              <a:off x="7281402" y="4554859"/>
              <a:ext cx="2514598" cy="1111903"/>
              <a:chOff x="827120" y="4542829"/>
              <a:chExt cx="1733919" cy="1111903"/>
            </a:xfrm>
          </p:grpSpPr>
          <p:sp>
            <p:nvSpPr>
              <p:cNvPr id="18" name="isľiďé"/>
              <p:cNvSpPr txBox="1"/>
              <p:nvPr/>
            </p:nvSpPr>
            <p:spPr>
              <a:xfrm>
                <a:off x="827120" y="4989593"/>
                <a:ext cx="1733919" cy="6651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zh-CN" altLang="en-US" sz="1600" dirty="0"/>
              </a:p>
            </p:txBody>
          </p:sp>
          <p:sp>
            <p:nvSpPr>
              <p:cNvPr id="19" name="îsliḓè"/>
              <p:cNvSpPr/>
              <p:nvPr/>
            </p:nvSpPr>
            <p:spPr>
              <a:xfrm>
                <a:off x="827120" y="4542829"/>
                <a:ext cx="1733919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zh-CN" altLang="en-US" sz="2000" b="1" dirty="0"/>
                  <a:t>此处输入标题</a:t>
                </a:r>
                <a:endParaRPr lang="zh-CN" altLang="en-US" sz="2000" b="1" dirty="0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5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ïŝļîḑe"/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12" y="104166"/>
            <a:ext cx="1197951" cy="1192079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673101" y="1946742"/>
            <a:ext cx="10845800" cy="3213045"/>
            <a:chOff x="673101" y="1946742"/>
            <a:chExt cx="10845800" cy="3213045"/>
          </a:xfrm>
        </p:grpSpPr>
        <p:grpSp>
          <p:nvGrpSpPr>
            <p:cNvPr id="5" name="í$ľîḋê"/>
            <p:cNvGrpSpPr/>
            <p:nvPr/>
          </p:nvGrpSpPr>
          <p:grpSpPr>
            <a:xfrm>
              <a:off x="2990872" y="2454145"/>
              <a:ext cx="6210259" cy="2427714"/>
              <a:chOff x="2990871" y="2071365"/>
              <a:chExt cx="6210259" cy="2427714"/>
            </a:xfrm>
          </p:grpSpPr>
          <p:grpSp>
            <p:nvGrpSpPr>
              <p:cNvPr id="18" name="íṡ1iḋê"/>
              <p:cNvGrpSpPr/>
              <p:nvPr/>
            </p:nvGrpSpPr>
            <p:grpSpPr>
              <a:xfrm>
                <a:off x="2990871" y="2071365"/>
                <a:ext cx="6055720" cy="2149180"/>
                <a:chOff x="1792087" y="1862843"/>
                <a:chExt cx="8607826" cy="3054923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37" name="ïṥľïḓè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8" name="iṣḻïďê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9" name="ïšḻïdé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40" name="iṡļîďè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41" name="isḻíḓe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42" name="ïŝļiḓé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43" name="ïšḻïḋé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44" name="îşḷiḍe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grpSp>
            <p:nvGrpSpPr>
              <p:cNvPr id="19" name="ïṡ1ídé"/>
              <p:cNvGrpSpPr/>
              <p:nvPr/>
            </p:nvGrpSpPr>
            <p:grpSpPr>
              <a:xfrm>
                <a:off x="3068141" y="2210632"/>
                <a:ext cx="6055720" cy="2149180"/>
                <a:chOff x="1792087" y="1862843"/>
                <a:chExt cx="8607826" cy="3054923"/>
              </a:xfrm>
              <a:solidFill>
                <a:schemeClr val="bg1">
                  <a:lumMod val="85000"/>
                  <a:alpha val="40000"/>
                </a:schemeClr>
              </a:solidFill>
            </p:grpSpPr>
            <p:sp>
              <p:nvSpPr>
                <p:cNvPr id="29" name="íSļîḍê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0" name="îṡḷiḓé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1" name="îšḷîḓe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2" name="iṧlíďè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3" name="ïś1iď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4" name="îsļïďé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5" name="îṩlïḍè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6" name="ïṧlíḍè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grpSp>
            <p:nvGrpSpPr>
              <p:cNvPr id="20" name="îšḷïḓè"/>
              <p:cNvGrpSpPr/>
              <p:nvPr/>
            </p:nvGrpSpPr>
            <p:grpSpPr>
              <a:xfrm>
                <a:off x="3145410" y="2349899"/>
                <a:ext cx="6055720" cy="2149180"/>
                <a:chOff x="1792087" y="1862843"/>
                <a:chExt cx="8607826" cy="3054923"/>
              </a:xfrm>
            </p:grpSpPr>
            <p:sp>
              <p:nvSpPr>
                <p:cNvPr id="21" name="îš1îďé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2" name="ïS1íḓe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3" name="îṣľïḑé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4" name="ïŝḻidè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5" name="iṡľïḑe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6" name="iṩḻîḋe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7" name="ïşlïďê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îśḷïḋê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6" name="ïśḻïḋé"/>
            <p:cNvGrpSpPr/>
            <p:nvPr/>
          </p:nvGrpSpPr>
          <p:grpSpPr>
            <a:xfrm>
              <a:off x="1733645" y="1946742"/>
              <a:ext cx="878080" cy="880403"/>
              <a:chOff x="1733644" y="1508592"/>
              <a:chExt cx="878080" cy="880403"/>
            </a:xfrm>
          </p:grpSpPr>
          <p:sp>
            <p:nvSpPr>
              <p:cNvPr id="16" name="ïSlîḍé"/>
              <p:cNvSpPr/>
              <p:nvPr/>
            </p:nvSpPr>
            <p:spPr bwMode="auto">
              <a:xfrm>
                <a:off x="1733644" y="1508592"/>
                <a:ext cx="878080" cy="88040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íṣḷîḍé"/>
              <p:cNvSpPr/>
              <p:nvPr/>
            </p:nvSpPr>
            <p:spPr bwMode="auto">
              <a:xfrm>
                <a:off x="1979925" y="1696301"/>
                <a:ext cx="385519" cy="504984"/>
              </a:xfrm>
              <a:custGeom>
                <a:avLst/>
                <a:gdLst>
                  <a:gd name="connsiteX0" fmla="*/ 163146 w 454300"/>
                  <a:gd name="connsiteY0" fmla="*/ 293623 h 595078"/>
                  <a:gd name="connsiteX1" fmla="*/ 165298 w 454300"/>
                  <a:gd name="connsiteY1" fmla="*/ 295413 h 595078"/>
                  <a:gd name="connsiteX2" fmla="*/ 168525 w 454300"/>
                  <a:gd name="connsiteY2" fmla="*/ 298635 h 595078"/>
                  <a:gd name="connsiteX3" fmla="*/ 208684 w 454300"/>
                  <a:gd name="connsiteY3" fmla="*/ 392795 h 595078"/>
                  <a:gd name="connsiteX4" fmla="*/ 210477 w 454300"/>
                  <a:gd name="connsiteY4" fmla="*/ 360931 h 595078"/>
                  <a:gd name="connsiteX5" fmla="*/ 223027 w 454300"/>
                  <a:gd name="connsiteY5" fmla="*/ 351623 h 595078"/>
                  <a:gd name="connsiteX6" fmla="*/ 210477 w 454300"/>
                  <a:gd name="connsiteY6" fmla="*/ 342672 h 595078"/>
                  <a:gd name="connsiteX7" fmla="*/ 218007 w 454300"/>
                  <a:gd name="connsiteY7" fmla="*/ 316178 h 595078"/>
                  <a:gd name="connsiteX8" fmla="*/ 236652 w 454300"/>
                  <a:gd name="connsiteY8" fmla="*/ 316178 h 595078"/>
                  <a:gd name="connsiteX9" fmla="*/ 244182 w 454300"/>
                  <a:gd name="connsiteY9" fmla="*/ 342672 h 595078"/>
                  <a:gd name="connsiteX10" fmla="*/ 231632 w 454300"/>
                  <a:gd name="connsiteY10" fmla="*/ 351623 h 595078"/>
                  <a:gd name="connsiteX11" fmla="*/ 244182 w 454300"/>
                  <a:gd name="connsiteY11" fmla="*/ 360931 h 595078"/>
                  <a:gd name="connsiteX12" fmla="*/ 245616 w 454300"/>
                  <a:gd name="connsiteY12" fmla="*/ 392795 h 595078"/>
                  <a:gd name="connsiteX13" fmla="*/ 285775 w 454300"/>
                  <a:gd name="connsiteY13" fmla="*/ 298635 h 595078"/>
                  <a:gd name="connsiteX14" fmla="*/ 289361 w 454300"/>
                  <a:gd name="connsiteY14" fmla="*/ 295413 h 595078"/>
                  <a:gd name="connsiteX15" fmla="*/ 291512 w 454300"/>
                  <a:gd name="connsiteY15" fmla="*/ 293623 h 595078"/>
                  <a:gd name="connsiteX16" fmla="*/ 305496 w 454300"/>
                  <a:gd name="connsiteY16" fmla="*/ 307228 h 595078"/>
                  <a:gd name="connsiteX17" fmla="*/ 385814 w 454300"/>
                  <a:gd name="connsiteY17" fmla="*/ 342314 h 595078"/>
                  <a:gd name="connsiteX18" fmla="*/ 415575 w 454300"/>
                  <a:gd name="connsiteY18" fmla="*/ 362363 h 595078"/>
                  <a:gd name="connsiteX19" fmla="*/ 454300 w 454300"/>
                  <a:gd name="connsiteY19" fmla="*/ 530634 h 595078"/>
                  <a:gd name="connsiteX20" fmla="*/ 447846 w 454300"/>
                  <a:gd name="connsiteY20" fmla="*/ 552115 h 595078"/>
                  <a:gd name="connsiteX21" fmla="*/ 228046 w 454300"/>
                  <a:gd name="connsiteY21" fmla="*/ 595078 h 595078"/>
                  <a:gd name="connsiteX22" fmla="*/ 227329 w 454300"/>
                  <a:gd name="connsiteY22" fmla="*/ 595078 h 595078"/>
                  <a:gd name="connsiteX23" fmla="*/ 226612 w 454300"/>
                  <a:gd name="connsiteY23" fmla="*/ 595078 h 595078"/>
                  <a:gd name="connsiteX24" fmla="*/ 6454 w 454300"/>
                  <a:gd name="connsiteY24" fmla="*/ 552115 h 595078"/>
                  <a:gd name="connsiteX25" fmla="*/ 0 w 454300"/>
                  <a:gd name="connsiteY25" fmla="*/ 530634 h 595078"/>
                  <a:gd name="connsiteX26" fmla="*/ 38725 w 454300"/>
                  <a:gd name="connsiteY26" fmla="*/ 362363 h 595078"/>
                  <a:gd name="connsiteX27" fmla="*/ 68844 w 454300"/>
                  <a:gd name="connsiteY27" fmla="*/ 342314 h 595078"/>
                  <a:gd name="connsiteX28" fmla="*/ 149162 w 454300"/>
                  <a:gd name="connsiteY28" fmla="*/ 307228 h 595078"/>
                  <a:gd name="connsiteX29" fmla="*/ 163146 w 454300"/>
                  <a:gd name="connsiteY29" fmla="*/ 293623 h 595078"/>
                  <a:gd name="connsiteX30" fmla="*/ 328077 w 454300"/>
                  <a:gd name="connsiteY30" fmla="*/ 159323 h 595078"/>
                  <a:gd name="connsiteX31" fmla="*/ 327002 w 454300"/>
                  <a:gd name="connsiteY31" fmla="*/ 160039 h 595078"/>
                  <a:gd name="connsiteX32" fmla="*/ 323416 w 454300"/>
                  <a:gd name="connsiteY32" fmla="*/ 161830 h 595078"/>
                  <a:gd name="connsiteX33" fmla="*/ 228753 w 454300"/>
                  <a:gd name="connsiteY33" fmla="*/ 178657 h 595078"/>
                  <a:gd name="connsiteX34" fmla="*/ 130504 w 454300"/>
                  <a:gd name="connsiteY34" fmla="*/ 160039 h 595078"/>
                  <a:gd name="connsiteX35" fmla="*/ 133373 w 454300"/>
                  <a:gd name="connsiteY35" fmla="*/ 178299 h 595078"/>
                  <a:gd name="connsiteX36" fmla="*/ 133731 w 454300"/>
                  <a:gd name="connsiteY36" fmla="*/ 179015 h 595078"/>
                  <a:gd name="connsiteX37" fmla="*/ 138393 w 454300"/>
                  <a:gd name="connsiteY37" fmla="*/ 190830 h 595078"/>
                  <a:gd name="connsiteX38" fmla="*/ 142696 w 454300"/>
                  <a:gd name="connsiteY38" fmla="*/ 199781 h 595078"/>
                  <a:gd name="connsiteX39" fmla="*/ 226243 w 454300"/>
                  <a:gd name="connsiteY39" fmla="*/ 295733 h 595078"/>
                  <a:gd name="connsiteX40" fmla="*/ 315886 w 454300"/>
                  <a:gd name="connsiteY40" fmla="*/ 199781 h 595078"/>
                  <a:gd name="connsiteX41" fmla="*/ 319830 w 454300"/>
                  <a:gd name="connsiteY41" fmla="*/ 191188 h 595078"/>
                  <a:gd name="connsiteX42" fmla="*/ 324492 w 454300"/>
                  <a:gd name="connsiteY42" fmla="*/ 180805 h 595078"/>
                  <a:gd name="connsiteX43" fmla="*/ 324850 w 454300"/>
                  <a:gd name="connsiteY43" fmla="*/ 180089 h 595078"/>
                  <a:gd name="connsiteX44" fmla="*/ 328077 w 454300"/>
                  <a:gd name="connsiteY44" fmla="*/ 159323 h 595078"/>
                  <a:gd name="connsiteX45" fmla="*/ 215127 w 454300"/>
                  <a:gd name="connsiteY45" fmla="*/ 104187 h 595078"/>
                  <a:gd name="connsiteX46" fmla="*/ 212976 w 454300"/>
                  <a:gd name="connsiteY46" fmla="*/ 106693 h 595078"/>
                  <a:gd name="connsiteX47" fmla="*/ 212976 w 454300"/>
                  <a:gd name="connsiteY47" fmla="*/ 107051 h 595078"/>
                  <a:gd name="connsiteX48" fmla="*/ 216203 w 454300"/>
                  <a:gd name="connsiteY48" fmla="*/ 104187 h 595078"/>
                  <a:gd name="connsiteX49" fmla="*/ 215127 w 454300"/>
                  <a:gd name="connsiteY49" fmla="*/ 104187 h 595078"/>
                  <a:gd name="connsiteX50" fmla="*/ 190027 w 454300"/>
                  <a:gd name="connsiteY50" fmla="*/ 99532 h 595078"/>
                  <a:gd name="connsiteX51" fmla="*/ 188234 w 454300"/>
                  <a:gd name="connsiteY51" fmla="*/ 101322 h 595078"/>
                  <a:gd name="connsiteX52" fmla="*/ 210466 w 454300"/>
                  <a:gd name="connsiteY52" fmla="*/ 123162 h 595078"/>
                  <a:gd name="connsiteX53" fmla="*/ 211900 w 454300"/>
                  <a:gd name="connsiteY53" fmla="*/ 121372 h 595078"/>
                  <a:gd name="connsiteX54" fmla="*/ 211183 w 454300"/>
                  <a:gd name="connsiteY54" fmla="*/ 121014 h 595078"/>
                  <a:gd name="connsiteX55" fmla="*/ 202219 w 454300"/>
                  <a:gd name="connsiteY55" fmla="*/ 114928 h 595078"/>
                  <a:gd name="connsiteX56" fmla="*/ 209032 w 454300"/>
                  <a:gd name="connsiteY56" fmla="*/ 109915 h 595078"/>
                  <a:gd name="connsiteX57" fmla="*/ 208314 w 454300"/>
                  <a:gd name="connsiteY57" fmla="*/ 106335 h 595078"/>
                  <a:gd name="connsiteX58" fmla="*/ 205087 w 454300"/>
                  <a:gd name="connsiteY58" fmla="*/ 103113 h 595078"/>
                  <a:gd name="connsiteX59" fmla="*/ 190027 w 454300"/>
                  <a:gd name="connsiteY59" fmla="*/ 99532 h 595078"/>
                  <a:gd name="connsiteX60" fmla="*/ 211183 w 454300"/>
                  <a:gd name="connsiteY60" fmla="*/ 90940 h 595078"/>
                  <a:gd name="connsiteX61" fmla="*/ 211542 w 454300"/>
                  <a:gd name="connsiteY61" fmla="*/ 97026 h 595078"/>
                  <a:gd name="connsiteX62" fmla="*/ 214769 w 454300"/>
                  <a:gd name="connsiteY62" fmla="*/ 99890 h 595078"/>
                  <a:gd name="connsiteX63" fmla="*/ 224450 w 454300"/>
                  <a:gd name="connsiteY63" fmla="*/ 100248 h 595078"/>
                  <a:gd name="connsiteX64" fmla="*/ 225167 w 454300"/>
                  <a:gd name="connsiteY64" fmla="*/ 100248 h 595078"/>
                  <a:gd name="connsiteX65" fmla="*/ 225884 w 454300"/>
                  <a:gd name="connsiteY65" fmla="*/ 99890 h 595078"/>
                  <a:gd name="connsiteX66" fmla="*/ 212976 w 454300"/>
                  <a:gd name="connsiteY66" fmla="*/ 92014 h 595078"/>
                  <a:gd name="connsiteX67" fmla="*/ 211183 w 454300"/>
                  <a:gd name="connsiteY67" fmla="*/ 90940 h 595078"/>
                  <a:gd name="connsiteX68" fmla="*/ 243813 w 454300"/>
                  <a:gd name="connsiteY68" fmla="*/ 75902 h 595078"/>
                  <a:gd name="connsiteX69" fmla="*/ 241303 w 454300"/>
                  <a:gd name="connsiteY69" fmla="*/ 78051 h 595078"/>
                  <a:gd name="connsiteX70" fmla="*/ 241303 w 454300"/>
                  <a:gd name="connsiteY70" fmla="*/ 80915 h 595078"/>
                  <a:gd name="connsiteX71" fmla="*/ 243813 w 454300"/>
                  <a:gd name="connsiteY71" fmla="*/ 81631 h 595078"/>
                  <a:gd name="connsiteX72" fmla="*/ 249192 w 454300"/>
                  <a:gd name="connsiteY72" fmla="*/ 76618 h 595078"/>
                  <a:gd name="connsiteX73" fmla="*/ 243813 w 454300"/>
                  <a:gd name="connsiteY73" fmla="*/ 75902 h 595078"/>
                  <a:gd name="connsiteX74" fmla="*/ 204729 w 454300"/>
                  <a:gd name="connsiteY74" fmla="*/ 75902 h 595078"/>
                  <a:gd name="connsiteX75" fmla="*/ 188952 w 454300"/>
                  <a:gd name="connsiteY75" fmla="*/ 80199 h 595078"/>
                  <a:gd name="connsiteX76" fmla="*/ 186083 w 454300"/>
                  <a:gd name="connsiteY76" fmla="*/ 84137 h 595078"/>
                  <a:gd name="connsiteX77" fmla="*/ 185724 w 454300"/>
                  <a:gd name="connsiteY77" fmla="*/ 87359 h 595078"/>
                  <a:gd name="connsiteX78" fmla="*/ 186083 w 454300"/>
                  <a:gd name="connsiteY78" fmla="*/ 90224 h 595078"/>
                  <a:gd name="connsiteX79" fmla="*/ 188952 w 454300"/>
                  <a:gd name="connsiteY79" fmla="*/ 94520 h 595078"/>
                  <a:gd name="connsiteX80" fmla="*/ 204729 w 454300"/>
                  <a:gd name="connsiteY80" fmla="*/ 98816 h 595078"/>
                  <a:gd name="connsiteX81" fmla="*/ 207239 w 454300"/>
                  <a:gd name="connsiteY81" fmla="*/ 96310 h 595078"/>
                  <a:gd name="connsiteX82" fmla="*/ 206880 w 454300"/>
                  <a:gd name="connsiteY82" fmla="*/ 87359 h 595078"/>
                  <a:gd name="connsiteX83" fmla="*/ 207239 w 454300"/>
                  <a:gd name="connsiteY83" fmla="*/ 78051 h 595078"/>
                  <a:gd name="connsiteX84" fmla="*/ 204729 w 454300"/>
                  <a:gd name="connsiteY84" fmla="*/ 75902 h 595078"/>
                  <a:gd name="connsiteX85" fmla="*/ 214769 w 454300"/>
                  <a:gd name="connsiteY85" fmla="*/ 74470 h 595078"/>
                  <a:gd name="connsiteX86" fmla="*/ 211542 w 454300"/>
                  <a:gd name="connsiteY86" fmla="*/ 77693 h 595078"/>
                  <a:gd name="connsiteX87" fmla="*/ 211542 w 454300"/>
                  <a:gd name="connsiteY87" fmla="*/ 79483 h 595078"/>
                  <a:gd name="connsiteX88" fmla="*/ 212259 w 454300"/>
                  <a:gd name="connsiteY88" fmla="*/ 79125 h 595078"/>
                  <a:gd name="connsiteX89" fmla="*/ 216203 w 454300"/>
                  <a:gd name="connsiteY89" fmla="*/ 75902 h 595078"/>
                  <a:gd name="connsiteX90" fmla="*/ 219430 w 454300"/>
                  <a:gd name="connsiteY90" fmla="*/ 74470 h 595078"/>
                  <a:gd name="connsiteX91" fmla="*/ 214769 w 454300"/>
                  <a:gd name="connsiteY91" fmla="*/ 74470 h 595078"/>
                  <a:gd name="connsiteX92" fmla="*/ 224092 w 454300"/>
                  <a:gd name="connsiteY92" fmla="*/ 74112 h 595078"/>
                  <a:gd name="connsiteX93" fmla="*/ 225167 w 454300"/>
                  <a:gd name="connsiteY93" fmla="*/ 74470 h 595078"/>
                  <a:gd name="connsiteX94" fmla="*/ 237000 w 454300"/>
                  <a:gd name="connsiteY94" fmla="*/ 79125 h 595078"/>
                  <a:gd name="connsiteX95" fmla="*/ 237000 w 454300"/>
                  <a:gd name="connsiteY95" fmla="*/ 77693 h 595078"/>
                  <a:gd name="connsiteX96" fmla="*/ 234132 w 454300"/>
                  <a:gd name="connsiteY96" fmla="*/ 74470 h 595078"/>
                  <a:gd name="connsiteX97" fmla="*/ 224450 w 454300"/>
                  <a:gd name="connsiteY97" fmla="*/ 74112 h 595078"/>
                  <a:gd name="connsiteX98" fmla="*/ 264610 w 454300"/>
                  <a:gd name="connsiteY98" fmla="*/ 71606 h 595078"/>
                  <a:gd name="connsiteX99" fmla="*/ 255646 w 454300"/>
                  <a:gd name="connsiteY99" fmla="*/ 75544 h 595078"/>
                  <a:gd name="connsiteX100" fmla="*/ 243813 w 454300"/>
                  <a:gd name="connsiteY100" fmla="*/ 86643 h 595078"/>
                  <a:gd name="connsiteX101" fmla="*/ 222299 w 454300"/>
                  <a:gd name="connsiteY101" fmla="*/ 78409 h 595078"/>
                  <a:gd name="connsiteX102" fmla="*/ 218354 w 454300"/>
                  <a:gd name="connsiteY102" fmla="*/ 78767 h 595078"/>
                  <a:gd name="connsiteX103" fmla="*/ 214052 w 454300"/>
                  <a:gd name="connsiteY103" fmla="*/ 81989 h 595078"/>
                  <a:gd name="connsiteX104" fmla="*/ 212976 w 454300"/>
                  <a:gd name="connsiteY104" fmla="*/ 84495 h 595078"/>
                  <a:gd name="connsiteX105" fmla="*/ 214410 w 454300"/>
                  <a:gd name="connsiteY105" fmla="*/ 86643 h 595078"/>
                  <a:gd name="connsiteX106" fmla="*/ 232697 w 454300"/>
                  <a:gd name="connsiteY106" fmla="*/ 97742 h 595078"/>
                  <a:gd name="connsiteX107" fmla="*/ 222299 w 454300"/>
                  <a:gd name="connsiteY107" fmla="*/ 108483 h 595078"/>
                  <a:gd name="connsiteX108" fmla="*/ 222299 w 454300"/>
                  <a:gd name="connsiteY108" fmla="*/ 108841 h 595078"/>
                  <a:gd name="connsiteX109" fmla="*/ 216920 w 454300"/>
                  <a:gd name="connsiteY109" fmla="*/ 108125 h 595078"/>
                  <a:gd name="connsiteX110" fmla="*/ 209749 w 454300"/>
                  <a:gd name="connsiteY110" fmla="*/ 113854 h 595078"/>
                  <a:gd name="connsiteX111" fmla="*/ 211900 w 454300"/>
                  <a:gd name="connsiteY111" fmla="*/ 115286 h 595078"/>
                  <a:gd name="connsiteX112" fmla="*/ 216920 w 454300"/>
                  <a:gd name="connsiteY112" fmla="*/ 117792 h 595078"/>
                  <a:gd name="connsiteX113" fmla="*/ 217279 w 454300"/>
                  <a:gd name="connsiteY113" fmla="*/ 123162 h 595078"/>
                  <a:gd name="connsiteX114" fmla="*/ 219430 w 454300"/>
                  <a:gd name="connsiteY114" fmla="*/ 124236 h 595078"/>
                  <a:gd name="connsiteX115" fmla="*/ 222299 w 454300"/>
                  <a:gd name="connsiteY115" fmla="*/ 123520 h 595078"/>
                  <a:gd name="connsiteX116" fmla="*/ 224809 w 454300"/>
                  <a:gd name="connsiteY116" fmla="*/ 127817 h 595078"/>
                  <a:gd name="connsiteX117" fmla="*/ 225167 w 454300"/>
                  <a:gd name="connsiteY117" fmla="*/ 128533 h 595078"/>
                  <a:gd name="connsiteX118" fmla="*/ 226602 w 454300"/>
                  <a:gd name="connsiteY118" fmla="*/ 130323 h 595078"/>
                  <a:gd name="connsiteX119" fmla="*/ 232339 w 454300"/>
                  <a:gd name="connsiteY119" fmla="*/ 123162 h 595078"/>
                  <a:gd name="connsiteX120" fmla="*/ 231622 w 454300"/>
                  <a:gd name="connsiteY120" fmla="*/ 118150 h 595078"/>
                  <a:gd name="connsiteX121" fmla="*/ 242737 w 454300"/>
                  <a:gd name="connsiteY121" fmla="*/ 107767 h 595078"/>
                  <a:gd name="connsiteX122" fmla="*/ 253494 w 454300"/>
                  <a:gd name="connsiteY122" fmla="*/ 126027 h 595078"/>
                  <a:gd name="connsiteX123" fmla="*/ 258156 w 454300"/>
                  <a:gd name="connsiteY123" fmla="*/ 126385 h 595078"/>
                  <a:gd name="connsiteX124" fmla="*/ 261383 w 454300"/>
                  <a:gd name="connsiteY124" fmla="*/ 122088 h 595078"/>
                  <a:gd name="connsiteX125" fmla="*/ 262100 w 454300"/>
                  <a:gd name="connsiteY125" fmla="*/ 118150 h 595078"/>
                  <a:gd name="connsiteX126" fmla="*/ 253853 w 454300"/>
                  <a:gd name="connsiteY126" fmla="*/ 96668 h 595078"/>
                  <a:gd name="connsiteX127" fmla="*/ 264969 w 454300"/>
                  <a:gd name="connsiteY127" fmla="*/ 84853 h 595078"/>
                  <a:gd name="connsiteX128" fmla="*/ 268554 w 454300"/>
                  <a:gd name="connsiteY128" fmla="*/ 75902 h 595078"/>
                  <a:gd name="connsiteX129" fmla="*/ 267120 w 454300"/>
                  <a:gd name="connsiteY129" fmla="*/ 73396 h 595078"/>
                  <a:gd name="connsiteX130" fmla="*/ 267120 w 454300"/>
                  <a:gd name="connsiteY130" fmla="*/ 73038 h 595078"/>
                  <a:gd name="connsiteX131" fmla="*/ 264610 w 454300"/>
                  <a:gd name="connsiteY131" fmla="*/ 71606 h 595078"/>
                  <a:gd name="connsiteX132" fmla="*/ 238434 w 454300"/>
                  <a:gd name="connsiteY132" fmla="*/ 51556 h 595078"/>
                  <a:gd name="connsiteX133" fmla="*/ 236642 w 454300"/>
                  <a:gd name="connsiteY133" fmla="*/ 52988 h 595078"/>
                  <a:gd name="connsiteX134" fmla="*/ 240227 w 454300"/>
                  <a:gd name="connsiteY134" fmla="*/ 68026 h 595078"/>
                  <a:gd name="connsiteX135" fmla="*/ 243454 w 454300"/>
                  <a:gd name="connsiteY135" fmla="*/ 71248 h 595078"/>
                  <a:gd name="connsiteX136" fmla="*/ 252777 w 454300"/>
                  <a:gd name="connsiteY136" fmla="*/ 73396 h 595078"/>
                  <a:gd name="connsiteX137" fmla="*/ 253136 w 454300"/>
                  <a:gd name="connsiteY137" fmla="*/ 72680 h 595078"/>
                  <a:gd name="connsiteX138" fmla="*/ 258514 w 454300"/>
                  <a:gd name="connsiteY138" fmla="*/ 69100 h 595078"/>
                  <a:gd name="connsiteX139" fmla="*/ 238434 w 454300"/>
                  <a:gd name="connsiteY139" fmla="*/ 51556 h 595078"/>
                  <a:gd name="connsiteX140" fmla="*/ 210466 w 454300"/>
                  <a:gd name="connsiteY140" fmla="*/ 51556 h 595078"/>
                  <a:gd name="connsiteX141" fmla="*/ 188234 w 454300"/>
                  <a:gd name="connsiteY141" fmla="*/ 73396 h 595078"/>
                  <a:gd name="connsiteX142" fmla="*/ 190027 w 454300"/>
                  <a:gd name="connsiteY142" fmla="*/ 74828 h 595078"/>
                  <a:gd name="connsiteX143" fmla="*/ 205087 w 454300"/>
                  <a:gd name="connsiteY143" fmla="*/ 71248 h 595078"/>
                  <a:gd name="connsiteX144" fmla="*/ 208314 w 454300"/>
                  <a:gd name="connsiteY144" fmla="*/ 68026 h 595078"/>
                  <a:gd name="connsiteX145" fmla="*/ 211900 w 454300"/>
                  <a:gd name="connsiteY145" fmla="*/ 52988 h 595078"/>
                  <a:gd name="connsiteX146" fmla="*/ 210466 w 454300"/>
                  <a:gd name="connsiteY146" fmla="*/ 51556 h 595078"/>
                  <a:gd name="connsiteX147" fmla="*/ 224450 w 454300"/>
                  <a:gd name="connsiteY147" fmla="*/ 48692 h 595078"/>
                  <a:gd name="connsiteX148" fmla="*/ 221223 w 454300"/>
                  <a:gd name="connsiteY148" fmla="*/ 49050 h 595078"/>
                  <a:gd name="connsiteX149" fmla="*/ 217279 w 454300"/>
                  <a:gd name="connsiteY149" fmla="*/ 51914 h 595078"/>
                  <a:gd name="connsiteX150" fmla="*/ 212976 w 454300"/>
                  <a:gd name="connsiteY150" fmla="*/ 67668 h 595078"/>
                  <a:gd name="connsiteX151" fmla="*/ 215127 w 454300"/>
                  <a:gd name="connsiteY151" fmla="*/ 70174 h 595078"/>
                  <a:gd name="connsiteX152" fmla="*/ 224450 w 454300"/>
                  <a:gd name="connsiteY152" fmla="*/ 69816 h 595078"/>
                  <a:gd name="connsiteX153" fmla="*/ 233414 w 454300"/>
                  <a:gd name="connsiteY153" fmla="*/ 70174 h 595078"/>
                  <a:gd name="connsiteX154" fmla="*/ 235924 w 454300"/>
                  <a:gd name="connsiteY154" fmla="*/ 67668 h 595078"/>
                  <a:gd name="connsiteX155" fmla="*/ 231622 w 454300"/>
                  <a:gd name="connsiteY155" fmla="*/ 51914 h 595078"/>
                  <a:gd name="connsiteX156" fmla="*/ 227319 w 454300"/>
                  <a:gd name="connsiteY156" fmla="*/ 49050 h 595078"/>
                  <a:gd name="connsiteX157" fmla="*/ 224450 w 454300"/>
                  <a:gd name="connsiteY157" fmla="*/ 48692 h 595078"/>
                  <a:gd name="connsiteX158" fmla="*/ 229829 w 454300"/>
                  <a:gd name="connsiteY158" fmla="*/ 0 h 595078"/>
                  <a:gd name="connsiteX159" fmla="*/ 392979 w 454300"/>
                  <a:gd name="connsiteY159" fmla="*/ 45470 h 595078"/>
                  <a:gd name="connsiteX160" fmla="*/ 344572 w 454300"/>
                  <a:gd name="connsiteY160" fmla="*/ 78051 h 595078"/>
                  <a:gd name="connsiteX161" fmla="*/ 346723 w 454300"/>
                  <a:gd name="connsiteY161" fmla="*/ 84495 h 595078"/>
                  <a:gd name="connsiteX162" fmla="*/ 378278 w 454300"/>
                  <a:gd name="connsiteY162" fmla="*/ 101681 h 595078"/>
                  <a:gd name="connsiteX163" fmla="*/ 352460 w 454300"/>
                  <a:gd name="connsiteY163" fmla="*/ 117792 h 595078"/>
                  <a:gd name="connsiteX164" fmla="*/ 342062 w 454300"/>
                  <a:gd name="connsiteY164" fmla="*/ 150373 h 595078"/>
                  <a:gd name="connsiteX165" fmla="*/ 339552 w 454300"/>
                  <a:gd name="connsiteY165" fmla="*/ 183669 h 595078"/>
                  <a:gd name="connsiteX166" fmla="*/ 330946 w 454300"/>
                  <a:gd name="connsiteY166" fmla="*/ 201571 h 595078"/>
                  <a:gd name="connsiteX167" fmla="*/ 330587 w 454300"/>
                  <a:gd name="connsiteY167" fmla="*/ 202287 h 595078"/>
                  <a:gd name="connsiteX168" fmla="*/ 226243 w 454300"/>
                  <a:gd name="connsiteY168" fmla="*/ 310770 h 595078"/>
                  <a:gd name="connsiteX169" fmla="*/ 127636 w 454300"/>
                  <a:gd name="connsiteY169" fmla="*/ 202287 h 595078"/>
                  <a:gd name="connsiteX170" fmla="*/ 127277 w 454300"/>
                  <a:gd name="connsiteY170" fmla="*/ 200855 h 595078"/>
                  <a:gd name="connsiteX171" fmla="*/ 118671 w 454300"/>
                  <a:gd name="connsiteY171" fmla="*/ 181879 h 595078"/>
                  <a:gd name="connsiteX172" fmla="*/ 116520 w 454300"/>
                  <a:gd name="connsiteY172" fmla="*/ 151447 h 595078"/>
                  <a:gd name="connsiteX173" fmla="*/ 102894 w 454300"/>
                  <a:gd name="connsiteY173" fmla="*/ 128891 h 595078"/>
                  <a:gd name="connsiteX174" fmla="*/ 106480 w 454300"/>
                  <a:gd name="connsiteY174" fmla="*/ 117076 h 595078"/>
                  <a:gd name="connsiteX175" fmla="*/ 84966 w 454300"/>
                  <a:gd name="connsiteY175" fmla="*/ 101681 h 595078"/>
                  <a:gd name="connsiteX176" fmla="*/ 113293 w 454300"/>
                  <a:gd name="connsiteY176" fmla="*/ 85211 h 595078"/>
                  <a:gd name="connsiteX177" fmla="*/ 115444 w 454300"/>
                  <a:gd name="connsiteY177" fmla="*/ 78051 h 595078"/>
                  <a:gd name="connsiteX178" fmla="*/ 67037 w 454300"/>
                  <a:gd name="connsiteY178" fmla="*/ 45470 h 595078"/>
                  <a:gd name="connsiteX179" fmla="*/ 229829 w 454300"/>
                  <a:gd name="connsiteY179" fmla="*/ 0 h 59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454300" h="595078">
                    <a:moveTo>
                      <a:pt x="163146" y="293623"/>
                    </a:moveTo>
                    <a:lnTo>
                      <a:pt x="165298" y="295413"/>
                    </a:lnTo>
                    <a:cubicBezTo>
                      <a:pt x="166373" y="296487"/>
                      <a:pt x="167449" y="297561"/>
                      <a:pt x="168525" y="298635"/>
                    </a:cubicBezTo>
                    <a:cubicBezTo>
                      <a:pt x="172828" y="311882"/>
                      <a:pt x="186453" y="351265"/>
                      <a:pt x="208684" y="392795"/>
                    </a:cubicBezTo>
                    <a:lnTo>
                      <a:pt x="210477" y="360931"/>
                    </a:lnTo>
                    <a:lnTo>
                      <a:pt x="223027" y="351623"/>
                    </a:lnTo>
                    <a:lnTo>
                      <a:pt x="210477" y="342672"/>
                    </a:lnTo>
                    <a:lnTo>
                      <a:pt x="218007" y="316178"/>
                    </a:lnTo>
                    <a:lnTo>
                      <a:pt x="236652" y="316178"/>
                    </a:lnTo>
                    <a:lnTo>
                      <a:pt x="244182" y="342672"/>
                    </a:lnTo>
                    <a:lnTo>
                      <a:pt x="231632" y="351623"/>
                    </a:lnTo>
                    <a:lnTo>
                      <a:pt x="244182" y="360931"/>
                    </a:lnTo>
                    <a:lnTo>
                      <a:pt x="245616" y="392795"/>
                    </a:lnTo>
                    <a:cubicBezTo>
                      <a:pt x="268206" y="351265"/>
                      <a:pt x="281472" y="311882"/>
                      <a:pt x="285775" y="298635"/>
                    </a:cubicBezTo>
                    <a:cubicBezTo>
                      <a:pt x="287209" y="297561"/>
                      <a:pt x="288285" y="296487"/>
                      <a:pt x="289361" y="295413"/>
                    </a:cubicBezTo>
                    <a:lnTo>
                      <a:pt x="291512" y="293623"/>
                    </a:lnTo>
                    <a:cubicBezTo>
                      <a:pt x="291512" y="293623"/>
                      <a:pt x="299042" y="302574"/>
                      <a:pt x="305496" y="307228"/>
                    </a:cubicBezTo>
                    <a:cubicBezTo>
                      <a:pt x="328086" y="323339"/>
                      <a:pt x="368962" y="336944"/>
                      <a:pt x="385814" y="342314"/>
                    </a:cubicBezTo>
                    <a:cubicBezTo>
                      <a:pt x="404460" y="349475"/>
                      <a:pt x="414141" y="360215"/>
                      <a:pt x="415575" y="362363"/>
                    </a:cubicBezTo>
                    <a:cubicBezTo>
                      <a:pt x="450356" y="413919"/>
                      <a:pt x="454300" y="529560"/>
                      <a:pt x="454300" y="530634"/>
                    </a:cubicBezTo>
                    <a:cubicBezTo>
                      <a:pt x="454300" y="546029"/>
                      <a:pt x="449639" y="551399"/>
                      <a:pt x="447846" y="552115"/>
                    </a:cubicBezTo>
                    <a:cubicBezTo>
                      <a:pt x="371472" y="586127"/>
                      <a:pt x="275018" y="594720"/>
                      <a:pt x="228046" y="595078"/>
                    </a:cubicBezTo>
                    <a:lnTo>
                      <a:pt x="227329" y="595078"/>
                    </a:lnTo>
                    <a:lnTo>
                      <a:pt x="226612" y="595078"/>
                    </a:lnTo>
                    <a:cubicBezTo>
                      <a:pt x="179640" y="594720"/>
                      <a:pt x="83187" y="586127"/>
                      <a:pt x="6454" y="552115"/>
                    </a:cubicBezTo>
                    <a:cubicBezTo>
                      <a:pt x="5020" y="551399"/>
                      <a:pt x="359" y="546029"/>
                      <a:pt x="0" y="530634"/>
                    </a:cubicBezTo>
                    <a:cubicBezTo>
                      <a:pt x="359" y="529560"/>
                      <a:pt x="4303" y="413919"/>
                      <a:pt x="38725" y="362363"/>
                    </a:cubicBezTo>
                    <a:cubicBezTo>
                      <a:pt x="40518" y="360215"/>
                      <a:pt x="50199" y="349475"/>
                      <a:pt x="68844" y="342314"/>
                    </a:cubicBezTo>
                    <a:cubicBezTo>
                      <a:pt x="85697" y="336944"/>
                      <a:pt x="126573" y="323339"/>
                      <a:pt x="149162" y="307228"/>
                    </a:cubicBezTo>
                    <a:cubicBezTo>
                      <a:pt x="155617" y="302574"/>
                      <a:pt x="163146" y="293623"/>
                      <a:pt x="163146" y="293623"/>
                    </a:cubicBezTo>
                    <a:close/>
                    <a:moveTo>
                      <a:pt x="328077" y="159323"/>
                    </a:moveTo>
                    <a:cubicBezTo>
                      <a:pt x="327719" y="159681"/>
                      <a:pt x="327360" y="159681"/>
                      <a:pt x="327002" y="160039"/>
                    </a:cubicBezTo>
                    <a:cubicBezTo>
                      <a:pt x="327002" y="160039"/>
                      <a:pt x="324133" y="161472"/>
                      <a:pt x="323416" y="161830"/>
                    </a:cubicBezTo>
                    <a:cubicBezTo>
                      <a:pt x="300109" y="172212"/>
                      <a:pt x="266403" y="178657"/>
                      <a:pt x="228753" y="178657"/>
                    </a:cubicBezTo>
                    <a:cubicBezTo>
                      <a:pt x="188952" y="178657"/>
                      <a:pt x="153453" y="171496"/>
                      <a:pt x="130504" y="160039"/>
                    </a:cubicBezTo>
                    <a:cubicBezTo>
                      <a:pt x="130504" y="163978"/>
                      <a:pt x="131221" y="170064"/>
                      <a:pt x="133373" y="178299"/>
                    </a:cubicBezTo>
                    <a:lnTo>
                      <a:pt x="133731" y="179015"/>
                    </a:lnTo>
                    <a:cubicBezTo>
                      <a:pt x="134449" y="184743"/>
                      <a:pt x="136241" y="188324"/>
                      <a:pt x="138393" y="190830"/>
                    </a:cubicBezTo>
                    <a:cubicBezTo>
                      <a:pt x="140903" y="193336"/>
                      <a:pt x="142337" y="196558"/>
                      <a:pt x="142696" y="199781"/>
                    </a:cubicBezTo>
                    <a:cubicBezTo>
                      <a:pt x="150226" y="248115"/>
                      <a:pt x="191462" y="295733"/>
                      <a:pt x="226243" y="295733"/>
                    </a:cubicBezTo>
                    <a:cubicBezTo>
                      <a:pt x="267479" y="295733"/>
                      <a:pt x="308356" y="244176"/>
                      <a:pt x="315886" y="199781"/>
                    </a:cubicBezTo>
                    <a:cubicBezTo>
                      <a:pt x="316245" y="196558"/>
                      <a:pt x="317679" y="193336"/>
                      <a:pt x="319830" y="191188"/>
                    </a:cubicBezTo>
                    <a:cubicBezTo>
                      <a:pt x="322340" y="188682"/>
                      <a:pt x="323775" y="185101"/>
                      <a:pt x="324492" y="180805"/>
                    </a:cubicBezTo>
                    <a:lnTo>
                      <a:pt x="324850" y="180089"/>
                    </a:lnTo>
                    <a:cubicBezTo>
                      <a:pt x="327719" y="169706"/>
                      <a:pt x="328077" y="163262"/>
                      <a:pt x="328077" y="159323"/>
                    </a:cubicBezTo>
                    <a:close/>
                    <a:moveTo>
                      <a:pt x="215127" y="104187"/>
                    </a:moveTo>
                    <a:cubicBezTo>
                      <a:pt x="213693" y="104187"/>
                      <a:pt x="212617" y="105261"/>
                      <a:pt x="212976" y="106693"/>
                    </a:cubicBezTo>
                    <a:cubicBezTo>
                      <a:pt x="212976" y="106693"/>
                      <a:pt x="212976" y="106693"/>
                      <a:pt x="212976" y="107051"/>
                    </a:cubicBezTo>
                    <a:lnTo>
                      <a:pt x="216203" y="104187"/>
                    </a:lnTo>
                    <a:cubicBezTo>
                      <a:pt x="215844" y="104187"/>
                      <a:pt x="215486" y="104187"/>
                      <a:pt x="215127" y="104187"/>
                    </a:cubicBezTo>
                    <a:close/>
                    <a:moveTo>
                      <a:pt x="190027" y="99532"/>
                    </a:moveTo>
                    <a:cubicBezTo>
                      <a:pt x="188593" y="99174"/>
                      <a:pt x="187876" y="99890"/>
                      <a:pt x="188234" y="101322"/>
                    </a:cubicBezTo>
                    <a:cubicBezTo>
                      <a:pt x="192179" y="111347"/>
                      <a:pt x="200426" y="119224"/>
                      <a:pt x="210466" y="123162"/>
                    </a:cubicBezTo>
                    <a:cubicBezTo>
                      <a:pt x="211900" y="123878"/>
                      <a:pt x="212617" y="122804"/>
                      <a:pt x="211900" y="121372"/>
                    </a:cubicBezTo>
                    <a:lnTo>
                      <a:pt x="211183" y="121014"/>
                    </a:lnTo>
                    <a:lnTo>
                      <a:pt x="202219" y="114928"/>
                    </a:lnTo>
                    <a:lnTo>
                      <a:pt x="209032" y="109915"/>
                    </a:lnTo>
                    <a:cubicBezTo>
                      <a:pt x="208673" y="108483"/>
                      <a:pt x="208673" y="107409"/>
                      <a:pt x="208314" y="106335"/>
                    </a:cubicBezTo>
                    <a:cubicBezTo>
                      <a:pt x="208314" y="104903"/>
                      <a:pt x="206880" y="103471"/>
                      <a:pt x="205087" y="103113"/>
                    </a:cubicBezTo>
                    <a:cubicBezTo>
                      <a:pt x="199709" y="102397"/>
                      <a:pt x="194330" y="100964"/>
                      <a:pt x="190027" y="99532"/>
                    </a:cubicBezTo>
                    <a:close/>
                    <a:moveTo>
                      <a:pt x="211183" y="90940"/>
                    </a:moveTo>
                    <a:cubicBezTo>
                      <a:pt x="211542" y="93088"/>
                      <a:pt x="211542" y="94878"/>
                      <a:pt x="211542" y="97026"/>
                    </a:cubicBezTo>
                    <a:cubicBezTo>
                      <a:pt x="211900" y="98458"/>
                      <a:pt x="212976" y="99890"/>
                      <a:pt x="214769" y="99890"/>
                    </a:cubicBezTo>
                    <a:cubicBezTo>
                      <a:pt x="217637" y="100248"/>
                      <a:pt x="220864" y="100248"/>
                      <a:pt x="224450" y="100248"/>
                    </a:cubicBezTo>
                    <a:cubicBezTo>
                      <a:pt x="224809" y="100248"/>
                      <a:pt x="225167" y="100248"/>
                      <a:pt x="225167" y="100248"/>
                    </a:cubicBezTo>
                    <a:lnTo>
                      <a:pt x="225884" y="99890"/>
                    </a:lnTo>
                    <a:lnTo>
                      <a:pt x="212976" y="92014"/>
                    </a:lnTo>
                    <a:cubicBezTo>
                      <a:pt x="212259" y="91656"/>
                      <a:pt x="211900" y="91298"/>
                      <a:pt x="211183" y="90940"/>
                    </a:cubicBezTo>
                    <a:close/>
                    <a:moveTo>
                      <a:pt x="243813" y="75902"/>
                    </a:moveTo>
                    <a:cubicBezTo>
                      <a:pt x="242379" y="75544"/>
                      <a:pt x="241303" y="76618"/>
                      <a:pt x="241303" y="78051"/>
                    </a:cubicBezTo>
                    <a:cubicBezTo>
                      <a:pt x="241303" y="79125"/>
                      <a:pt x="241303" y="79841"/>
                      <a:pt x="241303" y="80915"/>
                    </a:cubicBezTo>
                    <a:lnTo>
                      <a:pt x="243813" y="81631"/>
                    </a:lnTo>
                    <a:lnTo>
                      <a:pt x="249192" y="76618"/>
                    </a:lnTo>
                    <a:cubicBezTo>
                      <a:pt x="247399" y="76260"/>
                      <a:pt x="245606" y="75902"/>
                      <a:pt x="243813" y="75902"/>
                    </a:cubicBezTo>
                    <a:close/>
                    <a:moveTo>
                      <a:pt x="204729" y="75902"/>
                    </a:moveTo>
                    <a:cubicBezTo>
                      <a:pt x="198274" y="76976"/>
                      <a:pt x="192896" y="78409"/>
                      <a:pt x="188952" y="80199"/>
                    </a:cubicBezTo>
                    <a:cubicBezTo>
                      <a:pt x="187517" y="80557"/>
                      <a:pt x="186083" y="82705"/>
                      <a:pt x="186083" y="84137"/>
                    </a:cubicBezTo>
                    <a:cubicBezTo>
                      <a:pt x="185724" y="85211"/>
                      <a:pt x="185724" y="86285"/>
                      <a:pt x="185724" y="87359"/>
                    </a:cubicBezTo>
                    <a:cubicBezTo>
                      <a:pt x="185724" y="88433"/>
                      <a:pt x="185724" y="89507"/>
                      <a:pt x="186083" y="90224"/>
                    </a:cubicBezTo>
                    <a:cubicBezTo>
                      <a:pt x="186083" y="92014"/>
                      <a:pt x="187517" y="93804"/>
                      <a:pt x="188952" y="94520"/>
                    </a:cubicBezTo>
                    <a:cubicBezTo>
                      <a:pt x="192896" y="96310"/>
                      <a:pt x="198274" y="97742"/>
                      <a:pt x="204729" y="98816"/>
                    </a:cubicBezTo>
                    <a:cubicBezTo>
                      <a:pt x="206163" y="99174"/>
                      <a:pt x="207597" y="98100"/>
                      <a:pt x="207239" y="96310"/>
                    </a:cubicBezTo>
                    <a:cubicBezTo>
                      <a:pt x="207239" y="93446"/>
                      <a:pt x="206880" y="90224"/>
                      <a:pt x="206880" y="87359"/>
                    </a:cubicBezTo>
                    <a:cubicBezTo>
                      <a:pt x="206880" y="84137"/>
                      <a:pt x="207239" y="81273"/>
                      <a:pt x="207239" y="78051"/>
                    </a:cubicBezTo>
                    <a:cubicBezTo>
                      <a:pt x="207597" y="76618"/>
                      <a:pt x="206163" y="75544"/>
                      <a:pt x="204729" y="75902"/>
                    </a:cubicBezTo>
                    <a:close/>
                    <a:moveTo>
                      <a:pt x="214769" y="74470"/>
                    </a:moveTo>
                    <a:cubicBezTo>
                      <a:pt x="212976" y="74828"/>
                      <a:pt x="211900" y="76260"/>
                      <a:pt x="211542" y="77693"/>
                    </a:cubicBezTo>
                    <a:cubicBezTo>
                      <a:pt x="211542" y="78409"/>
                      <a:pt x="211542" y="78767"/>
                      <a:pt x="211542" y="79483"/>
                    </a:cubicBezTo>
                    <a:cubicBezTo>
                      <a:pt x="211542" y="79483"/>
                      <a:pt x="211900" y="79125"/>
                      <a:pt x="212259" y="79125"/>
                    </a:cubicBezTo>
                    <a:lnTo>
                      <a:pt x="216203" y="75902"/>
                    </a:lnTo>
                    <a:cubicBezTo>
                      <a:pt x="217279" y="75186"/>
                      <a:pt x="218354" y="74470"/>
                      <a:pt x="219430" y="74470"/>
                    </a:cubicBezTo>
                    <a:cubicBezTo>
                      <a:pt x="217637" y="74470"/>
                      <a:pt x="216203" y="74470"/>
                      <a:pt x="214769" y="74470"/>
                    </a:cubicBezTo>
                    <a:close/>
                    <a:moveTo>
                      <a:pt x="224092" y="74112"/>
                    </a:moveTo>
                    <a:cubicBezTo>
                      <a:pt x="224450" y="74470"/>
                      <a:pt x="224809" y="74470"/>
                      <a:pt x="225167" y="74470"/>
                    </a:cubicBezTo>
                    <a:lnTo>
                      <a:pt x="237000" y="79125"/>
                    </a:lnTo>
                    <a:cubicBezTo>
                      <a:pt x="237000" y="78767"/>
                      <a:pt x="237000" y="78051"/>
                      <a:pt x="237000" y="77693"/>
                    </a:cubicBezTo>
                    <a:cubicBezTo>
                      <a:pt x="237000" y="76260"/>
                      <a:pt x="235566" y="74828"/>
                      <a:pt x="234132" y="74470"/>
                    </a:cubicBezTo>
                    <a:cubicBezTo>
                      <a:pt x="230904" y="74470"/>
                      <a:pt x="227677" y="74112"/>
                      <a:pt x="224450" y="74112"/>
                    </a:cubicBezTo>
                    <a:close/>
                    <a:moveTo>
                      <a:pt x="264610" y="71606"/>
                    </a:moveTo>
                    <a:cubicBezTo>
                      <a:pt x="262100" y="71248"/>
                      <a:pt x="258514" y="72680"/>
                      <a:pt x="255646" y="75544"/>
                    </a:cubicBezTo>
                    <a:lnTo>
                      <a:pt x="243813" y="86643"/>
                    </a:lnTo>
                    <a:lnTo>
                      <a:pt x="222299" y="78409"/>
                    </a:lnTo>
                    <a:cubicBezTo>
                      <a:pt x="220864" y="77693"/>
                      <a:pt x="219430" y="78051"/>
                      <a:pt x="218354" y="78767"/>
                    </a:cubicBezTo>
                    <a:lnTo>
                      <a:pt x="214052" y="81989"/>
                    </a:lnTo>
                    <a:cubicBezTo>
                      <a:pt x="213334" y="82705"/>
                      <a:pt x="212976" y="83779"/>
                      <a:pt x="212976" y="84495"/>
                    </a:cubicBezTo>
                    <a:cubicBezTo>
                      <a:pt x="212976" y="85569"/>
                      <a:pt x="213334" y="86285"/>
                      <a:pt x="214410" y="86643"/>
                    </a:cubicBezTo>
                    <a:lnTo>
                      <a:pt x="232697" y="97742"/>
                    </a:lnTo>
                    <a:lnTo>
                      <a:pt x="222299" y="108483"/>
                    </a:lnTo>
                    <a:lnTo>
                      <a:pt x="222299" y="108841"/>
                    </a:lnTo>
                    <a:lnTo>
                      <a:pt x="216920" y="108125"/>
                    </a:lnTo>
                    <a:lnTo>
                      <a:pt x="209749" y="113854"/>
                    </a:lnTo>
                    <a:lnTo>
                      <a:pt x="211900" y="115286"/>
                    </a:lnTo>
                    <a:lnTo>
                      <a:pt x="216920" y="117792"/>
                    </a:lnTo>
                    <a:cubicBezTo>
                      <a:pt x="215844" y="120298"/>
                      <a:pt x="216203" y="122088"/>
                      <a:pt x="217279" y="123162"/>
                    </a:cubicBezTo>
                    <a:cubicBezTo>
                      <a:pt x="217637" y="123878"/>
                      <a:pt x="218354" y="124236"/>
                      <a:pt x="219430" y="124236"/>
                    </a:cubicBezTo>
                    <a:cubicBezTo>
                      <a:pt x="220506" y="124236"/>
                      <a:pt x="221582" y="123878"/>
                      <a:pt x="222299" y="123520"/>
                    </a:cubicBezTo>
                    <a:lnTo>
                      <a:pt x="224809" y="127817"/>
                    </a:lnTo>
                    <a:cubicBezTo>
                      <a:pt x="224809" y="128175"/>
                      <a:pt x="225167" y="128175"/>
                      <a:pt x="225167" y="128533"/>
                    </a:cubicBezTo>
                    <a:lnTo>
                      <a:pt x="226602" y="130323"/>
                    </a:lnTo>
                    <a:lnTo>
                      <a:pt x="232339" y="123162"/>
                    </a:lnTo>
                    <a:lnTo>
                      <a:pt x="231622" y="118150"/>
                    </a:lnTo>
                    <a:lnTo>
                      <a:pt x="242737" y="107767"/>
                    </a:lnTo>
                    <a:lnTo>
                      <a:pt x="253494" y="126027"/>
                    </a:lnTo>
                    <a:cubicBezTo>
                      <a:pt x="254570" y="127817"/>
                      <a:pt x="257080" y="127817"/>
                      <a:pt x="258156" y="126385"/>
                    </a:cubicBezTo>
                    <a:lnTo>
                      <a:pt x="261383" y="122088"/>
                    </a:lnTo>
                    <a:cubicBezTo>
                      <a:pt x="262459" y="121014"/>
                      <a:pt x="262459" y="119582"/>
                      <a:pt x="262100" y="118150"/>
                    </a:cubicBezTo>
                    <a:lnTo>
                      <a:pt x="253853" y="96668"/>
                    </a:lnTo>
                    <a:lnTo>
                      <a:pt x="264969" y="84853"/>
                    </a:lnTo>
                    <a:cubicBezTo>
                      <a:pt x="267120" y="82347"/>
                      <a:pt x="269272" y="78409"/>
                      <a:pt x="268554" y="75902"/>
                    </a:cubicBezTo>
                    <a:cubicBezTo>
                      <a:pt x="268554" y="74828"/>
                      <a:pt x="267837" y="74112"/>
                      <a:pt x="267120" y="73396"/>
                    </a:cubicBezTo>
                    <a:lnTo>
                      <a:pt x="267120" y="73038"/>
                    </a:lnTo>
                    <a:cubicBezTo>
                      <a:pt x="266403" y="72322"/>
                      <a:pt x="265327" y="71964"/>
                      <a:pt x="264610" y="71606"/>
                    </a:cubicBezTo>
                    <a:close/>
                    <a:moveTo>
                      <a:pt x="238434" y="51556"/>
                    </a:moveTo>
                    <a:cubicBezTo>
                      <a:pt x="237000" y="50840"/>
                      <a:pt x="236283" y="51556"/>
                      <a:pt x="236642" y="52988"/>
                    </a:cubicBezTo>
                    <a:cubicBezTo>
                      <a:pt x="238076" y="57643"/>
                      <a:pt x="239510" y="62655"/>
                      <a:pt x="240227" y="68026"/>
                    </a:cubicBezTo>
                    <a:cubicBezTo>
                      <a:pt x="240586" y="69816"/>
                      <a:pt x="242020" y="71248"/>
                      <a:pt x="243454" y="71248"/>
                    </a:cubicBezTo>
                    <a:cubicBezTo>
                      <a:pt x="246682" y="71964"/>
                      <a:pt x="249909" y="72680"/>
                      <a:pt x="252777" y="73396"/>
                    </a:cubicBezTo>
                    <a:lnTo>
                      <a:pt x="253136" y="72680"/>
                    </a:lnTo>
                    <a:cubicBezTo>
                      <a:pt x="254570" y="71606"/>
                      <a:pt x="256363" y="70174"/>
                      <a:pt x="258514" y="69100"/>
                    </a:cubicBezTo>
                    <a:cubicBezTo>
                      <a:pt x="254212" y="61223"/>
                      <a:pt x="247040" y="54779"/>
                      <a:pt x="238434" y="51556"/>
                    </a:cubicBezTo>
                    <a:close/>
                    <a:moveTo>
                      <a:pt x="210466" y="51556"/>
                    </a:moveTo>
                    <a:cubicBezTo>
                      <a:pt x="200426" y="55137"/>
                      <a:pt x="192179" y="63371"/>
                      <a:pt x="188234" y="73396"/>
                    </a:cubicBezTo>
                    <a:cubicBezTo>
                      <a:pt x="187876" y="74828"/>
                      <a:pt x="188593" y="75544"/>
                      <a:pt x="190027" y="74828"/>
                    </a:cubicBezTo>
                    <a:cubicBezTo>
                      <a:pt x="194689" y="73396"/>
                      <a:pt x="199709" y="72322"/>
                      <a:pt x="205087" y="71248"/>
                    </a:cubicBezTo>
                    <a:cubicBezTo>
                      <a:pt x="206880" y="71248"/>
                      <a:pt x="208314" y="69816"/>
                      <a:pt x="208314" y="68026"/>
                    </a:cubicBezTo>
                    <a:cubicBezTo>
                      <a:pt x="209390" y="62655"/>
                      <a:pt x="210466" y="57643"/>
                      <a:pt x="211900" y="52988"/>
                    </a:cubicBezTo>
                    <a:cubicBezTo>
                      <a:pt x="212617" y="51556"/>
                      <a:pt x="211900" y="50840"/>
                      <a:pt x="210466" y="51556"/>
                    </a:cubicBezTo>
                    <a:close/>
                    <a:moveTo>
                      <a:pt x="224450" y="48692"/>
                    </a:moveTo>
                    <a:cubicBezTo>
                      <a:pt x="223374" y="48692"/>
                      <a:pt x="222299" y="48692"/>
                      <a:pt x="221223" y="49050"/>
                    </a:cubicBezTo>
                    <a:cubicBezTo>
                      <a:pt x="219789" y="49050"/>
                      <a:pt x="217637" y="50482"/>
                      <a:pt x="217279" y="51914"/>
                    </a:cubicBezTo>
                    <a:cubicBezTo>
                      <a:pt x="215486" y="55853"/>
                      <a:pt x="213693" y="61223"/>
                      <a:pt x="212976" y="67668"/>
                    </a:cubicBezTo>
                    <a:cubicBezTo>
                      <a:pt x="212617" y="69100"/>
                      <a:pt x="213693" y="70532"/>
                      <a:pt x="215127" y="70174"/>
                    </a:cubicBezTo>
                    <a:cubicBezTo>
                      <a:pt x="218354" y="70174"/>
                      <a:pt x="221223" y="69816"/>
                      <a:pt x="224450" y="69816"/>
                    </a:cubicBezTo>
                    <a:cubicBezTo>
                      <a:pt x="227319" y="69816"/>
                      <a:pt x="230546" y="70174"/>
                      <a:pt x="233414" y="70174"/>
                    </a:cubicBezTo>
                    <a:cubicBezTo>
                      <a:pt x="235207" y="70532"/>
                      <a:pt x="236283" y="69100"/>
                      <a:pt x="235924" y="67668"/>
                    </a:cubicBezTo>
                    <a:cubicBezTo>
                      <a:pt x="234849" y="61223"/>
                      <a:pt x="233414" y="55853"/>
                      <a:pt x="231622" y="51914"/>
                    </a:cubicBezTo>
                    <a:cubicBezTo>
                      <a:pt x="230904" y="50482"/>
                      <a:pt x="229112" y="49050"/>
                      <a:pt x="227319" y="49050"/>
                    </a:cubicBezTo>
                    <a:cubicBezTo>
                      <a:pt x="226602" y="48692"/>
                      <a:pt x="225526" y="48692"/>
                      <a:pt x="224450" y="48692"/>
                    </a:cubicBezTo>
                    <a:close/>
                    <a:moveTo>
                      <a:pt x="229829" y="0"/>
                    </a:moveTo>
                    <a:cubicBezTo>
                      <a:pt x="319830" y="0"/>
                      <a:pt x="392979" y="20408"/>
                      <a:pt x="392979" y="45470"/>
                    </a:cubicBezTo>
                    <a:cubicBezTo>
                      <a:pt x="392979" y="58359"/>
                      <a:pt x="374333" y="69816"/>
                      <a:pt x="344572" y="78051"/>
                    </a:cubicBezTo>
                    <a:lnTo>
                      <a:pt x="346723" y="84495"/>
                    </a:lnTo>
                    <a:cubicBezTo>
                      <a:pt x="369672" y="88433"/>
                      <a:pt x="378278" y="93088"/>
                      <a:pt x="378278" y="101681"/>
                    </a:cubicBezTo>
                    <a:cubicBezTo>
                      <a:pt x="378278" y="109557"/>
                      <a:pt x="371106" y="114570"/>
                      <a:pt x="352460" y="117792"/>
                    </a:cubicBezTo>
                    <a:cubicBezTo>
                      <a:pt x="354612" y="120656"/>
                      <a:pt x="362500" y="133903"/>
                      <a:pt x="342062" y="150373"/>
                    </a:cubicBezTo>
                    <a:cubicBezTo>
                      <a:pt x="344930" y="159323"/>
                      <a:pt x="342420" y="172928"/>
                      <a:pt x="339552" y="183669"/>
                    </a:cubicBezTo>
                    <a:cubicBezTo>
                      <a:pt x="338117" y="191188"/>
                      <a:pt x="335249" y="197275"/>
                      <a:pt x="330946" y="201571"/>
                    </a:cubicBezTo>
                    <a:cubicBezTo>
                      <a:pt x="330946" y="201213"/>
                      <a:pt x="330946" y="201929"/>
                      <a:pt x="330587" y="202287"/>
                    </a:cubicBezTo>
                    <a:cubicBezTo>
                      <a:pt x="321982" y="253485"/>
                      <a:pt x="276802" y="310770"/>
                      <a:pt x="226243" y="310770"/>
                    </a:cubicBezTo>
                    <a:cubicBezTo>
                      <a:pt x="183214" y="310770"/>
                      <a:pt x="136241" y="258856"/>
                      <a:pt x="127636" y="202287"/>
                    </a:cubicBezTo>
                    <a:cubicBezTo>
                      <a:pt x="127636" y="201571"/>
                      <a:pt x="127636" y="201571"/>
                      <a:pt x="127277" y="200855"/>
                    </a:cubicBezTo>
                    <a:cubicBezTo>
                      <a:pt x="122974" y="196558"/>
                      <a:pt x="120106" y="190472"/>
                      <a:pt x="118671" y="181879"/>
                    </a:cubicBezTo>
                    <a:cubicBezTo>
                      <a:pt x="116520" y="174003"/>
                      <a:pt x="114010" y="160755"/>
                      <a:pt x="116520" y="151447"/>
                    </a:cubicBezTo>
                    <a:cubicBezTo>
                      <a:pt x="107914" y="144644"/>
                      <a:pt x="102894" y="137125"/>
                      <a:pt x="102894" y="128891"/>
                    </a:cubicBezTo>
                    <a:cubicBezTo>
                      <a:pt x="102894" y="124952"/>
                      <a:pt x="104328" y="121014"/>
                      <a:pt x="106480" y="117076"/>
                    </a:cubicBezTo>
                    <a:cubicBezTo>
                      <a:pt x="91061" y="113495"/>
                      <a:pt x="84966" y="109199"/>
                      <a:pt x="84966" y="101681"/>
                    </a:cubicBezTo>
                    <a:cubicBezTo>
                      <a:pt x="84966" y="93804"/>
                      <a:pt x="92496" y="88791"/>
                      <a:pt x="113293" y="85211"/>
                    </a:cubicBezTo>
                    <a:lnTo>
                      <a:pt x="115444" y="78051"/>
                    </a:lnTo>
                    <a:cubicBezTo>
                      <a:pt x="85683" y="69816"/>
                      <a:pt x="67037" y="58359"/>
                      <a:pt x="67037" y="45470"/>
                    </a:cubicBezTo>
                    <a:cubicBezTo>
                      <a:pt x="67037" y="20408"/>
                      <a:pt x="139827" y="0"/>
                      <a:pt x="229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" name="íşļïḋè"/>
            <p:cNvSpPr/>
            <p:nvPr/>
          </p:nvSpPr>
          <p:spPr bwMode="auto">
            <a:xfrm>
              <a:off x="673101" y="3472304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dirty="0"/>
                <a:t>通过复制您的文本后，在此框中选择粘贴。</a:t>
              </a:r>
              <a:endParaRPr lang="en-US" altLang="zh-CN" sz="2000" dirty="0"/>
            </a:p>
            <a:p>
              <a:pPr algn="ctr"/>
              <a:r>
                <a:rPr lang="en-US" altLang="zh-CN" sz="2000" dirty="0"/>
                <a:t>……</a:t>
              </a:r>
              <a:endParaRPr lang="en-US" altLang="zh-CN" sz="2000" dirty="0"/>
            </a:p>
          </p:txBody>
        </p:sp>
        <p:sp>
          <p:nvSpPr>
            <p:cNvPr id="8" name="íšlídé"/>
            <p:cNvSpPr txBox="1"/>
            <p:nvPr/>
          </p:nvSpPr>
          <p:spPr bwMode="auto">
            <a:xfrm>
              <a:off x="673101" y="2930613"/>
              <a:ext cx="2999168" cy="5416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9" name="íSḷiḍê"/>
            <p:cNvSpPr/>
            <p:nvPr/>
          </p:nvSpPr>
          <p:spPr bwMode="auto">
            <a:xfrm>
              <a:off x="673101" y="4367840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dirty="0"/>
                <a:t>通过复制您的文本后，在此框中选择粘贴。</a:t>
              </a:r>
              <a:endParaRPr lang="en-US" altLang="zh-CN" sz="2000" dirty="0"/>
            </a:p>
            <a:p>
              <a:pPr algn="ctr"/>
              <a:r>
                <a:rPr lang="en-US" altLang="zh-CN" sz="2000" dirty="0"/>
                <a:t>……</a:t>
              </a:r>
              <a:endParaRPr lang="en-US" altLang="zh-CN" sz="2000" dirty="0"/>
            </a:p>
          </p:txBody>
        </p:sp>
        <p:grpSp>
          <p:nvGrpSpPr>
            <p:cNvPr id="10" name="ïṣļïḑé"/>
            <p:cNvGrpSpPr/>
            <p:nvPr/>
          </p:nvGrpSpPr>
          <p:grpSpPr>
            <a:xfrm>
              <a:off x="9580277" y="1946742"/>
              <a:ext cx="878080" cy="880403"/>
              <a:chOff x="9580276" y="1508592"/>
              <a:chExt cx="878080" cy="880403"/>
            </a:xfrm>
          </p:grpSpPr>
          <p:sp>
            <p:nvSpPr>
              <p:cNvPr id="14" name="îs1îďè"/>
              <p:cNvSpPr/>
              <p:nvPr/>
            </p:nvSpPr>
            <p:spPr bwMode="auto">
              <a:xfrm>
                <a:off x="9580276" y="1508592"/>
                <a:ext cx="878080" cy="88040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ïṥ1íḋé"/>
              <p:cNvSpPr/>
              <p:nvPr/>
            </p:nvSpPr>
            <p:spPr bwMode="auto">
              <a:xfrm>
                <a:off x="9826557" y="1696301"/>
                <a:ext cx="385519" cy="504984"/>
              </a:xfrm>
              <a:custGeom>
                <a:avLst/>
                <a:gdLst>
                  <a:gd name="connsiteX0" fmla="*/ 163146 w 454300"/>
                  <a:gd name="connsiteY0" fmla="*/ 293623 h 595078"/>
                  <a:gd name="connsiteX1" fmla="*/ 165298 w 454300"/>
                  <a:gd name="connsiteY1" fmla="*/ 295413 h 595078"/>
                  <a:gd name="connsiteX2" fmla="*/ 168525 w 454300"/>
                  <a:gd name="connsiteY2" fmla="*/ 298635 h 595078"/>
                  <a:gd name="connsiteX3" fmla="*/ 208684 w 454300"/>
                  <a:gd name="connsiteY3" fmla="*/ 392795 h 595078"/>
                  <a:gd name="connsiteX4" fmla="*/ 210477 w 454300"/>
                  <a:gd name="connsiteY4" fmla="*/ 360931 h 595078"/>
                  <a:gd name="connsiteX5" fmla="*/ 223027 w 454300"/>
                  <a:gd name="connsiteY5" fmla="*/ 351623 h 595078"/>
                  <a:gd name="connsiteX6" fmla="*/ 210477 w 454300"/>
                  <a:gd name="connsiteY6" fmla="*/ 342672 h 595078"/>
                  <a:gd name="connsiteX7" fmla="*/ 218007 w 454300"/>
                  <a:gd name="connsiteY7" fmla="*/ 316178 h 595078"/>
                  <a:gd name="connsiteX8" fmla="*/ 236652 w 454300"/>
                  <a:gd name="connsiteY8" fmla="*/ 316178 h 595078"/>
                  <a:gd name="connsiteX9" fmla="*/ 244182 w 454300"/>
                  <a:gd name="connsiteY9" fmla="*/ 342672 h 595078"/>
                  <a:gd name="connsiteX10" fmla="*/ 231632 w 454300"/>
                  <a:gd name="connsiteY10" fmla="*/ 351623 h 595078"/>
                  <a:gd name="connsiteX11" fmla="*/ 244182 w 454300"/>
                  <a:gd name="connsiteY11" fmla="*/ 360931 h 595078"/>
                  <a:gd name="connsiteX12" fmla="*/ 245616 w 454300"/>
                  <a:gd name="connsiteY12" fmla="*/ 392795 h 595078"/>
                  <a:gd name="connsiteX13" fmla="*/ 285775 w 454300"/>
                  <a:gd name="connsiteY13" fmla="*/ 298635 h 595078"/>
                  <a:gd name="connsiteX14" fmla="*/ 289361 w 454300"/>
                  <a:gd name="connsiteY14" fmla="*/ 295413 h 595078"/>
                  <a:gd name="connsiteX15" fmla="*/ 291512 w 454300"/>
                  <a:gd name="connsiteY15" fmla="*/ 293623 h 595078"/>
                  <a:gd name="connsiteX16" fmla="*/ 305496 w 454300"/>
                  <a:gd name="connsiteY16" fmla="*/ 307228 h 595078"/>
                  <a:gd name="connsiteX17" fmla="*/ 385814 w 454300"/>
                  <a:gd name="connsiteY17" fmla="*/ 342314 h 595078"/>
                  <a:gd name="connsiteX18" fmla="*/ 415575 w 454300"/>
                  <a:gd name="connsiteY18" fmla="*/ 362363 h 595078"/>
                  <a:gd name="connsiteX19" fmla="*/ 454300 w 454300"/>
                  <a:gd name="connsiteY19" fmla="*/ 530634 h 595078"/>
                  <a:gd name="connsiteX20" fmla="*/ 447846 w 454300"/>
                  <a:gd name="connsiteY20" fmla="*/ 552115 h 595078"/>
                  <a:gd name="connsiteX21" fmla="*/ 228046 w 454300"/>
                  <a:gd name="connsiteY21" fmla="*/ 595078 h 595078"/>
                  <a:gd name="connsiteX22" fmla="*/ 227329 w 454300"/>
                  <a:gd name="connsiteY22" fmla="*/ 595078 h 595078"/>
                  <a:gd name="connsiteX23" fmla="*/ 226612 w 454300"/>
                  <a:gd name="connsiteY23" fmla="*/ 595078 h 595078"/>
                  <a:gd name="connsiteX24" fmla="*/ 6454 w 454300"/>
                  <a:gd name="connsiteY24" fmla="*/ 552115 h 595078"/>
                  <a:gd name="connsiteX25" fmla="*/ 0 w 454300"/>
                  <a:gd name="connsiteY25" fmla="*/ 530634 h 595078"/>
                  <a:gd name="connsiteX26" fmla="*/ 38725 w 454300"/>
                  <a:gd name="connsiteY26" fmla="*/ 362363 h 595078"/>
                  <a:gd name="connsiteX27" fmla="*/ 68844 w 454300"/>
                  <a:gd name="connsiteY27" fmla="*/ 342314 h 595078"/>
                  <a:gd name="connsiteX28" fmla="*/ 149162 w 454300"/>
                  <a:gd name="connsiteY28" fmla="*/ 307228 h 595078"/>
                  <a:gd name="connsiteX29" fmla="*/ 163146 w 454300"/>
                  <a:gd name="connsiteY29" fmla="*/ 293623 h 595078"/>
                  <a:gd name="connsiteX30" fmla="*/ 328077 w 454300"/>
                  <a:gd name="connsiteY30" fmla="*/ 159323 h 595078"/>
                  <a:gd name="connsiteX31" fmla="*/ 327002 w 454300"/>
                  <a:gd name="connsiteY31" fmla="*/ 160039 h 595078"/>
                  <a:gd name="connsiteX32" fmla="*/ 323416 w 454300"/>
                  <a:gd name="connsiteY32" fmla="*/ 161830 h 595078"/>
                  <a:gd name="connsiteX33" fmla="*/ 228753 w 454300"/>
                  <a:gd name="connsiteY33" fmla="*/ 178657 h 595078"/>
                  <a:gd name="connsiteX34" fmla="*/ 130504 w 454300"/>
                  <a:gd name="connsiteY34" fmla="*/ 160039 h 595078"/>
                  <a:gd name="connsiteX35" fmla="*/ 133373 w 454300"/>
                  <a:gd name="connsiteY35" fmla="*/ 178299 h 595078"/>
                  <a:gd name="connsiteX36" fmla="*/ 133731 w 454300"/>
                  <a:gd name="connsiteY36" fmla="*/ 179015 h 595078"/>
                  <a:gd name="connsiteX37" fmla="*/ 138393 w 454300"/>
                  <a:gd name="connsiteY37" fmla="*/ 190830 h 595078"/>
                  <a:gd name="connsiteX38" fmla="*/ 142696 w 454300"/>
                  <a:gd name="connsiteY38" fmla="*/ 199781 h 595078"/>
                  <a:gd name="connsiteX39" fmla="*/ 226243 w 454300"/>
                  <a:gd name="connsiteY39" fmla="*/ 295733 h 595078"/>
                  <a:gd name="connsiteX40" fmla="*/ 315886 w 454300"/>
                  <a:gd name="connsiteY40" fmla="*/ 199781 h 595078"/>
                  <a:gd name="connsiteX41" fmla="*/ 319830 w 454300"/>
                  <a:gd name="connsiteY41" fmla="*/ 191188 h 595078"/>
                  <a:gd name="connsiteX42" fmla="*/ 324492 w 454300"/>
                  <a:gd name="connsiteY42" fmla="*/ 180805 h 595078"/>
                  <a:gd name="connsiteX43" fmla="*/ 324850 w 454300"/>
                  <a:gd name="connsiteY43" fmla="*/ 180089 h 595078"/>
                  <a:gd name="connsiteX44" fmla="*/ 328077 w 454300"/>
                  <a:gd name="connsiteY44" fmla="*/ 159323 h 595078"/>
                  <a:gd name="connsiteX45" fmla="*/ 215127 w 454300"/>
                  <a:gd name="connsiteY45" fmla="*/ 104187 h 595078"/>
                  <a:gd name="connsiteX46" fmla="*/ 212976 w 454300"/>
                  <a:gd name="connsiteY46" fmla="*/ 106693 h 595078"/>
                  <a:gd name="connsiteX47" fmla="*/ 212976 w 454300"/>
                  <a:gd name="connsiteY47" fmla="*/ 107051 h 595078"/>
                  <a:gd name="connsiteX48" fmla="*/ 216203 w 454300"/>
                  <a:gd name="connsiteY48" fmla="*/ 104187 h 595078"/>
                  <a:gd name="connsiteX49" fmla="*/ 215127 w 454300"/>
                  <a:gd name="connsiteY49" fmla="*/ 104187 h 595078"/>
                  <a:gd name="connsiteX50" fmla="*/ 190027 w 454300"/>
                  <a:gd name="connsiteY50" fmla="*/ 99532 h 595078"/>
                  <a:gd name="connsiteX51" fmla="*/ 188234 w 454300"/>
                  <a:gd name="connsiteY51" fmla="*/ 101322 h 595078"/>
                  <a:gd name="connsiteX52" fmla="*/ 210466 w 454300"/>
                  <a:gd name="connsiteY52" fmla="*/ 123162 h 595078"/>
                  <a:gd name="connsiteX53" fmla="*/ 211900 w 454300"/>
                  <a:gd name="connsiteY53" fmla="*/ 121372 h 595078"/>
                  <a:gd name="connsiteX54" fmla="*/ 211183 w 454300"/>
                  <a:gd name="connsiteY54" fmla="*/ 121014 h 595078"/>
                  <a:gd name="connsiteX55" fmla="*/ 202219 w 454300"/>
                  <a:gd name="connsiteY55" fmla="*/ 114928 h 595078"/>
                  <a:gd name="connsiteX56" fmla="*/ 209032 w 454300"/>
                  <a:gd name="connsiteY56" fmla="*/ 109915 h 595078"/>
                  <a:gd name="connsiteX57" fmla="*/ 208314 w 454300"/>
                  <a:gd name="connsiteY57" fmla="*/ 106335 h 595078"/>
                  <a:gd name="connsiteX58" fmla="*/ 205087 w 454300"/>
                  <a:gd name="connsiteY58" fmla="*/ 103113 h 595078"/>
                  <a:gd name="connsiteX59" fmla="*/ 190027 w 454300"/>
                  <a:gd name="connsiteY59" fmla="*/ 99532 h 595078"/>
                  <a:gd name="connsiteX60" fmla="*/ 211183 w 454300"/>
                  <a:gd name="connsiteY60" fmla="*/ 90940 h 595078"/>
                  <a:gd name="connsiteX61" fmla="*/ 211542 w 454300"/>
                  <a:gd name="connsiteY61" fmla="*/ 97026 h 595078"/>
                  <a:gd name="connsiteX62" fmla="*/ 214769 w 454300"/>
                  <a:gd name="connsiteY62" fmla="*/ 99890 h 595078"/>
                  <a:gd name="connsiteX63" fmla="*/ 224450 w 454300"/>
                  <a:gd name="connsiteY63" fmla="*/ 100248 h 595078"/>
                  <a:gd name="connsiteX64" fmla="*/ 225167 w 454300"/>
                  <a:gd name="connsiteY64" fmla="*/ 100248 h 595078"/>
                  <a:gd name="connsiteX65" fmla="*/ 225884 w 454300"/>
                  <a:gd name="connsiteY65" fmla="*/ 99890 h 595078"/>
                  <a:gd name="connsiteX66" fmla="*/ 212976 w 454300"/>
                  <a:gd name="connsiteY66" fmla="*/ 92014 h 595078"/>
                  <a:gd name="connsiteX67" fmla="*/ 211183 w 454300"/>
                  <a:gd name="connsiteY67" fmla="*/ 90940 h 595078"/>
                  <a:gd name="connsiteX68" fmla="*/ 243813 w 454300"/>
                  <a:gd name="connsiteY68" fmla="*/ 75902 h 595078"/>
                  <a:gd name="connsiteX69" fmla="*/ 241303 w 454300"/>
                  <a:gd name="connsiteY69" fmla="*/ 78051 h 595078"/>
                  <a:gd name="connsiteX70" fmla="*/ 241303 w 454300"/>
                  <a:gd name="connsiteY70" fmla="*/ 80915 h 595078"/>
                  <a:gd name="connsiteX71" fmla="*/ 243813 w 454300"/>
                  <a:gd name="connsiteY71" fmla="*/ 81631 h 595078"/>
                  <a:gd name="connsiteX72" fmla="*/ 249192 w 454300"/>
                  <a:gd name="connsiteY72" fmla="*/ 76618 h 595078"/>
                  <a:gd name="connsiteX73" fmla="*/ 243813 w 454300"/>
                  <a:gd name="connsiteY73" fmla="*/ 75902 h 595078"/>
                  <a:gd name="connsiteX74" fmla="*/ 204729 w 454300"/>
                  <a:gd name="connsiteY74" fmla="*/ 75902 h 595078"/>
                  <a:gd name="connsiteX75" fmla="*/ 188952 w 454300"/>
                  <a:gd name="connsiteY75" fmla="*/ 80199 h 595078"/>
                  <a:gd name="connsiteX76" fmla="*/ 186083 w 454300"/>
                  <a:gd name="connsiteY76" fmla="*/ 84137 h 595078"/>
                  <a:gd name="connsiteX77" fmla="*/ 185724 w 454300"/>
                  <a:gd name="connsiteY77" fmla="*/ 87359 h 595078"/>
                  <a:gd name="connsiteX78" fmla="*/ 186083 w 454300"/>
                  <a:gd name="connsiteY78" fmla="*/ 90224 h 595078"/>
                  <a:gd name="connsiteX79" fmla="*/ 188952 w 454300"/>
                  <a:gd name="connsiteY79" fmla="*/ 94520 h 595078"/>
                  <a:gd name="connsiteX80" fmla="*/ 204729 w 454300"/>
                  <a:gd name="connsiteY80" fmla="*/ 98816 h 595078"/>
                  <a:gd name="connsiteX81" fmla="*/ 207239 w 454300"/>
                  <a:gd name="connsiteY81" fmla="*/ 96310 h 595078"/>
                  <a:gd name="connsiteX82" fmla="*/ 206880 w 454300"/>
                  <a:gd name="connsiteY82" fmla="*/ 87359 h 595078"/>
                  <a:gd name="connsiteX83" fmla="*/ 207239 w 454300"/>
                  <a:gd name="connsiteY83" fmla="*/ 78051 h 595078"/>
                  <a:gd name="connsiteX84" fmla="*/ 204729 w 454300"/>
                  <a:gd name="connsiteY84" fmla="*/ 75902 h 595078"/>
                  <a:gd name="connsiteX85" fmla="*/ 214769 w 454300"/>
                  <a:gd name="connsiteY85" fmla="*/ 74470 h 595078"/>
                  <a:gd name="connsiteX86" fmla="*/ 211542 w 454300"/>
                  <a:gd name="connsiteY86" fmla="*/ 77693 h 595078"/>
                  <a:gd name="connsiteX87" fmla="*/ 211542 w 454300"/>
                  <a:gd name="connsiteY87" fmla="*/ 79483 h 595078"/>
                  <a:gd name="connsiteX88" fmla="*/ 212259 w 454300"/>
                  <a:gd name="connsiteY88" fmla="*/ 79125 h 595078"/>
                  <a:gd name="connsiteX89" fmla="*/ 216203 w 454300"/>
                  <a:gd name="connsiteY89" fmla="*/ 75902 h 595078"/>
                  <a:gd name="connsiteX90" fmla="*/ 219430 w 454300"/>
                  <a:gd name="connsiteY90" fmla="*/ 74470 h 595078"/>
                  <a:gd name="connsiteX91" fmla="*/ 214769 w 454300"/>
                  <a:gd name="connsiteY91" fmla="*/ 74470 h 595078"/>
                  <a:gd name="connsiteX92" fmla="*/ 224092 w 454300"/>
                  <a:gd name="connsiteY92" fmla="*/ 74112 h 595078"/>
                  <a:gd name="connsiteX93" fmla="*/ 225167 w 454300"/>
                  <a:gd name="connsiteY93" fmla="*/ 74470 h 595078"/>
                  <a:gd name="connsiteX94" fmla="*/ 237000 w 454300"/>
                  <a:gd name="connsiteY94" fmla="*/ 79125 h 595078"/>
                  <a:gd name="connsiteX95" fmla="*/ 237000 w 454300"/>
                  <a:gd name="connsiteY95" fmla="*/ 77693 h 595078"/>
                  <a:gd name="connsiteX96" fmla="*/ 234132 w 454300"/>
                  <a:gd name="connsiteY96" fmla="*/ 74470 h 595078"/>
                  <a:gd name="connsiteX97" fmla="*/ 224450 w 454300"/>
                  <a:gd name="connsiteY97" fmla="*/ 74112 h 595078"/>
                  <a:gd name="connsiteX98" fmla="*/ 264610 w 454300"/>
                  <a:gd name="connsiteY98" fmla="*/ 71606 h 595078"/>
                  <a:gd name="connsiteX99" fmla="*/ 255646 w 454300"/>
                  <a:gd name="connsiteY99" fmla="*/ 75544 h 595078"/>
                  <a:gd name="connsiteX100" fmla="*/ 243813 w 454300"/>
                  <a:gd name="connsiteY100" fmla="*/ 86643 h 595078"/>
                  <a:gd name="connsiteX101" fmla="*/ 222299 w 454300"/>
                  <a:gd name="connsiteY101" fmla="*/ 78409 h 595078"/>
                  <a:gd name="connsiteX102" fmla="*/ 218354 w 454300"/>
                  <a:gd name="connsiteY102" fmla="*/ 78767 h 595078"/>
                  <a:gd name="connsiteX103" fmla="*/ 214052 w 454300"/>
                  <a:gd name="connsiteY103" fmla="*/ 81989 h 595078"/>
                  <a:gd name="connsiteX104" fmla="*/ 212976 w 454300"/>
                  <a:gd name="connsiteY104" fmla="*/ 84495 h 595078"/>
                  <a:gd name="connsiteX105" fmla="*/ 214410 w 454300"/>
                  <a:gd name="connsiteY105" fmla="*/ 86643 h 595078"/>
                  <a:gd name="connsiteX106" fmla="*/ 232697 w 454300"/>
                  <a:gd name="connsiteY106" fmla="*/ 97742 h 595078"/>
                  <a:gd name="connsiteX107" fmla="*/ 222299 w 454300"/>
                  <a:gd name="connsiteY107" fmla="*/ 108483 h 595078"/>
                  <a:gd name="connsiteX108" fmla="*/ 222299 w 454300"/>
                  <a:gd name="connsiteY108" fmla="*/ 108841 h 595078"/>
                  <a:gd name="connsiteX109" fmla="*/ 216920 w 454300"/>
                  <a:gd name="connsiteY109" fmla="*/ 108125 h 595078"/>
                  <a:gd name="connsiteX110" fmla="*/ 209749 w 454300"/>
                  <a:gd name="connsiteY110" fmla="*/ 113854 h 595078"/>
                  <a:gd name="connsiteX111" fmla="*/ 211900 w 454300"/>
                  <a:gd name="connsiteY111" fmla="*/ 115286 h 595078"/>
                  <a:gd name="connsiteX112" fmla="*/ 216920 w 454300"/>
                  <a:gd name="connsiteY112" fmla="*/ 117792 h 595078"/>
                  <a:gd name="connsiteX113" fmla="*/ 217279 w 454300"/>
                  <a:gd name="connsiteY113" fmla="*/ 123162 h 595078"/>
                  <a:gd name="connsiteX114" fmla="*/ 219430 w 454300"/>
                  <a:gd name="connsiteY114" fmla="*/ 124236 h 595078"/>
                  <a:gd name="connsiteX115" fmla="*/ 222299 w 454300"/>
                  <a:gd name="connsiteY115" fmla="*/ 123520 h 595078"/>
                  <a:gd name="connsiteX116" fmla="*/ 224809 w 454300"/>
                  <a:gd name="connsiteY116" fmla="*/ 127817 h 595078"/>
                  <a:gd name="connsiteX117" fmla="*/ 225167 w 454300"/>
                  <a:gd name="connsiteY117" fmla="*/ 128533 h 595078"/>
                  <a:gd name="connsiteX118" fmla="*/ 226602 w 454300"/>
                  <a:gd name="connsiteY118" fmla="*/ 130323 h 595078"/>
                  <a:gd name="connsiteX119" fmla="*/ 232339 w 454300"/>
                  <a:gd name="connsiteY119" fmla="*/ 123162 h 595078"/>
                  <a:gd name="connsiteX120" fmla="*/ 231622 w 454300"/>
                  <a:gd name="connsiteY120" fmla="*/ 118150 h 595078"/>
                  <a:gd name="connsiteX121" fmla="*/ 242737 w 454300"/>
                  <a:gd name="connsiteY121" fmla="*/ 107767 h 595078"/>
                  <a:gd name="connsiteX122" fmla="*/ 253494 w 454300"/>
                  <a:gd name="connsiteY122" fmla="*/ 126027 h 595078"/>
                  <a:gd name="connsiteX123" fmla="*/ 258156 w 454300"/>
                  <a:gd name="connsiteY123" fmla="*/ 126385 h 595078"/>
                  <a:gd name="connsiteX124" fmla="*/ 261383 w 454300"/>
                  <a:gd name="connsiteY124" fmla="*/ 122088 h 595078"/>
                  <a:gd name="connsiteX125" fmla="*/ 262100 w 454300"/>
                  <a:gd name="connsiteY125" fmla="*/ 118150 h 595078"/>
                  <a:gd name="connsiteX126" fmla="*/ 253853 w 454300"/>
                  <a:gd name="connsiteY126" fmla="*/ 96668 h 595078"/>
                  <a:gd name="connsiteX127" fmla="*/ 264969 w 454300"/>
                  <a:gd name="connsiteY127" fmla="*/ 84853 h 595078"/>
                  <a:gd name="connsiteX128" fmla="*/ 268554 w 454300"/>
                  <a:gd name="connsiteY128" fmla="*/ 75902 h 595078"/>
                  <a:gd name="connsiteX129" fmla="*/ 267120 w 454300"/>
                  <a:gd name="connsiteY129" fmla="*/ 73396 h 595078"/>
                  <a:gd name="connsiteX130" fmla="*/ 267120 w 454300"/>
                  <a:gd name="connsiteY130" fmla="*/ 73038 h 595078"/>
                  <a:gd name="connsiteX131" fmla="*/ 264610 w 454300"/>
                  <a:gd name="connsiteY131" fmla="*/ 71606 h 595078"/>
                  <a:gd name="connsiteX132" fmla="*/ 238434 w 454300"/>
                  <a:gd name="connsiteY132" fmla="*/ 51556 h 595078"/>
                  <a:gd name="connsiteX133" fmla="*/ 236642 w 454300"/>
                  <a:gd name="connsiteY133" fmla="*/ 52988 h 595078"/>
                  <a:gd name="connsiteX134" fmla="*/ 240227 w 454300"/>
                  <a:gd name="connsiteY134" fmla="*/ 68026 h 595078"/>
                  <a:gd name="connsiteX135" fmla="*/ 243454 w 454300"/>
                  <a:gd name="connsiteY135" fmla="*/ 71248 h 595078"/>
                  <a:gd name="connsiteX136" fmla="*/ 252777 w 454300"/>
                  <a:gd name="connsiteY136" fmla="*/ 73396 h 595078"/>
                  <a:gd name="connsiteX137" fmla="*/ 253136 w 454300"/>
                  <a:gd name="connsiteY137" fmla="*/ 72680 h 595078"/>
                  <a:gd name="connsiteX138" fmla="*/ 258514 w 454300"/>
                  <a:gd name="connsiteY138" fmla="*/ 69100 h 595078"/>
                  <a:gd name="connsiteX139" fmla="*/ 238434 w 454300"/>
                  <a:gd name="connsiteY139" fmla="*/ 51556 h 595078"/>
                  <a:gd name="connsiteX140" fmla="*/ 210466 w 454300"/>
                  <a:gd name="connsiteY140" fmla="*/ 51556 h 595078"/>
                  <a:gd name="connsiteX141" fmla="*/ 188234 w 454300"/>
                  <a:gd name="connsiteY141" fmla="*/ 73396 h 595078"/>
                  <a:gd name="connsiteX142" fmla="*/ 190027 w 454300"/>
                  <a:gd name="connsiteY142" fmla="*/ 74828 h 595078"/>
                  <a:gd name="connsiteX143" fmla="*/ 205087 w 454300"/>
                  <a:gd name="connsiteY143" fmla="*/ 71248 h 595078"/>
                  <a:gd name="connsiteX144" fmla="*/ 208314 w 454300"/>
                  <a:gd name="connsiteY144" fmla="*/ 68026 h 595078"/>
                  <a:gd name="connsiteX145" fmla="*/ 211900 w 454300"/>
                  <a:gd name="connsiteY145" fmla="*/ 52988 h 595078"/>
                  <a:gd name="connsiteX146" fmla="*/ 210466 w 454300"/>
                  <a:gd name="connsiteY146" fmla="*/ 51556 h 595078"/>
                  <a:gd name="connsiteX147" fmla="*/ 224450 w 454300"/>
                  <a:gd name="connsiteY147" fmla="*/ 48692 h 595078"/>
                  <a:gd name="connsiteX148" fmla="*/ 221223 w 454300"/>
                  <a:gd name="connsiteY148" fmla="*/ 49050 h 595078"/>
                  <a:gd name="connsiteX149" fmla="*/ 217279 w 454300"/>
                  <a:gd name="connsiteY149" fmla="*/ 51914 h 595078"/>
                  <a:gd name="connsiteX150" fmla="*/ 212976 w 454300"/>
                  <a:gd name="connsiteY150" fmla="*/ 67668 h 595078"/>
                  <a:gd name="connsiteX151" fmla="*/ 215127 w 454300"/>
                  <a:gd name="connsiteY151" fmla="*/ 70174 h 595078"/>
                  <a:gd name="connsiteX152" fmla="*/ 224450 w 454300"/>
                  <a:gd name="connsiteY152" fmla="*/ 69816 h 595078"/>
                  <a:gd name="connsiteX153" fmla="*/ 233414 w 454300"/>
                  <a:gd name="connsiteY153" fmla="*/ 70174 h 595078"/>
                  <a:gd name="connsiteX154" fmla="*/ 235924 w 454300"/>
                  <a:gd name="connsiteY154" fmla="*/ 67668 h 595078"/>
                  <a:gd name="connsiteX155" fmla="*/ 231622 w 454300"/>
                  <a:gd name="connsiteY155" fmla="*/ 51914 h 595078"/>
                  <a:gd name="connsiteX156" fmla="*/ 227319 w 454300"/>
                  <a:gd name="connsiteY156" fmla="*/ 49050 h 595078"/>
                  <a:gd name="connsiteX157" fmla="*/ 224450 w 454300"/>
                  <a:gd name="connsiteY157" fmla="*/ 48692 h 595078"/>
                  <a:gd name="connsiteX158" fmla="*/ 229829 w 454300"/>
                  <a:gd name="connsiteY158" fmla="*/ 0 h 595078"/>
                  <a:gd name="connsiteX159" fmla="*/ 392979 w 454300"/>
                  <a:gd name="connsiteY159" fmla="*/ 45470 h 595078"/>
                  <a:gd name="connsiteX160" fmla="*/ 344572 w 454300"/>
                  <a:gd name="connsiteY160" fmla="*/ 78051 h 595078"/>
                  <a:gd name="connsiteX161" fmla="*/ 346723 w 454300"/>
                  <a:gd name="connsiteY161" fmla="*/ 84495 h 595078"/>
                  <a:gd name="connsiteX162" fmla="*/ 378278 w 454300"/>
                  <a:gd name="connsiteY162" fmla="*/ 101681 h 595078"/>
                  <a:gd name="connsiteX163" fmla="*/ 352460 w 454300"/>
                  <a:gd name="connsiteY163" fmla="*/ 117792 h 595078"/>
                  <a:gd name="connsiteX164" fmla="*/ 342062 w 454300"/>
                  <a:gd name="connsiteY164" fmla="*/ 150373 h 595078"/>
                  <a:gd name="connsiteX165" fmla="*/ 339552 w 454300"/>
                  <a:gd name="connsiteY165" fmla="*/ 183669 h 595078"/>
                  <a:gd name="connsiteX166" fmla="*/ 330946 w 454300"/>
                  <a:gd name="connsiteY166" fmla="*/ 201571 h 595078"/>
                  <a:gd name="connsiteX167" fmla="*/ 330587 w 454300"/>
                  <a:gd name="connsiteY167" fmla="*/ 202287 h 595078"/>
                  <a:gd name="connsiteX168" fmla="*/ 226243 w 454300"/>
                  <a:gd name="connsiteY168" fmla="*/ 310770 h 595078"/>
                  <a:gd name="connsiteX169" fmla="*/ 127636 w 454300"/>
                  <a:gd name="connsiteY169" fmla="*/ 202287 h 595078"/>
                  <a:gd name="connsiteX170" fmla="*/ 127277 w 454300"/>
                  <a:gd name="connsiteY170" fmla="*/ 200855 h 595078"/>
                  <a:gd name="connsiteX171" fmla="*/ 118671 w 454300"/>
                  <a:gd name="connsiteY171" fmla="*/ 181879 h 595078"/>
                  <a:gd name="connsiteX172" fmla="*/ 116520 w 454300"/>
                  <a:gd name="connsiteY172" fmla="*/ 151447 h 595078"/>
                  <a:gd name="connsiteX173" fmla="*/ 102894 w 454300"/>
                  <a:gd name="connsiteY173" fmla="*/ 128891 h 595078"/>
                  <a:gd name="connsiteX174" fmla="*/ 106480 w 454300"/>
                  <a:gd name="connsiteY174" fmla="*/ 117076 h 595078"/>
                  <a:gd name="connsiteX175" fmla="*/ 84966 w 454300"/>
                  <a:gd name="connsiteY175" fmla="*/ 101681 h 595078"/>
                  <a:gd name="connsiteX176" fmla="*/ 113293 w 454300"/>
                  <a:gd name="connsiteY176" fmla="*/ 85211 h 595078"/>
                  <a:gd name="connsiteX177" fmla="*/ 115444 w 454300"/>
                  <a:gd name="connsiteY177" fmla="*/ 78051 h 595078"/>
                  <a:gd name="connsiteX178" fmla="*/ 67037 w 454300"/>
                  <a:gd name="connsiteY178" fmla="*/ 45470 h 595078"/>
                  <a:gd name="connsiteX179" fmla="*/ 229829 w 454300"/>
                  <a:gd name="connsiteY179" fmla="*/ 0 h 59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454300" h="595078">
                    <a:moveTo>
                      <a:pt x="163146" y="293623"/>
                    </a:moveTo>
                    <a:lnTo>
                      <a:pt x="165298" y="295413"/>
                    </a:lnTo>
                    <a:cubicBezTo>
                      <a:pt x="166373" y="296487"/>
                      <a:pt x="167449" y="297561"/>
                      <a:pt x="168525" y="298635"/>
                    </a:cubicBezTo>
                    <a:cubicBezTo>
                      <a:pt x="172828" y="311882"/>
                      <a:pt x="186453" y="351265"/>
                      <a:pt x="208684" y="392795"/>
                    </a:cubicBezTo>
                    <a:lnTo>
                      <a:pt x="210477" y="360931"/>
                    </a:lnTo>
                    <a:lnTo>
                      <a:pt x="223027" y="351623"/>
                    </a:lnTo>
                    <a:lnTo>
                      <a:pt x="210477" y="342672"/>
                    </a:lnTo>
                    <a:lnTo>
                      <a:pt x="218007" y="316178"/>
                    </a:lnTo>
                    <a:lnTo>
                      <a:pt x="236652" y="316178"/>
                    </a:lnTo>
                    <a:lnTo>
                      <a:pt x="244182" y="342672"/>
                    </a:lnTo>
                    <a:lnTo>
                      <a:pt x="231632" y="351623"/>
                    </a:lnTo>
                    <a:lnTo>
                      <a:pt x="244182" y="360931"/>
                    </a:lnTo>
                    <a:lnTo>
                      <a:pt x="245616" y="392795"/>
                    </a:lnTo>
                    <a:cubicBezTo>
                      <a:pt x="268206" y="351265"/>
                      <a:pt x="281472" y="311882"/>
                      <a:pt x="285775" y="298635"/>
                    </a:cubicBezTo>
                    <a:cubicBezTo>
                      <a:pt x="287209" y="297561"/>
                      <a:pt x="288285" y="296487"/>
                      <a:pt x="289361" y="295413"/>
                    </a:cubicBezTo>
                    <a:lnTo>
                      <a:pt x="291512" y="293623"/>
                    </a:lnTo>
                    <a:cubicBezTo>
                      <a:pt x="291512" y="293623"/>
                      <a:pt x="299042" y="302574"/>
                      <a:pt x="305496" y="307228"/>
                    </a:cubicBezTo>
                    <a:cubicBezTo>
                      <a:pt x="328086" y="323339"/>
                      <a:pt x="368962" y="336944"/>
                      <a:pt x="385814" y="342314"/>
                    </a:cubicBezTo>
                    <a:cubicBezTo>
                      <a:pt x="404460" y="349475"/>
                      <a:pt x="414141" y="360215"/>
                      <a:pt x="415575" y="362363"/>
                    </a:cubicBezTo>
                    <a:cubicBezTo>
                      <a:pt x="450356" y="413919"/>
                      <a:pt x="454300" y="529560"/>
                      <a:pt x="454300" y="530634"/>
                    </a:cubicBezTo>
                    <a:cubicBezTo>
                      <a:pt x="454300" y="546029"/>
                      <a:pt x="449639" y="551399"/>
                      <a:pt x="447846" y="552115"/>
                    </a:cubicBezTo>
                    <a:cubicBezTo>
                      <a:pt x="371472" y="586127"/>
                      <a:pt x="275018" y="594720"/>
                      <a:pt x="228046" y="595078"/>
                    </a:cubicBezTo>
                    <a:lnTo>
                      <a:pt x="227329" y="595078"/>
                    </a:lnTo>
                    <a:lnTo>
                      <a:pt x="226612" y="595078"/>
                    </a:lnTo>
                    <a:cubicBezTo>
                      <a:pt x="179640" y="594720"/>
                      <a:pt x="83187" y="586127"/>
                      <a:pt x="6454" y="552115"/>
                    </a:cubicBezTo>
                    <a:cubicBezTo>
                      <a:pt x="5020" y="551399"/>
                      <a:pt x="359" y="546029"/>
                      <a:pt x="0" y="530634"/>
                    </a:cubicBezTo>
                    <a:cubicBezTo>
                      <a:pt x="359" y="529560"/>
                      <a:pt x="4303" y="413919"/>
                      <a:pt x="38725" y="362363"/>
                    </a:cubicBezTo>
                    <a:cubicBezTo>
                      <a:pt x="40518" y="360215"/>
                      <a:pt x="50199" y="349475"/>
                      <a:pt x="68844" y="342314"/>
                    </a:cubicBezTo>
                    <a:cubicBezTo>
                      <a:pt x="85697" y="336944"/>
                      <a:pt x="126573" y="323339"/>
                      <a:pt x="149162" y="307228"/>
                    </a:cubicBezTo>
                    <a:cubicBezTo>
                      <a:pt x="155617" y="302574"/>
                      <a:pt x="163146" y="293623"/>
                      <a:pt x="163146" y="293623"/>
                    </a:cubicBezTo>
                    <a:close/>
                    <a:moveTo>
                      <a:pt x="328077" y="159323"/>
                    </a:moveTo>
                    <a:cubicBezTo>
                      <a:pt x="327719" y="159681"/>
                      <a:pt x="327360" y="159681"/>
                      <a:pt x="327002" y="160039"/>
                    </a:cubicBezTo>
                    <a:cubicBezTo>
                      <a:pt x="327002" y="160039"/>
                      <a:pt x="324133" y="161472"/>
                      <a:pt x="323416" y="161830"/>
                    </a:cubicBezTo>
                    <a:cubicBezTo>
                      <a:pt x="300109" y="172212"/>
                      <a:pt x="266403" y="178657"/>
                      <a:pt x="228753" y="178657"/>
                    </a:cubicBezTo>
                    <a:cubicBezTo>
                      <a:pt x="188952" y="178657"/>
                      <a:pt x="153453" y="171496"/>
                      <a:pt x="130504" y="160039"/>
                    </a:cubicBezTo>
                    <a:cubicBezTo>
                      <a:pt x="130504" y="163978"/>
                      <a:pt x="131221" y="170064"/>
                      <a:pt x="133373" y="178299"/>
                    </a:cubicBezTo>
                    <a:lnTo>
                      <a:pt x="133731" y="179015"/>
                    </a:lnTo>
                    <a:cubicBezTo>
                      <a:pt x="134449" y="184743"/>
                      <a:pt x="136241" y="188324"/>
                      <a:pt x="138393" y="190830"/>
                    </a:cubicBezTo>
                    <a:cubicBezTo>
                      <a:pt x="140903" y="193336"/>
                      <a:pt x="142337" y="196558"/>
                      <a:pt x="142696" y="199781"/>
                    </a:cubicBezTo>
                    <a:cubicBezTo>
                      <a:pt x="150226" y="248115"/>
                      <a:pt x="191462" y="295733"/>
                      <a:pt x="226243" y="295733"/>
                    </a:cubicBezTo>
                    <a:cubicBezTo>
                      <a:pt x="267479" y="295733"/>
                      <a:pt x="308356" y="244176"/>
                      <a:pt x="315886" y="199781"/>
                    </a:cubicBezTo>
                    <a:cubicBezTo>
                      <a:pt x="316245" y="196558"/>
                      <a:pt x="317679" y="193336"/>
                      <a:pt x="319830" y="191188"/>
                    </a:cubicBezTo>
                    <a:cubicBezTo>
                      <a:pt x="322340" y="188682"/>
                      <a:pt x="323775" y="185101"/>
                      <a:pt x="324492" y="180805"/>
                    </a:cubicBezTo>
                    <a:lnTo>
                      <a:pt x="324850" y="180089"/>
                    </a:lnTo>
                    <a:cubicBezTo>
                      <a:pt x="327719" y="169706"/>
                      <a:pt x="328077" y="163262"/>
                      <a:pt x="328077" y="159323"/>
                    </a:cubicBezTo>
                    <a:close/>
                    <a:moveTo>
                      <a:pt x="215127" y="104187"/>
                    </a:moveTo>
                    <a:cubicBezTo>
                      <a:pt x="213693" y="104187"/>
                      <a:pt x="212617" y="105261"/>
                      <a:pt x="212976" y="106693"/>
                    </a:cubicBezTo>
                    <a:cubicBezTo>
                      <a:pt x="212976" y="106693"/>
                      <a:pt x="212976" y="106693"/>
                      <a:pt x="212976" y="107051"/>
                    </a:cubicBezTo>
                    <a:lnTo>
                      <a:pt x="216203" y="104187"/>
                    </a:lnTo>
                    <a:cubicBezTo>
                      <a:pt x="215844" y="104187"/>
                      <a:pt x="215486" y="104187"/>
                      <a:pt x="215127" y="104187"/>
                    </a:cubicBezTo>
                    <a:close/>
                    <a:moveTo>
                      <a:pt x="190027" y="99532"/>
                    </a:moveTo>
                    <a:cubicBezTo>
                      <a:pt x="188593" y="99174"/>
                      <a:pt x="187876" y="99890"/>
                      <a:pt x="188234" y="101322"/>
                    </a:cubicBezTo>
                    <a:cubicBezTo>
                      <a:pt x="192179" y="111347"/>
                      <a:pt x="200426" y="119224"/>
                      <a:pt x="210466" y="123162"/>
                    </a:cubicBezTo>
                    <a:cubicBezTo>
                      <a:pt x="211900" y="123878"/>
                      <a:pt x="212617" y="122804"/>
                      <a:pt x="211900" y="121372"/>
                    </a:cubicBezTo>
                    <a:lnTo>
                      <a:pt x="211183" y="121014"/>
                    </a:lnTo>
                    <a:lnTo>
                      <a:pt x="202219" y="114928"/>
                    </a:lnTo>
                    <a:lnTo>
                      <a:pt x="209032" y="109915"/>
                    </a:lnTo>
                    <a:cubicBezTo>
                      <a:pt x="208673" y="108483"/>
                      <a:pt x="208673" y="107409"/>
                      <a:pt x="208314" y="106335"/>
                    </a:cubicBezTo>
                    <a:cubicBezTo>
                      <a:pt x="208314" y="104903"/>
                      <a:pt x="206880" y="103471"/>
                      <a:pt x="205087" y="103113"/>
                    </a:cubicBezTo>
                    <a:cubicBezTo>
                      <a:pt x="199709" y="102397"/>
                      <a:pt x="194330" y="100964"/>
                      <a:pt x="190027" y="99532"/>
                    </a:cubicBezTo>
                    <a:close/>
                    <a:moveTo>
                      <a:pt x="211183" y="90940"/>
                    </a:moveTo>
                    <a:cubicBezTo>
                      <a:pt x="211542" y="93088"/>
                      <a:pt x="211542" y="94878"/>
                      <a:pt x="211542" y="97026"/>
                    </a:cubicBezTo>
                    <a:cubicBezTo>
                      <a:pt x="211900" y="98458"/>
                      <a:pt x="212976" y="99890"/>
                      <a:pt x="214769" y="99890"/>
                    </a:cubicBezTo>
                    <a:cubicBezTo>
                      <a:pt x="217637" y="100248"/>
                      <a:pt x="220864" y="100248"/>
                      <a:pt x="224450" y="100248"/>
                    </a:cubicBezTo>
                    <a:cubicBezTo>
                      <a:pt x="224809" y="100248"/>
                      <a:pt x="225167" y="100248"/>
                      <a:pt x="225167" y="100248"/>
                    </a:cubicBezTo>
                    <a:lnTo>
                      <a:pt x="225884" y="99890"/>
                    </a:lnTo>
                    <a:lnTo>
                      <a:pt x="212976" y="92014"/>
                    </a:lnTo>
                    <a:cubicBezTo>
                      <a:pt x="212259" y="91656"/>
                      <a:pt x="211900" y="91298"/>
                      <a:pt x="211183" y="90940"/>
                    </a:cubicBezTo>
                    <a:close/>
                    <a:moveTo>
                      <a:pt x="243813" y="75902"/>
                    </a:moveTo>
                    <a:cubicBezTo>
                      <a:pt x="242379" y="75544"/>
                      <a:pt x="241303" y="76618"/>
                      <a:pt x="241303" y="78051"/>
                    </a:cubicBezTo>
                    <a:cubicBezTo>
                      <a:pt x="241303" y="79125"/>
                      <a:pt x="241303" y="79841"/>
                      <a:pt x="241303" y="80915"/>
                    </a:cubicBezTo>
                    <a:lnTo>
                      <a:pt x="243813" y="81631"/>
                    </a:lnTo>
                    <a:lnTo>
                      <a:pt x="249192" y="76618"/>
                    </a:lnTo>
                    <a:cubicBezTo>
                      <a:pt x="247399" y="76260"/>
                      <a:pt x="245606" y="75902"/>
                      <a:pt x="243813" y="75902"/>
                    </a:cubicBezTo>
                    <a:close/>
                    <a:moveTo>
                      <a:pt x="204729" y="75902"/>
                    </a:moveTo>
                    <a:cubicBezTo>
                      <a:pt x="198274" y="76976"/>
                      <a:pt x="192896" y="78409"/>
                      <a:pt x="188952" y="80199"/>
                    </a:cubicBezTo>
                    <a:cubicBezTo>
                      <a:pt x="187517" y="80557"/>
                      <a:pt x="186083" y="82705"/>
                      <a:pt x="186083" y="84137"/>
                    </a:cubicBezTo>
                    <a:cubicBezTo>
                      <a:pt x="185724" y="85211"/>
                      <a:pt x="185724" y="86285"/>
                      <a:pt x="185724" y="87359"/>
                    </a:cubicBezTo>
                    <a:cubicBezTo>
                      <a:pt x="185724" y="88433"/>
                      <a:pt x="185724" y="89507"/>
                      <a:pt x="186083" y="90224"/>
                    </a:cubicBezTo>
                    <a:cubicBezTo>
                      <a:pt x="186083" y="92014"/>
                      <a:pt x="187517" y="93804"/>
                      <a:pt x="188952" y="94520"/>
                    </a:cubicBezTo>
                    <a:cubicBezTo>
                      <a:pt x="192896" y="96310"/>
                      <a:pt x="198274" y="97742"/>
                      <a:pt x="204729" y="98816"/>
                    </a:cubicBezTo>
                    <a:cubicBezTo>
                      <a:pt x="206163" y="99174"/>
                      <a:pt x="207597" y="98100"/>
                      <a:pt x="207239" y="96310"/>
                    </a:cubicBezTo>
                    <a:cubicBezTo>
                      <a:pt x="207239" y="93446"/>
                      <a:pt x="206880" y="90224"/>
                      <a:pt x="206880" y="87359"/>
                    </a:cubicBezTo>
                    <a:cubicBezTo>
                      <a:pt x="206880" y="84137"/>
                      <a:pt x="207239" y="81273"/>
                      <a:pt x="207239" y="78051"/>
                    </a:cubicBezTo>
                    <a:cubicBezTo>
                      <a:pt x="207597" y="76618"/>
                      <a:pt x="206163" y="75544"/>
                      <a:pt x="204729" y="75902"/>
                    </a:cubicBezTo>
                    <a:close/>
                    <a:moveTo>
                      <a:pt x="214769" y="74470"/>
                    </a:moveTo>
                    <a:cubicBezTo>
                      <a:pt x="212976" y="74828"/>
                      <a:pt x="211900" y="76260"/>
                      <a:pt x="211542" y="77693"/>
                    </a:cubicBezTo>
                    <a:cubicBezTo>
                      <a:pt x="211542" y="78409"/>
                      <a:pt x="211542" y="78767"/>
                      <a:pt x="211542" y="79483"/>
                    </a:cubicBezTo>
                    <a:cubicBezTo>
                      <a:pt x="211542" y="79483"/>
                      <a:pt x="211900" y="79125"/>
                      <a:pt x="212259" y="79125"/>
                    </a:cubicBezTo>
                    <a:lnTo>
                      <a:pt x="216203" y="75902"/>
                    </a:lnTo>
                    <a:cubicBezTo>
                      <a:pt x="217279" y="75186"/>
                      <a:pt x="218354" y="74470"/>
                      <a:pt x="219430" y="74470"/>
                    </a:cubicBezTo>
                    <a:cubicBezTo>
                      <a:pt x="217637" y="74470"/>
                      <a:pt x="216203" y="74470"/>
                      <a:pt x="214769" y="74470"/>
                    </a:cubicBezTo>
                    <a:close/>
                    <a:moveTo>
                      <a:pt x="224092" y="74112"/>
                    </a:moveTo>
                    <a:cubicBezTo>
                      <a:pt x="224450" y="74470"/>
                      <a:pt x="224809" y="74470"/>
                      <a:pt x="225167" y="74470"/>
                    </a:cubicBezTo>
                    <a:lnTo>
                      <a:pt x="237000" y="79125"/>
                    </a:lnTo>
                    <a:cubicBezTo>
                      <a:pt x="237000" y="78767"/>
                      <a:pt x="237000" y="78051"/>
                      <a:pt x="237000" y="77693"/>
                    </a:cubicBezTo>
                    <a:cubicBezTo>
                      <a:pt x="237000" y="76260"/>
                      <a:pt x="235566" y="74828"/>
                      <a:pt x="234132" y="74470"/>
                    </a:cubicBezTo>
                    <a:cubicBezTo>
                      <a:pt x="230904" y="74470"/>
                      <a:pt x="227677" y="74112"/>
                      <a:pt x="224450" y="74112"/>
                    </a:cubicBezTo>
                    <a:close/>
                    <a:moveTo>
                      <a:pt x="264610" y="71606"/>
                    </a:moveTo>
                    <a:cubicBezTo>
                      <a:pt x="262100" y="71248"/>
                      <a:pt x="258514" y="72680"/>
                      <a:pt x="255646" y="75544"/>
                    </a:cubicBezTo>
                    <a:lnTo>
                      <a:pt x="243813" y="86643"/>
                    </a:lnTo>
                    <a:lnTo>
                      <a:pt x="222299" y="78409"/>
                    </a:lnTo>
                    <a:cubicBezTo>
                      <a:pt x="220864" y="77693"/>
                      <a:pt x="219430" y="78051"/>
                      <a:pt x="218354" y="78767"/>
                    </a:cubicBezTo>
                    <a:lnTo>
                      <a:pt x="214052" y="81989"/>
                    </a:lnTo>
                    <a:cubicBezTo>
                      <a:pt x="213334" y="82705"/>
                      <a:pt x="212976" y="83779"/>
                      <a:pt x="212976" y="84495"/>
                    </a:cubicBezTo>
                    <a:cubicBezTo>
                      <a:pt x="212976" y="85569"/>
                      <a:pt x="213334" y="86285"/>
                      <a:pt x="214410" y="86643"/>
                    </a:cubicBezTo>
                    <a:lnTo>
                      <a:pt x="232697" y="97742"/>
                    </a:lnTo>
                    <a:lnTo>
                      <a:pt x="222299" y="108483"/>
                    </a:lnTo>
                    <a:lnTo>
                      <a:pt x="222299" y="108841"/>
                    </a:lnTo>
                    <a:lnTo>
                      <a:pt x="216920" y="108125"/>
                    </a:lnTo>
                    <a:lnTo>
                      <a:pt x="209749" y="113854"/>
                    </a:lnTo>
                    <a:lnTo>
                      <a:pt x="211900" y="115286"/>
                    </a:lnTo>
                    <a:lnTo>
                      <a:pt x="216920" y="117792"/>
                    </a:lnTo>
                    <a:cubicBezTo>
                      <a:pt x="215844" y="120298"/>
                      <a:pt x="216203" y="122088"/>
                      <a:pt x="217279" y="123162"/>
                    </a:cubicBezTo>
                    <a:cubicBezTo>
                      <a:pt x="217637" y="123878"/>
                      <a:pt x="218354" y="124236"/>
                      <a:pt x="219430" y="124236"/>
                    </a:cubicBezTo>
                    <a:cubicBezTo>
                      <a:pt x="220506" y="124236"/>
                      <a:pt x="221582" y="123878"/>
                      <a:pt x="222299" y="123520"/>
                    </a:cubicBezTo>
                    <a:lnTo>
                      <a:pt x="224809" y="127817"/>
                    </a:lnTo>
                    <a:cubicBezTo>
                      <a:pt x="224809" y="128175"/>
                      <a:pt x="225167" y="128175"/>
                      <a:pt x="225167" y="128533"/>
                    </a:cubicBezTo>
                    <a:lnTo>
                      <a:pt x="226602" y="130323"/>
                    </a:lnTo>
                    <a:lnTo>
                      <a:pt x="232339" y="123162"/>
                    </a:lnTo>
                    <a:lnTo>
                      <a:pt x="231622" y="118150"/>
                    </a:lnTo>
                    <a:lnTo>
                      <a:pt x="242737" y="107767"/>
                    </a:lnTo>
                    <a:lnTo>
                      <a:pt x="253494" y="126027"/>
                    </a:lnTo>
                    <a:cubicBezTo>
                      <a:pt x="254570" y="127817"/>
                      <a:pt x="257080" y="127817"/>
                      <a:pt x="258156" y="126385"/>
                    </a:cubicBezTo>
                    <a:lnTo>
                      <a:pt x="261383" y="122088"/>
                    </a:lnTo>
                    <a:cubicBezTo>
                      <a:pt x="262459" y="121014"/>
                      <a:pt x="262459" y="119582"/>
                      <a:pt x="262100" y="118150"/>
                    </a:cubicBezTo>
                    <a:lnTo>
                      <a:pt x="253853" y="96668"/>
                    </a:lnTo>
                    <a:lnTo>
                      <a:pt x="264969" y="84853"/>
                    </a:lnTo>
                    <a:cubicBezTo>
                      <a:pt x="267120" y="82347"/>
                      <a:pt x="269272" y="78409"/>
                      <a:pt x="268554" y="75902"/>
                    </a:cubicBezTo>
                    <a:cubicBezTo>
                      <a:pt x="268554" y="74828"/>
                      <a:pt x="267837" y="74112"/>
                      <a:pt x="267120" y="73396"/>
                    </a:cubicBezTo>
                    <a:lnTo>
                      <a:pt x="267120" y="73038"/>
                    </a:lnTo>
                    <a:cubicBezTo>
                      <a:pt x="266403" y="72322"/>
                      <a:pt x="265327" y="71964"/>
                      <a:pt x="264610" y="71606"/>
                    </a:cubicBezTo>
                    <a:close/>
                    <a:moveTo>
                      <a:pt x="238434" y="51556"/>
                    </a:moveTo>
                    <a:cubicBezTo>
                      <a:pt x="237000" y="50840"/>
                      <a:pt x="236283" y="51556"/>
                      <a:pt x="236642" y="52988"/>
                    </a:cubicBezTo>
                    <a:cubicBezTo>
                      <a:pt x="238076" y="57643"/>
                      <a:pt x="239510" y="62655"/>
                      <a:pt x="240227" y="68026"/>
                    </a:cubicBezTo>
                    <a:cubicBezTo>
                      <a:pt x="240586" y="69816"/>
                      <a:pt x="242020" y="71248"/>
                      <a:pt x="243454" y="71248"/>
                    </a:cubicBezTo>
                    <a:cubicBezTo>
                      <a:pt x="246682" y="71964"/>
                      <a:pt x="249909" y="72680"/>
                      <a:pt x="252777" y="73396"/>
                    </a:cubicBezTo>
                    <a:lnTo>
                      <a:pt x="253136" y="72680"/>
                    </a:lnTo>
                    <a:cubicBezTo>
                      <a:pt x="254570" y="71606"/>
                      <a:pt x="256363" y="70174"/>
                      <a:pt x="258514" y="69100"/>
                    </a:cubicBezTo>
                    <a:cubicBezTo>
                      <a:pt x="254212" y="61223"/>
                      <a:pt x="247040" y="54779"/>
                      <a:pt x="238434" y="51556"/>
                    </a:cubicBezTo>
                    <a:close/>
                    <a:moveTo>
                      <a:pt x="210466" y="51556"/>
                    </a:moveTo>
                    <a:cubicBezTo>
                      <a:pt x="200426" y="55137"/>
                      <a:pt x="192179" y="63371"/>
                      <a:pt x="188234" y="73396"/>
                    </a:cubicBezTo>
                    <a:cubicBezTo>
                      <a:pt x="187876" y="74828"/>
                      <a:pt x="188593" y="75544"/>
                      <a:pt x="190027" y="74828"/>
                    </a:cubicBezTo>
                    <a:cubicBezTo>
                      <a:pt x="194689" y="73396"/>
                      <a:pt x="199709" y="72322"/>
                      <a:pt x="205087" y="71248"/>
                    </a:cubicBezTo>
                    <a:cubicBezTo>
                      <a:pt x="206880" y="71248"/>
                      <a:pt x="208314" y="69816"/>
                      <a:pt x="208314" y="68026"/>
                    </a:cubicBezTo>
                    <a:cubicBezTo>
                      <a:pt x="209390" y="62655"/>
                      <a:pt x="210466" y="57643"/>
                      <a:pt x="211900" y="52988"/>
                    </a:cubicBezTo>
                    <a:cubicBezTo>
                      <a:pt x="212617" y="51556"/>
                      <a:pt x="211900" y="50840"/>
                      <a:pt x="210466" y="51556"/>
                    </a:cubicBezTo>
                    <a:close/>
                    <a:moveTo>
                      <a:pt x="224450" y="48692"/>
                    </a:moveTo>
                    <a:cubicBezTo>
                      <a:pt x="223374" y="48692"/>
                      <a:pt x="222299" y="48692"/>
                      <a:pt x="221223" y="49050"/>
                    </a:cubicBezTo>
                    <a:cubicBezTo>
                      <a:pt x="219789" y="49050"/>
                      <a:pt x="217637" y="50482"/>
                      <a:pt x="217279" y="51914"/>
                    </a:cubicBezTo>
                    <a:cubicBezTo>
                      <a:pt x="215486" y="55853"/>
                      <a:pt x="213693" y="61223"/>
                      <a:pt x="212976" y="67668"/>
                    </a:cubicBezTo>
                    <a:cubicBezTo>
                      <a:pt x="212617" y="69100"/>
                      <a:pt x="213693" y="70532"/>
                      <a:pt x="215127" y="70174"/>
                    </a:cubicBezTo>
                    <a:cubicBezTo>
                      <a:pt x="218354" y="70174"/>
                      <a:pt x="221223" y="69816"/>
                      <a:pt x="224450" y="69816"/>
                    </a:cubicBezTo>
                    <a:cubicBezTo>
                      <a:pt x="227319" y="69816"/>
                      <a:pt x="230546" y="70174"/>
                      <a:pt x="233414" y="70174"/>
                    </a:cubicBezTo>
                    <a:cubicBezTo>
                      <a:pt x="235207" y="70532"/>
                      <a:pt x="236283" y="69100"/>
                      <a:pt x="235924" y="67668"/>
                    </a:cubicBezTo>
                    <a:cubicBezTo>
                      <a:pt x="234849" y="61223"/>
                      <a:pt x="233414" y="55853"/>
                      <a:pt x="231622" y="51914"/>
                    </a:cubicBezTo>
                    <a:cubicBezTo>
                      <a:pt x="230904" y="50482"/>
                      <a:pt x="229112" y="49050"/>
                      <a:pt x="227319" y="49050"/>
                    </a:cubicBezTo>
                    <a:cubicBezTo>
                      <a:pt x="226602" y="48692"/>
                      <a:pt x="225526" y="48692"/>
                      <a:pt x="224450" y="48692"/>
                    </a:cubicBezTo>
                    <a:close/>
                    <a:moveTo>
                      <a:pt x="229829" y="0"/>
                    </a:moveTo>
                    <a:cubicBezTo>
                      <a:pt x="319830" y="0"/>
                      <a:pt x="392979" y="20408"/>
                      <a:pt x="392979" y="45470"/>
                    </a:cubicBezTo>
                    <a:cubicBezTo>
                      <a:pt x="392979" y="58359"/>
                      <a:pt x="374333" y="69816"/>
                      <a:pt x="344572" y="78051"/>
                    </a:cubicBezTo>
                    <a:lnTo>
                      <a:pt x="346723" y="84495"/>
                    </a:lnTo>
                    <a:cubicBezTo>
                      <a:pt x="369672" y="88433"/>
                      <a:pt x="378278" y="93088"/>
                      <a:pt x="378278" y="101681"/>
                    </a:cubicBezTo>
                    <a:cubicBezTo>
                      <a:pt x="378278" y="109557"/>
                      <a:pt x="371106" y="114570"/>
                      <a:pt x="352460" y="117792"/>
                    </a:cubicBezTo>
                    <a:cubicBezTo>
                      <a:pt x="354612" y="120656"/>
                      <a:pt x="362500" y="133903"/>
                      <a:pt x="342062" y="150373"/>
                    </a:cubicBezTo>
                    <a:cubicBezTo>
                      <a:pt x="344930" y="159323"/>
                      <a:pt x="342420" y="172928"/>
                      <a:pt x="339552" y="183669"/>
                    </a:cubicBezTo>
                    <a:cubicBezTo>
                      <a:pt x="338117" y="191188"/>
                      <a:pt x="335249" y="197275"/>
                      <a:pt x="330946" y="201571"/>
                    </a:cubicBezTo>
                    <a:cubicBezTo>
                      <a:pt x="330946" y="201213"/>
                      <a:pt x="330946" y="201929"/>
                      <a:pt x="330587" y="202287"/>
                    </a:cubicBezTo>
                    <a:cubicBezTo>
                      <a:pt x="321982" y="253485"/>
                      <a:pt x="276802" y="310770"/>
                      <a:pt x="226243" y="310770"/>
                    </a:cubicBezTo>
                    <a:cubicBezTo>
                      <a:pt x="183214" y="310770"/>
                      <a:pt x="136241" y="258856"/>
                      <a:pt x="127636" y="202287"/>
                    </a:cubicBezTo>
                    <a:cubicBezTo>
                      <a:pt x="127636" y="201571"/>
                      <a:pt x="127636" y="201571"/>
                      <a:pt x="127277" y="200855"/>
                    </a:cubicBezTo>
                    <a:cubicBezTo>
                      <a:pt x="122974" y="196558"/>
                      <a:pt x="120106" y="190472"/>
                      <a:pt x="118671" y="181879"/>
                    </a:cubicBezTo>
                    <a:cubicBezTo>
                      <a:pt x="116520" y="174003"/>
                      <a:pt x="114010" y="160755"/>
                      <a:pt x="116520" y="151447"/>
                    </a:cubicBezTo>
                    <a:cubicBezTo>
                      <a:pt x="107914" y="144644"/>
                      <a:pt x="102894" y="137125"/>
                      <a:pt x="102894" y="128891"/>
                    </a:cubicBezTo>
                    <a:cubicBezTo>
                      <a:pt x="102894" y="124952"/>
                      <a:pt x="104328" y="121014"/>
                      <a:pt x="106480" y="117076"/>
                    </a:cubicBezTo>
                    <a:cubicBezTo>
                      <a:pt x="91061" y="113495"/>
                      <a:pt x="84966" y="109199"/>
                      <a:pt x="84966" y="101681"/>
                    </a:cubicBezTo>
                    <a:cubicBezTo>
                      <a:pt x="84966" y="93804"/>
                      <a:pt x="92496" y="88791"/>
                      <a:pt x="113293" y="85211"/>
                    </a:cubicBezTo>
                    <a:lnTo>
                      <a:pt x="115444" y="78051"/>
                    </a:lnTo>
                    <a:cubicBezTo>
                      <a:pt x="85683" y="69816"/>
                      <a:pt x="67037" y="58359"/>
                      <a:pt x="67037" y="45470"/>
                    </a:cubicBezTo>
                    <a:cubicBezTo>
                      <a:pt x="67037" y="20408"/>
                      <a:pt x="139827" y="0"/>
                      <a:pt x="229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" name="íSļîḑe"/>
            <p:cNvSpPr/>
            <p:nvPr/>
          </p:nvSpPr>
          <p:spPr bwMode="auto">
            <a:xfrm>
              <a:off x="8519733" y="3472304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dirty="0"/>
                <a:t>通过复制您的文本后，在此框中选择粘贴。</a:t>
              </a:r>
              <a:endParaRPr lang="en-US" altLang="zh-CN" sz="2000" dirty="0"/>
            </a:p>
            <a:p>
              <a:pPr algn="ctr"/>
              <a:r>
                <a:rPr lang="en-US" altLang="zh-CN" sz="2000" dirty="0"/>
                <a:t>……</a:t>
              </a:r>
              <a:endParaRPr lang="en-US" altLang="zh-CN" sz="2000" dirty="0"/>
            </a:p>
          </p:txBody>
        </p:sp>
        <p:sp>
          <p:nvSpPr>
            <p:cNvPr id="12" name="íš1íḓè"/>
            <p:cNvSpPr txBox="1"/>
            <p:nvPr/>
          </p:nvSpPr>
          <p:spPr bwMode="auto">
            <a:xfrm>
              <a:off x="8519733" y="2930613"/>
              <a:ext cx="2999168" cy="5416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13" name="îṣḻîdè"/>
            <p:cNvSpPr/>
            <p:nvPr/>
          </p:nvSpPr>
          <p:spPr bwMode="auto">
            <a:xfrm>
              <a:off x="8519733" y="4367840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dirty="0"/>
                <a:t>通过复制您的文本后，在此框中选择粘贴。</a:t>
              </a:r>
              <a:endParaRPr lang="en-US" altLang="zh-CN" sz="2000" dirty="0"/>
            </a:p>
            <a:p>
              <a:pPr algn="ctr"/>
              <a:r>
                <a:rPr lang="en-US" altLang="zh-CN" sz="2000" dirty="0"/>
                <a:t>……</a:t>
              </a:r>
              <a:endParaRPr lang="en-US" altLang="zh-CN" sz="2000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78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ïŝļîḑe"/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12" y="104166"/>
            <a:ext cx="1197951" cy="1192079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935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58800" y="1797050"/>
            <a:ext cx="10845800" cy="4406900"/>
            <a:chOff x="673100" y="1739900"/>
            <a:chExt cx="10845800" cy="4406900"/>
          </a:xfrm>
        </p:grpSpPr>
        <p:grpSp>
          <p:nvGrpSpPr>
            <p:cNvPr id="4" name="ïŝ1íḋê"/>
            <p:cNvGrpSpPr/>
            <p:nvPr/>
          </p:nvGrpSpPr>
          <p:grpSpPr>
            <a:xfrm>
              <a:off x="4532768" y="2161050"/>
              <a:ext cx="3126464" cy="3144920"/>
              <a:chOff x="4532768" y="2161050"/>
              <a:chExt cx="3126464" cy="3144920"/>
            </a:xfrm>
          </p:grpSpPr>
          <p:grpSp>
            <p:nvGrpSpPr>
              <p:cNvPr id="17" name="işḻiḓe"/>
              <p:cNvGrpSpPr/>
              <p:nvPr/>
            </p:nvGrpSpPr>
            <p:grpSpPr>
              <a:xfrm>
                <a:off x="4532768" y="2161050"/>
                <a:ext cx="3126464" cy="3144920"/>
                <a:chOff x="4532768" y="2066090"/>
                <a:chExt cx="3126464" cy="3144920"/>
              </a:xfrm>
            </p:grpSpPr>
            <p:sp>
              <p:nvSpPr>
                <p:cNvPr id="24" name="iṥḷïḋé"/>
                <p:cNvSpPr/>
                <p:nvPr/>
              </p:nvSpPr>
              <p:spPr>
                <a:xfrm>
                  <a:off x="4532768" y="2084541"/>
                  <a:ext cx="3126464" cy="3126469"/>
                </a:xfrm>
                <a:prstGeom prst="ellipse">
                  <a:avLst/>
                </a:prstGeom>
                <a:solidFill>
                  <a:schemeClr val="bg1"/>
                </a:solidFill>
                <a:ln w="12700" cap="flat">
                  <a:solidFill>
                    <a:schemeClr val="bg1">
                      <a:lumMod val="9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5" name="išľîḓe"/>
                <p:cNvSpPr/>
                <p:nvPr/>
              </p:nvSpPr>
              <p:spPr>
                <a:xfrm>
                  <a:off x="5638248" y="2066090"/>
                  <a:ext cx="1428660" cy="5402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9" extrusionOk="0">
                      <a:moveTo>
                        <a:pt x="1013" y="2491"/>
                      </a:moveTo>
                      <a:lnTo>
                        <a:pt x="1435" y="2970"/>
                      </a:lnTo>
                      <a:lnTo>
                        <a:pt x="1971" y="3178"/>
                      </a:lnTo>
                      <a:lnTo>
                        <a:pt x="2274" y="3353"/>
                      </a:lnTo>
                      <a:lnTo>
                        <a:pt x="2490" y="3503"/>
                      </a:lnTo>
                      <a:lnTo>
                        <a:pt x="2551" y="3227"/>
                      </a:lnTo>
                      <a:lnTo>
                        <a:pt x="2784" y="2950"/>
                      </a:lnTo>
                      <a:lnTo>
                        <a:pt x="2985" y="2886"/>
                      </a:lnTo>
                      <a:lnTo>
                        <a:pt x="3271" y="2886"/>
                      </a:lnTo>
                      <a:lnTo>
                        <a:pt x="3560" y="2950"/>
                      </a:lnTo>
                      <a:lnTo>
                        <a:pt x="3737" y="3332"/>
                      </a:lnTo>
                      <a:lnTo>
                        <a:pt x="3536" y="3607"/>
                      </a:lnTo>
                      <a:lnTo>
                        <a:pt x="3624" y="3966"/>
                      </a:lnTo>
                      <a:lnTo>
                        <a:pt x="3707" y="4570"/>
                      </a:lnTo>
                      <a:lnTo>
                        <a:pt x="3496" y="4495"/>
                      </a:lnTo>
                      <a:lnTo>
                        <a:pt x="3404" y="4207"/>
                      </a:lnTo>
                      <a:lnTo>
                        <a:pt x="3324" y="4026"/>
                      </a:lnTo>
                      <a:lnTo>
                        <a:pt x="3176" y="4504"/>
                      </a:lnTo>
                      <a:lnTo>
                        <a:pt x="2947" y="4650"/>
                      </a:lnTo>
                      <a:lnTo>
                        <a:pt x="2819" y="4618"/>
                      </a:lnTo>
                      <a:lnTo>
                        <a:pt x="2911" y="4130"/>
                      </a:lnTo>
                      <a:lnTo>
                        <a:pt x="2818" y="3982"/>
                      </a:lnTo>
                      <a:lnTo>
                        <a:pt x="2682" y="4226"/>
                      </a:lnTo>
                      <a:lnTo>
                        <a:pt x="2554" y="4544"/>
                      </a:lnTo>
                      <a:lnTo>
                        <a:pt x="2229" y="4734"/>
                      </a:lnTo>
                      <a:lnTo>
                        <a:pt x="2370" y="4257"/>
                      </a:lnTo>
                      <a:lnTo>
                        <a:pt x="2501" y="4056"/>
                      </a:lnTo>
                      <a:lnTo>
                        <a:pt x="2722" y="3619"/>
                      </a:lnTo>
                      <a:lnTo>
                        <a:pt x="2100" y="3702"/>
                      </a:lnTo>
                      <a:lnTo>
                        <a:pt x="1932" y="3861"/>
                      </a:lnTo>
                      <a:lnTo>
                        <a:pt x="1743" y="4021"/>
                      </a:lnTo>
                      <a:lnTo>
                        <a:pt x="1430" y="4149"/>
                      </a:lnTo>
                      <a:lnTo>
                        <a:pt x="1093" y="4457"/>
                      </a:lnTo>
                      <a:lnTo>
                        <a:pt x="393" y="4766"/>
                      </a:lnTo>
                      <a:lnTo>
                        <a:pt x="45" y="5149"/>
                      </a:lnTo>
                      <a:lnTo>
                        <a:pt x="0" y="5532"/>
                      </a:lnTo>
                      <a:lnTo>
                        <a:pt x="376" y="5360"/>
                      </a:lnTo>
                      <a:lnTo>
                        <a:pt x="731" y="5137"/>
                      </a:lnTo>
                      <a:lnTo>
                        <a:pt x="949" y="5009"/>
                      </a:lnTo>
                      <a:lnTo>
                        <a:pt x="1165" y="5040"/>
                      </a:lnTo>
                      <a:lnTo>
                        <a:pt x="1085" y="5476"/>
                      </a:lnTo>
                      <a:cubicBezTo>
                        <a:pt x="1035" y="5470"/>
                        <a:pt x="986" y="5470"/>
                        <a:pt x="937" y="5476"/>
                      </a:cubicBezTo>
                      <a:cubicBezTo>
                        <a:pt x="788" y="5495"/>
                        <a:pt x="642" y="5570"/>
                        <a:pt x="502" y="5700"/>
                      </a:cubicBezTo>
                      <a:cubicBezTo>
                        <a:pt x="440" y="5623"/>
                        <a:pt x="366" y="5708"/>
                        <a:pt x="346" y="5881"/>
                      </a:cubicBezTo>
                      <a:cubicBezTo>
                        <a:pt x="308" y="6197"/>
                        <a:pt x="442" y="6461"/>
                        <a:pt x="546" y="6273"/>
                      </a:cubicBezTo>
                      <a:lnTo>
                        <a:pt x="992" y="6083"/>
                      </a:lnTo>
                      <a:lnTo>
                        <a:pt x="1121" y="5955"/>
                      </a:lnTo>
                      <a:lnTo>
                        <a:pt x="1526" y="5689"/>
                      </a:lnTo>
                      <a:lnTo>
                        <a:pt x="1707" y="5531"/>
                      </a:lnTo>
                      <a:lnTo>
                        <a:pt x="1799" y="5913"/>
                      </a:lnTo>
                      <a:lnTo>
                        <a:pt x="2124" y="5913"/>
                      </a:lnTo>
                      <a:lnTo>
                        <a:pt x="2631" y="5657"/>
                      </a:lnTo>
                      <a:lnTo>
                        <a:pt x="3077" y="5657"/>
                      </a:lnTo>
                      <a:lnTo>
                        <a:pt x="3520" y="5753"/>
                      </a:lnTo>
                      <a:lnTo>
                        <a:pt x="3926" y="5529"/>
                      </a:lnTo>
                      <a:lnTo>
                        <a:pt x="4103" y="5434"/>
                      </a:lnTo>
                      <a:cubicBezTo>
                        <a:pt x="4167" y="5420"/>
                        <a:pt x="4231" y="5409"/>
                        <a:pt x="4296" y="5402"/>
                      </a:cubicBezTo>
                      <a:cubicBezTo>
                        <a:pt x="4436" y="5386"/>
                        <a:pt x="4577" y="5386"/>
                        <a:pt x="4718" y="5402"/>
                      </a:cubicBezTo>
                      <a:cubicBezTo>
                        <a:pt x="4786" y="5405"/>
                        <a:pt x="4854" y="5384"/>
                        <a:pt x="4919" y="5338"/>
                      </a:cubicBezTo>
                      <a:cubicBezTo>
                        <a:pt x="5022" y="5266"/>
                        <a:pt x="5118" y="5136"/>
                        <a:pt x="5200" y="4956"/>
                      </a:cubicBezTo>
                      <a:lnTo>
                        <a:pt x="5144" y="4384"/>
                      </a:lnTo>
                      <a:lnTo>
                        <a:pt x="4988" y="4320"/>
                      </a:lnTo>
                      <a:lnTo>
                        <a:pt x="4730" y="4224"/>
                      </a:lnTo>
                      <a:lnTo>
                        <a:pt x="4348" y="4065"/>
                      </a:lnTo>
                      <a:lnTo>
                        <a:pt x="4336" y="3586"/>
                      </a:lnTo>
                      <a:lnTo>
                        <a:pt x="4613" y="3311"/>
                      </a:lnTo>
                      <a:lnTo>
                        <a:pt x="4822" y="3555"/>
                      </a:lnTo>
                      <a:cubicBezTo>
                        <a:pt x="4914" y="3612"/>
                        <a:pt x="5007" y="3664"/>
                        <a:pt x="5100" y="3714"/>
                      </a:cubicBezTo>
                      <a:cubicBezTo>
                        <a:pt x="5208" y="3771"/>
                        <a:pt x="5316" y="3824"/>
                        <a:pt x="5425" y="3872"/>
                      </a:cubicBezTo>
                      <a:lnTo>
                        <a:pt x="5750" y="4520"/>
                      </a:lnTo>
                      <a:lnTo>
                        <a:pt x="5574" y="4646"/>
                      </a:lnTo>
                      <a:lnTo>
                        <a:pt x="5434" y="5091"/>
                      </a:lnTo>
                      <a:lnTo>
                        <a:pt x="5583" y="5281"/>
                      </a:lnTo>
                      <a:lnTo>
                        <a:pt x="5811" y="5057"/>
                      </a:lnTo>
                      <a:lnTo>
                        <a:pt x="6085" y="4898"/>
                      </a:lnTo>
                      <a:lnTo>
                        <a:pt x="6144" y="4082"/>
                      </a:lnTo>
                      <a:lnTo>
                        <a:pt x="6276" y="4274"/>
                      </a:lnTo>
                      <a:lnTo>
                        <a:pt x="6344" y="4761"/>
                      </a:lnTo>
                      <a:lnTo>
                        <a:pt x="6649" y="5015"/>
                      </a:lnTo>
                      <a:lnTo>
                        <a:pt x="6853" y="4840"/>
                      </a:lnTo>
                      <a:lnTo>
                        <a:pt x="6981" y="4586"/>
                      </a:lnTo>
                      <a:lnTo>
                        <a:pt x="6873" y="4398"/>
                      </a:lnTo>
                      <a:lnTo>
                        <a:pt x="6701" y="4262"/>
                      </a:lnTo>
                      <a:lnTo>
                        <a:pt x="6608" y="4041"/>
                      </a:lnTo>
                      <a:lnTo>
                        <a:pt x="6385" y="3880"/>
                      </a:lnTo>
                      <a:lnTo>
                        <a:pt x="6084" y="3638"/>
                      </a:lnTo>
                      <a:lnTo>
                        <a:pt x="6144" y="3353"/>
                      </a:lnTo>
                      <a:lnTo>
                        <a:pt x="6381" y="3566"/>
                      </a:lnTo>
                      <a:lnTo>
                        <a:pt x="6521" y="3079"/>
                      </a:lnTo>
                      <a:lnTo>
                        <a:pt x="6630" y="2802"/>
                      </a:lnTo>
                      <a:lnTo>
                        <a:pt x="6980" y="2802"/>
                      </a:lnTo>
                      <a:lnTo>
                        <a:pt x="7233" y="2866"/>
                      </a:lnTo>
                      <a:lnTo>
                        <a:pt x="7337" y="3111"/>
                      </a:lnTo>
                      <a:lnTo>
                        <a:pt x="7100" y="3237"/>
                      </a:lnTo>
                      <a:lnTo>
                        <a:pt x="6907" y="3110"/>
                      </a:lnTo>
                      <a:lnTo>
                        <a:pt x="6803" y="3333"/>
                      </a:lnTo>
                      <a:lnTo>
                        <a:pt x="6675" y="3545"/>
                      </a:lnTo>
                      <a:lnTo>
                        <a:pt x="6872" y="3843"/>
                      </a:lnTo>
                      <a:lnTo>
                        <a:pt x="7126" y="3875"/>
                      </a:lnTo>
                      <a:lnTo>
                        <a:pt x="7246" y="4224"/>
                      </a:lnTo>
                      <a:cubicBezTo>
                        <a:pt x="7177" y="4303"/>
                        <a:pt x="7137" y="4495"/>
                        <a:pt x="7150" y="4691"/>
                      </a:cubicBezTo>
                      <a:cubicBezTo>
                        <a:pt x="7162" y="4896"/>
                        <a:pt x="7228" y="5047"/>
                        <a:pt x="7306" y="5053"/>
                      </a:cubicBezTo>
                      <a:lnTo>
                        <a:pt x="7459" y="4830"/>
                      </a:lnTo>
                      <a:lnTo>
                        <a:pt x="7564" y="4425"/>
                      </a:lnTo>
                      <a:lnTo>
                        <a:pt x="7792" y="4521"/>
                      </a:lnTo>
                      <a:lnTo>
                        <a:pt x="7961" y="4743"/>
                      </a:lnTo>
                      <a:lnTo>
                        <a:pt x="8101" y="4839"/>
                      </a:lnTo>
                      <a:lnTo>
                        <a:pt x="8265" y="4892"/>
                      </a:lnTo>
                      <a:lnTo>
                        <a:pt x="8631" y="5488"/>
                      </a:lnTo>
                      <a:lnTo>
                        <a:pt x="9029" y="5806"/>
                      </a:lnTo>
                      <a:lnTo>
                        <a:pt x="9209" y="6059"/>
                      </a:lnTo>
                      <a:lnTo>
                        <a:pt x="9409" y="6107"/>
                      </a:lnTo>
                      <a:lnTo>
                        <a:pt x="9489" y="5576"/>
                      </a:lnTo>
                      <a:lnTo>
                        <a:pt x="9766" y="5544"/>
                      </a:lnTo>
                      <a:lnTo>
                        <a:pt x="9849" y="5290"/>
                      </a:lnTo>
                      <a:lnTo>
                        <a:pt x="9717" y="4887"/>
                      </a:lnTo>
                      <a:lnTo>
                        <a:pt x="9568" y="4951"/>
                      </a:lnTo>
                      <a:lnTo>
                        <a:pt x="9311" y="5045"/>
                      </a:lnTo>
                      <a:lnTo>
                        <a:pt x="9098" y="5024"/>
                      </a:lnTo>
                      <a:lnTo>
                        <a:pt x="8917" y="4898"/>
                      </a:lnTo>
                      <a:cubicBezTo>
                        <a:pt x="8954" y="4793"/>
                        <a:pt x="8991" y="4687"/>
                        <a:pt x="9026" y="4578"/>
                      </a:cubicBezTo>
                      <a:cubicBezTo>
                        <a:pt x="9066" y="4454"/>
                        <a:pt x="9104" y="4327"/>
                        <a:pt x="9142" y="4197"/>
                      </a:cubicBezTo>
                      <a:lnTo>
                        <a:pt x="9069" y="3879"/>
                      </a:lnTo>
                      <a:lnTo>
                        <a:pt x="8687" y="3730"/>
                      </a:lnTo>
                      <a:lnTo>
                        <a:pt x="8531" y="3634"/>
                      </a:lnTo>
                      <a:lnTo>
                        <a:pt x="8149" y="3389"/>
                      </a:lnTo>
                      <a:lnTo>
                        <a:pt x="8113" y="3104"/>
                      </a:lnTo>
                      <a:lnTo>
                        <a:pt x="8411" y="3042"/>
                      </a:lnTo>
                      <a:lnTo>
                        <a:pt x="8676" y="3106"/>
                      </a:lnTo>
                      <a:lnTo>
                        <a:pt x="8949" y="3455"/>
                      </a:lnTo>
                      <a:lnTo>
                        <a:pt x="9375" y="4222"/>
                      </a:lnTo>
                      <a:lnTo>
                        <a:pt x="9675" y="4285"/>
                      </a:lnTo>
                      <a:lnTo>
                        <a:pt x="9884" y="4285"/>
                      </a:lnTo>
                      <a:lnTo>
                        <a:pt x="10080" y="4832"/>
                      </a:lnTo>
                      <a:lnTo>
                        <a:pt x="10216" y="4706"/>
                      </a:lnTo>
                      <a:lnTo>
                        <a:pt x="10492" y="4779"/>
                      </a:lnTo>
                      <a:lnTo>
                        <a:pt x="10683" y="5162"/>
                      </a:lnTo>
                      <a:lnTo>
                        <a:pt x="10935" y="5384"/>
                      </a:lnTo>
                      <a:lnTo>
                        <a:pt x="11114" y="5447"/>
                      </a:lnTo>
                      <a:lnTo>
                        <a:pt x="11323" y="5873"/>
                      </a:lnTo>
                      <a:lnTo>
                        <a:pt x="11520" y="5873"/>
                      </a:lnTo>
                      <a:lnTo>
                        <a:pt x="11653" y="5841"/>
                      </a:lnTo>
                      <a:lnTo>
                        <a:pt x="11890" y="5914"/>
                      </a:lnTo>
                      <a:lnTo>
                        <a:pt x="12123" y="6695"/>
                      </a:lnTo>
                      <a:lnTo>
                        <a:pt x="12388" y="7236"/>
                      </a:lnTo>
                      <a:lnTo>
                        <a:pt x="12553" y="7619"/>
                      </a:lnTo>
                      <a:lnTo>
                        <a:pt x="12709" y="8002"/>
                      </a:lnTo>
                      <a:lnTo>
                        <a:pt x="12790" y="8705"/>
                      </a:lnTo>
                      <a:lnTo>
                        <a:pt x="12882" y="9024"/>
                      </a:lnTo>
                      <a:lnTo>
                        <a:pt x="13112" y="9567"/>
                      </a:lnTo>
                      <a:lnTo>
                        <a:pt x="13268" y="9693"/>
                      </a:lnTo>
                      <a:lnTo>
                        <a:pt x="13405" y="9693"/>
                      </a:lnTo>
                      <a:lnTo>
                        <a:pt x="13779" y="9981"/>
                      </a:lnTo>
                      <a:lnTo>
                        <a:pt x="13935" y="10139"/>
                      </a:lnTo>
                      <a:lnTo>
                        <a:pt x="14270" y="10578"/>
                      </a:lnTo>
                      <a:lnTo>
                        <a:pt x="14591" y="11014"/>
                      </a:lnTo>
                      <a:lnTo>
                        <a:pt x="14812" y="11512"/>
                      </a:lnTo>
                      <a:lnTo>
                        <a:pt x="14949" y="11480"/>
                      </a:lnTo>
                      <a:lnTo>
                        <a:pt x="14969" y="10586"/>
                      </a:lnTo>
                      <a:lnTo>
                        <a:pt x="15295" y="10203"/>
                      </a:lnTo>
                      <a:lnTo>
                        <a:pt x="15407" y="10628"/>
                      </a:lnTo>
                      <a:lnTo>
                        <a:pt x="15234" y="11180"/>
                      </a:lnTo>
                      <a:lnTo>
                        <a:pt x="15387" y="11532"/>
                      </a:lnTo>
                      <a:lnTo>
                        <a:pt x="15652" y="11904"/>
                      </a:lnTo>
                      <a:cubicBezTo>
                        <a:pt x="15731" y="11974"/>
                        <a:pt x="15814" y="12006"/>
                        <a:pt x="15897" y="12000"/>
                      </a:cubicBezTo>
                      <a:cubicBezTo>
                        <a:pt x="15967" y="11995"/>
                        <a:pt x="16036" y="11962"/>
                        <a:pt x="16102" y="11904"/>
                      </a:cubicBezTo>
                      <a:lnTo>
                        <a:pt x="16030" y="11267"/>
                      </a:lnTo>
                      <a:lnTo>
                        <a:pt x="15790" y="10958"/>
                      </a:lnTo>
                      <a:lnTo>
                        <a:pt x="15765" y="10396"/>
                      </a:lnTo>
                      <a:lnTo>
                        <a:pt x="15966" y="10333"/>
                      </a:lnTo>
                      <a:lnTo>
                        <a:pt x="16135" y="10651"/>
                      </a:lnTo>
                      <a:lnTo>
                        <a:pt x="16255" y="10968"/>
                      </a:lnTo>
                      <a:lnTo>
                        <a:pt x="16472" y="11457"/>
                      </a:lnTo>
                      <a:cubicBezTo>
                        <a:pt x="16523" y="11519"/>
                        <a:pt x="16575" y="11572"/>
                        <a:pt x="16628" y="11617"/>
                      </a:cubicBezTo>
                      <a:cubicBezTo>
                        <a:pt x="16771" y="11737"/>
                        <a:pt x="16919" y="11795"/>
                        <a:pt x="17066" y="11871"/>
                      </a:cubicBezTo>
                      <a:cubicBezTo>
                        <a:pt x="17166" y="11922"/>
                        <a:pt x="17265" y="11982"/>
                        <a:pt x="17363" y="12049"/>
                      </a:cubicBezTo>
                      <a:lnTo>
                        <a:pt x="17637" y="12677"/>
                      </a:lnTo>
                      <a:lnTo>
                        <a:pt x="17869" y="12634"/>
                      </a:lnTo>
                      <a:lnTo>
                        <a:pt x="17889" y="12336"/>
                      </a:lnTo>
                      <a:cubicBezTo>
                        <a:pt x="17862" y="12151"/>
                        <a:pt x="17814" y="11992"/>
                        <a:pt x="17752" y="11880"/>
                      </a:cubicBezTo>
                      <a:cubicBezTo>
                        <a:pt x="17688" y="11766"/>
                        <a:pt x="17613" y="11707"/>
                        <a:pt x="17536" y="11711"/>
                      </a:cubicBezTo>
                      <a:lnTo>
                        <a:pt x="17416" y="11243"/>
                      </a:lnTo>
                      <a:lnTo>
                        <a:pt x="17609" y="11252"/>
                      </a:lnTo>
                      <a:lnTo>
                        <a:pt x="17732" y="11061"/>
                      </a:lnTo>
                      <a:lnTo>
                        <a:pt x="17557" y="10447"/>
                      </a:lnTo>
                      <a:lnTo>
                        <a:pt x="17388" y="10023"/>
                      </a:lnTo>
                      <a:lnTo>
                        <a:pt x="17773" y="10566"/>
                      </a:lnTo>
                      <a:lnTo>
                        <a:pt x="17990" y="10906"/>
                      </a:lnTo>
                      <a:lnTo>
                        <a:pt x="18252" y="11256"/>
                      </a:lnTo>
                      <a:lnTo>
                        <a:pt x="18660" y="11987"/>
                      </a:lnTo>
                      <a:lnTo>
                        <a:pt x="18889" y="12497"/>
                      </a:lnTo>
                      <a:lnTo>
                        <a:pt x="19094" y="13071"/>
                      </a:lnTo>
                      <a:lnTo>
                        <a:pt x="19367" y="13518"/>
                      </a:lnTo>
                      <a:lnTo>
                        <a:pt x="19583" y="13931"/>
                      </a:lnTo>
                      <a:lnTo>
                        <a:pt x="19848" y="14409"/>
                      </a:lnTo>
                      <a:lnTo>
                        <a:pt x="19993" y="14791"/>
                      </a:lnTo>
                      <a:lnTo>
                        <a:pt x="20073" y="15089"/>
                      </a:lnTo>
                      <a:cubicBezTo>
                        <a:pt x="20093" y="15145"/>
                        <a:pt x="20112" y="15201"/>
                        <a:pt x="20131" y="15258"/>
                      </a:cubicBezTo>
                      <a:cubicBezTo>
                        <a:pt x="20151" y="15314"/>
                        <a:pt x="20170" y="15370"/>
                        <a:pt x="20190" y="15427"/>
                      </a:cubicBezTo>
                      <a:lnTo>
                        <a:pt x="20402" y="15850"/>
                      </a:lnTo>
                      <a:lnTo>
                        <a:pt x="20474" y="16327"/>
                      </a:lnTo>
                      <a:lnTo>
                        <a:pt x="20514" y="16720"/>
                      </a:lnTo>
                      <a:lnTo>
                        <a:pt x="20735" y="17241"/>
                      </a:lnTo>
                      <a:lnTo>
                        <a:pt x="20807" y="17655"/>
                      </a:lnTo>
                      <a:cubicBezTo>
                        <a:pt x="20819" y="17786"/>
                        <a:pt x="20832" y="17917"/>
                        <a:pt x="20844" y="18049"/>
                      </a:cubicBezTo>
                      <a:cubicBezTo>
                        <a:pt x="20856" y="18180"/>
                        <a:pt x="20868" y="18311"/>
                        <a:pt x="20880" y="18442"/>
                      </a:cubicBezTo>
                      <a:lnTo>
                        <a:pt x="20960" y="19006"/>
                      </a:lnTo>
                      <a:lnTo>
                        <a:pt x="21117" y="19677"/>
                      </a:lnTo>
                      <a:lnTo>
                        <a:pt x="21246" y="20208"/>
                      </a:lnTo>
                      <a:lnTo>
                        <a:pt x="21398" y="20547"/>
                      </a:lnTo>
                      <a:lnTo>
                        <a:pt x="21338" y="21131"/>
                      </a:lnTo>
                      <a:lnTo>
                        <a:pt x="21382" y="21599"/>
                      </a:lnTo>
                      <a:lnTo>
                        <a:pt x="21546" y="21599"/>
                      </a:lnTo>
                      <a:cubicBezTo>
                        <a:pt x="21562" y="21486"/>
                        <a:pt x="21574" y="21369"/>
                        <a:pt x="21582" y="21251"/>
                      </a:cubicBezTo>
                      <a:cubicBezTo>
                        <a:pt x="21600" y="20975"/>
                        <a:pt x="21596" y="20692"/>
                        <a:pt x="21570" y="20420"/>
                      </a:cubicBezTo>
                      <a:lnTo>
                        <a:pt x="21322" y="19879"/>
                      </a:lnTo>
                      <a:lnTo>
                        <a:pt x="21226" y="19433"/>
                      </a:lnTo>
                      <a:lnTo>
                        <a:pt x="21166" y="18957"/>
                      </a:lnTo>
                      <a:lnTo>
                        <a:pt x="21074" y="18192"/>
                      </a:lnTo>
                      <a:lnTo>
                        <a:pt x="20935" y="17256"/>
                      </a:lnTo>
                      <a:lnTo>
                        <a:pt x="20826" y="16620"/>
                      </a:lnTo>
                      <a:lnTo>
                        <a:pt x="20634" y="15983"/>
                      </a:lnTo>
                      <a:lnTo>
                        <a:pt x="20326" y="15345"/>
                      </a:lnTo>
                      <a:lnTo>
                        <a:pt x="19647" y="13667"/>
                      </a:lnTo>
                      <a:lnTo>
                        <a:pt x="19264" y="12797"/>
                      </a:lnTo>
                      <a:lnTo>
                        <a:pt x="19093" y="12386"/>
                      </a:lnTo>
                      <a:lnTo>
                        <a:pt x="18852" y="11716"/>
                      </a:lnTo>
                      <a:lnTo>
                        <a:pt x="18687" y="11099"/>
                      </a:lnTo>
                      <a:lnTo>
                        <a:pt x="18415" y="10877"/>
                      </a:lnTo>
                      <a:lnTo>
                        <a:pt x="18139" y="10684"/>
                      </a:lnTo>
                      <a:lnTo>
                        <a:pt x="17889" y="10365"/>
                      </a:lnTo>
                      <a:lnTo>
                        <a:pt x="17567" y="9822"/>
                      </a:lnTo>
                      <a:cubicBezTo>
                        <a:pt x="17455" y="10011"/>
                        <a:pt x="17321" y="9691"/>
                        <a:pt x="17379" y="9377"/>
                      </a:cubicBezTo>
                      <a:cubicBezTo>
                        <a:pt x="17420" y="9160"/>
                        <a:pt x="17534" y="9142"/>
                        <a:pt x="17584" y="9345"/>
                      </a:cubicBezTo>
                      <a:lnTo>
                        <a:pt x="17226" y="8676"/>
                      </a:lnTo>
                      <a:lnTo>
                        <a:pt x="16956" y="8495"/>
                      </a:lnTo>
                      <a:lnTo>
                        <a:pt x="16213" y="7984"/>
                      </a:lnTo>
                      <a:lnTo>
                        <a:pt x="16024" y="7984"/>
                      </a:lnTo>
                      <a:lnTo>
                        <a:pt x="15614" y="7633"/>
                      </a:lnTo>
                      <a:lnTo>
                        <a:pt x="15469" y="7218"/>
                      </a:lnTo>
                      <a:lnTo>
                        <a:pt x="15388" y="6941"/>
                      </a:lnTo>
                      <a:lnTo>
                        <a:pt x="14882" y="6497"/>
                      </a:lnTo>
                      <a:lnTo>
                        <a:pt x="14685" y="6220"/>
                      </a:lnTo>
                      <a:lnTo>
                        <a:pt x="14697" y="5362"/>
                      </a:lnTo>
                      <a:lnTo>
                        <a:pt x="14468" y="4894"/>
                      </a:lnTo>
                      <a:lnTo>
                        <a:pt x="13869" y="2688"/>
                      </a:lnTo>
                      <a:cubicBezTo>
                        <a:pt x="11750" y="906"/>
                        <a:pt x="9540" y="-1"/>
                        <a:pt x="7317" y="0"/>
                      </a:cubicBezTo>
                      <a:cubicBezTo>
                        <a:pt x="5181" y="1"/>
                        <a:pt x="3056" y="840"/>
                        <a:pt x="1013" y="249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6" name="íṡlïde"/>
                <p:cNvSpPr/>
                <p:nvPr/>
              </p:nvSpPr>
              <p:spPr>
                <a:xfrm>
                  <a:off x="5406591" y="2197689"/>
                  <a:ext cx="698869" cy="2359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379" y="6238"/>
                      </a:moveTo>
                      <a:lnTo>
                        <a:pt x="7995" y="6530"/>
                      </a:lnTo>
                      <a:lnTo>
                        <a:pt x="7560" y="7153"/>
                      </a:lnTo>
                      <a:lnTo>
                        <a:pt x="7120" y="7107"/>
                      </a:lnTo>
                      <a:lnTo>
                        <a:pt x="6891" y="6674"/>
                      </a:lnTo>
                      <a:lnTo>
                        <a:pt x="6992" y="6089"/>
                      </a:lnTo>
                      <a:lnTo>
                        <a:pt x="6649" y="5551"/>
                      </a:lnTo>
                      <a:cubicBezTo>
                        <a:pt x="6481" y="5560"/>
                        <a:pt x="6313" y="5570"/>
                        <a:pt x="6145" y="5581"/>
                      </a:cubicBezTo>
                      <a:cubicBezTo>
                        <a:pt x="5755" y="5605"/>
                        <a:pt x="5365" y="5632"/>
                        <a:pt x="4975" y="5662"/>
                      </a:cubicBezTo>
                      <a:lnTo>
                        <a:pt x="4333" y="6028"/>
                      </a:lnTo>
                      <a:lnTo>
                        <a:pt x="3152" y="6612"/>
                      </a:lnTo>
                      <a:lnTo>
                        <a:pt x="2487" y="7194"/>
                      </a:lnTo>
                      <a:lnTo>
                        <a:pt x="1504" y="8144"/>
                      </a:lnTo>
                      <a:cubicBezTo>
                        <a:pt x="1455" y="8489"/>
                        <a:pt x="1389" y="8810"/>
                        <a:pt x="1307" y="9094"/>
                      </a:cubicBezTo>
                      <a:cubicBezTo>
                        <a:pt x="1132" y="9706"/>
                        <a:pt x="894" y="10132"/>
                        <a:pt x="629" y="10307"/>
                      </a:cubicBezTo>
                      <a:lnTo>
                        <a:pt x="46" y="11038"/>
                      </a:lnTo>
                      <a:lnTo>
                        <a:pt x="0" y="12031"/>
                      </a:lnTo>
                      <a:lnTo>
                        <a:pt x="541" y="12079"/>
                      </a:lnTo>
                      <a:lnTo>
                        <a:pt x="864" y="12226"/>
                      </a:lnTo>
                      <a:cubicBezTo>
                        <a:pt x="946" y="12616"/>
                        <a:pt x="1066" y="12922"/>
                        <a:pt x="1209" y="13102"/>
                      </a:cubicBezTo>
                      <a:cubicBezTo>
                        <a:pt x="1377" y="13316"/>
                        <a:pt x="1566" y="13340"/>
                        <a:pt x="1740" y="13173"/>
                      </a:cubicBezTo>
                      <a:lnTo>
                        <a:pt x="2193" y="13099"/>
                      </a:lnTo>
                      <a:lnTo>
                        <a:pt x="2365" y="13757"/>
                      </a:lnTo>
                      <a:lnTo>
                        <a:pt x="2077" y="14391"/>
                      </a:lnTo>
                      <a:lnTo>
                        <a:pt x="2299" y="15926"/>
                      </a:lnTo>
                      <a:lnTo>
                        <a:pt x="2650" y="16072"/>
                      </a:lnTo>
                      <a:lnTo>
                        <a:pt x="2749" y="17144"/>
                      </a:lnTo>
                      <a:lnTo>
                        <a:pt x="2659" y="18286"/>
                      </a:lnTo>
                      <a:lnTo>
                        <a:pt x="2877" y="19733"/>
                      </a:lnTo>
                      <a:lnTo>
                        <a:pt x="3132" y="20485"/>
                      </a:lnTo>
                      <a:lnTo>
                        <a:pt x="3764" y="21067"/>
                      </a:lnTo>
                      <a:lnTo>
                        <a:pt x="4084" y="20628"/>
                      </a:lnTo>
                      <a:lnTo>
                        <a:pt x="4749" y="20117"/>
                      </a:lnTo>
                      <a:lnTo>
                        <a:pt x="5250" y="20190"/>
                      </a:lnTo>
                      <a:lnTo>
                        <a:pt x="6180" y="20531"/>
                      </a:lnTo>
                      <a:lnTo>
                        <a:pt x="6560" y="20656"/>
                      </a:lnTo>
                      <a:lnTo>
                        <a:pt x="6921" y="21067"/>
                      </a:lnTo>
                      <a:lnTo>
                        <a:pt x="7208" y="21600"/>
                      </a:lnTo>
                      <a:lnTo>
                        <a:pt x="7792" y="21454"/>
                      </a:lnTo>
                      <a:lnTo>
                        <a:pt x="7824" y="20650"/>
                      </a:lnTo>
                      <a:lnTo>
                        <a:pt x="7340" y="20580"/>
                      </a:lnTo>
                      <a:lnTo>
                        <a:pt x="7662" y="19508"/>
                      </a:lnTo>
                      <a:lnTo>
                        <a:pt x="8293" y="20166"/>
                      </a:lnTo>
                      <a:cubicBezTo>
                        <a:pt x="8384" y="20331"/>
                        <a:pt x="8483" y="20453"/>
                        <a:pt x="8587" y="20528"/>
                      </a:cubicBezTo>
                      <a:cubicBezTo>
                        <a:pt x="8747" y="20643"/>
                        <a:pt x="8913" y="20643"/>
                        <a:pt x="9072" y="20528"/>
                      </a:cubicBezTo>
                      <a:lnTo>
                        <a:pt x="9318" y="20312"/>
                      </a:lnTo>
                      <a:lnTo>
                        <a:pt x="9631" y="19873"/>
                      </a:lnTo>
                      <a:lnTo>
                        <a:pt x="10223" y="19508"/>
                      </a:lnTo>
                      <a:lnTo>
                        <a:pt x="10815" y="20019"/>
                      </a:lnTo>
                      <a:lnTo>
                        <a:pt x="11054" y="20799"/>
                      </a:lnTo>
                      <a:lnTo>
                        <a:pt x="11818" y="20921"/>
                      </a:lnTo>
                      <a:lnTo>
                        <a:pt x="12181" y="20342"/>
                      </a:lnTo>
                      <a:lnTo>
                        <a:pt x="12468" y="20927"/>
                      </a:lnTo>
                      <a:lnTo>
                        <a:pt x="12830" y="20975"/>
                      </a:lnTo>
                      <a:lnTo>
                        <a:pt x="13092" y="19666"/>
                      </a:lnTo>
                      <a:lnTo>
                        <a:pt x="13362" y="18868"/>
                      </a:lnTo>
                      <a:lnTo>
                        <a:pt x="13822" y="18649"/>
                      </a:lnTo>
                      <a:lnTo>
                        <a:pt x="14421" y="18161"/>
                      </a:lnTo>
                      <a:lnTo>
                        <a:pt x="14635" y="17723"/>
                      </a:lnTo>
                      <a:lnTo>
                        <a:pt x="14972" y="16654"/>
                      </a:lnTo>
                      <a:lnTo>
                        <a:pt x="15243" y="15630"/>
                      </a:lnTo>
                      <a:lnTo>
                        <a:pt x="15317" y="14632"/>
                      </a:lnTo>
                      <a:lnTo>
                        <a:pt x="15317" y="13974"/>
                      </a:lnTo>
                      <a:lnTo>
                        <a:pt x="15122" y="13541"/>
                      </a:lnTo>
                      <a:lnTo>
                        <a:pt x="15023" y="12765"/>
                      </a:lnTo>
                      <a:lnTo>
                        <a:pt x="15220" y="12329"/>
                      </a:lnTo>
                      <a:cubicBezTo>
                        <a:pt x="15322" y="12146"/>
                        <a:pt x="15417" y="11934"/>
                        <a:pt x="15505" y="11695"/>
                      </a:cubicBezTo>
                      <a:cubicBezTo>
                        <a:pt x="15576" y="11501"/>
                        <a:pt x="15642" y="11290"/>
                        <a:pt x="15702" y="11065"/>
                      </a:cubicBezTo>
                      <a:lnTo>
                        <a:pt x="16105" y="11650"/>
                      </a:lnTo>
                      <a:lnTo>
                        <a:pt x="16400" y="11650"/>
                      </a:lnTo>
                      <a:cubicBezTo>
                        <a:pt x="16502" y="11466"/>
                        <a:pt x="16618" y="11366"/>
                        <a:pt x="16738" y="11357"/>
                      </a:cubicBezTo>
                      <a:cubicBezTo>
                        <a:pt x="16830" y="11351"/>
                        <a:pt x="16922" y="11401"/>
                        <a:pt x="17008" y="11504"/>
                      </a:cubicBezTo>
                      <a:lnTo>
                        <a:pt x="17484" y="11309"/>
                      </a:lnTo>
                      <a:lnTo>
                        <a:pt x="17747" y="10946"/>
                      </a:lnTo>
                      <a:lnTo>
                        <a:pt x="18258" y="9850"/>
                      </a:lnTo>
                      <a:lnTo>
                        <a:pt x="18331" y="8900"/>
                      </a:lnTo>
                      <a:lnTo>
                        <a:pt x="18809" y="8948"/>
                      </a:lnTo>
                      <a:lnTo>
                        <a:pt x="19047" y="8656"/>
                      </a:lnTo>
                      <a:cubicBezTo>
                        <a:pt x="19050" y="8433"/>
                        <a:pt x="19053" y="8209"/>
                        <a:pt x="19055" y="7986"/>
                      </a:cubicBezTo>
                      <a:cubicBezTo>
                        <a:pt x="19058" y="7763"/>
                        <a:pt x="19061" y="7539"/>
                        <a:pt x="19064" y="7316"/>
                      </a:cubicBezTo>
                      <a:lnTo>
                        <a:pt x="18843" y="6369"/>
                      </a:lnTo>
                      <a:lnTo>
                        <a:pt x="19370" y="6734"/>
                      </a:lnTo>
                      <a:lnTo>
                        <a:pt x="19354" y="7971"/>
                      </a:lnTo>
                      <a:lnTo>
                        <a:pt x="19748" y="7270"/>
                      </a:lnTo>
                      <a:lnTo>
                        <a:pt x="19994" y="6177"/>
                      </a:lnTo>
                      <a:lnTo>
                        <a:pt x="19796" y="5038"/>
                      </a:lnTo>
                      <a:lnTo>
                        <a:pt x="19566" y="4780"/>
                      </a:lnTo>
                      <a:lnTo>
                        <a:pt x="19089" y="4814"/>
                      </a:lnTo>
                      <a:lnTo>
                        <a:pt x="18801" y="4814"/>
                      </a:lnTo>
                      <a:lnTo>
                        <a:pt x="18440" y="4302"/>
                      </a:lnTo>
                      <a:lnTo>
                        <a:pt x="18341" y="3642"/>
                      </a:lnTo>
                      <a:lnTo>
                        <a:pt x="18465" y="2828"/>
                      </a:lnTo>
                      <a:lnTo>
                        <a:pt x="18826" y="2609"/>
                      </a:lnTo>
                      <a:lnTo>
                        <a:pt x="19358" y="4031"/>
                      </a:lnTo>
                      <a:lnTo>
                        <a:pt x="20032" y="4620"/>
                      </a:lnTo>
                      <a:lnTo>
                        <a:pt x="20179" y="3499"/>
                      </a:lnTo>
                      <a:lnTo>
                        <a:pt x="19850" y="3134"/>
                      </a:lnTo>
                      <a:lnTo>
                        <a:pt x="19685" y="2184"/>
                      </a:lnTo>
                      <a:lnTo>
                        <a:pt x="19808" y="1436"/>
                      </a:lnTo>
                      <a:lnTo>
                        <a:pt x="20233" y="2139"/>
                      </a:lnTo>
                      <a:cubicBezTo>
                        <a:pt x="20292" y="2251"/>
                        <a:pt x="20351" y="2363"/>
                        <a:pt x="20410" y="2475"/>
                      </a:cubicBezTo>
                      <a:cubicBezTo>
                        <a:pt x="20469" y="2587"/>
                        <a:pt x="20528" y="2699"/>
                        <a:pt x="20587" y="2811"/>
                      </a:cubicBezTo>
                      <a:lnTo>
                        <a:pt x="20619" y="4752"/>
                      </a:lnTo>
                      <a:lnTo>
                        <a:pt x="21029" y="5166"/>
                      </a:lnTo>
                      <a:lnTo>
                        <a:pt x="21316" y="5236"/>
                      </a:lnTo>
                      <a:lnTo>
                        <a:pt x="21341" y="3823"/>
                      </a:lnTo>
                      <a:lnTo>
                        <a:pt x="21046" y="3360"/>
                      </a:lnTo>
                      <a:lnTo>
                        <a:pt x="20691" y="2065"/>
                      </a:lnTo>
                      <a:lnTo>
                        <a:pt x="21255" y="2361"/>
                      </a:lnTo>
                      <a:lnTo>
                        <a:pt x="21600" y="2068"/>
                      </a:lnTo>
                      <a:lnTo>
                        <a:pt x="21551" y="540"/>
                      </a:lnTo>
                      <a:cubicBezTo>
                        <a:pt x="21437" y="404"/>
                        <a:pt x="21318" y="308"/>
                        <a:pt x="21197" y="254"/>
                      </a:cubicBezTo>
                      <a:cubicBezTo>
                        <a:pt x="21003" y="167"/>
                        <a:pt x="20805" y="188"/>
                        <a:pt x="20613" y="315"/>
                      </a:cubicBezTo>
                      <a:lnTo>
                        <a:pt x="20226" y="171"/>
                      </a:lnTo>
                      <a:lnTo>
                        <a:pt x="19939" y="317"/>
                      </a:lnTo>
                      <a:lnTo>
                        <a:pt x="19442" y="0"/>
                      </a:lnTo>
                      <a:lnTo>
                        <a:pt x="19112" y="72"/>
                      </a:lnTo>
                      <a:lnTo>
                        <a:pt x="19088" y="998"/>
                      </a:lnTo>
                      <a:lnTo>
                        <a:pt x="19211" y="1966"/>
                      </a:lnTo>
                      <a:lnTo>
                        <a:pt x="18811" y="1726"/>
                      </a:lnTo>
                      <a:lnTo>
                        <a:pt x="18638" y="413"/>
                      </a:lnTo>
                      <a:lnTo>
                        <a:pt x="18054" y="413"/>
                      </a:lnTo>
                      <a:lnTo>
                        <a:pt x="17760" y="416"/>
                      </a:lnTo>
                      <a:lnTo>
                        <a:pt x="16847" y="977"/>
                      </a:lnTo>
                      <a:lnTo>
                        <a:pt x="16016" y="1586"/>
                      </a:lnTo>
                      <a:lnTo>
                        <a:pt x="15795" y="1805"/>
                      </a:lnTo>
                      <a:lnTo>
                        <a:pt x="15803" y="3084"/>
                      </a:lnTo>
                      <a:lnTo>
                        <a:pt x="16370" y="2889"/>
                      </a:lnTo>
                      <a:lnTo>
                        <a:pt x="16831" y="2378"/>
                      </a:lnTo>
                      <a:lnTo>
                        <a:pt x="17250" y="2012"/>
                      </a:lnTo>
                      <a:lnTo>
                        <a:pt x="17789" y="1866"/>
                      </a:lnTo>
                      <a:lnTo>
                        <a:pt x="17854" y="2932"/>
                      </a:lnTo>
                      <a:lnTo>
                        <a:pt x="17247" y="3298"/>
                      </a:lnTo>
                      <a:lnTo>
                        <a:pt x="16886" y="3663"/>
                      </a:lnTo>
                      <a:lnTo>
                        <a:pt x="16443" y="3736"/>
                      </a:lnTo>
                      <a:lnTo>
                        <a:pt x="16115" y="4102"/>
                      </a:lnTo>
                      <a:lnTo>
                        <a:pt x="16017" y="5098"/>
                      </a:lnTo>
                      <a:lnTo>
                        <a:pt x="16017" y="6776"/>
                      </a:lnTo>
                      <a:lnTo>
                        <a:pt x="15943" y="7653"/>
                      </a:lnTo>
                      <a:lnTo>
                        <a:pt x="15853" y="8454"/>
                      </a:lnTo>
                      <a:lnTo>
                        <a:pt x="15853" y="9425"/>
                      </a:lnTo>
                      <a:lnTo>
                        <a:pt x="15577" y="10537"/>
                      </a:lnTo>
                      <a:lnTo>
                        <a:pt x="15641" y="8643"/>
                      </a:lnTo>
                      <a:lnTo>
                        <a:pt x="15321" y="8280"/>
                      </a:lnTo>
                      <a:lnTo>
                        <a:pt x="15076" y="7918"/>
                      </a:lnTo>
                      <a:lnTo>
                        <a:pt x="15389" y="6703"/>
                      </a:lnTo>
                      <a:lnTo>
                        <a:pt x="15389" y="5853"/>
                      </a:lnTo>
                      <a:lnTo>
                        <a:pt x="14947" y="5198"/>
                      </a:lnTo>
                      <a:lnTo>
                        <a:pt x="14733" y="5125"/>
                      </a:lnTo>
                      <a:lnTo>
                        <a:pt x="14486" y="5052"/>
                      </a:lnTo>
                      <a:lnTo>
                        <a:pt x="14248" y="4982"/>
                      </a:lnTo>
                      <a:lnTo>
                        <a:pt x="13362" y="5055"/>
                      </a:lnTo>
                      <a:lnTo>
                        <a:pt x="13101" y="5956"/>
                      </a:lnTo>
                      <a:lnTo>
                        <a:pt x="12763" y="6395"/>
                      </a:lnTo>
                      <a:lnTo>
                        <a:pt x="12180" y="6809"/>
                      </a:lnTo>
                      <a:lnTo>
                        <a:pt x="11062" y="6809"/>
                      </a:lnTo>
                      <a:lnTo>
                        <a:pt x="10698" y="6048"/>
                      </a:lnTo>
                      <a:lnTo>
                        <a:pt x="10017" y="5685"/>
                      </a:lnTo>
                      <a:lnTo>
                        <a:pt x="9630" y="5685"/>
                      </a:lnTo>
                      <a:lnTo>
                        <a:pt x="9245" y="5831"/>
                      </a:lnTo>
                      <a:lnTo>
                        <a:pt x="9033" y="6334"/>
                      </a:lnTo>
                      <a:lnTo>
                        <a:pt x="8960" y="7062"/>
                      </a:lnTo>
                      <a:lnTo>
                        <a:pt x="8525" y="7281"/>
                      </a:lnTo>
                      <a:lnTo>
                        <a:pt x="8156" y="7281"/>
                      </a:lnTo>
                      <a:lnTo>
                        <a:pt x="8379" y="623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7" name="îṥļïďe"/>
                <p:cNvSpPr/>
                <p:nvPr/>
              </p:nvSpPr>
              <p:spPr>
                <a:xfrm>
                  <a:off x="6113213" y="2199815"/>
                  <a:ext cx="112425" cy="532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934" y="952"/>
                      </a:moveTo>
                      <a:lnTo>
                        <a:pt x="10370" y="641"/>
                      </a:lnTo>
                      <a:lnTo>
                        <a:pt x="12234" y="2097"/>
                      </a:lnTo>
                      <a:lnTo>
                        <a:pt x="15066" y="3160"/>
                      </a:lnTo>
                      <a:lnTo>
                        <a:pt x="16147" y="6695"/>
                      </a:lnTo>
                      <a:lnTo>
                        <a:pt x="18442" y="8314"/>
                      </a:lnTo>
                      <a:lnTo>
                        <a:pt x="20794" y="8853"/>
                      </a:lnTo>
                      <a:lnTo>
                        <a:pt x="21600" y="11834"/>
                      </a:lnTo>
                      <a:lnTo>
                        <a:pt x="19458" y="12360"/>
                      </a:lnTo>
                      <a:cubicBezTo>
                        <a:pt x="18791" y="12394"/>
                        <a:pt x="18126" y="12502"/>
                        <a:pt x="17464" y="12684"/>
                      </a:cubicBezTo>
                      <a:cubicBezTo>
                        <a:pt x="15906" y="13112"/>
                        <a:pt x="14380" y="13946"/>
                        <a:pt x="12919" y="15166"/>
                      </a:cubicBezTo>
                      <a:lnTo>
                        <a:pt x="11078" y="16029"/>
                      </a:lnTo>
                      <a:lnTo>
                        <a:pt x="8533" y="14424"/>
                      </a:lnTo>
                      <a:lnTo>
                        <a:pt x="7428" y="18687"/>
                      </a:lnTo>
                      <a:lnTo>
                        <a:pt x="4579" y="21600"/>
                      </a:lnTo>
                      <a:lnTo>
                        <a:pt x="2559" y="21276"/>
                      </a:lnTo>
                      <a:lnTo>
                        <a:pt x="1056" y="19011"/>
                      </a:lnTo>
                      <a:lnTo>
                        <a:pt x="2007" y="15476"/>
                      </a:lnTo>
                      <a:lnTo>
                        <a:pt x="4688" y="13534"/>
                      </a:lnTo>
                      <a:lnTo>
                        <a:pt x="6215" y="13210"/>
                      </a:lnTo>
                      <a:lnTo>
                        <a:pt x="8958" y="10108"/>
                      </a:lnTo>
                      <a:lnTo>
                        <a:pt x="7794" y="6142"/>
                      </a:lnTo>
                      <a:lnTo>
                        <a:pt x="5858" y="5494"/>
                      </a:lnTo>
                      <a:lnTo>
                        <a:pt x="5090" y="9677"/>
                      </a:lnTo>
                      <a:lnTo>
                        <a:pt x="2073" y="10972"/>
                      </a:lnTo>
                      <a:lnTo>
                        <a:pt x="865" y="6884"/>
                      </a:lnTo>
                      <a:lnTo>
                        <a:pt x="0" y="3768"/>
                      </a:lnTo>
                      <a:lnTo>
                        <a:pt x="609" y="963"/>
                      </a:lnTo>
                      <a:lnTo>
                        <a:pt x="3066" y="315"/>
                      </a:lnTo>
                      <a:lnTo>
                        <a:pt x="5208" y="0"/>
                      </a:lnTo>
                      <a:lnTo>
                        <a:pt x="7934" y="95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8" name="ïṣ1ídé"/>
                <p:cNvSpPr/>
                <p:nvPr/>
              </p:nvSpPr>
              <p:spPr>
                <a:xfrm>
                  <a:off x="4532925" y="2377700"/>
                  <a:ext cx="2825395" cy="24822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31" h="21600" extrusionOk="0">
                      <a:moveTo>
                        <a:pt x="16414" y="71"/>
                      </a:moveTo>
                      <a:lnTo>
                        <a:pt x="16464" y="135"/>
                      </a:lnTo>
                      <a:lnTo>
                        <a:pt x="16565" y="167"/>
                      </a:lnTo>
                      <a:lnTo>
                        <a:pt x="16665" y="181"/>
                      </a:lnTo>
                      <a:lnTo>
                        <a:pt x="16717" y="269"/>
                      </a:lnTo>
                      <a:lnTo>
                        <a:pt x="16658" y="325"/>
                      </a:lnTo>
                      <a:lnTo>
                        <a:pt x="16608" y="422"/>
                      </a:lnTo>
                      <a:lnTo>
                        <a:pt x="16556" y="415"/>
                      </a:lnTo>
                      <a:lnTo>
                        <a:pt x="16602" y="522"/>
                      </a:lnTo>
                      <a:lnTo>
                        <a:pt x="16506" y="529"/>
                      </a:lnTo>
                      <a:lnTo>
                        <a:pt x="16552" y="633"/>
                      </a:lnTo>
                      <a:lnTo>
                        <a:pt x="16674" y="652"/>
                      </a:lnTo>
                      <a:lnTo>
                        <a:pt x="16733" y="728"/>
                      </a:lnTo>
                      <a:lnTo>
                        <a:pt x="16793" y="804"/>
                      </a:lnTo>
                      <a:lnTo>
                        <a:pt x="16893" y="790"/>
                      </a:lnTo>
                      <a:lnTo>
                        <a:pt x="17140" y="769"/>
                      </a:lnTo>
                      <a:lnTo>
                        <a:pt x="17231" y="790"/>
                      </a:lnTo>
                      <a:lnTo>
                        <a:pt x="17247" y="910"/>
                      </a:lnTo>
                      <a:lnTo>
                        <a:pt x="17199" y="972"/>
                      </a:lnTo>
                      <a:lnTo>
                        <a:pt x="17241" y="1046"/>
                      </a:lnTo>
                      <a:lnTo>
                        <a:pt x="17353" y="1217"/>
                      </a:lnTo>
                      <a:lnTo>
                        <a:pt x="17428" y="1301"/>
                      </a:lnTo>
                      <a:lnTo>
                        <a:pt x="17518" y="1382"/>
                      </a:lnTo>
                      <a:lnTo>
                        <a:pt x="17650" y="1479"/>
                      </a:lnTo>
                      <a:lnTo>
                        <a:pt x="17717" y="1571"/>
                      </a:lnTo>
                      <a:lnTo>
                        <a:pt x="17729" y="1652"/>
                      </a:lnTo>
                      <a:lnTo>
                        <a:pt x="17687" y="1715"/>
                      </a:lnTo>
                      <a:lnTo>
                        <a:pt x="17623" y="1803"/>
                      </a:lnTo>
                      <a:lnTo>
                        <a:pt x="17635" y="1900"/>
                      </a:lnTo>
                      <a:lnTo>
                        <a:pt x="17691" y="1969"/>
                      </a:lnTo>
                      <a:lnTo>
                        <a:pt x="17697" y="2091"/>
                      </a:lnTo>
                      <a:lnTo>
                        <a:pt x="17697" y="2186"/>
                      </a:lnTo>
                      <a:cubicBezTo>
                        <a:pt x="17709" y="2209"/>
                        <a:pt x="17723" y="2231"/>
                        <a:pt x="17739" y="2250"/>
                      </a:cubicBezTo>
                      <a:cubicBezTo>
                        <a:pt x="17779" y="2300"/>
                        <a:pt x="17830" y="2337"/>
                        <a:pt x="17887" y="2356"/>
                      </a:cubicBezTo>
                      <a:lnTo>
                        <a:pt x="17940" y="2493"/>
                      </a:lnTo>
                      <a:lnTo>
                        <a:pt x="17964" y="2574"/>
                      </a:lnTo>
                      <a:cubicBezTo>
                        <a:pt x="17992" y="2570"/>
                        <a:pt x="18020" y="2567"/>
                        <a:pt x="18048" y="2565"/>
                      </a:cubicBezTo>
                      <a:cubicBezTo>
                        <a:pt x="18097" y="2561"/>
                        <a:pt x="18146" y="2561"/>
                        <a:pt x="18194" y="2563"/>
                      </a:cubicBezTo>
                      <a:lnTo>
                        <a:pt x="18379" y="2690"/>
                      </a:lnTo>
                      <a:lnTo>
                        <a:pt x="18411" y="2800"/>
                      </a:lnTo>
                      <a:lnTo>
                        <a:pt x="18509" y="2904"/>
                      </a:lnTo>
                      <a:lnTo>
                        <a:pt x="18667" y="3000"/>
                      </a:lnTo>
                      <a:lnTo>
                        <a:pt x="18701" y="3084"/>
                      </a:lnTo>
                      <a:lnTo>
                        <a:pt x="18677" y="3202"/>
                      </a:lnTo>
                      <a:lnTo>
                        <a:pt x="18757" y="3276"/>
                      </a:lnTo>
                      <a:lnTo>
                        <a:pt x="18835" y="3350"/>
                      </a:lnTo>
                      <a:lnTo>
                        <a:pt x="18803" y="3518"/>
                      </a:lnTo>
                      <a:lnTo>
                        <a:pt x="18881" y="3629"/>
                      </a:lnTo>
                      <a:lnTo>
                        <a:pt x="18937" y="3672"/>
                      </a:lnTo>
                      <a:lnTo>
                        <a:pt x="19010" y="3779"/>
                      </a:lnTo>
                      <a:lnTo>
                        <a:pt x="19086" y="3878"/>
                      </a:lnTo>
                      <a:lnTo>
                        <a:pt x="19116" y="3966"/>
                      </a:lnTo>
                      <a:lnTo>
                        <a:pt x="19162" y="4057"/>
                      </a:lnTo>
                      <a:lnTo>
                        <a:pt x="19186" y="4172"/>
                      </a:lnTo>
                      <a:lnTo>
                        <a:pt x="19169" y="4285"/>
                      </a:lnTo>
                      <a:lnTo>
                        <a:pt x="19237" y="4354"/>
                      </a:lnTo>
                      <a:lnTo>
                        <a:pt x="19331" y="4386"/>
                      </a:lnTo>
                      <a:lnTo>
                        <a:pt x="19367" y="4483"/>
                      </a:lnTo>
                      <a:cubicBezTo>
                        <a:pt x="19379" y="4507"/>
                        <a:pt x="19381" y="4536"/>
                        <a:pt x="19373" y="4562"/>
                      </a:cubicBezTo>
                      <a:cubicBezTo>
                        <a:pt x="19357" y="4621"/>
                        <a:pt x="19300" y="4652"/>
                        <a:pt x="19249" y="4628"/>
                      </a:cubicBezTo>
                      <a:lnTo>
                        <a:pt x="19226" y="4488"/>
                      </a:lnTo>
                      <a:cubicBezTo>
                        <a:pt x="19216" y="4465"/>
                        <a:pt x="19204" y="4444"/>
                        <a:pt x="19190" y="4425"/>
                      </a:cubicBezTo>
                      <a:cubicBezTo>
                        <a:pt x="19161" y="4386"/>
                        <a:pt x="19123" y="4357"/>
                        <a:pt x="19098" y="4314"/>
                      </a:cubicBezTo>
                      <a:cubicBezTo>
                        <a:pt x="19074" y="4274"/>
                        <a:pt x="19064" y="4226"/>
                        <a:pt x="19068" y="4178"/>
                      </a:cubicBezTo>
                      <a:lnTo>
                        <a:pt x="19020" y="4087"/>
                      </a:lnTo>
                      <a:lnTo>
                        <a:pt x="18953" y="3930"/>
                      </a:lnTo>
                      <a:lnTo>
                        <a:pt x="18899" y="3847"/>
                      </a:lnTo>
                      <a:cubicBezTo>
                        <a:pt x="18877" y="3837"/>
                        <a:pt x="18856" y="3826"/>
                        <a:pt x="18835" y="3814"/>
                      </a:cubicBezTo>
                      <a:cubicBezTo>
                        <a:pt x="18779" y="3783"/>
                        <a:pt x="18727" y="3743"/>
                        <a:pt x="18680" y="3696"/>
                      </a:cubicBezTo>
                      <a:cubicBezTo>
                        <a:pt x="18635" y="3669"/>
                        <a:pt x="18589" y="3641"/>
                        <a:pt x="18544" y="3613"/>
                      </a:cubicBezTo>
                      <a:cubicBezTo>
                        <a:pt x="18505" y="3589"/>
                        <a:pt x="18467" y="3565"/>
                        <a:pt x="18429" y="3541"/>
                      </a:cubicBezTo>
                      <a:lnTo>
                        <a:pt x="18327" y="3437"/>
                      </a:lnTo>
                      <a:lnTo>
                        <a:pt x="18212" y="3347"/>
                      </a:lnTo>
                      <a:lnTo>
                        <a:pt x="18078" y="3183"/>
                      </a:lnTo>
                      <a:lnTo>
                        <a:pt x="17965" y="3032"/>
                      </a:lnTo>
                      <a:cubicBezTo>
                        <a:pt x="17946" y="2980"/>
                        <a:pt x="17924" y="2929"/>
                        <a:pt x="17901" y="2880"/>
                      </a:cubicBezTo>
                      <a:cubicBezTo>
                        <a:pt x="17875" y="2824"/>
                        <a:pt x="17847" y="2770"/>
                        <a:pt x="17817" y="2717"/>
                      </a:cubicBezTo>
                      <a:lnTo>
                        <a:pt x="17780" y="2636"/>
                      </a:lnTo>
                      <a:lnTo>
                        <a:pt x="17668" y="2429"/>
                      </a:lnTo>
                      <a:lnTo>
                        <a:pt x="17581" y="2204"/>
                      </a:lnTo>
                      <a:lnTo>
                        <a:pt x="17478" y="2116"/>
                      </a:lnTo>
                      <a:lnTo>
                        <a:pt x="17388" y="2005"/>
                      </a:lnTo>
                      <a:lnTo>
                        <a:pt x="17254" y="1941"/>
                      </a:lnTo>
                      <a:lnTo>
                        <a:pt x="17205" y="2005"/>
                      </a:lnTo>
                      <a:lnTo>
                        <a:pt x="17310" y="2100"/>
                      </a:lnTo>
                      <a:lnTo>
                        <a:pt x="17388" y="2190"/>
                      </a:lnTo>
                      <a:lnTo>
                        <a:pt x="17456" y="2322"/>
                      </a:lnTo>
                      <a:lnTo>
                        <a:pt x="17480" y="2412"/>
                      </a:lnTo>
                      <a:lnTo>
                        <a:pt x="17378" y="2389"/>
                      </a:lnTo>
                      <a:lnTo>
                        <a:pt x="17276" y="2492"/>
                      </a:lnTo>
                      <a:lnTo>
                        <a:pt x="17286" y="2649"/>
                      </a:lnTo>
                      <a:lnTo>
                        <a:pt x="17344" y="2737"/>
                      </a:lnTo>
                      <a:lnTo>
                        <a:pt x="17484" y="2847"/>
                      </a:lnTo>
                      <a:lnTo>
                        <a:pt x="17556" y="2903"/>
                      </a:lnTo>
                      <a:lnTo>
                        <a:pt x="17628" y="2970"/>
                      </a:lnTo>
                      <a:lnTo>
                        <a:pt x="17634" y="3113"/>
                      </a:lnTo>
                      <a:lnTo>
                        <a:pt x="17610" y="3201"/>
                      </a:lnTo>
                      <a:lnTo>
                        <a:pt x="17535" y="3256"/>
                      </a:lnTo>
                      <a:lnTo>
                        <a:pt x="17469" y="3270"/>
                      </a:lnTo>
                      <a:lnTo>
                        <a:pt x="17403" y="3318"/>
                      </a:lnTo>
                      <a:lnTo>
                        <a:pt x="17381" y="3441"/>
                      </a:lnTo>
                      <a:lnTo>
                        <a:pt x="17295" y="3608"/>
                      </a:lnTo>
                      <a:lnTo>
                        <a:pt x="17241" y="3695"/>
                      </a:lnTo>
                      <a:lnTo>
                        <a:pt x="17199" y="3823"/>
                      </a:lnTo>
                      <a:lnTo>
                        <a:pt x="17199" y="3936"/>
                      </a:lnTo>
                      <a:lnTo>
                        <a:pt x="17223" y="4093"/>
                      </a:lnTo>
                      <a:lnTo>
                        <a:pt x="17259" y="4271"/>
                      </a:lnTo>
                      <a:lnTo>
                        <a:pt x="17322" y="4484"/>
                      </a:lnTo>
                      <a:cubicBezTo>
                        <a:pt x="17335" y="4565"/>
                        <a:pt x="17344" y="4646"/>
                        <a:pt x="17348" y="4727"/>
                      </a:cubicBezTo>
                      <a:cubicBezTo>
                        <a:pt x="17351" y="4801"/>
                        <a:pt x="17351" y="4875"/>
                        <a:pt x="17348" y="4949"/>
                      </a:cubicBezTo>
                      <a:lnTo>
                        <a:pt x="17388" y="5111"/>
                      </a:lnTo>
                      <a:lnTo>
                        <a:pt x="17448" y="5118"/>
                      </a:lnTo>
                      <a:lnTo>
                        <a:pt x="17454" y="4982"/>
                      </a:lnTo>
                      <a:lnTo>
                        <a:pt x="17466" y="4852"/>
                      </a:lnTo>
                      <a:cubicBezTo>
                        <a:pt x="17490" y="4841"/>
                        <a:pt x="17516" y="4837"/>
                        <a:pt x="17542" y="4841"/>
                      </a:cubicBezTo>
                      <a:cubicBezTo>
                        <a:pt x="17595" y="4849"/>
                        <a:pt x="17641" y="4888"/>
                        <a:pt x="17663" y="4944"/>
                      </a:cubicBezTo>
                      <a:lnTo>
                        <a:pt x="17689" y="5039"/>
                      </a:lnTo>
                      <a:lnTo>
                        <a:pt x="17753" y="4984"/>
                      </a:lnTo>
                      <a:cubicBezTo>
                        <a:pt x="17717" y="4958"/>
                        <a:pt x="17713" y="4898"/>
                        <a:pt x="17747" y="4868"/>
                      </a:cubicBezTo>
                      <a:cubicBezTo>
                        <a:pt x="17781" y="4837"/>
                        <a:pt x="17827" y="4860"/>
                        <a:pt x="17870" y="4873"/>
                      </a:cubicBezTo>
                      <a:cubicBezTo>
                        <a:pt x="17910" y="4884"/>
                        <a:pt x="17952" y="4884"/>
                        <a:pt x="17992" y="4870"/>
                      </a:cubicBezTo>
                      <a:cubicBezTo>
                        <a:pt x="17989" y="4839"/>
                        <a:pt x="17981" y="4810"/>
                        <a:pt x="17968" y="4782"/>
                      </a:cubicBezTo>
                      <a:cubicBezTo>
                        <a:pt x="17948" y="4739"/>
                        <a:pt x="17917" y="4704"/>
                        <a:pt x="17880" y="4680"/>
                      </a:cubicBezTo>
                      <a:cubicBezTo>
                        <a:pt x="17876" y="4656"/>
                        <a:pt x="17886" y="4631"/>
                        <a:pt x="17904" y="4618"/>
                      </a:cubicBezTo>
                      <a:cubicBezTo>
                        <a:pt x="17948" y="4584"/>
                        <a:pt x="18007" y="4623"/>
                        <a:pt x="18004" y="4684"/>
                      </a:cubicBezTo>
                      <a:cubicBezTo>
                        <a:pt x="18055" y="4708"/>
                        <a:pt x="18104" y="4737"/>
                        <a:pt x="18150" y="4772"/>
                      </a:cubicBezTo>
                      <a:cubicBezTo>
                        <a:pt x="18186" y="4799"/>
                        <a:pt x="18219" y="4830"/>
                        <a:pt x="18251" y="4863"/>
                      </a:cubicBezTo>
                      <a:cubicBezTo>
                        <a:pt x="18300" y="4887"/>
                        <a:pt x="18346" y="4917"/>
                        <a:pt x="18389" y="4953"/>
                      </a:cubicBezTo>
                      <a:cubicBezTo>
                        <a:pt x="18451" y="5004"/>
                        <a:pt x="18505" y="5066"/>
                        <a:pt x="18550" y="5136"/>
                      </a:cubicBezTo>
                      <a:lnTo>
                        <a:pt x="18694" y="5233"/>
                      </a:lnTo>
                      <a:lnTo>
                        <a:pt x="18831" y="5331"/>
                      </a:lnTo>
                      <a:lnTo>
                        <a:pt x="18885" y="5372"/>
                      </a:lnTo>
                      <a:lnTo>
                        <a:pt x="18785" y="5419"/>
                      </a:lnTo>
                      <a:lnTo>
                        <a:pt x="18721" y="5439"/>
                      </a:lnTo>
                      <a:lnTo>
                        <a:pt x="18745" y="5534"/>
                      </a:lnTo>
                      <a:lnTo>
                        <a:pt x="18818" y="5629"/>
                      </a:lnTo>
                      <a:cubicBezTo>
                        <a:pt x="18846" y="5650"/>
                        <a:pt x="18875" y="5672"/>
                        <a:pt x="18902" y="5696"/>
                      </a:cubicBezTo>
                      <a:cubicBezTo>
                        <a:pt x="18943" y="5732"/>
                        <a:pt x="18982" y="5770"/>
                        <a:pt x="19018" y="5812"/>
                      </a:cubicBezTo>
                      <a:lnTo>
                        <a:pt x="19064" y="5895"/>
                      </a:lnTo>
                      <a:lnTo>
                        <a:pt x="19146" y="5985"/>
                      </a:lnTo>
                      <a:lnTo>
                        <a:pt x="19078" y="6032"/>
                      </a:lnTo>
                      <a:lnTo>
                        <a:pt x="19119" y="6122"/>
                      </a:lnTo>
                      <a:lnTo>
                        <a:pt x="19040" y="6150"/>
                      </a:lnTo>
                      <a:cubicBezTo>
                        <a:pt x="19009" y="6117"/>
                        <a:pt x="18983" y="6080"/>
                        <a:pt x="18962" y="6039"/>
                      </a:cubicBezTo>
                      <a:cubicBezTo>
                        <a:pt x="18929" y="5975"/>
                        <a:pt x="18910" y="5902"/>
                        <a:pt x="18870" y="5844"/>
                      </a:cubicBezTo>
                      <a:cubicBezTo>
                        <a:pt x="18844" y="5806"/>
                        <a:pt x="18810" y="5776"/>
                        <a:pt x="18771" y="5756"/>
                      </a:cubicBezTo>
                      <a:cubicBezTo>
                        <a:pt x="18741" y="5731"/>
                        <a:pt x="18713" y="5704"/>
                        <a:pt x="18687" y="5673"/>
                      </a:cubicBezTo>
                      <a:cubicBezTo>
                        <a:pt x="18643" y="5620"/>
                        <a:pt x="18606" y="5559"/>
                        <a:pt x="18578" y="5492"/>
                      </a:cubicBezTo>
                      <a:lnTo>
                        <a:pt x="18488" y="5381"/>
                      </a:lnTo>
                      <a:lnTo>
                        <a:pt x="18392" y="5256"/>
                      </a:lnTo>
                      <a:lnTo>
                        <a:pt x="18331" y="5194"/>
                      </a:lnTo>
                      <a:lnTo>
                        <a:pt x="18249" y="5214"/>
                      </a:lnTo>
                      <a:lnTo>
                        <a:pt x="18307" y="5369"/>
                      </a:lnTo>
                      <a:lnTo>
                        <a:pt x="18368" y="5536"/>
                      </a:lnTo>
                      <a:cubicBezTo>
                        <a:pt x="18417" y="5611"/>
                        <a:pt x="18466" y="5688"/>
                        <a:pt x="18512" y="5766"/>
                      </a:cubicBezTo>
                      <a:cubicBezTo>
                        <a:pt x="18547" y="5825"/>
                        <a:pt x="18581" y="5884"/>
                        <a:pt x="18614" y="5944"/>
                      </a:cubicBezTo>
                      <a:cubicBezTo>
                        <a:pt x="18617" y="6005"/>
                        <a:pt x="18623" y="6065"/>
                        <a:pt x="18632" y="6125"/>
                      </a:cubicBezTo>
                      <a:cubicBezTo>
                        <a:pt x="18654" y="6257"/>
                        <a:pt x="18693" y="6384"/>
                        <a:pt x="18749" y="6502"/>
                      </a:cubicBezTo>
                      <a:lnTo>
                        <a:pt x="18801" y="6680"/>
                      </a:lnTo>
                      <a:cubicBezTo>
                        <a:pt x="18813" y="6708"/>
                        <a:pt x="18821" y="6738"/>
                        <a:pt x="18825" y="6768"/>
                      </a:cubicBezTo>
                      <a:cubicBezTo>
                        <a:pt x="18832" y="6809"/>
                        <a:pt x="18832" y="6850"/>
                        <a:pt x="18825" y="6890"/>
                      </a:cubicBezTo>
                      <a:lnTo>
                        <a:pt x="18843" y="6999"/>
                      </a:lnTo>
                      <a:lnTo>
                        <a:pt x="18854" y="7091"/>
                      </a:lnTo>
                      <a:lnTo>
                        <a:pt x="18867" y="7202"/>
                      </a:lnTo>
                      <a:lnTo>
                        <a:pt x="18867" y="7382"/>
                      </a:lnTo>
                      <a:lnTo>
                        <a:pt x="18792" y="7535"/>
                      </a:lnTo>
                      <a:lnTo>
                        <a:pt x="18728" y="7616"/>
                      </a:lnTo>
                      <a:lnTo>
                        <a:pt x="18674" y="7664"/>
                      </a:lnTo>
                      <a:lnTo>
                        <a:pt x="18620" y="7814"/>
                      </a:lnTo>
                      <a:lnTo>
                        <a:pt x="18620" y="7957"/>
                      </a:lnTo>
                      <a:lnTo>
                        <a:pt x="18636" y="8094"/>
                      </a:lnTo>
                      <a:lnTo>
                        <a:pt x="18646" y="8230"/>
                      </a:lnTo>
                      <a:lnTo>
                        <a:pt x="18640" y="8352"/>
                      </a:lnTo>
                      <a:lnTo>
                        <a:pt x="18598" y="8494"/>
                      </a:lnTo>
                      <a:lnTo>
                        <a:pt x="18552" y="8660"/>
                      </a:lnTo>
                      <a:lnTo>
                        <a:pt x="18594" y="8750"/>
                      </a:lnTo>
                      <a:lnTo>
                        <a:pt x="18686" y="8803"/>
                      </a:lnTo>
                      <a:lnTo>
                        <a:pt x="18784" y="8859"/>
                      </a:lnTo>
                      <a:lnTo>
                        <a:pt x="18864" y="8944"/>
                      </a:lnTo>
                      <a:lnTo>
                        <a:pt x="18992" y="8987"/>
                      </a:lnTo>
                      <a:lnTo>
                        <a:pt x="19058" y="9091"/>
                      </a:lnTo>
                      <a:lnTo>
                        <a:pt x="19149" y="9188"/>
                      </a:lnTo>
                      <a:lnTo>
                        <a:pt x="19187" y="9299"/>
                      </a:lnTo>
                      <a:lnTo>
                        <a:pt x="19193" y="9438"/>
                      </a:lnTo>
                      <a:lnTo>
                        <a:pt x="19203" y="9524"/>
                      </a:lnTo>
                      <a:lnTo>
                        <a:pt x="19175" y="9637"/>
                      </a:lnTo>
                      <a:lnTo>
                        <a:pt x="19129" y="9732"/>
                      </a:lnTo>
                      <a:lnTo>
                        <a:pt x="19099" y="9850"/>
                      </a:lnTo>
                      <a:lnTo>
                        <a:pt x="18968" y="9944"/>
                      </a:lnTo>
                      <a:lnTo>
                        <a:pt x="19059" y="10011"/>
                      </a:lnTo>
                      <a:lnTo>
                        <a:pt x="19121" y="9983"/>
                      </a:lnTo>
                      <a:lnTo>
                        <a:pt x="19127" y="10076"/>
                      </a:lnTo>
                      <a:lnTo>
                        <a:pt x="19069" y="10158"/>
                      </a:lnTo>
                      <a:lnTo>
                        <a:pt x="18953" y="10089"/>
                      </a:lnTo>
                      <a:lnTo>
                        <a:pt x="18919" y="10033"/>
                      </a:lnTo>
                      <a:lnTo>
                        <a:pt x="18849" y="9950"/>
                      </a:lnTo>
                      <a:lnTo>
                        <a:pt x="18833" y="9869"/>
                      </a:lnTo>
                      <a:lnTo>
                        <a:pt x="18833" y="9755"/>
                      </a:lnTo>
                      <a:lnTo>
                        <a:pt x="18809" y="9603"/>
                      </a:lnTo>
                      <a:lnTo>
                        <a:pt x="18773" y="9548"/>
                      </a:lnTo>
                      <a:lnTo>
                        <a:pt x="18677" y="9409"/>
                      </a:lnTo>
                      <a:cubicBezTo>
                        <a:pt x="18683" y="9382"/>
                        <a:pt x="18683" y="9354"/>
                        <a:pt x="18677" y="9328"/>
                      </a:cubicBezTo>
                      <a:cubicBezTo>
                        <a:pt x="18660" y="9261"/>
                        <a:pt x="18608" y="9215"/>
                        <a:pt x="18548" y="9214"/>
                      </a:cubicBezTo>
                      <a:lnTo>
                        <a:pt x="18524" y="9283"/>
                      </a:lnTo>
                      <a:lnTo>
                        <a:pt x="18439" y="9274"/>
                      </a:lnTo>
                      <a:lnTo>
                        <a:pt x="18391" y="9170"/>
                      </a:lnTo>
                      <a:lnTo>
                        <a:pt x="18360" y="9077"/>
                      </a:lnTo>
                      <a:lnTo>
                        <a:pt x="18312" y="8980"/>
                      </a:lnTo>
                      <a:lnTo>
                        <a:pt x="18254" y="8947"/>
                      </a:lnTo>
                      <a:lnTo>
                        <a:pt x="18202" y="8991"/>
                      </a:lnTo>
                      <a:lnTo>
                        <a:pt x="18126" y="9125"/>
                      </a:lnTo>
                      <a:lnTo>
                        <a:pt x="18116" y="9208"/>
                      </a:lnTo>
                      <a:lnTo>
                        <a:pt x="18045" y="9240"/>
                      </a:lnTo>
                      <a:cubicBezTo>
                        <a:pt x="18021" y="9248"/>
                        <a:pt x="17999" y="9265"/>
                        <a:pt x="17983" y="9289"/>
                      </a:cubicBezTo>
                      <a:cubicBezTo>
                        <a:pt x="17962" y="9320"/>
                        <a:pt x="17954" y="9359"/>
                        <a:pt x="17959" y="9398"/>
                      </a:cubicBezTo>
                      <a:lnTo>
                        <a:pt x="17889" y="9432"/>
                      </a:lnTo>
                      <a:lnTo>
                        <a:pt x="17865" y="9316"/>
                      </a:lnTo>
                      <a:cubicBezTo>
                        <a:pt x="17861" y="9286"/>
                        <a:pt x="17857" y="9256"/>
                        <a:pt x="17853" y="9226"/>
                      </a:cubicBezTo>
                      <a:cubicBezTo>
                        <a:pt x="17848" y="9184"/>
                        <a:pt x="17844" y="9142"/>
                        <a:pt x="17841" y="9101"/>
                      </a:cubicBezTo>
                      <a:lnTo>
                        <a:pt x="17811" y="8978"/>
                      </a:lnTo>
                      <a:lnTo>
                        <a:pt x="17699" y="8957"/>
                      </a:lnTo>
                      <a:lnTo>
                        <a:pt x="17699" y="9133"/>
                      </a:lnTo>
                      <a:lnTo>
                        <a:pt x="17676" y="9240"/>
                      </a:lnTo>
                      <a:lnTo>
                        <a:pt x="17580" y="9434"/>
                      </a:lnTo>
                      <a:lnTo>
                        <a:pt x="17522" y="9539"/>
                      </a:lnTo>
                      <a:lnTo>
                        <a:pt x="17459" y="9624"/>
                      </a:lnTo>
                      <a:lnTo>
                        <a:pt x="17500" y="9711"/>
                      </a:lnTo>
                      <a:lnTo>
                        <a:pt x="17578" y="9707"/>
                      </a:lnTo>
                      <a:lnTo>
                        <a:pt x="17646" y="9700"/>
                      </a:lnTo>
                      <a:lnTo>
                        <a:pt x="17712" y="9756"/>
                      </a:lnTo>
                      <a:lnTo>
                        <a:pt x="17786" y="9835"/>
                      </a:lnTo>
                      <a:lnTo>
                        <a:pt x="17826" y="9786"/>
                      </a:lnTo>
                      <a:lnTo>
                        <a:pt x="17866" y="9664"/>
                      </a:lnTo>
                      <a:lnTo>
                        <a:pt x="17963" y="9602"/>
                      </a:lnTo>
                      <a:lnTo>
                        <a:pt x="18083" y="9636"/>
                      </a:lnTo>
                      <a:lnTo>
                        <a:pt x="18197" y="9616"/>
                      </a:lnTo>
                      <a:lnTo>
                        <a:pt x="18276" y="9680"/>
                      </a:lnTo>
                      <a:cubicBezTo>
                        <a:pt x="18282" y="9705"/>
                        <a:pt x="18281" y="9731"/>
                        <a:pt x="18274" y="9755"/>
                      </a:cubicBezTo>
                      <a:cubicBezTo>
                        <a:pt x="18257" y="9808"/>
                        <a:pt x="18210" y="9840"/>
                        <a:pt x="18162" y="9833"/>
                      </a:cubicBezTo>
                      <a:cubicBezTo>
                        <a:pt x="18155" y="9874"/>
                        <a:pt x="18147" y="9915"/>
                        <a:pt x="18138" y="9956"/>
                      </a:cubicBezTo>
                      <a:cubicBezTo>
                        <a:pt x="18126" y="10010"/>
                        <a:pt x="18112" y="10063"/>
                        <a:pt x="18097" y="10116"/>
                      </a:cubicBezTo>
                      <a:cubicBezTo>
                        <a:pt x="18086" y="10143"/>
                        <a:pt x="18072" y="10169"/>
                        <a:pt x="18057" y="10194"/>
                      </a:cubicBezTo>
                      <a:cubicBezTo>
                        <a:pt x="18040" y="10224"/>
                        <a:pt x="18020" y="10252"/>
                        <a:pt x="17997" y="10277"/>
                      </a:cubicBezTo>
                      <a:cubicBezTo>
                        <a:pt x="17998" y="10320"/>
                        <a:pt x="18013" y="10362"/>
                        <a:pt x="18040" y="10393"/>
                      </a:cubicBezTo>
                      <a:cubicBezTo>
                        <a:pt x="18064" y="10421"/>
                        <a:pt x="18096" y="10439"/>
                        <a:pt x="18130" y="10444"/>
                      </a:cubicBezTo>
                      <a:lnTo>
                        <a:pt x="18237" y="10513"/>
                      </a:lnTo>
                      <a:lnTo>
                        <a:pt x="18339" y="10605"/>
                      </a:lnTo>
                      <a:lnTo>
                        <a:pt x="18405" y="10695"/>
                      </a:lnTo>
                      <a:lnTo>
                        <a:pt x="18507" y="10743"/>
                      </a:lnTo>
                      <a:lnTo>
                        <a:pt x="18585" y="10812"/>
                      </a:lnTo>
                      <a:lnTo>
                        <a:pt x="18660" y="10944"/>
                      </a:lnTo>
                      <a:lnTo>
                        <a:pt x="18643" y="11076"/>
                      </a:lnTo>
                      <a:lnTo>
                        <a:pt x="18626" y="11201"/>
                      </a:lnTo>
                      <a:lnTo>
                        <a:pt x="18690" y="11249"/>
                      </a:lnTo>
                      <a:lnTo>
                        <a:pt x="18770" y="11159"/>
                      </a:lnTo>
                      <a:lnTo>
                        <a:pt x="18844" y="11280"/>
                      </a:lnTo>
                      <a:lnTo>
                        <a:pt x="18844" y="11534"/>
                      </a:lnTo>
                      <a:cubicBezTo>
                        <a:pt x="18847" y="11572"/>
                        <a:pt x="18847" y="11611"/>
                        <a:pt x="18844" y="11650"/>
                      </a:cubicBezTo>
                      <a:cubicBezTo>
                        <a:pt x="18838" y="11724"/>
                        <a:pt x="18821" y="11797"/>
                        <a:pt x="18794" y="11865"/>
                      </a:cubicBezTo>
                      <a:lnTo>
                        <a:pt x="18788" y="11992"/>
                      </a:lnTo>
                      <a:lnTo>
                        <a:pt x="18778" y="12087"/>
                      </a:lnTo>
                      <a:lnTo>
                        <a:pt x="18754" y="12223"/>
                      </a:lnTo>
                      <a:lnTo>
                        <a:pt x="18761" y="12362"/>
                      </a:lnTo>
                      <a:lnTo>
                        <a:pt x="18748" y="12524"/>
                      </a:lnTo>
                      <a:cubicBezTo>
                        <a:pt x="18728" y="12562"/>
                        <a:pt x="18711" y="12603"/>
                        <a:pt x="18696" y="12644"/>
                      </a:cubicBezTo>
                      <a:cubicBezTo>
                        <a:pt x="18677" y="12700"/>
                        <a:pt x="18663" y="12759"/>
                        <a:pt x="18654" y="12818"/>
                      </a:cubicBezTo>
                      <a:lnTo>
                        <a:pt x="18618" y="12978"/>
                      </a:lnTo>
                      <a:lnTo>
                        <a:pt x="18584" y="13112"/>
                      </a:lnTo>
                      <a:lnTo>
                        <a:pt x="18538" y="13262"/>
                      </a:lnTo>
                      <a:lnTo>
                        <a:pt x="18492" y="13364"/>
                      </a:lnTo>
                      <a:lnTo>
                        <a:pt x="18426" y="13433"/>
                      </a:lnTo>
                      <a:lnTo>
                        <a:pt x="18368" y="13467"/>
                      </a:lnTo>
                      <a:lnTo>
                        <a:pt x="18254" y="13522"/>
                      </a:lnTo>
                      <a:lnTo>
                        <a:pt x="18200" y="13571"/>
                      </a:lnTo>
                      <a:lnTo>
                        <a:pt x="18073" y="13728"/>
                      </a:lnTo>
                      <a:lnTo>
                        <a:pt x="17997" y="13832"/>
                      </a:lnTo>
                      <a:lnTo>
                        <a:pt x="17882" y="13943"/>
                      </a:lnTo>
                      <a:lnTo>
                        <a:pt x="17824" y="13982"/>
                      </a:lnTo>
                      <a:lnTo>
                        <a:pt x="17663" y="14056"/>
                      </a:lnTo>
                      <a:lnTo>
                        <a:pt x="17593" y="14135"/>
                      </a:lnTo>
                      <a:lnTo>
                        <a:pt x="17520" y="14269"/>
                      </a:lnTo>
                      <a:lnTo>
                        <a:pt x="17593" y="14387"/>
                      </a:lnTo>
                      <a:lnTo>
                        <a:pt x="17677" y="14527"/>
                      </a:lnTo>
                      <a:lnTo>
                        <a:pt x="17643" y="14626"/>
                      </a:lnTo>
                      <a:lnTo>
                        <a:pt x="17636" y="14768"/>
                      </a:lnTo>
                      <a:lnTo>
                        <a:pt x="17568" y="14904"/>
                      </a:lnTo>
                      <a:lnTo>
                        <a:pt x="17436" y="15018"/>
                      </a:lnTo>
                      <a:cubicBezTo>
                        <a:pt x="17409" y="15023"/>
                        <a:pt x="17382" y="15020"/>
                        <a:pt x="17358" y="15008"/>
                      </a:cubicBezTo>
                      <a:cubicBezTo>
                        <a:pt x="17303" y="14984"/>
                        <a:pt x="17265" y="14924"/>
                        <a:pt x="17262" y="14857"/>
                      </a:cubicBezTo>
                      <a:cubicBezTo>
                        <a:pt x="17265" y="14804"/>
                        <a:pt x="17277" y="14752"/>
                        <a:pt x="17296" y="14704"/>
                      </a:cubicBezTo>
                      <a:cubicBezTo>
                        <a:pt x="17318" y="14649"/>
                        <a:pt x="17350" y="14599"/>
                        <a:pt x="17390" y="14559"/>
                      </a:cubicBezTo>
                      <a:lnTo>
                        <a:pt x="17402" y="14408"/>
                      </a:lnTo>
                      <a:lnTo>
                        <a:pt x="17350" y="14299"/>
                      </a:lnTo>
                      <a:lnTo>
                        <a:pt x="17205" y="14265"/>
                      </a:lnTo>
                      <a:lnTo>
                        <a:pt x="17099" y="14410"/>
                      </a:lnTo>
                      <a:cubicBezTo>
                        <a:pt x="17077" y="14469"/>
                        <a:pt x="17043" y="14522"/>
                        <a:pt x="17001" y="14563"/>
                      </a:cubicBezTo>
                      <a:cubicBezTo>
                        <a:pt x="16963" y="14600"/>
                        <a:pt x="16919" y="14627"/>
                        <a:pt x="16872" y="14644"/>
                      </a:cubicBezTo>
                      <a:lnTo>
                        <a:pt x="16764" y="14827"/>
                      </a:lnTo>
                      <a:lnTo>
                        <a:pt x="16758" y="14963"/>
                      </a:lnTo>
                      <a:lnTo>
                        <a:pt x="16816" y="15102"/>
                      </a:lnTo>
                      <a:lnTo>
                        <a:pt x="16917" y="15189"/>
                      </a:lnTo>
                      <a:lnTo>
                        <a:pt x="16995" y="15259"/>
                      </a:lnTo>
                      <a:lnTo>
                        <a:pt x="17164" y="15392"/>
                      </a:lnTo>
                      <a:lnTo>
                        <a:pt x="17290" y="15494"/>
                      </a:lnTo>
                      <a:lnTo>
                        <a:pt x="17357" y="15555"/>
                      </a:lnTo>
                      <a:lnTo>
                        <a:pt x="17423" y="15686"/>
                      </a:lnTo>
                      <a:lnTo>
                        <a:pt x="17495" y="15781"/>
                      </a:lnTo>
                      <a:lnTo>
                        <a:pt x="17557" y="15857"/>
                      </a:lnTo>
                      <a:lnTo>
                        <a:pt x="17611" y="15968"/>
                      </a:lnTo>
                      <a:lnTo>
                        <a:pt x="17617" y="16099"/>
                      </a:lnTo>
                      <a:lnTo>
                        <a:pt x="17637" y="16277"/>
                      </a:lnTo>
                      <a:lnTo>
                        <a:pt x="17613" y="16444"/>
                      </a:lnTo>
                      <a:lnTo>
                        <a:pt x="17583" y="16550"/>
                      </a:lnTo>
                      <a:lnTo>
                        <a:pt x="17433" y="16695"/>
                      </a:lnTo>
                      <a:lnTo>
                        <a:pt x="17264" y="16800"/>
                      </a:lnTo>
                      <a:lnTo>
                        <a:pt x="17168" y="16910"/>
                      </a:lnTo>
                      <a:cubicBezTo>
                        <a:pt x="17158" y="16955"/>
                        <a:pt x="17146" y="16999"/>
                        <a:pt x="17134" y="17042"/>
                      </a:cubicBezTo>
                      <a:cubicBezTo>
                        <a:pt x="17110" y="17127"/>
                        <a:pt x="17082" y="17210"/>
                        <a:pt x="17050" y="17292"/>
                      </a:cubicBezTo>
                      <a:lnTo>
                        <a:pt x="16971" y="17416"/>
                      </a:lnTo>
                      <a:lnTo>
                        <a:pt x="16887" y="17476"/>
                      </a:lnTo>
                      <a:lnTo>
                        <a:pt x="16831" y="17382"/>
                      </a:lnTo>
                      <a:cubicBezTo>
                        <a:pt x="16842" y="17347"/>
                        <a:pt x="16850" y="17310"/>
                        <a:pt x="16855" y="17273"/>
                      </a:cubicBezTo>
                      <a:cubicBezTo>
                        <a:pt x="16863" y="17213"/>
                        <a:pt x="16863" y="17153"/>
                        <a:pt x="16855" y="17093"/>
                      </a:cubicBezTo>
                      <a:lnTo>
                        <a:pt x="16716" y="17130"/>
                      </a:lnTo>
                      <a:cubicBezTo>
                        <a:pt x="16720" y="17165"/>
                        <a:pt x="16703" y="17199"/>
                        <a:pt x="16674" y="17213"/>
                      </a:cubicBezTo>
                      <a:cubicBezTo>
                        <a:pt x="16638" y="17230"/>
                        <a:pt x="16597" y="17212"/>
                        <a:pt x="16581" y="17171"/>
                      </a:cubicBezTo>
                      <a:lnTo>
                        <a:pt x="16484" y="17088"/>
                      </a:lnTo>
                      <a:lnTo>
                        <a:pt x="16420" y="16906"/>
                      </a:lnTo>
                      <a:lnTo>
                        <a:pt x="16345" y="16885"/>
                      </a:lnTo>
                      <a:lnTo>
                        <a:pt x="16272" y="16837"/>
                      </a:lnTo>
                      <a:cubicBezTo>
                        <a:pt x="16239" y="16823"/>
                        <a:pt x="16205" y="16811"/>
                        <a:pt x="16170" y="16802"/>
                      </a:cubicBezTo>
                      <a:cubicBezTo>
                        <a:pt x="16116" y="16788"/>
                        <a:pt x="16061" y="16781"/>
                        <a:pt x="16005" y="16781"/>
                      </a:cubicBezTo>
                      <a:cubicBezTo>
                        <a:pt x="15991" y="16748"/>
                        <a:pt x="15965" y="16723"/>
                        <a:pt x="15934" y="16714"/>
                      </a:cubicBezTo>
                      <a:cubicBezTo>
                        <a:pt x="15886" y="16700"/>
                        <a:pt x="15835" y="16726"/>
                        <a:pt x="15811" y="16776"/>
                      </a:cubicBezTo>
                      <a:lnTo>
                        <a:pt x="15872" y="16973"/>
                      </a:lnTo>
                      <a:cubicBezTo>
                        <a:pt x="15869" y="17007"/>
                        <a:pt x="15863" y="17041"/>
                        <a:pt x="15854" y="17074"/>
                      </a:cubicBezTo>
                      <a:cubicBezTo>
                        <a:pt x="15840" y="17130"/>
                        <a:pt x="15819" y="17183"/>
                        <a:pt x="15792" y="17232"/>
                      </a:cubicBezTo>
                      <a:lnTo>
                        <a:pt x="15763" y="17357"/>
                      </a:lnTo>
                      <a:lnTo>
                        <a:pt x="15740" y="17479"/>
                      </a:lnTo>
                      <a:lnTo>
                        <a:pt x="15788" y="17534"/>
                      </a:lnTo>
                      <a:lnTo>
                        <a:pt x="15856" y="17571"/>
                      </a:lnTo>
                      <a:lnTo>
                        <a:pt x="15904" y="17640"/>
                      </a:lnTo>
                      <a:lnTo>
                        <a:pt x="16048" y="17874"/>
                      </a:lnTo>
                      <a:lnTo>
                        <a:pt x="16109" y="17999"/>
                      </a:lnTo>
                      <a:lnTo>
                        <a:pt x="16227" y="17999"/>
                      </a:lnTo>
                      <a:lnTo>
                        <a:pt x="16289" y="17992"/>
                      </a:lnTo>
                      <a:lnTo>
                        <a:pt x="16383" y="18054"/>
                      </a:lnTo>
                      <a:lnTo>
                        <a:pt x="16450" y="18110"/>
                      </a:lnTo>
                      <a:lnTo>
                        <a:pt x="16524" y="18154"/>
                      </a:lnTo>
                      <a:lnTo>
                        <a:pt x="16592" y="18218"/>
                      </a:lnTo>
                      <a:lnTo>
                        <a:pt x="16628" y="18311"/>
                      </a:lnTo>
                      <a:lnTo>
                        <a:pt x="16662" y="18452"/>
                      </a:lnTo>
                      <a:lnTo>
                        <a:pt x="16732" y="18566"/>
                      </a:lnTo>
                      <a:lnTo>
                        <a:pt x="16780" y="18628"/>
                      </a:lnTo>
                      <a:lnTo>
                        <a:pt x="16815" y="18695"/>
                      </a:lnTo>
                      <a:lnTo>
                        <a:pt x="16927" y="18920"/>
                      </a:lnTo>
                      <a:lnTo>
                        <a:pt x="16981" y="18961"/>
                      </a:lnTo>
                      <a:lnTo>
                        <a:pt x="16965" y="19077"/>
                      </a:lnTo>
                      <a:lnTo>
                        <a:pt x="16973" y="19201"/>
                      </a:lnTo>
                      <a:lnTo>
                        <a:pt x="16903" y="19278"/>
                      </a:lnTo>
                      <a:cubicBezTo>
                        <a:pt x="16882" y="19321"/>
                        <a:pt x="16837" y="19340"/>
                        <a:pt x="16796" y="19323"/>
                      </a:cubicBezTo>
                      <a:cubicBezTo>
                        <a:pt x="16774" y="19314"/>
                        <a:pt x="16756" y="19296"/>
                        <a:pt x="16746" y="19273"/>
                      </a:cubicBezTo>
                      <a:cubicBezTo>
                        <a:pt x="16736" y="19250"/>
                        <a:pt x="16733" y="19223"/>
                        <a:pt x="16740" y="19196"/>
                      </a:cubicBezTo>
                      <a:lnTo>
                        <a:pt x="16722" y="19351"/>
                      </a:lnTo>
                      <a:lnTo>
                        <a:pt x="16764" y="19424"/>
                      </a:lnTo>
                      <a:lnTo>
                        <a:pt x="16881" y="19424"/>
                      </a:lnTo>
                      <a:lnTo>
                        <a:pt x="16939" y="19512"/>
                      </a:lnTo>
                      <a:lnTo>
                        <a:pt x="16985" y="19572"/>
                      </a:lnTo>
                      <a:lnTo>
                        <a:pt x="17053" y="19471"/>
                      </a:lnTo>
                      <a:lnTo>
                        <a:pt x="17192" y="19424"/>
                      </a:lnTo>
                      <a:lnTo>
                        <a:pt x="17240" y="19524"/>
                      </a:lnTo>
                      <a:lnTo>
                        <a:pt x="17380" y="19549"/>
                      </a:lnTo>
                      <a:lnTo>
                        <a:pt x="17456" y="19452"/>
                      </a:lnTo>
                      <a:cubicBezTo>
                        <a:pt x="17476" y="19409"/>
                        <a:pt x="17517" y="19384"/>
                        <a:pt x="17559" y="19389"/>
                      </a:cubicBezTo>
                      <a:cubicBezTo>
                        <a:pt x="17608" y="19395"/>
                        <a:pt x="17647" y="19439"/>
                        <a:pt x="17653" y="19496"/>
                      </a:cubicBezTo>
                      <a:lnTo>
                        <a:pt x="17540" y="19602"/>
                      </a:lnTo>
                      <a:lnTo>
                        <a:pt x="17332" y="19651"/>
                      </a:lnTo>
                      <a:lnTo>
                        <a:pt x="17249" y="19678"/>
                      </a:lnTo>
                      <a:cubicBezTo>
                        <a:pt x="17248" y="19715"/>
                        <a:pt x="17246" y="19752"/>
                        <a:pt x="17243" y="19789"/>
                      </a:cubicBezTo>
                      <a:cubicBezTo>
                        <a:pt x="17239" y="19830"/>
                        <a:pt x="17233" y="19870"/>
                        <a:pt x="17224" y="19910"/>
                      </a:cubicBezTo>
                      <a:cubicBezTo>
                        <a:pt x="17200" y="19939"/>
                        <a:pt x="17182" y="19976"/>
                        <a:pt x="17175" y="20016"/>
                      </a:cubicBezTo>
                      <a:cubicBezTo>
                        <a:pt x="17167" y="20055"/>
                        <a:pt x="17168" y="20096"/>
                        <a:pt x="17179" y="20134"/>
                      </a:cubicBezTo>
                      <a:cubicBezTo>
                        <a:pt x="17194" y="20153"/>
                        <a:pt x="17215" y="20164"/>
                        <a:pt x="17237" y="20166"/>
                      </a:cubicBezTo>
                      <a:cubicBezTo>
                        <a:pt x="17273" y="20170"/>
                        <a:pt x="17306" y="20148"/>
                        <a:pt x="17339" y="20132"/>
                      </a:cubicBezTo>
                      <a:cubicBezTo>
                        <a:pt x="17390" y="20106"/>
                        <a:pt x="17443" y="20090"/>
                        <a:pt x="17498" y="20085"/>
                      </a:cubicBezTo>
                      <a:lnTo>
                        <a:pt x="17633" y="20097"/>
                      </a:lnTo>
                      <a:lnTo>
                        <a:pt x="17739" y="20097"/>
                      </a:lnTo>
                      <a:lnTo>
                        <a:pt x="17853" y="20055"/>
                      </a:lnTo>
                      <a:lnTo>
                        <a:pt x="17928" y="20016"/>
                      </a:lnTo>
                      <a:lnTo>
                        <a:pt x="18088" y="19882"/>
                      </a:lnTo>
                      <a:lnTo>
                        <a:pt x="18190" y="19861"/>
                      </a:lnTo>
                      <a:lnTo>
                        <a:pt x="18338" y="19813"/>
                      </a:lnTo>
                      <a:lnTo>
                        <a:pt x="18437" y="19787"/>
                      </a:lnTo>
                      <a:lnTo>
                        <a:pt x="18586" y="19718"/>
                      </a:lnTo>
                      <a:lnTo>
                        <a:pt x="18676" y="19738"/>
                      </a:lnTo>
                      <a:lnTo>
                        <a:pt x="18731" y="19812"/>
                      </a:lnTo>
                      <a:lnTo>
                        <a:pt x="18828" y="19784"/>
                      </a:lnTo>
                      <a:lnTo>
                        <a:pt x="18946" y="19749"/>
                      </a:lnTo>
                      <a:lnTo>
                        <a:pt x="19089" y="19668"/>
                      </a:lnTo>
                      <a:lnTo>
                        <a:pt x="19189" y="19585"/>
                      </a:lnTo>
                      <a:lnTo>
                        <a:pt x="19342" y="19469"/>
                      </a:lnTo>
                      <a:lnTo>
                        <a:pt x="19486" y="19425"/>
                      </a:lnTo>
                      <a:lnTo>
                        <a:pt x="19602" y="19377"/>
                      </a:lnTo>
                      <a:lnTo>
                        <a:pt x="19649" y="19317"/>
                      </a:lnTo>
                      <a:lnTo>
                        <a:pt x="19713" y="19254"/>
                      </a:lnTo>
                      <a:lnTo>
                        <a:pt x="19775" y="19215"/>
                      </a:lnTo>
                      <a:lnTo>
                        <a:pt x="19939" y="19129"/>
                      </a:lnTo>
                      <a:lnTo>
                        <a:pt x="19999" y="19053"/>
                      </a:lnTo>
                      <a:lnTo>
                        <a:pt x="20069" y="18977"/>
                      </a:lnTo>
                      <a:cubicBezTo>
                        <a:pt x="20101" y="18956"/>
                        <a:pt x="20134" y="18937"/>
                        <a:pt x="20167" y="18919"/>
                      </a:cubicBezTo>
                      <a:cubicBezTo>
                        <a:pt x="20238" y="18881"/>
                        <a:pt x="20311" y="18849"/>
                        <a:pt x="20386" y="18824"/>
                      </a:cubicBezTo>
                      <a:lnTo>
                        <a:pt x="20450" y="18785"/>
                      </a:lnTo>
                      <a:lnTo>
                        <a:pt x="20516" y="18669"/>
                      </a:lnTo>
                      <a:cubicBezTo>
                        <a:pt x="20515" y="18643"/>
                        <a:pt x="20519" y="18617"/>
                        <a:pt x="20528" y="18593"/>
                      </a:cubicBezTo>
                      <a:cubicBezTo>
                        <a:pt x="20549" y="18541"/>
                        <a:pt x="20591" y="18504"/>
                        <a:pt x="20641" y="18496"/>
                      </a:cubicBezTo>
                      <a:cubicBezTo>
                        <a:pt x="20669" y="18494"/>
                        <a:pt x="20697" y="18487"/>
                        <a:pt x="20723" y="18475"/>
                      </a:cubicBezTo>
                      <a:cubicBezTo>
                        <a:pt x="20775" y="18452"/>
                        <a:pt x="20819" y="18410"/>
                        <a:pt x="20850" y="18357"/>
                      </a:cubicBezTo>
                      <a:lnTo>
                        <a:pt x="20910" y="18315"/>
                      </a:lnTo>
                      <a:lnTo>
                        <a:pt x="20982" y="18211"/>
                      </a:lnTo>
                      <a:lnTo>
                        <a:pt x="21046" y="18112"/>
                      </a:lnTo>
                      <a:cubicBezTo>
                        <a:pt x="21062" y="18061"/>
                        <a:pt x="21082" y="18012"/>
                        <a:pt x="21106" y="17966"/>
                      </a:cubicBezTo>
                      <a:cubicBezTo>
                        <a:pt x="21136" y="17909"/>
                        <a:pt x="21173" y="17857"/>
                        <a:pt x="21214" y="17811"/>
                      </a:cubicBezTo>
                      <a:lnTo>
                        <a:pt x="21331" y="17756"/>
                      </a:lnTo>
                      <a:lnTo>
                        <a:pt x="21303" y="17850"/>
                      </a:lnTo>
                      <a:cubicBezTo>
                        <a:pt x="21282" y="17880"/>
                        <a:pt x="21261" y="17910"/>
                        <a:pt x="21240" y="17941"/>
                      </a:cubicBezTo>
                      <a:cubicBezTo>
                        <a:pt x="21206" y="17991"/>
                        <a:pt x="21173" y="18042"/>
                        <a:pt x="21140" y="18093"/>
                      </a:cubicBezTo>
                      <a:cubicBezTo>
                        <a:pt x="21111" y="18137"/>
                        <a:pt x="21081" y="18180"/>
                        <a:pt x="21049" y="18221"/>
                      </a:cubicBezTo>
                      <a:cubicBezTo>
                        <a:pt x="20946" y="18353"/>
                        <a:pt x="20827" y="18468"/>
                        <a:pt x="20695" y="18561"/>
                      </a:cubicBezTo>
                      <a:lnTo>
                        <a:pt x="20598" y="18658"/>
                      </a:lnTo>
                      <a:cubicBezTo>
                        <a:pt x="20607" y="18693"/>
                        <a:pt x="20609" y="18730"/>
                        <a:pt x="20604" y="18766"/>
                      </a:cubicBezTo>
                      <a:cubicBezTo>
                        <a:pt x="20588" y="18879"/>
                        <a:pt x="20510" y="18966"/>
                        <a:pt x="20411" y="18979"/>
                      </a:cubicBezTo>
                      <a:cubicBezTo>
                        <a:pt x="20376" y="19034"/>
                        <a:pt x="20343" y="19091"/>
                        <a:pt x="20311" y="19148"/>
                      </a:cubicBezTo>
                      <a:cubicBezTo>
                        <a:pt x="20282" y="19202"/>
                        <a:pt x="20253" y="19256"/>
                        <a:pt x="20215" y="19301"/>
                      </a:cubicBezTo>
                      <a:cubicBezTo>
                        <a:pt x="20184" y="19336"/>
                        <a:pt x="20148" y="19363"/>
                        <a:pt x="20108" y="19382"/>
                      </a:cubicBezTo>
                      <a:lnTo>
                        <a:pt x="19940" y="19354"/>
                      </a:lnTo>
                      <a:lnTo>
                        <a:pt x="20080" y="19165"/>
                      </a:lnTo>
                      <a:lnTo>
                        <a:pt x="20174" y="19137"/>
                      </a:lnTo>
                      <a:lnTo>
                        <a:pt x="20262" y="19012"/>
                      </a:lnTo>
                      <a:lnTo>
                        <a:pt x="20148" y="19047"/>
                      </a:lnTo>
                      <a:lnTo>
                        <a:pt x="20078" y="19082"/>
                      </a:lnTo>
                      <a:lnTo>
                        <a:pt x="19988" y="19179"/>
                      </a:lnTo>
                      <a:cubicBezTo>
                        <a:pt x="19967" y="19209"/>
                        <a:pt x="19943" y="19237"/>
                        <a:pt x="19916" y="19262"/>
                      </a:cubicBezTo>
                      <a:cubicBezTo>
                        <a:pt x="19878" y="19297"/>
                        <a:pt x="19835" y="19324"/>
                        <a:pt x="19791" y="19350"/>
                      </a:cubicBezTo>
                      <a:cubicBezTo>
                        <a:pt x="19751" y="19374"/>
                        <a:pt x="19711" y="19397"/>
                        <a:pt x="19671" y="19419"/>
                      </a:cubicBezTo>
                      <a:lnTo>
                        <a:pt x="19578" y="19463"/>
                      </a:lnTo>
                      <a:lnTo>
                        <a:pt x="19444" y="19530"/>
                      </a:lnTo>
                      <a:lnTo>
                        <a:pt x="19322" y="19620"/>
                      </a:lnTo>
                      <a:cubicBezTo>
                        <a:pt x="19275" y="19676"/>
                        <a:pt x="19222" y="19724"/>
                        <a:pt x="19165" y="19763"/>
                      </a:cubicBezTo>
                      <a:cubicBezTo>
                        <a:pt x="19107" y="19803"/>
                        <a:pt x="19045" y="19833"/>
                        <a:pt x="18980" y="19854"/>
                      </a:cubicBezTo>
                      <a:cubicBezTo>
                        <a:pt x="18942" y="19865"/>
                        <a:pt x="18904" y="19876"/>
                        <a:pt x="18866" y="19888"/>
                      </a:cubicBezTo>
                      <a:cubicBezTo>
                        <a:pt x="18783" y="19914"/>
                        <a:pt x="18699" y="19940"/>
                        <a:pt x="18617" y="19969"/>
                      </a:cubicBezTo>
                      <a:cubicBezTo>
                        <a:pt x="18571" y="19992"/>
                        <a:pt x="18524" y="20013"/>
                        <a:pt x="18476" y="20034"/>
                      </a:cubicBezTo>
                      <a:cubicBezTo>
                        <a:pt x="18431" y="20053"/>
                        <a:pt x="18386" y="20070"/>
                        <a:pt x="18340" y="20087"/>
                      </a:cubicBezTo>
                      <a:cubicBezTo>
                        <a:pt x="18309" y="20102"/>
                        <a:pt x="18278" y="20117"/>
                        <a:pt x="18247" y="20133"/>
                      </a:cubicBezTo>
                      <a:cubicBezTo>
                        <a:pt x="18182" y="20167"/>
                        <a:pt x="18117" y="20203"/>
                        <a:pt x="18053" y="20242"/>
                      </a:cubicBezTo>
                      <a:lnTo>
                        <a:pt x="17728" y="20325"/>
                      </a:lnTo>
                      <a:lnTo>
                        <a:pt x="17372" y="20415"/>
                      </a:lnTo>
                      <a:cubicBezTo>
                        <a:pt x="17344" y="20407"/>
                        <a:pt x="17315" y="20409"/>
                        <a:pt x="17288" y="20422"/>
                      </a:cubicBezTo>
                      <a:cubicBezTo>
                        <a:pt x="17235" y="20448"/>
                        <a:pt x="17202" y="20509"/>
                        <a:pt x="17204" y="20575"/>
                      </a:cubicBezTo>
                      <a:lnTo>
                        <a:pt x="17087" y="20483"/>
                      </a:lnTo>
                      <a:cubicBezTo>
                        <a:pt x="17061" y="20489"/>
                        <a:pt x="17034" y="20475"/>
                        <a:pt x="17021" y="20448"/>
                      </a:cubicBezTo>
                      <a:cubicBezTo>
                        <a:pt x="16997" y="20396"/>
                        <a:pt x="17028" y="20333"/>
                        <a:pt x="17079" y="20332"/>
                      </a:cubicBezTo>
                      <a:cubicBezTo>
                        <a:pt x="17065" y="20293"/>
                        <a:pt x="17036" y="20263"/>
                        <a:pt x="17001" y="20249"/>
                      </a:cubicBezTo>
                      <a:cubicBezTo>
                        <a:pt x="16951" y="20230"/>
                        <a:pt x="16897" y="20245"/>
                        <a:pt x="16861" y="20288"/>
                      </a:cubicBezTo>
                      <a:lnTo>
                        <a:pt x="16748" y="20281"/>
                      </a:lnTo>
                      <a:lnTo>
                        <a:pt x="16402" y="20084"/>
                      </a:lnTo>
                      <a:cubicBezTo>
                        <a:pt x="16357" y="20073"/>
                        <a:pt x="16314" y="20050"/>
                        <a:pt x="16279" y="20015"/>
                      </a:cubicBezTo>
                      <a:cubicBezTo>
                        <a:pt x="16239" y="19977"/>
                        <a:pt x="16209" y="19928"/>
                        <a:pt x="16192" y="19872"/>
                      </a:cubicBezTo>
                      <a:lnTo>
                        <a:pt x="16066" y="19698"/>
                      </a:lnTo>
                      <a:lnTo>
                        <a:pt x="15915" y="19517"/>
                      </a:lnTo>
                      <a:lnTo>
                        <a:pt x="15785" y="19421"/>
                      </a:lnTo>
                      <a:lnTo>
                        <a:pt x="15762" y="19360"/>
                      </a:lnTo>
                      <a:lnTo>
                        <a:pt x="15647" y="19258"/>
                      </a:lnTo>
                      <a:lnTo>
                        <a:pt x="15574" y="19232"/>
                      </a:lnTo>
                      <a:lnTo>
                        <a:pt x="15482" y="19232"/>
                      </a:lnTo>
                      <a:lnTo>
                        <a:pt x="15415" y="19294"/>
                      </a:lnTo>
                      <a:lnTo>
                        <a:pt x="15421" y="19158"/>
                      </a:lnTo>
                      <a:lnTo>
                        <a:pt x="15404" y="19068"/>
                      </a:lnTo>
                      <a:lnTo>
                        <a:pt x="15229" y="19019"/>
                      </a:lnTo>
                      <a:lnTo>
                        <a:pt x="15095" y="18950"/>
                      </a:lnTo>
                      <a:lnTo>
                        <a:pt x="15050" y="18841"/>
                      </a:lnTo>
                      <a:lnTo>
                        <a:pt x="14913" y="18702"/>
                      </a:lnTo>
                      <a:lnTo>
                        <a:pt x="14922" y="18563"/>
                      </a:lnTo>
                      <a:cubicBezTo>
                        <a:pt x="14944" y="18547"/>
                        <a:pt x="14969" y="18536"/>
                        <a:pt x="14995" y="18533"/>
                      </a:cubicBezTo>
                      <a:cubicBezTo>
                        <a:pt x="15045" y="18527"/>
                        <a:pt x="15094" y="18547"/>
                        <a:pt x="15130" y="18586"/>
                      </a:cubicBezTo>
                      <a:lnTo>
                        <a:pt x="15250" y="18579"/>
                      </a:lnTo>
                      <a:cubicBezTo>
                        <a:pt x="15275" y="18565"/>
                        <a:pt x="15303" y="18558"/>
                        <a:pt x="15331" y="18558"/>
                      </a:cubicBezTo>
                      <a:cubicBezTo>
                        <a:pt x="15371" y="18559"/>
                        <a:pt x="15410" y="18575"/>
                        <a:pt x="15441" y="18605"/>
                      </a:cubicBezTo>
                      <a:cubicBezTo>
                        <a:pt x="15463" y="18645"/>
                        <a:pt x="15493" y="18677"/>
                        <a:pt x="15529" y="18699"/>
                      </a:cubicBezTo>
                      <a:cubicBezTo>
                        <a:pt x="15566" y="18722"/>
                        <a:pt x="15608" y="18732"/>
                        <a:pt x="15648" y="18746"/>
                      </a:cubicBezTo>
                      <a:cubicBezTo>
                        <a:pt x="15700" y="18763"/>
                        <a:pt x="15751" y="18785"/>
                        <a:pt x="15800" y="18813"/>
                      </a:cubicBezTo>
                      <a:lnTo>
                        <a:pt x="15933" y="18847"/>
                      </a:lnTo>
                      <a:lnTo>
                        <a:pt x="16015" y="18921"/>
                      </a:lnTo>
                      <a:lnTo>
                        <a:pt x="16117" y="18979"/>
                      </a:lnTo>
                      <a:lnTo>
                        <a:pt x="16310" y="18979"/>
                      </a:lnTo>
                      <a:cubicBezTo>
                        <a:pt x="16320" y="18986"/>
                        <a:pt x="16331" y="18992"/>
                        <a:pt x="16342" y="18996"/>
                      </a:cubicBezTo>
                      <a:cubicBezTo>
                        <a:pt x="16366" y="19006"/>
                        <a:pt x="16392" y="19009"/>
                        <a:pt x="16417" y="19014"/>
                      </a:cubicBezTo>
                      <a:cubicBezTo>
                        <a:pt x="16466" y="19024"/>
                        <a:pt x="16514" y="19042"/>
                        <a:pt x="16559" y="19067"/>
                      </a:cubicBezTo>
                      <a:lnTo>
                        <a:pt x="16667" y="19019"/>
                      </a:lnTo>
                      <a:lnTo>
                        <a:pt x="16539" y="18952"/>
                      </a:lnTo>
                      <a:lnTo>
                        <a:pt x="16313" y="18910"/>
                      </a:lnTo>
                      <a:cubicBezTo>
                        <a:pt x="16263" y="18924"/>
                        <a:pt x="16210" y="18899"/>
                        <a:pt x="16184" y="18848"/>
                      </a:cubicBezTo>
                      <a:cubicBezTo>
                        <a:pt x="16164" y="18807"/>
                        <a:pt x="16164" y="18757"/>
                        <a:pt x="16184" y="18716"/>
                      </a:cubicBezTo>
                      <a:lnTo>
                        <a:pt x="16129" y="18671"/>
                      </a:lnTo>
                      <a:lnTo>
                        <a:pt x="16092" y="18488"/>
                      </a:lnTo>
                      <a:lnTo>
                        <a:pt x="16068" y="18412"/>
                      </a:lnTo>
                      <a:lnTo>
                        <a:pt x="15974" y="18266"/>
                      </a:lnTo>
                      <a:cubicBezTo>
                        <a:pt x="15960" y="18231"/>
                        <a:pt x="15942" y="18198"/>
                        <a:pt x="15920" y="18169"/>
                      </a:cubicBezTo>
                      <a:cubicBezTo>
                        <a:pt x="15869" y="18102"/>
                        <a:pt x="15800" y="18057"/>
                        <a:pt x="15725" y="18041"/>
                      </a:cubicBezTo>
                      <a:lnTo>
                        <a:pt x="15635" y="18014"/>
                      </a:lnTo>
                      <a:lnTo>
                        <a:pt x="15589" y="17891"/>
                      </a:lnTo>
                      <a:lnTo>
                        <a:pt x="15546" y="17748"/>
                      </a:lnTo>
                      <a:cubicBezTo>
                        <a:pt x="15546" y="17677"/>
                        <a:pt x="15546" y="17606"/>
                        <a:pt x="15546" y="17535"/>
                      </a:cubicBezTo>
                      <a:cubicBezTo>
                        <a:pt x="15546" y="17477"/>
                        <a:pt x="15546" y="17419"/>
                        <a:pt x="15546" y="17362"/>
                      </a:cubicBezTo>
                      <a:lnTo>
                        <a:pt x="15490" y="17248"/>
                      </a:lnTo>
                      <a:lnTo>
                        <a:pt x="15426" y="17149"/>
                      </a:lnTo>
                      <a:lnTo>
                        <a:pt x="15420" y="17056"/>
                      </a:lnTo>
                      <a:cubicBezTo>
                        <a:pt x="15443" y="17028"/>
                        <a:pt x="15460" y="16993"/>
                        <a:pt x="15468" y="16955"/>
                      </a:cubicBezTo>
                      <a:cubicBezTo>
                        <a:pt x="15479" y="16897"/>
                        <a:pt x="15471" y="16837"/>
                        <a:pt x="15456" y="16781"/>
                      </a:cubicBezTo>
                      <a:cubicBezTo>
                        <a:pt x="15434" y="16699"/>
                        <a:pt x="15398" y="16622"/>
                        <a:pt x="15365" y="16545"/>
                      </a:cubicBezTo>
                      <a:cubicBezTo>
                        <a:pt x="15338" y="16481"/>
                        <a:pt x="15312" y="16416"/>
                        <a:pt x="15287" y="16351"/>
                      </a:cubicBezTo>
                      <a:lnTo>
                        <a:pt x="15233" y="16185"/>
                      </a:lnTo>
                      <a:lnTo>
                        <a:pt x="15175" y="16127"/>
                      </a:lnTo>
                      <a:cubicBezTo>
                        <a:pt x="15141" y="16135"/>
                        <a:pt x="15110" y="16151"/>
                        <a:pt x="15082" y="16173"/>
                      </a:cubicBezTo>
                      <a:cubicBezTo>
                        <a:pt x="15049" y="16200"/>
                        <a:pt x="15022" y="16236"/>
                        <a:pt x="15004" y="16278"/>
                      </a:cubicBezTo>
                      <a:lnTo>
                        <a:pt x="14928" y="16337"/>
                      </a:lnTo>
                      <a:lnTo>
                        <a:pt x="14836" y="16416"/>
                      </a:lnTo>
                      <a:lnTo>
                        <a:pt x="14697" y="16436"/>
                      </a:lnTo>
                      <a:lnTo>
                        <a:pt x="14625" y="16429"/>
                      </a:lnTo>
                      <a:lnTo>
                        <a:pt x="14591" y="16219"/>
                      </a:lnTo>
                      <a:lnTo>
                        <a:pt x="14593" y="16108"/>
                      </a:lnTo>
                      <a:lnTo>
                        <a:pt x="14563" y="15944"/>
                      </a:lnTo>
                      <a:lnTo>
                        <a:pt x="14495" y="15830"/>
                      </a:lnTo>
                      <a:lnTo>
                        <a:pt x="14410" y="15736"/>
                      </a:lnTo>
                      <a:lnTo>
                        <a:pt x="14181" y="15569"/>
                      </a:lnTo>
                      <a:cubicBezTo>
                        <a:pt x="14143" y="15549"/>
                        <a:pt x="14110" y="15518"/>
                        <a:pt x="14084" y="15479"/>
                      </a:cubicBezTo>
                      <a:cubicBezTo>
                        <a:pt x="14040" y="15412"/>
                        <a:pt x="14022" y="15326"/>
                        <a:pt x="14034" y="15243"/>
                      </a:cubicBezTo>
                      <a:cubicBezTo>
                        <a:pt x="14035" y="15188"/>
                        <a:pt x="14019" y="15134"/>
                        <a:pt x="13989" y="15090"/>
                      </a:cubicBezTo>
                      <a:cubicBezTo>
                        <a:pt x="13954" y="15039"/>
                        <a:pt x="13903" y="15006"/>
                        <a:pt x="13847" y="14998"/>
                      </a:cubicBezTo>
                      <a:lnTo>
                        <a:pt x="13762" y="15095"/>
                      </a:lnTo>
                      <a:cubicBezTo>
                        <a:pt x="13736" y="15117"/>
                        <a:pt x="13710" y="15138"/>
                        <a:pt x="13683" y="15158"/>
                      </a:cubicBezTo>
                      <a:cubicBezTo>
                        <a:pt x="13641" y="15188"/>
                        <a:pt x="13598" y="15217"/>
                        <a:pt x="13554" y="15243"/>
                      </a:cubicBezTo>
                      <a:lnTo>
                        <a:pt x="13393" y="15305"/>
                      </a:lnTo>
                      <a:lnTo>
                        <a:pt x="13262" y="15351"/>
                      </a:lnTo>
                      <a:lnTo>
                        <a:pt x="13126" y="15337"/>
                      </a:lnTo>
                      <a:lnTo>
                        <a:pt x="13009" y="15358"/>
                      </a:lnTo>
                      <a:lnTo>
                        <a:pt x="12999" y="15465"/>
                      </a:lnTo>
                      <a:cubicBezTo>
                        <a:pt x="12993" y="15508"/>
                        <a:pt x="12981" y="15550"/>
                        <a:pt x="12962" y="15587"/>
                      </a:cubicBezTo>
                      <a:cubicBezTo>
                        <a:pt x="12930" y="15652"/>
                        <a:pt x="12881" y="15704"/>
                        <a:pt x="12823" y="15736"/>
                      </a:cubicBezTo>
                      <a:lnTo>
                        <a:pt x="12743" y="15796"/>
                      </a:lnTo>
                      <a:cubicBezTo>
                        <a:pt x="12724" y="15835"/>
                        <a:pt x="12701" y="15872"/>
                        <a:pt x="12675" y="15907"/>
                      </a:cubicBezTo>
                      <a:cubicBezTo>
                        <a:pt x="12628" y="15970"/>
                        <a:pt x="12572" y="16022"/>
                        <a:pt x="12518" y="16078"/>
                      </a:cubicBezTo>
                      <a:cubicBezTo>
                        <a:pt x="12477" y="16120"/>
                        <a:pt x="12437" y="16164"/>
                        <a:pt x="12399" y="16210"/>
                      </a:cubicBezTo>
                      <a:cubicBezTo>
                        <a:pt x="12372" y="16241"/>
                        <a:pt x="12343" y="16269"/>
                        <a:pt x="12311" y="16293"/>
                      </a:cubicBezTo>
                      <a:cubicBezTo>
                        <a:pt x="12277" y="16318"/>
                        <a:pt x="12240" y="16338"/>
                        <a:pt x="12202" y="16353"/>
                      </a:cubicBezTo>
                      <a:cubicBezTo>
                        <a:pt x="12152" y="16366"/>
                        <a:pt x="12105" y="16390"/>
                        <a:pt x="12063" y="16423"/>
                      </a:cubicBezTo>
                      <a:cubicBezTo>
                        <a:pt x="12018" y="16458"/>
                        <a:pt x="11980" y="16503"/>
                        <a:pt x="11950" y="16555"/>
                      </a:cubicBezTo>
                      <a:cubicBezTo>
                        <a:pt x="11893" y="16590"/>
                        <a:pt x="11836" y="16626"/>
                        <a:pt x="11779" y="16663"/>
                      </a:cubicBezTo>
                      <a:cubicBezTo>
                        <a:pt x="11737" y="16691"/>
                        <a:pt x="11695" y="16718"/>
                        <a:pt x="11653" y="16746"/>
                      </a:cubicBezTo>
                      <a:lnTo>
                        <a:pt x="11605" y="16813"/>
                      </a:lnTo>
                      <a:lnTo>
                        <a:pt x="11600" y="16987"/>
                      </a:lnTo>
                      <a:lnTo>
                        <a:pt x="11631" y="17158"/>
                      </a:lnTo>
                      <a:lnTo>
                        <a:pt x="11635" y="17311"/>
                      </a:lnTo>
                      <a:lnTo>
                        <a:pt x="11635" y="17490"/>
                      </a:lnTo>
                      <a:lnTo>
                        <a:pt x="11601" y="17658"/>
                      </a:lnTo>
                      <a:lnTo>
                        <a:pt x="11601" y="17846"/>
                      </a:lnTo>
                      <a:lnTo>
                        <a:pt x="11545" y="17992"/>
                      </a:lnTo>
                      <a:cubicBezTo>
                        <a:pt x="11502" y="17998"/>
                        <a:pt x="11463" y="18023"/>
                        <a:pt x="11436" y="18061"/>
                      </a:cubicBezTo>
                      <a:cubicBezTo>
                        <a:pt x="11389" y="18127"/>
                        <a:pt x="11384" y="18220"/>
                        <a:pt x="11423" y="18293"/>
                      </a:cubicBezTo>
                      <a:cubicBezTo>
                        <a:pt x="11408" y="18312"/>
                        <a:pt x="11392" y="18330"/>
                        <a:pt x="11374" y="18346"/>
                      </a:cubicBezTo>
                      <a:cubicBezTo>
                        <a:pt x="11337" y="18380"/>
                        <a:pt x="11294" y="18406"/>
                        <a:pt x="11249" y="18422"/>
                      </a:cubicBezTo>
                      <a:lnTo>
                        <a:pt x="11126" y="18475"/>
                      </a:lnTo>
                      <a:lnTo>
                        <a:pt x="11059" y="18480"/>
                      </a:lnTo>
                      <a:lnTo>
                        <a:pt x="10976" y="18431"/>
                      </a:lnTo>
                      <a:lnTo>
                        <a:pt x="10881" y="18320"/>
                      </a:lnTo>
                      <a:lnTo>
                        <a:pt x="10821" y="18218"/>
                      </a:lnTo>
                      <a:lnTo>
                        <a:pt x="10773" y="18044"/>
                      </a:lnTo>
                      <a:lnTo>
                        <a:pt x="10756" y="17922"/>
                      </a:lnTo>
                      <a:lnTo>
                        <a:pt x="10676" y="17775"/>
                      </a:lnTo>
                      <a:lnTo>
                        <a:pt x="10591" y="17699"/>
                      </a:lnTo>
                      <a:lnTo>
                        <a:pt x="10518" y="17512"/>
                      </a:lnTo>
                      <a:lnTo>
                        <a:pt x="10459" y="17386"/>
                      </a:lnTo>
                      <a:lnTo>
                        <a:pt x="10429" y="17283"/>
                      </a:lnTo>
                      <a:cubicBezTo>
                        <a:pt x="10421" y="17238"/>
                        <a:pt x="10409" y="17195"/>
                        <a:pt x="10393" y="17153"/>
                      </a:cubicBezTo>
                      <a:cubicBezTo>
                        <a:pt x="10371" y="17098"/>
                        <a:pt x="10343" y="17047"/>
                        <a:pt x="10309" y="17001"/>
                      </a:cubicBezTo>
                      <a:lnTo>
                        <a:pt x="10248" y="16876"/>
                      </a:lnTo>
                      <a:lnTo>
                        <a:pt x="10194" y="16723"/>
                      </a:lnTo>
                      <a:lnTo>
                        <a:pt x="10118" y="16387"/>
                      </a:lnTo>
                      <a:lnTo>
                        <a:pt x="10118" y="16125"/>
                      </a:lnTo>
                      <a:cubicBezTo>
                        <a:pt x="10118" y="16079"/>
                        <a:pt x="10118" y="16033"/>
                        <a:pt x="10118" y="15987"/>
                      </a:cubicBezTo>
                      <a:cubicBezTo>
                        <a:pt x="10117" y="15897"/>
                        <a:pt x="10115" y="15808"/>
                        <a:pt x="10112" y="15718"/>
                      </a:cubicBezTo>
                      <a:lnTo>
                        <a:pt x="10021" y="15510"/>
                      </a:lnTo>
                      <a:lnTo>
                        <a:pt x="9917" y="15473"/>
                      </a:lnTo>
                      <a:lnTo>
                        <a:pt x="9807" y="15540"/>
                      </a:lnTo>
                      <a:lnTo>
                        <a:pt x="9702" y="15576"/>
                      </a:lnTo>
                      <a:lnTo>
                        <a:pt x="9604" y="15501"/>
                      </a:lnTo>
                      <a:lnTo>
                        <a:pt x="9518" y="15434"/>
                      </a:lnTo>
                      <a:lnTo>
                        <a:pt x="9354" y="15318"/>
                      </a:lnTo>
                      <a:lnTo>
                        <a:pt x="9312" y="15235"/>
                      </a:lnTo>
                      <a:lnTo>
                        <a:pt x="9320" y="15135"/>
                      </a:lnTo>
                      <a:lnTo>
                        <a:pt x="9349" y="15043"/>
                      </a:lnTo>
                      <a:lnTo>
                        <a:pt x="9252" y="14925"/>
                      </a:lnTo>
                      <a:cubicBezTo>
                        <a:pt x="9222" y="14896"/>
                        <a:pt x="9191" y="14869"/>
                        <a:pt x="9159" y="14844"/>
                      </a:cubicBezTo>
                      <a:cubicBezTo>
                        <a:pt x="9113" y="14807"/>
                        <a:pt x="9066" y="14774"/>
                        <a:pt x="9016" y="14744"/>
                      </a:cubicBezTo>
                      <a:lnTo>
                        <a:pt x="9004" y="14578"/>
                      </a:lnTo>
                      <a:lnTo>
                        <a:pt x="8867" y="14351"/>
                      </a:lnTo>
                      <a:lnTo>
                        <a:pt x="8718" y="14337"/>
                      </a:lnTo>
                      <a:lnTo>
                        <a:pt x="8446" y="14318"/>
                      </a:lnTo>
                      <a:lnTo>
                        <a:pt x="8237" y="14290"/>
                      </a:lnTo>
                      <a:lnTo>
                        <a:pt x="8129" y="14235"/>
                      </a:lnTo>
                      <a:lnTo>
                        <a:pt x="8021" y="14242"/>
                      </a:lnTo>
                      <a:cubicBezTo>
                        <a:pt x="7979" y="14277"/>
                        <a:pt x="7925" y="14284"/>
                        <a:pt x="7876" y="14263"/>
                      </a:cubicBezTo>
                      <a:cubicBezTo>
                        <a:pt x="7829" y="14242"/>
                        <a:pt x="7794" y="14195"/>
                        <a:pt x="7782" y="14138"/>
                      </a:cubicBezTo>
                      <a:cubicBezTo>
                        <a:pt x="7742" y="14107"/>
                        <a:pt x="7698" y="14084"/>
                        <a:pt x="7652" y="14068"/>
                      </a:cubicBezTo>
                      <a:cubicBezTo>
                        <a:pt x="7569" y="14040"/>
                        <a:pt x="7482" y="14038"/>
                        <a:pt x="7399" y="14061"/>
                      </a:cubicBezTo>
                      <a:lnTo>
                        <a:pt x="7248" y="13904"/>
                      </a:lnTo>
                      <a:lnTo>
                        <a:pt x="7291" y="13677"/>
                      </a:lnTo>
                      <a:lnTo>
                        <a:pt x="7244" y="13548"/>
                      </a:lnTo>
                      <a:lnTo>
                        <a:pt x="7098" y="13580"/>
                      </a:lnTo>
                      <a:lnTo>
                        <a:pt x="6814" y="13580"/>
                      </a:lnTo>
                      <a:lnTo>
                        <a:pt x="6626" y="13386"/>
                      </a:lnTo>
                      <a:lnTo>
                        <a:pt x="6541" y="13238"/>
                      </a:lnTo>
                      <a:cubicBezTo>
                        <a:pt x="6526" y="13193"/>
                        <a:pt x="6503" y="13152"/>
                        <a:pt x="6473" y="13118"/>
                      </a:cubicBezTo>
                      <a:cubicBezTo>
                        <a:pt x="6437" y="13076"/>
                        <a:pt x="6392" y="13046"/>
                        <a:pt x="6343" y="13030"/>
                      </a:cubicBezTo>
                      <a:cubicBezTo>
                        <a:pt x="6344" y="12983"/>
                        <a:pt x="6342" y="12936"/>
                        <a:pt x="6337" y="12889"/>
                      </a:cubicBezTo>
                      <a:cubicBezTo>
                        <a:pt x="6329" y="12807"/>
                        <a:pt x="6313" y="12726"/>
                        <a:pt x="6283" y="12651"/>
                      </a:cubicBezTo>
                      <a:cubicBezTo>
                        <a:pt x="6249" y="12563"/>
                        <a:pt x="6198" y="12485"/>
                        <a:pt x="6130" y="12429"/>
                      </a:cubicBezTo>
                      <a:cubicBezTo>
                        <a:pt x="6082" y="12389"/>
                        <a:pt x="6027" y="12361"/>
                        <a:pt x="5969" y="12348"/>
                      </a:cubicBezTo>
                      <a:lnTo>
                        <a:pt x="5954" y="12542"/>
                      </a:lnTo>
                      <a:cubicBezTo>
                        <a:pt x="5965" y="12594"/>
                        <a:pt x="5973" y="12648"/>
                        <a:pt x="5978" y="12701"/>
                      </a:cubicBezTo>
                      <a:cubicBezTo>
                        <a:pt x="5984" y="12772"/>
                        <a:pt x="5984" y="12842"/>
                        <a:pt x="5978" y="12912"/>
                      </a:cubicBezTo>
                      <a:cubicBezTo>
                        <a:pt x="6004" y="12980"/>
                        <a:pt x="6023" y="13052"/>
                        <a:pt x="6034" y="13125"/>
                      </a:cubicBezTo>
                      <a:cubicBezTo>
                        <a:pt x="6046" y="13201"/>
                        <a:pt x="6049" y="13278"/>
                        <a:pt x="6044" y="13354"/>
                      </a:cubicBezTo>
                      <a:cubicBezTo>
                        <a:pt x="6021" y="13399"/>
                        <a:pt x="6033" y="13457"/>
                        <a:pt x="6073" y="13484"/>
                      </a:cubicBezTo>
                      <a:cubicBezTo>
                        <a:pt x="6141" y="13530"/>
                        <a:pt x="6224" y="13462"/>
                        <a:pt x="6209" y="13373"/>
                      </a:cubicBezTo>
                      <a:cubicBezTo>
                        <a:pt x="6230" y="13352"/>
                        <a:pt x="6260" y="13347"/>
                        <a:pt x="6285" y="13359"/>
                      </a:cubicBezTo>
                      <a:cubicBezTo>
                        <a:pt x="6362" y="13396"/>
                        <a:pt x="6358" y="13523"/>
                        <a:pt x="6279" y="13554"/>
                      </a:cubicBezTo>
                      <a:lnTo>
                        <a:pt x="6257" y="13760"/>
                      </a:lnTo>
                      <a:lnTo>
                        <a:pt x="6330" y="13908"/>
                      </a:lnTo>
                      <a:lnTo>
                        <a:pt x="6470" y="13915"/>
                      </a:lnTo>
                      <a:lnTo>
                        <a:pt x="6606" y="13928"/>
                      </a:lnTo>
                      <a:lnTo>
                        <a:pt x="6799" y="13928"/>
                      </a:lnTo>
                      <a:cubicBezTo>
                        <a:pt x="6828" y="13893"/>
                        <a:pt x="6859" y="13860"/>
                        <a:pt x="6892" y="13829"/>
                      </a:cubicBezTo>
                      <a:cubicBezTo>
                        <a:pt x="6935" y="13787"/>
                        <a:pt x="6980" y="13750"/>
                        <a:pt x="7028" y="13717"/>
                      </a:cubicBezTo>
                      <a:lnTo>
                        <a:pt x="7153" y="13697"/>
                      </a:lnTo>
                      <a:lnTo>
                        <a:pt x="7172" y="13798"/>
                      </a:lnTo>
                      <a:lnTo>
                        <a:pt x="7108" y="13909"/>
                      </a:lnTo>
                      <a:cubicBezTo>
                        <a:pt x="7092" y="13956"/>
                        <a:pt x="7092" y="14008"/>
                        <a:pt x="7108" y="14055"/>
                      </a:cubicBezTo>
                      <a:cubicBezTo>
                        <a:pt x="7129" y="14115"/>
                        <a:pt x="7173" y="14159"/>
                        <a:pt x="7227" y="14175"/>
                      </a:cubicBezTo>
                      <a:lnTo>
                        <a:pt x="7468" y="14356"/>
                      </a:lnTo>
                      <a:lnTo>
                        <a:pt x="7490" y="14477"/>
                      </a:lnTo>
                      <a:lnTo>
                        <a:pt x="7524" y="14583"/>
                      </a:lnTo>
                      <a:cubicBezTo>
                        <a:pt x="7554" y="14623"/>
                        <a:pt x="7576" y="14671"/>
                        <a:pt x="7586" y="14722"/>
                      </a:cubicBezTo>
                      <a:cubicBezTo>
                        <a:pt x="7597" y="14771"/>
                        <a:pt x="7597" y="14823"/>
                        <a:pt x="7586" y="14873"/>
                      </a:cubicBezTo>
                      <a:lnTo>
                        <a:pt x="7532" y="14967"/>
                      </a:lnTo>
                      <a:lnTo>
                        <a:pt x="7433" y="15055"/>
                      </a:lnTo>
                      <a:lnTo>
                        <a:pt x="7433" y="15138"/>
                      </a:lnTo>
                      <a:lnTo>
                        <a:pt x="7363" y="15180"/>
                      </a:lnTo>
                      <a:lnTo>
                        <a:pt x="7303" y="15145"/>
                      </a:lnTo>
                      <a:lnTo>
                        <a:pt x="7229" y="15249"/>
                      </a:lnTo>
                      <a:lnTo>
                        <a:pt x="7223" y="15376"/>
                      </a:lnTo>
                      <a:lnTo>
                        <a:pt x="7123" y="15465"/>
                      </a:lnTo>
                      <a:lnTo>
                        <a:pt x="7038" y="15486"/>
                      </a:lnTo>
                      <a:lnTo>
                        <a:pt x="6978" y="15576"/>
                      </a:lnTo>
                      <a:lnTo>
                        <a:pt x="6918" y="15614"/>
                      </a:lnTo>
                      <a:cubicBezTo>
                        <a:pt x="6866" y="15614"/>
                        <a:pt x="6815" y="15617"/>
                        <a:pt x="6763" y="15621"/>
                      </a:cubicBezTo>
                      <a:cubicBezTo>
                        <a:pt x="6681" y="15628"/>
                        <a:pt x="6598" y="15641"/>
                        <a:pt x="6517" y="15660"/>
                      </a:cubicBezTo>
                      <a:lnTo>
                        <a:pt x="6396" y="15693"/>
                      </a:lnTo>
                      <a:lnTo>
                        <a:pt x="6267" y="15714"/>
                      </a:lnTo>
                      <a:lnTo>
                        <a:pt x="6183" y="15748"/>
                      </a:lnTo>
                      <a:lnTo>
                        <a:pt x="6093" y="15845"/>
                      </a:lnTo>
                      <a:lnTo>
                        <a:pt x="5982" y="15896"/>
                      </a:lnTo>
                      <a:lnTo>
                        <a:pt x="5844" y="15903"/>
                      </a:lnTo>
                      <a:lnTo>
                        <a:pt x="5726" y="15903"/>
                      </a:lnTo>
                      <a:cubicBezTo>
                        <a:pt x="5691" y="15908"/>
                        <a:pt x="5656" y="15915"/>
                        <a:pt x="5622" y="15924"/>
                      </a:cubicBezTo>
                      <a:cubicBezTo>
                        <a:pt x="5554" y="15941"/>
                        <a:pt x="5488" y="15964"/>
                        <a:pt x="5423" y="15993"/>
                      </a:cubicBezTo>
                      <a:cubicBezTo>
                        <a:pt x="5367" y="15995"/>
                        <a:pt x="5310" y="15992"/>
                        <a:pt x="5253" y="15986"/>
                      </a:cubicBezTo>
                      <a:cubicBezTo>
                        <a:pt x="5188" y="15980"/>
                        <a:pt x="5123" y="15968"/>
                        <a:pt x="5059" y="15952"/>
                      </a:cubicBezTo>
                      <a:lnTo>
                        <a:pt x="4827" y="15910"/>
                      </a:lnTo>
                      <a:lnTo>
                        <a:pt x="4622" y="15910"/>
                      </a:lnTo>
                      <a:lnTo>
                        <a:pt x="4537" y="15972"/>
                      </a:lnTo>
                      <a:cubicBezTo>
                        <a:pt x="4532" y="16014"/>
                        <a:pt x="4535" y="16057"/>
                        <a:pt x="4547" y="16098"/>
                      </a:cubicBezTo>
                      <a:cubicBezTo>
                        <a:pt x="4560" y="16143"/>
                        <a:pt x="4583" y="16184"/>
                        <a:pt x="4608" y="16223"/>
                      </a:cubicBezTo>
                      <a:cubicBezTo>
                        <a:pt x="4649" y="16284"/>
                        <a:pt x="4694" y="16339"/>
                        <a:pt x="4745" y="16389"/>
                      </a:cubicBezTo>
                      <a:cubicBezTo>
                        <a:pt x="4786" y="16422"/>
                        <a:pt x="4834" y="16443"/>
                        <a:pt x="4883" y="16452"/>
                      </a:cubicBezTo>
                      <a:cubicBezTo>
                        <a:pt x="4971" y="16467"/>
                        <a:pt x="5061" y="16441"/>
                        <a:pt x="5149" y="16456"/>
                      </a:cubicBezTo>
                      <a:cubicBezTo>
                        <a:pt x="5202" y="16466"/>
                        <a:pt x="5253" y="16491"/>
                        <a:pt x="5303" y="16514"/>
                      </a:cubicBezTo>
                      <a:cubicBezTo>
                        <a:pt x="5349" y="16535"/>
                        <a:pt x="5394" y="16555"/>
                        <a:pt x="5440" y="16574"/>
                      </a:cubicBezTo>
                      <a:lnTo>
                        <a:pt x="5559" y="16588"/>
                      </a:lnTo>
                      <a:cubicBezTo>
                        <a:pt x="5605" y="16588"/>
                        <a:pt x="5651" y="16590"/>
                        <a:pt x="5697" y="16595"/>
                      </a:cubicBezTo>
                      <a:cubicBezTo>
                        <a:pt x="5754" y="16601"/>
                        <a:pt x="5811" y="16611"/>
                        <a:pt x="5867" y="16625"/>
                      </a:cubicBezTo>
                      <a:lnTo>
                        <a:pt x="5903" y="16764"/>
                      </a:lnTo>
                      <a:lnTo>
                        <a:pt x="5885" y="16889"/>
                      </a:lnTo>
                      <a:lnTo>
                        <a:pt x="5903" y="16977"/>
                      </a:lnTo>
                      <a:lnTo>
                        <a:pt x="5791" y="17080"/>
                      </a:lnTo>
                      <a:lnTo>
                        <a:pt x="5755" y="17189"/>
                      </a:lnTo>
                      <a:lnTo>
                        <a:pt x="5710" y="17363"/>
                      </a:lnTo>
                      <a:lnTo>
                        <a:pt x="5654" y="17453"/>
                      </a:lnTo>
                      <a:lnTo>
                        <a:pt x="5570" y="17552"/>
                      </a:lnTo>
                      <a:lnTo>
                        <a:pt x="5524" y="17638"/>
                      </a:lnTo>
                      <a:lnTo>
                        <a:pt x="5430" y="17728"/>
                      </a:lnTo>
                      <a:lnTo>
                        <a:pt x="5378" y="17827"/>
                      </a:lnTo>
                      <a:lnTo>
                        <a:pt x="5329" y="17901"/>
                      </a:lnTo>
                      <a:lnTo>
                        <a:pt x="5285" y="17947"/>
                      </a:lnTo>
                      <a:lnTo>
                        <a:pt x="5207" y="18030"/>
                      </a:lnTo>
                      <a:lnTo>
                        <a:pt x="5088" y="18145"/>
                      </a:lnTo>
                      <a:lnTo>
                        <a:pt x="4891" y="18247"/>
                      </a:lnTo>
                      <a:lnTo>
                        <a:pt x="4765" y="18267"/>
                      </a:lnTo>
                      <a:lnTo>
                        <a:pt x="4622" y="18360"/>
                      </a:lnTo>
                      <a:lnTo>
                        <a:pt x="4507" y="18429"/>
                      </a:lnTo>
                      <a:cubicBezTo>
                        <a:pt x="4459" y="18470"/>
                        <a:pt x="4409" y="18508"/>
                        <a:pt x="4358" y="18544"/>
                      </a:cubicBezTo>
                      <a:cubicBezTo>
                        <a:pt x="4311" y="18577"/>
                        <a:pt x="4263" y="18608"/>
                        <a:pt x="4214" y="18637"/>
                      </a:cubicBezTo>
                      <a:lnTo>
                        <a:pt x="4051" y="18720"/>
                      </a:lnTo>
                      <a:lnTo>
                        <a:pt x="4029" y="18928"/>
                      </a:lnTo>
                      <a:cubicBezTo>
                        <a:pt x="3996" y="18947"/>
                        <a:pt x="3969" y="18975"/>
                        <a:pt x="3951" y="19011"/>
                      </a:cubicBezTo>
                      <a:cubicBezTo>
                        <a:pt x="3923" y="19064"/>
                        <a:pt x="3916" y="19128"/>
                        <a:pt x="3932" y="19187"/>
                      </a:cubicBezTo>
                      <a:lnTo>
                        <a:pt x="4003" y="19338"/>
                      </a:lnTo>
                      <a:lnTo>
                        <a:pt x="4019" y="19497"/>
                      </a:lnTo>
                      <a:lnTo>
                        <a:pt x="4013" y="19585"/>
                      </a:lnTo>
                      <a:lnTo>
                        <a:pt x="4214" y="19924"/>
                      </a:lnTo>
                      <a:lnTo>
                        <a:pt x="4298" y="20091"/>
                      </a:lnTo>
                      <a:lnTo>
                        <a:pt x="4246" y="20160"/>
                      </a:lnTo>
                      <a:cubicBezTo>
                        <a:pt x="4252" y="20198"/>
                        <a:pt x="4262" y="20234"/>
                        <a:pt x="4276" y="20269"/>
                      </a:cubicBezTo>
                      <a:cubicBezTo>
                        <a:pt x="4297" y="20321"/>
                        <a:pt x="4326" y="20368"/>
                        <a:pt x="4362" y="20407"/>
                      </a:cubicBezTo>
                      <a:cubicBezTo>
                        <a:pt x="4384" y="20460"/>
                        <a:pt x="4408" y="20511"/>
                        <a:pt x="4435" y="20560"/>
                      </a:cubicBezTo>
                      <a:cubicBezTo>
                        <a:pt x="4461" y="20609"/>
                        <a:pt x="4490" y="20657"/>
                        <a:pt x="4509" y="20711"/>
                      </a:cubicBezTo>
                      <a:cubicBezTo>
                        <a:pt x="4528" y="20764"/>
                        <a:pt x="4538" y="20821"/>
                        <a:pt x="4537" y="20879"/>
                      </a:cubicBezTo>
                      <a:cubicBezTo>
                        <a:pt x="4491" y="20895"/>
                        <a:pt x="4442" y="20897"/>
                        <a:pt x="4394" y="20886"/>
                      </a:cubicBezTo>
                      <a:cubicBezTo>
                        <a:pt x="4338" y="20872"/>
                        <a:pt x="4284" y="20839"/>
                        <a:pt x="4226" y="20844"/>
                      </a:cubicBezTo>
                      <a:cubicBezTo>
                        <a:pt x="4059" y="20859"/>
                        <a:pt x="3988" y="21097"/>
                        <a:pt x="4114" y="21226"/>
                      </a:cubicBezTo>
                      <a:lnTo>
                        <a:pt x="4334" y="21600"/>
                      </a:lnTo>
                      <a:cubicBezTo>
                        <a:pt x="2302" y="19692"/>
                        <a:pt x="881" y="17057"/>
                        <a:pt x="296" y="14112"/>
                      </a:cubicBezTo>
                      <a:cubicBezTo>
                        <a:pt x="-269" y="11265"/>
                        <a:pt x="-20" y="8283"/>
                        <a:pt x="1006" y="5612"/>
                      </a:cubicBezTo>
                      <a:lnTo>
                        <a:pt x="1246" y="5877"/>
                      </a:lnTo>
                      <a:lnTo>
                        <a:pt x="1393" y="5923"/>
                      </a:lnTo>
                      <a:lnTo>
                        <a:pt x="1444" y="5803"/>
                      </a:lnTo>
                      <a:lnTo>
                        <a:pt x="1572" y="5553"/>
                      </a:lnTo>
                      <a:cubicBezTo>
                        <a:pt x="1602" y="5549"/>
                        <a:pt x="1631" y="5546"/>
                        <a:pt x="1660" y="5543"/>
                      </a:cubicBezTo>
                      <a:cubicBezTo>
                        <a:pt x="1709" y="5539"/>
                        <a:pt x="1759" y="5538"/>
                        <a:pt x="1805" y="5559"/>
                      </a:cubicBezTo>
                      <a:cubicBezTo>
                        <a:pt x="1864" y="5586"/>
                        <a:pt x="1906" y="5647"/>
                        <a:pt x="1916" y="5720"/>
                      </a:cubicBezTo>
                      <a:lnTo>
                        <a:pt x="2039" y="6093"/>
                      </a:lnTo>
                      <a:lnTo>
                        <a:pt x="2184" y="6323"/>
                      </a:lnTo>
                      <a:lnTo>
                        <a:pt x="2296" y="6527"/>
                      </a:lnTo>
                      <a:lnTo>
                        <a:pt x="2288" y="6750"/>
                      </a:lnTo>
                      <a:lnTo>
                        <a:pt x="2411" y="6885"/>
                      </a:lnTo>
                      <a:lnTo>
                        <a:pt x="2523" y="7042"/>
                      </a:lnTo>
                      <a:lnTo>
                        <a:pt x="2571" y="7246"/>
                      </a:lnTo>
                      <a:lnTo>
                        <a:pt x="2459" y="7533"/>
                      </a:lnTo>
                      <a:cubicBezTo>
                        <a:pt x="2429" y="7569"/>
                        <a:pt x="2403" y="7609"/>
                        <a:pt x="2381" y="7653"/>
                      </a:cubicBezTo>
                      <a:cubicBezTo>
                        <a:pt x="2341" y="7735"/>
                        <a:pt x="2318" y="7827"/>
                        <a:pt x="2314" y="7922"/>
                      </a:cubicBezTo>
                      <a:cubicBezTo>
                        <a:pt x="2278" y="7895"/>
                        <a:pt x="2233" y="7891"/>
                        <a:pt x="2194" y="7912"/>
                      </a:cubicBezTo>
                      <a:cubicBezTo>
                        <a:pt x="2065" y="7983"/>
                        <a:pt x="2083" y="8201"/>
                        <a:pt x="2221" y="8243"/>
                      </a:cubicBezTo>
                      <a:cubicBezTo>
                        <a:pt x="2246" y="8318"/>
                        <a:pt x="2273" y="8392"/>
                        <a:pt x="2301" y="8465"/>
                      </a:cubicBezTo>
                      <a:cubicBezTo>
                        <a:pt x="2338" y="8559"/>
                        <a:pt x="2378" y="8653"/>
                        <a:pt x="2392" y="8755"/>
                      </a:cubicBezTo>
                      <a:cubicBezTo>
                        <a:pt x="2406" y="8853"/>
                        <a:pt x="2394" y="8953"/>
                        <a:pt x="2400" y="9052"/>
                      </a:cubicBezTo>
                      <a:cubicBezTo>
                        <a:pt x="2409" y="9185"/>
                        <a:pt x="2449" y="9313"/>
                        <a:pt x="2497" y="9435"/>
                      </a:cubicBezTo>
                      <a:cubicBezTo>
                        <a:pt x="2522" y="9499"/>
                        <a:pt x="2550" y="9563"/>
                        <a:pt x="2580" y="9625"/>
                      </a:cubicBezTo>
                      <a:cubicBezTo>
                        <a:pt x="2640" y="9538"/>
                        <a:pt x="2694" y="9445"/>
                        <a:pt x="2743" y="9348"/>
                      </a:cubicBezTo>
                      <a:cubicBezTo>
                        <a:pt x="2767" y="9299"/>
                        <a:pt x="2792" y="9247"/>
                        <a:pt x="2836" y="9221"/>
                      </a:cubicBezTo>
                      <a:cubicBezTo>
                        <a:pt x="2945" y="9158"/>
                        <a:pt x="3069" y="9269"/>
                        <a:pt x="3042" y="9407"/>
                      </a:cubicBezTo>
                      <a:cubicBezTo>
                        <a:pt x="3080" y="9427"/>
                        <a:pt x="3109" y="9463"/>
                        <a:pt x="3123" y="9508"/>
                      </a:cubicBezTo>
                      <a:cubicBezTo>
                        <a:pt x="3135" y="9547"/>
                        <a:pt x="3135" y="9590"/>
                        <a:pt x="3123" y="9628"/>
                      </a:cubicBezTo>
                      <a:cubicBezTo>
                        <a:pt x="3137" y="9680"/>
                        <a:pt x="3152" y="9731"/>
                        <a:pt x="3168" y="9782"/>
                      </a:cubicBezTo>
                      <a:cubicBezTo>
                        <a:pt x="3199" y="9874"/>
                        <a:pt x="3234" y="9964"/>
                        <a:pt x="3273" y="10051"/>
                      </a:cubicBezTo>
                      <a:cubicBezTo>
                        <a:pt x="3350" y="10082"/>
                        <a:pt x="3405" y="10159"/>
                        <a:pt x="3417" y="10252"/>
                      </a:cubicBezTo>
                      <a:cubicBezTo>
                        <a:pt x="3425" y="10310"/>
                        <a:pt x="3414" y="10372"/>
                        <a:pt x="3433" y="10428"/>
                      </a:cubicBezTo>
                      <a:cubicBezTo>
                        <a:pt x="3472" y="10537"/>
                        <a:pt x="3593" y="10568"/>
                        <a:pt x="3669" y="10489"/>
                      </a:cubicBezTo>
                      <a:lnTo>
                        <a:pt x="3848" y="10517"/>
                      </a:lnTo>
                      <a:lnTo>
                        <a:pt x="3887" y="10677"/>
                      </a:lnTo>
                      <a:lnTo>
                        <a:pt x="3957" y="10763"/>
                      </a:lnTo>
                      <a:lnTo>
                        <a:pt x="4118" y="10778"/>
                      </a:lnTo>
                      <a:lnTo>
                        <a:pt x="4294" y="10751"/>
                      </a:lnTo>
                      <a:cubicBezTo>
                        <a:pt x="4328" y="10680"/>
                        <a:pt x="4361" y="10609"/>
                        <a:pt x="4394" y="10538"/>
                      </a:cubicBezTo>
                      <a:cubicBezTo>
                        <a:pt x="4461" y="10389"/>
                        <a:pt x="4525" y="10237"/>
                        <a:pt x="4586" y="10084"/>
                      </a:cubicBezTo>
                      <a:cubicBezTo>
                        <a:pt x="4723" y="10101"/>
                        <a:pt x="4775" y="9885"/>
                        <a:pt x="4651" y="9818"/>
                      </a:cubicBezTo>
                      <a:cubicBezTo>
                        <a:pt x="4554" y="9767"/>
                        <a:pt x="4477" y="9904"/>
                        <a:pt x="4380" y="9920"/>
                      </a:cubicBezTo>
                      <a:cubicBezTo>
                        <a:pt x="4251" y="9942"/>
                        <a:pt x="4154" y="9786"/>
                        <a:pt x="4214" y="9652"/>
                      </a:cubicBezTo>
                      <a:lnTo>
                        <a:pt x="3896" y="9443"/>
                      </a:lnTo>
                      <a:lnTo>
                        <a:pt x="3827" y="9279"/>
                      </a:lnTo>
                      <a:lnTo>
                        <a:pt x="3869" y="8992"/>
                      </a:lnTo>
                      <a:lnTo>
                        <a:pt x="3979" y="8687"/>
                      </a:lnTo>
                      <a:lnTo>
                        <a:pt x="4075" y="8326"/>
                      </a:lnTo>
                      <a:lnTo>
                        <a:pt x="3907" y="8067"/>
                      </a:lnTo>
                      <a:cubicBezTo>
                        <a:pt x="3888" y="8125"/>
                        <a:pt x="3873" y="8184"/>
                        <a:pt x="3861" y="8243"/>
                      </a:cubicBezTo>
                      <a:cubicBezTo>
                        <a:pt x="3834" y="8382"/>
                        <a:pt x="3824" y="8524"/>
                        <a:pt x="3832" y="8666"/>
                      </a:cubicBezTo>
                      <a:lnTo>
                        <a:pt x="3738" y="8824"/>
                      </a:lnTo>
                      <a:lnTo>
                        <a:pt x="3632" y="9015"/>
                      </a:lnTo>
                      <a:lnTo>
                        <a:pt x="3465" y="8931"/>
                      </a:lnTo>
                      <a:cubicBezTo>
                        <a:pt x="3441" y="8880"/>
                        <a:pt x="3420" y="8826"/>
                        <a:pt x="3402" y="8771"/>
                      </a:cubicBezTo>
                      <a:cubicBezTo>
                        <a:pt x="3365" y="8659"/>
                        <a:pt x="3343" y="8537"/>
                        <a:pt x="3372" y="8422"/>
                      </a:cubicBezTo>
                      <a:cubicBezTo>
                        <a:pt x="3404" y="8296"/>
                        <a:pt x="3495" y="8200"/>
                        <a:pt x="3525" y="8073"/>
                      </a:cubicBezTo>
                      <a:cubicBezTo>
                        <a:pt x="3550" y="7965"/>
                        <a:pt x="3528" y="7851"/>
                        <a:pt x="3535" y="7740"/>
                      </a:cubicBezTo>
                      <a:cubicBezTo>
                        <a:pt x="3544" y="7599"/>
                        <a:pt x="3599" y="7467"/>
                        <a:pt x="3688" y="7370"/>
                      </a:cubicBezTo>
                      <a:cubicBezTo>
                        <a:pt x="3661" y="7278"/>
                        <a:pt x="3641" y="7183"/>
                        <a:pt x="3629" y="7087"/>
                      </a:cubicBezTo>
                      <a:cubicBezTo>
                        <a:pt x="3616" y="6976"/>
                        <a:pt x="3614" y="6864"/>
                        <a:pt x="3621" y="6753"/>
                      </a:cubicBezTo>
                      <a:cubicBezTo>
                        <a:pt x="3631" y="6615"/>
                        <a:pt x="3656" y="6479"/>
                        <a:pt x="3696" y="6348"/>
                      </a:cubicBezTo>
                      <a:lnTo>
                        <a:pt x="3712" y="6050"/>
                      </a:lnTo>
                      <a:lnTo>
                        <a:pt x="3587" y="6161"/>
                      </a:lnTo>
                      <a:cubicBezTo>
                        <a:pt x="3548" y="6243"/>
                        <a:pt x="3518" y="6330"/>
                        <a:pt x="3499" y="6420"/>
                      </a:cubicBezTo>
                      <a:cubicBezTo>
                        <a:pt x="3473" y="6538"/>
                        <a:pt x="3466" y="6661"/>
                        <a:pt x="3477" y="6782"/>
                      </a:cubicBezTo>
                      <a:cubicBezTo>
                        <a:pt x="3453" y="6846"/>
                        <a:pt x="3440" y="6915"/>
                        <a:pt x="3437" y="6985"/>
                      </a:cubicBezTo>
                      <a:cubicBezTo>
                        <a:pt x="3435" y="7044"/>
                        <a:pt x="3440" y="7103"/>
                        <a:pt x="3453" y="7160"/>
                      </a:cubicBezTo>
                      <a:lnTo>
                        <a:pt x="3485" y="7354"/>
                      </a:lnTo>
                      <a:lnTo>
                        <a:pt x="3408" y="7574"/>
                      </a:lnTo>
                      <a:lnTo>
                        <a:pt x="3248" y="7500"/>
                      </a:lnTo>
                      <a:lnTo>
                        <a:pt x="3125" y="7642"/>
                      </a:lnTo>
                      <a:lnTo>
                        <a:pt x="2999" y="7741"/>
                      </a:lnTo>
                      <a:lnTo>
                        <a:pt x="2919" y="7814"/>
                      </a:lnTo>
                      <a:lnTo>
                        <a:pt x="2818" y="7903"/>
                      </a:lnTo>
                      <a:cubicBezTo>
                        <a:pt x="2783" y="7851"/>
                        <a:pt x="2759" y="7791"/>
                        <a:pt x="2745" y="7727"/>
                      </a:cubicBezTo>
                      <a:cubicBezTo>
                        <a:pt x="2730" y="7655"/>
                        <a:pt x="2730" y="7580"/>
                        <a:pt x="2745" y="7508"/>
                      </a:cubicBezTo>
                      <a:lnTo>
                        <a:pt x="2761" y="7317"/>
                      </a:lnTo>
                      <a:lnTo>
                        <a:pt x="2978" y="7320"/>
                      </a:lnTo>
                      <a:lnTo>
                        <a:pt x="3051" y="7425"/>
                      </a:lnTo>
                      <a:cubicBezTo>
                        <a:pt x="3079" y="7445"/>
                        <a:pt x="3113" y="7450"/>
                        <a:pt x="3144" y="7437"/>
                      </a:cubicBezTo>
                      <a:cubicBezTo>
                        <a:pt x="3219" y="7406"/>
                        <a:pt x="3247" y="7301"/>
                        <a:pt x="3200" y="7227"/>
                      </a:cubicBezTo>
                      <a:cubicBezTo>
                        <a:pt x="3202" y="7148"/>
                        <a:pt x="3202" y="7069"/>
                        <a:pt x="3200" y="6989"/>
                      </a:cubicBezTo>
                      <a:cubicBezTo>
                        <a:pt x="3198" y="6882"/>
                        <a:pt x="3193" y="6775"/>
                        <a:pt x="3184" y="6668"/>
                      </a:cubicBezTo>
                      <a:cubicBezTo>
                        <a:pt x="3196" y="6584"/>
                        <a:pt x="3204" y="6498"/>
                        <a:pt x="3208" y="6413"/>
                      </a:cubicBezTo>
                      <a:cubicBezTo>
                        <a:pt x="3212" y="6344"/>
                        <a:pt x="3213" y="6275"/>
                        <a:pt x="3212" y="6206"/>
                      </a:cubicBezTo>
                      <a:lnTo>
                        <a:pt x="3075" y="6447"/>
                      </a:lnTo>
                      <a:lnTo>
                        <a:pt x="2810" y="6734"/>
                      </a:lnTo>
                      <a:lnTo>
                        <a:pt x="2700" y="6848"/>
                      </a:lnTo>
                      <a:lnTo>
                        <a:pt x="2612" y="6626"/>
                      </a:lnTo>
                      <a:cubicBezTo>
                        <a:pt x="2698" y="6545"/>
                        <a:pt x="2779" y="6458"/>
                        <a:pt x="2855" y="6364"/>
                      </a:cubicBezTo>
                      <a:cubicBezTo>
                        <a:pt x="2946" y="6253"/>
                        <a:pt x="3028" y="6133"/>
                        <a:pt x="3101" y="6006"/>
                      </a:cubicBezTo>
                      <a:lnTo>
                        <a:pt x="3249" y="6006"/>
                      </a:lnTo>
                      <a:lnTo>
                        <a:pt x="3326" y="6110"/>
                      </a:lnTo>
                      <a:lnTo>
                        <a:pt x="3444" y="5888"/>
                      </a:lnTo>
                      <a:lnTo>
                        <a:pt x="3327" y="5799"/>
                      </a:lnTo>
                      <a:lnTo>
                        <a:pt x="3141" y="5835"/>
                      </a:lnTo>
                      <a:lnTo>
                        <a:pt x="3061" y="5734"/>
                      </a:lnTo>
                      <a:lnTo>
                        <a:pt x="3061" y="5579"/>
                      </a:lnTo>
                      <a:cubicBezTo>
                        <a:pt x="3067" y="5506"/>
                        <a:pt x="3026" y="5439"/>
                        <a:pt x="2964" y="5422"/>
                      </a:cubicBezTo>
                      <a:cubicBezTo>
                        <a:pt x="2864" y="5395"/>
                        <a:pt x="2775" y="5498"/>
                        <a:pt x="2798" y="5613"/>
                      </a:cubicBezTo>
                      <a:lnTo>
                        <a:pt x="2657" y="5650"/>
                      </a:lnTo>
                      <a:lnTo>
                        <a:pt x="2472" y="5613"/>
                      </a:lnTo>
                      <a:lnTo>
                        <a:pt x="2382" y="5742"/>
                      </a:lnTo>
                      <a:lnTo>
                        <a:pt x="2318" y="5840"/>
                      </a:lnTo>
                      <a:lnTo>
                        <a:pt x="2168" y="5847"/>
                      </a:lnTo>
                      <a:lnTo>
                        <a:pt x="2067" y="5755"/>
                      </a:lnTo>
                      <a:lnTo>
                        <a:pt x="1907" y="5445"/>
                      </a:lnTo>
                      <a:lnTo>
                        <a:pt x="1987" y="5288"/>
                      </a:lnTo>
                      <a:lnTo>
                        <a:pt x="2051" y="5100"/>
                      </a:lnTo>
                      <a:lnTo>
                        <a:pt x="2121" y="4918"/>
                      </a:lnTo>
                      <a:lnTo>
                        <a:pt x="2177" y="4760"/>
                      </a:lnTo>
                      <a:lnTo>
                        <a:pt x="2250" y="4615"/>
                      </a:lnTo>
                      <a:lnTo>
                        <a:pt x="2378" y="4449"/>
                      </a:lnTo>
                      <a:cubicBezTo>
                        <a:pt x="2403" y="4432"/>
                        <a:pt x="2427" y="4414"/>
                        <a:pt x="2450" y="4394"/>
                      </a:cubicBezTo>
                      <a:cubicBezTo>
                        <a:pt x="2509" y="4343"/>
                        <a:pt x="2561" y="4283"/>
                        <a:pt x="2605" y="4215"/>
                      </a:cubicBezTo>
                      <a:lnTo>
                        <a:pt x="2693" y="4104"/>
                      </a:lnTo>
                      <a:lnTo>
                        <a:pt x="2803" y="3986"/>
                      </a:lnTo>
                      <a:cubicBezTo>
                        <a:pt x="2816" y="3926"/>
                        <a:pt x="2876" y="3898"/>
                        <a:pt x="2921" y="3931"/>
                      </a:cubicBezTo>
                      <a:cubicBezTo>
                        <a:pt x="2974" y="3970"/>
                        <a:pt x="2965" y="4055"/>
                        <a:pt x="2945" y="4129"/>
                      </a:cubicBezTo>
                      <a:cubicBezTo>
                        <a:pt x="2931" y="4178"/>
                        <a:pt x="2917" y="4228"/>
                        <a:pt x="2902" y="4277"/>
                      </a:cubicBezTo>
                      <a:cubicBezTo>
                        <a:pt x="2901" y="4340"/>
                        <a:pt x="2904" y="4404"/>
                        <a:pt x="2910" y="4467"/>
                      </a:cubicBezTo>
                      <a:cubicBezTo>
                        <a:pt x="2920" y="4567"/>
                        <a:pt x="2938" y="4665"/>
                        <a:pt x="2966" y="4761"/>
                      </a:cubicBezTo>
                      <a:cubicBezTo>
                        <a:pt x="3007" y="4762"/>
                        <a:pt x="3048" y="4752"/>
                        <a:pt x="3086" y="4733"/>
                      </a:cubicBezTo>
                      <a:cubicBezTo>
                        <a:pt x="3186" y="4681"/>
                        <a:pt x="3253" y="4569"/>
                        <a:pt x="3257" y="4443"/>
                      </a:cubicBezTo>
                      <a:lnTo>
                        <a:pt x="3338" y="4313"/>
                      </a:lnTo>
                      <a:lnTo>
                        <a:pt x="3383" y="4178"/>
                      </a:lnTo>
                      <a:cubicBezTo>
                        <a:pt x="3406" y="4107"/>
                        <a:pt x="3422" y="4033"/>
                        <a:pt x="3431" y="3958"/>
                      </a:cubicBezTo>
                      <a:cubicBezTo>
                        <a:pt x="3440" y="3883"/>
                        <a:pt x="3444" y="3803"/>
                        <a:pt x="3487" y="3746"/>
                      </a:cubicBezTo>
                      <a:cubicBezTo>
                        <a:pt x="3520" y="3703"/>
                        <a:pt x="3569" y="3682"/>
                        <a:pt x="3618" y="3691"/>
                      </a:cubicBezTo>
                      <a:cubicBezTo>
                        <a:pt x="3633" y="3729"/>
                        <a:pt x="3645" y="3768"/>
                        <a:pt x="3653" y="3808"/>
                      </a:cubicBezTo>
                      <a:cubicBezTo>
                        <a:pt x="3660" y="3838"/>
                        <a:pt x="3664" y="3868"/>
                        <a:pt x="3667" y="3899"/>
                      </a:cubicBezTo>
                      <a:cubicBezTo>
                        <a:pt x="3669" y="3929"/>
                        <a:pt x="3670" y="3960"/>
                        <a:pt x="3669" y="3990"/>
                      </a:cubicBezTo>
                      <a:lnTo>
                        <a:pt x="3817" y="3830"/>
                      </a:lnTo>
                      <a:lnTo>
                        <a:pt x="3843" y="3947"/>
                      </a:lnTo>
                      <a:cubicBezTo>
                        <a:pt x="3812" y="3965"/>
                        <a:pt x="3797" y="4007"/>
                        <a:pt x="3808" y="4045"/>
                      </a:cubicBezTo>
                      <a:cubicBezTo>
                        <a:pt x="3830" y="4118"/>
                        <a:pt x="3914" y="4130"/>
                        <a:pt x="3950" y="4067"/>
                      </a:cubicBezTo>
                      <a:lnTo>
                        <a:pt x="3988" y="3925"/>
                      </a:lnTo>
                      <a:lnTo>
                        <a:pt x="3955" y="3755"/>
                      </a:lnTo>
                      <a:lnTo>
                        <a:pt x="3843" y="3626"/>
                      </a:lnTo>
                      <a:cubicBezTo>
                        <a:pt x="3784" y="3589"/>
                        <a:pt x="3775" y="3494"/>
                        <a:pt x="3827" y="3444"/>
                      </a:cubicBezTo>
                      <a:cubicBezTo>
                        <a:pt x="3863" y="3409"/>
                        <a:pt x="3915" y="3412"/>
                        <a:pt x="3948" y="3450"/>
                      </a:cubicBezTo>
                      <a:lnTo>
                        <a:pt x="4100" y="3404"/>
                      </a:lnTo>
                      <a:lnTo>
                        <a:pt x="4117" y="3240"/>
                      </a:lnTo>
                      <a:lnTo>
                        <a:pt x="4210" y="3187"/>
                      </a:lnTo>
                      <a:lnTo>
                        <a:pt x="4319" y="3147"/>
                      </a:lnTo>
                      <a:lnTo>
                        <a:pt x="4565" y="3073"/>
                      </a:lnTo>
                      <a:lnTo>
                        <a:pt x="4627" y="2830"/>
                      </a:lnTo>
                      <a:lnTo>
                        <a:pt x="4391" y="2882"/>
                      </a:lnTo>
                      <a:cubicBezTo>
                        <a:pt x="4368" y="2936"/>
                        <a:pt x="4333" y="2982"/>
                        <a:pt x="4290" y="3015"/>
                      </a:cubicBezTo>
                      <a:cubicBezTo>
                        <a:pt x="4264" y="3035"/>
                        <a:pt x="4236" y="3049"/>
                        <a:pt x="4207" y="3058"/>
                      </a:cubicBezTo>
                      <a:lnTo>
                        <a:pt x="4079" y="2901"/>
                      </a:lnTo>
                      <a:lnTo>
                        <a:pt x="4143" y="2716"/>
                      </a:lnTo>
                      <a:lnTo>
                        <a:pt x="4263" y="2670"/>
                      </a:lnTo>
                      <a:lnTo>
                        <a:pt x="4404" y="2601"/>
                      </a:lnTo>
                      <a:lnTo>
                        <a:pt x="4522" y="2444"/>
                      </a:lnTo>
                      <a:lnTo>
                        <a:pt x="4583" y="2537"/>
                      </a:lnTo>
                      <a:lnTo>
                        <a:pt x="4677" y="2629"/>
                      </a:lnTo>
                      <a:lnTo>
                        <a:pt x="4835" y="2620"/>
                      </a:lnTo>
                      <a:lnTo>
                        <a:pt x="4972" y="2490"/>
                      </a:lnTo>
                      <a:lnTo>
                        <a:pt x="4856" y="2382"/>
                      </a:lnTo>
                      <a:lnTo>
                        <a:pt x="4977" y="2286"/>
                      </a:lnTo>
                      <a:lnTo>
                        <a:pt x="5207" y="2231"/>
                      </a:lnTo>
                      <a:cubicBezTo>
                        <a:pt x="5227" y="2263"/>
                        <a:pt x="5235" y="2303"/>
                        <a:pt x="5229" y="2342"/>
                      </a:cubicBezTo>
                      <a:cubicBezTo>
                        <a:pt x="5222" y="2383"/>
                        <a:pt x="5201" y="2418"/>
                        <a:pt x="5170" y="2440"/>
                      </a:cubicBezTo>
                      <a:lnTo>
                        <a:pt x="5282" y="2513"/>
                      </a:lnTo>
                      <a:lnTo>
                        <a:pt x="5263" y="2618"/>
                      </a:lnTo>
                      <a:lnTo>
                        <a:pt x="5111" y="2683"/>
                      </a:lnTo>
                      <a:lnTo>
                        <a:pt x="5095" y="2825"/>
                      </a:lnTo>
                      <a:lnTo>
                        <a:pt x="4958" y="2969"/>
                      </a:lnTo>
                      <a:lnTo>
                        <a:pt x="4819" y="3096"/>
                      </a:lnTo>
                      <a:lnTo>
                        <a:pt x="4691" y="3226"/>
                      </a:lnTo>
                      <a:lnTo>
                        <a:pt x="4546" y="3404"/>
                      </a:lnTo>
                      <a:lnTo>
                        <a:pt x="4471" y="3556"/>
                      </a:lnTo>
                      <a:cubicBezTo>
                        <a:pt x="4450" y="3591"/>
                        <a:pt x="4428" y="3625"/>
                        <a:pt x="4404" y="3658"/>
                      </a:cubicBezTo>
                      <a:cubicBezTo>
                        <a:pt x="4362" y="3714"/>
                        <a:pt x="4315" y="3766"/>
                        <a:pt x="4265" y="3812"/>
                      </a:cubicBezTo>
                      <a:lnTo>
                        <a:pt x="4166" y="3879"/>
                      </a:lnTo>
                      <a:lnTo>
                        <a:pt x="4099" y="4015"/>
                      </a:lnTo>
                      <a:lnTo>
                        <a:pt x="4318" y="4052"/>
                      </a:lnTo>
                      <a:cubicBezTo>
                        <a:pt x="4352" y="4032"/>
                        <a:pt x="4391" y="4023"/>
                        <a:pt x="4430" y="4024"/>
                      </a:cubicBezTo>
                      <a:cubicBezTo>
                        <a:pt x="4505" y="4027"/>
                        <a:pt x="4574" y="4071"/>
                        <a:pt x="4617" y="4142"/>
                      </a:cubicBezTo>
                      <a:lnTo>
                        <a:pt x="4826" y="4207"/>
                      </a:lnTo>
                      <a:cubicBezTo>
                        <a:pt x="4843" y="4163"/>
                        <a:pt x="4862" y="4121"/>
                        <a:pt x="4882" y="4080"/>
                      </a:cubicBezTo>
                      <a:cubicBezTo>
                        <a:pt x="4923" y="3997"/>
                        <a:pt x="4969" y="3919"/>
                        <a:pt x="5021" y="3845"/>
                      </a:cubicBezTo>
                      <a:lnTo>
                        <a:pt x="5212" y="3774"/>
                      </a:lnTo>
                      <a:lnTo>
                        <a:pt x="5327" y="3854"/>
                      </a:lnTo>
                      <a:cubicBezTo>
                        <a:pt x="5324" y="3893"/>
                        <a:pt x="5313" y="3930"/>
                        <a:pt x="5294" y="3962"/>
                      </a:cubicBezTo>
                      <a:cubicBezTo>
                        <a:pt x="5255" y="4031"/>
                        <a:pt x="5187" y="4071"/>
                        <a:pt x="5115" y="4067"/>
                      </a:cubicBezTo>
                      <a:lnTo>
                        <a:pt x="5292" y="4150"/>
                      </a:lnTo>
                      <a:cubicBezTo>
                        <a:pt x="5318" y="4077"/>
                        <a:pt x="5353" y="4007"/>
                        <a:pt x="5394" y="3943"/>
                      </a:cubicBezTo>
                      <a:cubicBezTo>
                        <a:pt x="5455" y="3848"/>
                        <a:pt x="5531" y="3767"/>
                        <a:pt x="5618" y="3703"/>
                      </a:cubicBezTo>
                      <a:lnTo>
                        <a:pt x="5351" y="3604"/>
                      </a:lnTo>
                      <a:cubicBezTo>
                        <a:pt x="5342" y="3529"/>
                        <a:pt x="5350" y="3453"/>
                        <a:pt x="5375" y="3382"/>
                      </a:cubicBezTo>
                      <a:cubicBezTo>
                        <a:pt x="5409" y="3282"/>
                        <a:pt x="5473" y="3201"/>
                        <a:pt x="5544" y="3132"/>
                      </a:cubicBezTo>
                      <a:cubicBezTo>
                        <a:pt x="5611" y="3066"/>
                        <a:pt x="5686" y="3010"/>
                        <a:pt x="5766" y="2965"/>
                      </a:cubicBezTo>
                      <a:lnTo>
                        <a:pt x="5926" y="2872"/>
                      </a:lnTo>
                      <a:cubicBezTo>
                        <a:pt x="5975" y="2833"/>
                        <a:pt x="6032" y="2810"/>
                        <a:pt x="6092" y="2808"/>
                      </a:cubicBezTo>
                      <a:cubicBezTo>
                        <a:pt x="6167" y="2804"/>
                        <a:pt x="6240" y="2832"/>
                        <a:pt x="6298" y="2885"/>
                      </a:cubicBezTo>
                      <a:lnTo>
                        <a:pt x="6394" y="2829"/>
                      </a:lnTo>
                      <a:lnTo>
                        <a:pt x="6559" y="2829"/>
                      </a:lnTo>
                      <a:lnTo>
                        <a:pt x="6711" y="2754"/>
                      </a:lnTo>
                      <a:lnTo>
                        <a:pt x="6914" y="2764"/>
                      </a:lnTo>
                      <a:lnTo>
                        <a:pt x="7195" y="2702"/>
                      </a:lnTo>
                      <a:lnTo>
                        <a:pt x="7270" y="2637"/>
                      </a:lnTo>
                      <a:cubicBezTo>
                        <a:pt x="7245" y="2593"/>
                        <a:pt x="7242" y="2537"/>
                        <a:pt x="7262" y="2490"/>
                      </a:cubicBezTo>
                      <a:cubicBezTo>
                        <a:pt x="7308" y="2384"/>
                        <a:pt x="7432" y="2364"/>
                        <a:pt x="7500" y="2453"/>
                      </a:cubicBezTo>
                      <a:lnTo>
                        <a:pt x="7642" y="2508"/>
                      </a:lnTo>
                      <a:lnTo>
                        <a:pt x="7741" y="2517"/>
                      </a:lnTo>
                      <a:cubicBezTo>
                        <a:pt x="7781" y="2521"/>
                        <a:pt x="7821" y="2529"/>
                        <a:pt x="7859" y="2542"/>
                      </a:cubicBezTo>
                      <a:cubicBezTo>
                        <a:pt x="7933" y="2567"/>
                        <a:pt x="8004" y="2610"/>
                        <a:pt x="8082" y="2607"/>
                      </a:cubicBezTo>
                      <a:cubicBezTo>
                        <a:pt x="8127" y="2605"/>
                        <a:pt x="8173" y="2587"/>
                        <a:pt x="8218" y="2598"/>
                      </a:cubicBezTo>
                      <a:cubicBezTo>
                        <a:pt x="8296" y="2617"/>
                        <a:pt x="8345" y="2709"/>
                        <a:pt x="8322" y="2798"/>
                      </a:cubicBezTo>
                      <a:lnTo>
                        <a:pt x="8282" y="2916"/>
                      </a:lnTo>
                      <a:cubicBezTo>
                        <a:pt x="8326" y="2959"/>
                        <a:pt x="8367" y="3008"/>
                        <a:pt x="8402" y="3061"/>
                      </a:cubicBezTo>
                      <a:cubicBezTo>
                        <a:pt x="8443" y="3121"/>
                        <a:pt x="8477" y="3186"/>
                        <a:pt x="8504" y="3255"/>
                      </a:cubicBezTo>
                      <a:lnTo>
                        <a:pt x="8504" y="3447"/>
                      </a:lnTo>
                      <a:lnTo>
                        <a:pt x="8496" y="3675"/>
                      </a:lnTo>
                      <a:cubicBezTo>
                        <a:pt x="8498" y="3711"/>
                        <a:pt x="8495" y="3748"/>
                        <a:pt x="8488" y="3783"/>
                      </a:cubicBezTo>
                      <a:cubicBezTo>
                        <a:pt x="8471" y="3867"/>
                        <a:pt x="8428" y="3941"/>
                        <a:pt x="8368" y="3993"/>
                      </a:cubicBezTo>
                      <a:lnTo>
                        <a:pt x="8169" y="4067"/>
                      </a:lnTo>
                      <a:lnTo>
                        <a:pt x="8068" y="3940"/>
                      </a:lnTo>
                      <a:cubicBezTo>
                        <a:pt x="8064" y="3886"/>
                        <a:pt x="8029" y="3841"/>
                        <a:pt x="7982" y="3832"/>
                      </a:cubicBezTo>
                      <a:cubicBezTo>
                        <a:pt x="7918" y="3820"/>
                        <a:pt x="7858" y="3877"/>
                        <a:pt x="7857" y="3952"/>
                      </a:cubicBezTo>
                      <a:lnTo>
                        <a:pt x="7801" y="4106"/>
                      </a:lnTo>
                      <a:lnTo>
                        <a:pt x="7774" y="4248"/>
                      </a:lnTo>
                      <a:lnTo>
                        <a:pt x="7855" y="4366"/>
                      </a:lnTo>
                      <a:lnTo>
                        <a:pt x="7892" y="4224"/>
                      </a:lnTo>
                      <a:lnTo>
                        <a:pt x="7895" y="4131"/>
                      </a:lnTo>
                      <a:cubicBezTo>
                        <a:pt x="7944" y="4086"/>
                        <a:pt x="8018" y="4105"/>
                        <a:pt x="8045" y="4171"/>
                      </a:cubicBezTo>
                      <a:cubicBezTo>
                        <a:pt x="8064" y="4220"/>
                        <a:pt x="8052" y="4287"/>
                        <a:pt x="8093" y="4316"/>
                      </a:cubicBezTo>
                      <a:cubicBezTo>
                        <a:pt x="8142" y="4352"/>
                        <a:pt x="8194" y="4293"/>
                        <a:pt x="8235" y="4236"/>
                      </a:cubicBezTo>
                      <a:cubicBezTo>
                        <a:pt x="8263" y="4196"/>
                        <a:pt x="8297" y="4161"/>
                        <a:pt x="8339" y="4143"/>
                      </a:cubicBezTo>
                      <a:cubicBezTo>
                        <a:pt x="8407" y="4115"/>
                        <a:pt x="8482" y="4137"/>
                        <a:pt x="8530" y="4199"/>
                      </a:cubicBezTo>
                      <a:cubicBezTo>
                        <a:pt x="8551" y="4157"/>
                        <a:pt x="8569" y="4112"/>
                        <a:pt x="8583" y="4066"/>
                      </a:cubicBezTo>
                      <a:cubicBezTo>
                        <a:pt x="8611" y="3973"/>
                        <a:pt x="8625" y="3871"/>
                        <a:pt x="8682" y="3797"/>
                      </a:cubicBezTo>
                      <a:cubicBezTo>
                        <a:pt x="8723" y="3745"/>
                        <a:pt x="8782" y="3715"/>
                        <a:pt x="8843" y="3714"/>
                      </a:cubicBezTo>
                      <a:lnTo>
                        <a:pt x="8923" y="3850"/>
                      </a:lnTo>
                      <a:cubicBezTo>
                        <a:pt x="8870" y="3866"/>
                        <a:pt x="8825" y="3909"/>
                        <a:pt x="8803" y="3967"/>
                      </a:cubicBezTo>
                      <a:cubicBezTo>
                        <a:pt x="8776" y="4037"/>
                        <a:pt x="8785" y="4117"/>
                        <a:pt x="8824" y="4177"/>
                      </a:cubicBezTo>
                      <a:lnTo>
                        <a:pt x="9007" y="4131"/>
                      </a:lnTo>
                      <a:cubicBezTo>
                        <a:pt x="9034" y="4102"/>
                        <a:pt x="9065" y="4077"/>
                        <a:pt x="9098" y="4056"/>
                      </a:cubicBezTo>
                      <a:cubicBezTo>
                        <a:pt x="9161" y="4017"/>
                        <a:pt x="9232" y="3995"/>
                        <a:pt x="9304" y="3992"/>
                      </a:cubicBezTo>
                      <a:lnTo>
                        <a:pt x="9430" y="3982"/>
                      </a:lnTo>
                      <a:lnTo>
                        <a:pt x="9654" y="4102"/>
                      </a:lnTo>
                      <a:lnTo>
                        <a:pt x="9975" y="4130"/>
                      </a:lnTo>
                      <a:lnTo>
                        <a:pt x="9895" y="3948"/>
                      </a:lnTo>
                      <a:lnTo>
                        <a:pt x="9887" y="3785"/>
                      </a:lnTo>
                      <a:cubicBezTo>
                        <a:pt x="9916" y="3725"/>
                        <a:pt x="9978" y="3698"/>
                        <a:pt x="10034" y="3720"/>
                      </a:cubicBezTo>
                      <a:cubicBezTo>
                        <a:pt x="10079" y="3738"/>
                        <a:pt x="10109" y="3785"/>
                        <a:pt x="10141" y="3825"/>
                      </a:cubicBezTo>
                      <a:cubicBezTo>
                        <a:pt x="10204" y="3903"/>
                        <a:pt x="10282" y="3961"/>
                        <a:pt x="10369" y="3995"/>
                      </a:cubicBezTo>
                      <a:cubicBezTo>
                        <a:pt x="10377" y="3997"/>
                        <a:pt x="10385" y="4002"/>
                        <a:pt x="10392" y="4009"/>
                      </a:cubicBezTo>
                      <a:cubicBezTo>
                        <a:pt x="10411" y="4032"/>
                        <a:pt x="10412" y="4066"/>
                        <a:pt x="10417" y="4097"/>
                      </a:cubicBezTo>
                      <a:cubicBezTo>
                        <a:pt x="10430" y="4172"/>
                        <a:pt x="10475" y="4236"/>
                        <a:pt x="10537" y="4265"/>
                      </a:cubicBezTo>
                      <a:cubicBezTo>
                        <a:pt x="10563" y="4250"/>
                        <a:pt x="10585" y="4228"/>
                        <a:pt x="10602" y="4200"/>
                      </a:cubicBezTo>
                      <a:cubicBezTo>
                        <a:pt x="10689" y="4054"/>
                        <a:pt x="10611" y="3852"/>
                        <a:pt x="10457" y="3830"/>
                      </a:cubicBezTo>
                      <a:lnTo>
                        <a:pt x="10545" y="3713"/>
                      </a:lnTo>
                      <a:cubicBezTo>
                        <a:pt x="10580" y="3673"/>
                        <a:pt x="10611" y="3629"/>
                        <a:pt x="10639" y="3583"/>
                      </a:cubicBezTo>
                      <a:cubicBezTo>
                        <a:pt x="10709" y="3468"/>
                        <a:pt x="10758" y="3336"/>
                        <a:pt x="10781" y="3198"/>
                      </a:cubicBezTo>
                      <a:cubicBezTo>
                        <a:pt x="10852" y="3143"/>
                        <a:pt x="10948" y="3162"/>
                        <a:pt x="10998" y="3241"/>
                      </a:cubicBezTo>
                      <a:cubicBezTo>
                        <a:pt x="11032" y="3294"/>
                        <a:pt x="11037" y="3364"/>
                        <a:pt x="11012" y="3423"/>
                      </a:cubicBezTo>
                      <a:cubicBezTo>
                        <a:pt x="10972" y="3501"/>
                        <a:pt x="10943" y="3585"/>
                        <a:pt x="10926" y="3673"/>
                      </a:cubicBezTo>
                      <a:cubicBezTo>
                        <a:pt x="10909" y="3760"/>
                        <a:pt x="10903" y="3850"/>
                        <a:pt x="10910" y="3939"/>
                      </a:cubicBezTo>
                      <a:lnTo>
                        <a:pt x="10923" y="4114"/>
                      </a:lnTo>
                      <a:lnTo>
                        <a:pt x="10915" y="4243"/>
                      </a:lnTo>
                      <a:lnTo>
                        <a:pt x="10822" y="4410"/>
                      </a:lnTo>
                      <a:cubicBezTo>
                        <a:pt x="10793" y="4461"/>
                        <a:pt x="10771" y="4517"/>
                        <a:pt x="10757" y="4576"/>
                      </a:cubicBezTo>
                      <a:cubicBezTo>
                        <a:pt x="10748" y="4619"/>
                        <a:pt x="10742" y="4662"/>
                        <a:pt x="10741" y="4706"/>
                      </a:cubicBezTo>
                      <a:lnTo>
                        <a:pt x="10894" y="4647"/>
                      </a:lnTo>
                      <a:cubicBezTo>
                        <a:pt x="10939" y="4584"/>
                        <a:pt x="10975" y="4512"/>
                        <a:pt x="10998" y="4434"/>
                      </a:cubicBezTo>
                      <a:cubicBezTo>
                        <a:pt x="11025" y="4346"/>
                        <a:pt x="11036" y="4253"/>
                        <a:pt x="11030" y="4160"/>
                      </a:cubicBezTo>
                      <a:lnTo>
                        <a:pt x="11009" y="3938"/>
                      </a:lnTo>
                      <a:lnTo>
                        <a:pt x="11093" y="3540"/>
                      </a:lnTo>
                      <a:lnTo>
                        <a:pt x="11218" y="3453"/>
                      </a:lnTo>
                      <a:lnTo>
                        <a:pt x="11301" y="3462"/>
                      </a:lnTo>
                      <a:lnTo>
                        <a:pt x="11418" y="3487"/>
                      </a:lnTo>
                      <a:lnTo>
                        <a:pt x="11474" y="3320"/>
                      </a:lnTo>
                      <a:cubicBezTo>
                        <a:pt x="11481" y="3281"/>
                        <a:pt x="11498" y="3246"/>
                        <a:pt x="11523" y="3218"/>
                      </a:cubicBezTo>
                      <a:cubicBezTo>
                        <a:pt x="11589" y="3145"/>
                        <a:pt x="11693" y="3141"/>
                        <a:pt x="11764" y="3209"/>
                      </a:cubicBezTo>
                      <a:lnTo>
                        <a:pt x="11876" y="3117"/>
                      </a:lnTo>
                      <a:lnTo>
                        <a:pt x="11838" y="2990"/>
                      </a:lnTo>
                      <a:lnTo>
                        <a:pt x="11996" y="2886"/>
                      </a:lnTo>
                      <a:lnTo>
                        <a:pt x="12141" y="2738"/>
                      </a:lnTo>
                      <a:lnTo>
                        <a:pt x="12194" y="2569"/>
                      </a:lnTo>
                      <a:lnTo>
                        <a:pt x="12323" y="2470"/>
                      </a:lnTo>
                      <a:cubicBezTo>
                        <a:pt x="12346" y="2528"/>
                        <a:pt x="12392" y="2570"/>
                        <a:pt x="12446" y="2584"/>
                      </a:cubicBezTo>
                      <a:cubicBezTo>
                        <a:pt x="12513" y="2602"/>
                        <a:pt x="12584" y="2574"/>
                        <a:pt x="12628" y="2513"/>
                      </a:cubicBezTo>
                      <a:cubicBezTo>
                        <a:pt x="12596" y="2477"/>
                        <a:pt x="12571" y="2432"/>
                        <a:pt x="12556" y="2383"/>
                      </a:cubicBezTo>
                      <a:cubicBezTo>
                        <a:pt x="12507" y="2228"/>
                        <a:pt x="12554" y="2054"/>
                        <a:pt x="12671" y="1958"/>
                      </a:cubicBezTo>
                      <a:lnTo>
                        <a:pt x="12304" y="2202"/>
                      </a:lnTo>
                      <a:cubicBezTo>
                        <a:pt x="12291" y="2154"/>
                        <a:pt x="12262" y="2114"/>
                        <a:pt x="12224" y="2091"/>
                      </a:cubicBezTo>
                      <a:cubicBezTo>
                        <a:pt x="12154" y="2049"/>
                        <a:pt x="12071" y="2070"/>
                        <a:pt x="11993" y="2063"/>
                      </a:cubicBezTo>
                      <a:cubicBezTo>
                        <a:pt x="11889" y="2053"/>
                        <a:pt x="11793" y="1993"/>
                        <a:pt x="11731" y="1896"/>
                      </a:cubicBezTo>
                      <a:lnTo>
                        <a:pt x="11883" y="1723"/>
                      </a:lnTo>
                      <a:cubicBezTo>
                        <a:pt x="11938" y="1710"/>
                        <a:pt x="11995" y="1707"/>
                        <a:pt x="12051" y="1714"/>
                      </a:cubicBezTo>
                      <a:cubicBezTo>
                        <a:pt x="12150" y="1728"/>
                        <a:pt x="12244" y="1772"/>
                        <a:pt x="12321" y="1844"/>
                      </a:cubicBezTo>
                      <a:lnTo>
                        <a:pt x="12401" y="1900"/>
                      </a:lnTo>
                      <a:lnTo>
                        <a:pt x="12758" y="1965"/>
                      </a:lnTo>
                      <a:lnTo>
                        <a:pt x="12684" y="2143"/>
                      </a:lnTo>
                      <a:lnTo>
                        <a:pt x="12730" y="2287"/>
                      </a:lnTo>
                      <a:lnTo>
                        <a:pt x="12842" y="2306"/>
                      </a:lnTo>
                      <a:lnTo>
                        <a:pt x="13016" y="2278"/>
                      </a:lnTo>
                      <a:lnTo>
                        <a:pt x="13142" y="2371"/>
                      </a:lnTo>
                      <a:lnTo>
                        <a:pt x="13211" y="2525"/>
                      </a:lnTo>
                      <a:lnTo>
                        <a:pt x="13184" y="2648"/>
                      </a:lnTo>
                      <a:lnTo>
                        <a:pt x="13232" y="2743"/>
                      </a:lnTo>
                      <a:cubicBezTo>
                        <a:pt x="13311" y="2754"/>
                        <a:pt x="13391" y="2757"/>
                        <a:pt x="13471" y="2752"/>
                      </a:cubicBezTo>
                      <a:cubicBezTo>
                        <a:pt x="13547" y="2746"/>
                        <a:pt x="13623" y="2733"/>
                        <a:pt x="13698" y="2724"/>
                      </a:cubicBezTo>
                      <a:cubicBezTo>
                        <a:pt x="13781" y="2714"/>
                        <a:pt x="13864" y="2710"/>
                        <a:pt x="13947" y="2712"/>
                      </a:cubicBezTo>
                      <a:lnTo>
                        <a:pt x="13837" y="2552"/>
                      </a:lnTo>
                      <a:cubicBezTo>
                        <a:pt x="13838" y="2510"/>
                        <a:pt x="13852" y="2470"/>
                        <a:pt x="13878" y="2441"/>
                      </a:cubicBezTo>
                      <a:cubicBezTo>
                        <a:pt x="13958" y="2347"/>
                        <a:pt x="14086" y="2387"/>
                        <a:pt x="14194" y="2450"/>
                      </a:cubicBezTo>
                      <a:cubicBezTo>
                        <a:pt x="14304" y="2515"/>
                        <a:pt x="14409" y="2591"/>
                        <a:pt x="14507" y="2678"/>
                      </a:cubicBezTo>
                      <a:lnTo>
                        <a:pt x="14721" y="2638"/>
                      </a:lnTo>
                      <a:lnTo>
                        <a:pt x="14593" y="2454"/>
                      </a:lnTo>
                      <a:lnTo>
                        <a:pt x="14794" y="2410"/>
                      </a:lnTo>
                      <a:lnTo>
                        <a:pt x="14783" y="2198"/>
                      </a:lnTo>
                      <a:lnTo>
                        <a:pt x="14658" y="2025"/>
                      </a:lnTo>
                      <a:lnTo>
                        <a:pt x="14521" y="1970"/>
                      </a:lnTo>
                      <a:cubicBezTo>
                        <a:pt x="14423" y="2046"/>
                        <a:pt x="14293" y="2046"/>
                        <a:pt x="14195" y="1970"/>
                      </a:cubicBezTo>
                      <a:cubicBezTo>
                        <a:pt x="14116" y="1909"/>
                        <a:pt x="14069" y="1807"/>
                        <a:pt x="14069" y="1698"/>
                      </a:cubicBezTo>
                      <a:cubicBezTo>
                        <a:pt x="14068" y="1611"/>
                        <a:pt x="14143" y="1551"/>
                        <a:pt x="14213" y="1581"/>
                      </a:cubicBezTo>
                      <a:cubicBezTo>
                        <a:pt x="14278" y="1609"/>
                        <a:pt x="14304" y="1714"/>
                        <a:pt x="14377" y="1720"/>
                      </a:cubicBezTo>
                      <a:cubicBezTo>
                        <a:pt x="14425" y="1724"/>
                        <a:pt x="14462" y="1677"/>
                        <a:pt x="14508" y="1664"/>
                      </a:cubicBezTo>
                      <a:cubicBezTo>
                        <a:pt x="14579" y="1644"/>
                        <a:pt x="14650" y="1701"/>
                        <a:pt x="14658" y="1785"/>
                      </a:cubicBezTo>
                      <a:lnTo>
                        <a:pt x="14779" y="1865"/>
                      </a:lnTo>
                      <a:lnTo>
                        <a:pt x="14869" y="1881"/>
                      </a:lnTo>
                      <a:cubicBezTo>
                        <a:pt x="14923" y="1923"/>
                        <a:pt x="14996" y="1905"/>
                        <a:pt x="15030" y="1841"/>
                      </a:cubicBezTo>
                      <a:cubicBezTo>
                        <a:pt x="15049" y="1805"/>
                        <a:pt x="15051" y="1757"/>
                        <a:pt x="15080" y="1730"/>
                      </a:cubicBezTo>
                      <a:cubicBezTo>
                        <a:pt x="15120" y="1694"/>
                        <a:pt x="15174" y="1719"/>
                        <a:pt x="15222" y="1739"/>
                      </a:cubicBezTo>
                      <a:cubicBezTo>
                        <a:pt x="15297" y="1770"/>
                        <a:pt x="15377" y="1777"/>
                        <a:pt x="15454" y="1762"/>
                      </a:cubicBezTo>
                      <a:lnTo>
                        <a:pt x="15350" y="1521"/>
                      </a:lnTo>
                      <a:lnTo>
                        <a:pt x="15459" y="1450"/>
                      </a:lnTo>
                      <a:cubicBezTo>
                        <a:pt x="15512" y="1438"/>
                        <a:pt x="15565" y="1438"/>
                        <a:pt x="15617" y="1450"/>
                      </a:cubicBezTo>
                      <a:cubicBezTo>
                        <a:pt x="15658" y="1460"/>
                        <a:pt x="15698" y="1476"/>
                        <a:pt x="15738" y="1464"/>
                      </a:cubicBezTo>
                      <a:cubicBezTo>
                        <a:pt x="15827" y="1435"/>
                        <a:pt x="15853" y="1302"/>
                        <a:pt x="15783" y="1232"/>
                      </a:cubicBezTo>
                      <a:lnTo>
                        <a:pt x="15863" y="1115"/>
                      </a:lnTo>
                      <a:lnTo>
                        <a:pt x="15767" y="961"/>
                      </a:lnTo>
                      <a:lnTo>
                        <a:pt x="15847" y="807"/>
                      </a:lnTo>
                      <a:lnTo>
                        <a:pt x="15829" y="671"/>
                      </a:lnTo>
                      <a:lnTo>
                        <a:pt x="15831" y="495"/>
                      </a:lnTo>
                      <a:lnTo>
                        <a:pt x="15968" y="430"/>
                      </a:lnTo>
                      <a:lnTo>
                        <a:pt x="16069" y="323"/>
                      </a:lnTo>
                      <a:lnTo>
                        <a:pt x="16152" y="233"/>
                      </a:lnTo>
                      <a:lnTo>
                        <a:pt x="16137" y="92"/>
                      </a:lnTo>
                      <a:lnTo>
                        <a:pt x="16184" y="19"/>
                      </a:lnTo>
                      <a:lnTo>
                        <a:pt x="16291" y="0"/>
                      </a:lnTo>
                      <a:lnTo>
                        <a:pt x="16414" y="7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9" name="í$ḻídé"/>
                <p:cNvSpPr/>
                <p:nvPr/>
              </p:nvSpPr>
              <p:spPr>
                <a:xfrm>
                  <a:off x="6560729" y="2400404"/>
                  <a:ext cx="41745" cy="295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632" y="0"/>
                      </a:moveTo>
                      <a:lnTo>
                        <a:pt x="0" y="3082"/>
                      </a:lnTo>
                      <a:lnTo>
                        <a:pt x="7000" y="18486"/>
                      </a:lnTo>
                      <a:lnTo>
                        <a:pt x="19029" y="21600"/>
                      </a:lnTo>
                      <a:lnTo>
                        <a:pt x="21600" y="8368"/>
                      </a:lnTo>
                      <a:lnTo>
                        <a:pt x="8632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0" name="ïṧḷiďê"/>
                <p:cNvSpPr/>
                <p:nvPr/>
              </p:nvSpPr>
              <p:spPr>
                <a:xfrm>
                  <a:off x="5707934" y="2508514"/>
                  <a:ext cx="129880" cy="636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876" h="19374" extrusionOk="0">
                      <a:moveTo>
                        <a:pt x="11133" y="0"/>
                      </a:moveTo>
                      <a:lnTo>
                        <a:pt x="6959" y="607"/>
                      </a:lnTo>
                      <a:lnTo>
                        <a:pt x="4043" y="4923"/>
                      </a:lnTo>
                      <a:cubicBezTo>
                        <a:pt x="5085" y="5164"/>
                        <a:pt x="5631" y="7507"/>
                        <a:pt x="5052" y="9245"/>
                      </a:cubicBezTo>
                      <a:cubicBezTo>
                        <a:pt x="4056" y="12232"/>
                        <a:pt x="1643" y="9217"/>
                        <a:pt x="508" y="11716"/>
                      </a:cubicBezTo>
                      <a:cubicBezTo>
                        <a:pt x="-1398" y="15913"/>
                        <a:pt x="2573" y="21600"/>
                        <a:pt x="3969" y="16673"/>
                      </a:cubicBezTo>
                      <a:lnTo>
                        <a:pt x="7016" y="12580"/>
                      </a:lnTo>
                      <a:cubicBezTo>
                        <a:pt x="7508" y="11720"/>
                        <a:pt x="8237" y="11675"/>
                        <a:pt x="8754" y="12472"/>
                      </a:cubicBezTo>
                      <a:cubicBezTo>
                        <a:pt x="9848" y="14158"/>
                        <a:pt x="9412" y="17626"/>
                        <a:pt x="8048" y="18091"/>
                      </a:cubicBezTo>
                      <a:cubicBezTo>
                        <a:pt x="9106" y="19886"/>
                        <a:pt x="10676" y="19787"/>
                        <a:pt x="11674" y="17861"/>
                      </a:cubicBezTo>
                      <a:cubicBezTo>
                        <a:pt x="12523" y="16224"/>
                        <a:pt x="12720" y="13662"/>
                        <a:pt x="12156" y="11594"/>
                      </a:cubicBezTo>
                      <a:cubicBezTo>
                        <a:pt x="12898" y="11139"/>
                        <a:pt x="13663" y="10850"/>
                        <a:pt x="14437" y="10731"/>
                      </a:cubicBezTo>
                      <a:cubicBezTo>
                        <a:pt x="15813" y="10520"/>
                        <a:pt x="17197" y="10850"/>
                        <a:pt x="18510" y="11702"/>
                      </a:cubicBezTo>
                      <a:cubicBezTo>
                        <a:pt x="19710" y="10349"/>
                        <a:pt x="20202" y="7411"/>
                        <a:pt x="19651" y="4896"/>
                      </a:cubicBezTo>
                      <a:cubicBezTo>
                        <a:pt x="18992" y="1894"/>
                        <a:pt x="17172" y="688"/>
                        <a:pt x="15740" y="2304"/>
                      </a:cubicBezTo>
                      <a:lnTo>
                        <a:pt x="13649" y="3263"/>
                      </a:lnTo>
                      <a:lnTo>
                        <a:pt x="11133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" name="iśļîḍê"/>
                <p:cNvSpPr/>
                <p:nvPr/>
              </p:nvSpPr>
              <p:spPr>
                <a:xfrm>
                  <a:off x="5884976" y="2563744"/>
                  <a:ext cx="89597" cy="326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098" y="0"/>
                      </a:moveTo>
                      <a:lnTo>
                        <a:pt x="2985" y="1410"/>
                      </a:lnTo>
                      <a:lnTo>
                        <a:pt x="0" y="15756"/>
                      </a:lnTo>
                      <a:lnTo>
                        <a:pt x="6488" y="18311"/>
                      </a:lnTo>
                      <a:cubicBezTo>
                        <a:pt x="7420" y="14861"/>
                        <a:pt x="8940" y="12992"/>
                        <a:pt x="10498" y="13377"/>
                      </a:cubicBezTo>
                      <a:cubicBezTo>
                        <a:pt x="12159" y="13788"/>
                        <a:pt x="13603" y="16678"/>
                        <a:pt x="14253" y="20895"/>
                      </a:cubicBezTo>
                      <a:lnTo>
                        <a:pt x="17075" y="21600"/>
                      </a:lnTo>
                      <a:lnTo>
                        <a:pt x="21087" y="12466"/>
                      </a:lnTo>
                      <a:lnTo>
                        <a:pt x="21600" y="1250"/>
                      </a:lnTo>
                      <a:lnTo>
                        <a:pt x="15450" y="2689"/>
                      </a:lnTo>
                      <a:lnTo>
                        <a:pt x="809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2" name="í$ļíḋê"/>
                <p:cNvSpPr/>
                <p:nvPr/>
              </p:nvSpPr>
              <p:spPr>
                <a:xfrm>
                  <a:off x="5351418" y="2436650"/>
                  <a:ext cx="88288" cy="750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696" y="0"/>
                      </a:moveTo>
                      <a:lnTo>
                        <a:pt x="14560" y="294"/>
                      </a:lnTo>
                      <a:lnTo>
                        <a:pt x="12590" y="3470"/>
                      </a:lnTo>
                      <a:lnTo>
                        <a:pt x="8156" y="4070"/>
                      </a:lnTo>
                      <a:lnTo>
                        <a:pt x="6354" y="6511"/>
                      </a:lnTo>
                      <a:lnTo>
                        <a:pt x="0" y="10089"/>
                      </a:lnTo>
                      <a:lnTo>
                        <a:pt x="57" y="15915"/>
                      </a:lnTo>
                      <a:lnTo>
                        <a:pt x="1412" y="19977"/>
                      </a:lnTo>
                      <a:lnTo>
                        <a:pt x="7045" y="21600"/>
                      </a:lnTo>
                      <a:lnTo>
                        <a:pt x="9390" y="17103"/>
                      </a:lnTo>
                      <a:lnTo>
                        <a:pt x="11462" y="13538"/>
                      </a:lnTo>
                      <a:lnTo>
                        <a:pt x="14588" y="12005"/>
                      </a:lnTo>
                      <a:lnTo>
                        <a:pt x="18735" y="8147"/>
                      </a:lnTo>
                      <a:lnTo>
                        <a:pt x="21600" y="3661"/>
                      </a:lnTo>
                      <a:lnTo>
                        <a:pt x="18696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" name="iśḷîďé"/>
                <p:cNvSpPr/>
                <p:nvPr/>
              </p:nvSpPr>
              <p:spPr>
                <a:xfrm>
                  <a:off x="5800866" y="2662320"/>
                  <a:ext cx="183108" cy="1368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557" y="1218"/>
                      </a:moveTo>
                      <a:lnTo>
                        <a:pt x="17140" y="2520"/>
                      </a:lnTo>
                      <a:lnTo>
                        <a:pt x="14445" y="1407"/>
                      </a:lnTo>
                      <a:lnTo>
                        <a:pt x="12396" y="3074"/>
                      </a:lnTo>
                      <a:lnTo>
                        <a:pt x="10239" y="4971"/>
                      </a:lnTo>
                      <a:lnTo>
                        <a:pt x="7744" y="6644"/>
                      </a:lnTo>
                      <a:cubicBezTo>
                        <a:pt x="7092" y="7326"/>
                        <a:pt x="6435" y="7999"/>
                        <a:pt x="5772" y="8661"/>
                      </a:cubicBezTo>
                      <a:cubicBezTo>
                        <a:pt x="4973" y="9460"/>
                        <a:pt x="4166" y="10244"/>
                        <a:pt x="3351" y="11013"/>
                      </a:cubicBezTo>
                      <a:cubicBezTo>
                        <a:pt x="2585" y="11419"/>
                        <a:pt x="1897" y="12051"/>
                        <a:pt x="1340" y="12862"/>
                      </a:cubicBezTo>
                      <a:cubicBezTo>
                        <a:pt x="660" y="13852"/>
                        <a:pt x="196" y="15072"/>
                        <a:pt x="0" y="16391"/>
                      </a:cubicBezTo>
                      <a:lnTo>
                        <a:pt x="772" y="18967"/>
                      </a:lnTo>
                      <a:lnTo>
                        <a:pt x="2489" y="21600"/>
                      </a:lnTo>
                      <a:lnTo>
                        <a:pt x="4744" y="21096"/>
                      </a:lnTo>
                      <a:lnTo>
                        <a:pt x="4828" y="17399"/>
                      </a:lnTo>
                      <a:lnTo>
                        <a:pt x="5456" y="14717"/>
                      </a:lnTo>
                      <a:lnTo>
                        <a:pt x="8088" y="13373"/>
                      </a:lnTo>
                      <a:lnTo>
                        <a:pt x="9428" y="12253"/>
                      </a:lnTo>
                      <a:lnTo>
                        <a:pt x="10762" y="10796"/>
                      </a:lnTo>
                      <a:lnTo>
                        <a:pt x="12102" y="9844"/>
                      </a:lnTo>
                      <a:lnTo>
                        <a:pt x="13693" y="8220"/>
                      </a:lnTo>
                      <a:lnTo>
                        <a:pt x="15158" y="6763"/>
                      </a:lnTo>
                      <a:cubicBezTo>
                        <a:pt x="15599" y="6284"/>
                        <a:pt x="16114" y="5939"/>
                        <a:pt x="16665" y="5755"/>
                      </a:cubicBezTo>
                      <a:cubicBezTo>
                        <a:pt x="17284" y="5548"/>
                        <a:pt x="17931" y="5548"/>
                        <a:pt x="18549" y="5755"/>
                      </a:cubicBezTo>
                      <a:lnTo>
                        <a:pt x="20810" y="4467"/>
                      </a:lnTo>
                      <a:lnTo>
                        <a:pt x="21600" y="2675"/>
                      </a:lnTo>
                      <a:lnTo>
                        <a:pt x="21145" y="0"/>
                      </a:lnTo>
                      <a:lnTo>
                        <a:pt x="19557" y="121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" name="íṣḷîḋé"/>
                <p:cNvSpPr/>
                <p:nvPr/>
              </p:nvSpPr>
              <p:spPr>
                <a:xfrm>
                  <a:off x="6742288" y="2374147"/>
                  <a:ext cx="23073" cy="281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475" y="0"/>
                      </a:moveTo>
                      <a:lnTo>
                        <a:pt x="0" y="6186"/>
                      </a:lnTo>
                      <a:lnTo>
                        <a:pt x="6885" y="21600"/>
                      </a:lnTo>
                      <a:lnTo>
                        <a:pt x="21600" y="21600"/>
                      </a:lnTo>
                      <a:lnTo>
                        <a:pt x="13961" y="7762"/>
                      </a:lnTo>
                      <a:lnTo>
                        <a:pt x="8475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5" name="íşlïďè"/>
                <p:cNvSpPr/>
                <p:nvPr/>
              </p:nvSpPr>
              <p:spPr>
                <a:xfrm>
                  <a:off x="7071271" y="2923162"/>
                  <a:ext cx="153074" cy="6175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027" y="0"/>
                      </a:moveTo>
                      <a:lnTo>
                        <a:pt x="4076" y="535"/>
                      </a:lnTo>
                      <a:lnTo>
                        <a:pt x="5478" y="1095"/>
                      </a:lnTo>
                      <a:lnTo>
                        <a:pt x="5928" y="1788"/>
                      </a:lnTo>
                      <a:cubicBezTo>
                        <a:pt x="5845" y="2008"/>
                        <a:pt x="5896" y="2230"/>
                        <a:pt x="6079" y="2446"/>
                      </a:cubicBezTo>
                      <a:cubicBezTo>
                        <a:pt x="6323" y="2736"/>
                        <a:pt x="6800" y="3010"/>
                        <a:pt x="7481" y="3253"/>
                      </a:cubicBezTo>
                      <a:lnTo>
                        <a:pt x="6786" y="4147"/>
                      </a:lnTo>
                      <a:lnTo>
                        <a:pt x="6786" y="4778"/>
                      </a:lnTo>
                      <a:lnTo>
                        <a:pt x="6486" y="5337"/>
                      </a:lnTo>
                      <a:lnTo>
                        <a:pt x="5434" y="5896"/>
                      </a:lnTo>
                      <a:lnTo>
                        <a:pt x="3086" y="6105"/>
                      </a:lnTo>
                      <a:lnTo>
                        <a:pt x="0" y="6031"/>
                      </a:lnTo>
                      <a:lnTo>
                        <a:pt x="732" y="6648"/>
                      </a:lnTo>
                      <a:lnTo>
                        <a:pt x="1680" y="6943"/>
                      </a:lnTo>
                      <a:lnTo>
                        <a:pt x="2713" y="7426"/>
                      </a:lnTo>
                      <a:lnTo>
                        <a:pt x="1862" y="7970"/>
                      </a:lnTo>
                      <a:lnTo>
                        <a:pt x="1862" y="8440"/>
                      </a:lnTo>
                      <a:cubicBezTo>
                        <a:pt x="2702" y="8643"/>
                        <a:pt x="3473" y="8863"/>
                        <a:pt x="4165" y="9098"/>
                      </a:cubicBezTo>
                      <a:cubicBezTo>
                        <a:pt x="4737" y="9292"/>
                        <a:pt x="5253" y="9495"/>
                        <a:pt x="5712" y="9706"/>
                      </a:cubicBezTo>
                      <a:lnTo>
                        <a:pt x="8216" y="10191"/>
                      </a:lnTo>
                      <a:lnTo>
                        <a:pt x="10219" y="10737"/>
                      </a:lnTo>
                      <a:cubicBezTo>
                        <a:pt x="11028" y="10971"/>
                        <a:pt x="11656" y="11241"/>
                        <a:pt x="12072" y="11531"/>
                      </a:cubicBezTo>
                      <a:cubicBezTo>
                        <a:pt x="12429" y="11780"/>
                        <a:pt x="12624" y="12041"/>
                        <a:pt x="12823" y="12301"/>
                      </a:cubicBezTo>
                      <a:cubicBezTo>
                        <a:pt x="13073" y="12627"/>
                        <a:pt x="13329" y="12961"/>
                        <a:pt x="12973" y="13282"/>
                      </a:cubicBezTo>
                      <a:cubicBezTo>
                        <a:pt x="12613" y="13606"/>
                        <a:pt x="11671" y="13871"/>
                        <a:pt x="10419" y="14001"/>
                      </a:cubicBezTo>
                      <a:lnTo>
                        <a:pt x="11233" y="14543"/>
                      </a:lnTo>
                      <a:lnTo>
                        <a:pt x="12729" y="15137"/>
                      </a:lnTo>
                      <a:lnTo>
                        <a:pt x="11978" y="15867"/>
                      </a:lnTo>
                      <a:lnTo>
                        <a:pt x="10282" y="16053"/>
                      </a:lnTo>
                      <a:lnTo>
                        <a:pt x="8579" y="16698"/>
                      </a:lnTo>
                      <a:lnTo>
                        <a:pt x="7276" y="17207"/>
                      </a:lnTo>
                      <a:lnTo>
                        <a:pt x="6726" y="17541"/>
                      </a:lnTo>
                      <a:lnTo>
                        <a:pt x="6476" y="18321"/>
                      </a:lnTo>
                      <a:lnTo>
                        <a:pt x="5875" y="18841"/>
                      </a:lnTo>
                      <a:lnTo>
                        <a:pt x="5173" y="19549"/>
                      </a:lnTo>
                      <a:lnTo>
                        <a:pt x="4172" y="20205"/>
                      </a:lnTo>
                      <a:lnTo>
                        <a:pt x="3627" y="20813"/>
                      </a:lnTo>
                      <a:lnTo>
                        <a:pt x="3326" y="21420"/>
                      </a:lnTo>
                      <a:lnTo>
                        <a:pt x="5668" y="21386"/>
                      </a:lnTo>
                      <a:cubicBezTo>
                        <a:pt x="5278" y="21262"/>
                        <a:pt x="5344" y="21084"/>
                        <a:pt x="5818" y="20979"/>
                      </a:cubicBezTo>
                      <a:cubicBezTo>
                        <a:pt x="7485" y="20613"/>
                        <a:pt x="9733" y="21220"/>
                        <a:pt x="8115" y="21600"/>
                      </a:cubicBezTo>
                      <a:lnTo>
                        <a:pt x="10970" y="20969"/>
                      </a:lnTo>
                      <a:lnTo>
                        <a:pt x="11121" y="20424"/>
                      </a:lnTo>
                      <a:lnTo>
                        <a:pt x="11121" y="19906"/>
                      </a:lnTo>
                      <a:lnTo>
                        <a:pt x="11871" y="19471"/>
                      </a:lnTo>
                      <a:lnTo>
                        <a:pt x="13362" y="19285"/>
                      </a:lnTo>
                      <a:lnTo>
                        <a:pt x="14213" y="18652"/>
                      </a:lnTo>
                      <a:lnTo>
                        <a:pt x="14514" y="18182"/>
                      </a:lnTo>
                      <a:lnTo>
                        <a:pt x="15665" y="17735"/>
                      </a:lnTo>
                      <a:cubicBezTo>
                        <a:pt x="16281" y="17732"/>
                        <a:pt x="16877" y="17680"/>
                        <a:pt x="17362" y="17586"/>
                      </a:cubicBezTo>
                      <a:cubicBezTo>
                        <a:pt x="19077" y="17253"/>
                        <a:pt x="19001" y="16604"/>
                        <a:pt x="17212" y="16296"/>
                      </a:cubicBezTo>
                      <a:lnTo>
                        <a:pt x="18101" y="15629"/>
                      </a:lnTo>
                      <a:lnTo>
                        <a:pt x="20204" y="15108"/>
                      </a:lnTo>
                      <a:lnTo>
                        <a:pt x="21600" y="14810"/>
                      </a:lnTo>
                      <a:lnTo>
                        <a:pt x="21199" y="13668"/>
                      </a:lnTo>
                      <a:cubicBezTo>
                        <a:pt x="20175" y="13471"/>
                        <a:pt x="19280" y="13237"/>
                        <a:pt x="18545" y="12973"/>
                      </a:cubicBezTo>
                      <a:cubicBezTo>
                        <a:pt x="17916" y="12747"/>
                        <a:pt x="17411" y="12501"/>
                        <a:pt x="17043" y="12242"/>
                      </a:cubicBezTo>
                      <a:lnTo>
                        <a:pt x="14996" y="11623"/>
                      </a:lnTo>
                      <a:lnTo>
                        <a:pt x="15447" y="10990"/>
                      </a:lnTo>
                      <a:lnTo>
                        <a:pt x="15146" y="10397"/>
                      </a:lnTo>
                      <a:lnTo>
                        <a:pt x="14000" y="10116"/>
                      </a:lnTo>
                      <a:lnTo>
                        <a:pt x="12955" y="9795"/>
                      </a:lnTo>
                      <a:cubicBezTo>
                        <a:pt x="12304" y="9688"/>
                        <a:pt x="11655" y="9580"/>
                        <a:pt x="11008" y="9472"/>
                      </a:cubicBezTo>
                      <a:cubicBezTo>
                        <a:pt x="9888" y="9284"/>
                        <a:pt x="8773" y="9095"/>
                        <a:pt x="7665" y="8903"/>
                      </a:cubicBezTo>
                      <a:cubicBezTo>
                        <a:pt x="6921" y="8859"/>
                        <a:pt x="6364" y="8706"/>
                        <a:pt x="6263" y="8518"/>
                      </a:cubicBezTo>
                      <a:cubicBezTo>
                        <a:pt x="6095" y="8204"/>
                        <a:pt x="7144" y="7932"/>
                        <a:pt x="8416" y="7961"/>
                      </a:cubicBezTo>
                      <a:lnTo>
                        <a:pt x="9668" y="7241"/>
                      </a:lnTo>
                      <a:cubicBezTo>
                        <a:pt x="9613" y="7043"/>
                        <a:pt x="9613" y="6844"/>
                        <a:pt x="9668" y="6646"/>
                      </a:cubicBezTo>
                      <a:cubicBezTo>
                        <a:pt x="9762" y="6309"/>
                        <a:pt x="10014" y="5976"/>
                        <a:pt x="10419" y="5653"/>
                      </a:cubicBezTo>
                      <a:lnTo>
                        <a:pt x="10714" y="5207"/>
                      </a:lnTo>
                      <a:lnTo>
                        <a:pt x="9368" y="5095"/>
                      </a:lnTo>
                      <a:lnTo>
                        <a:pt x="9067" y="4412"/>
                      </a:lnTo>
                      <a:lnTo>
                        <a:pt x="9211" y="3610"/>
                      </a:lnTo>
                      <a:lnTo>
                        <a:pt x="8498" y="2742"/>
                      </a:lnTo>
                      <a:lnTo>
                        <a:pt x="7747" y="1777"/>
                      </a:lnTo>
                      <a:lnTo>
                        <a:pt x="5850" y="466"/>
                      </a:lnTo>
                      <a:lnTo>
                        <a:pt x="5027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6" name="îṥļîḓé"/>
                <p:cNvSpPr/>
                <p:nvPr/>
              </p:nvSpPr>
              <p:spPr>
                <a:xfrm>
                  <a:off x="7141873" y="3605277"/>
                  <a:ext cx="19935" cy="32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458" y="0"/>
                      </a:moveTo>
                      <a:lnTo>
                        <a:pt x="0" y="8825"/>
                      </a:lnTo>
                      <a:lnTo>
                        <a:pt x="6965" y="21600"/>
                      </a:lnTo>
                      <a:lnTo>
                        <a:pt x="21600" y="14944"/>
                      </a:lnTo>
                      <a:lnTo>
                        <a:pt x="1345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7" name="íślidê"/>
                <p:cNvSpPr/>
                <p:nvPr/>
              </p:nvSpPr>
              <p:spPr>
                <a:xfrm>
                  <a:off x="7136441" y="3668731"/>
                  <a:ext cx="21322" cy="353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19" y="6002"/>
                      </a:moveTo>
                      <a:lnTo>
                        <a:pt x="0" y="12531"/>
                      </a:lnTo>
                      <a:lnTo>
                        <a:pt x="3624" y="21600"/>
                      </a:lnTo>
                      <a:lnTo>
                        <a:pt x="19442" y="19432"/>
                      </a:lnTo>
                      <a:lnTo>
                        <a:pt x="21600" y="7102"/>
                      </a:lnTo>
                      <a:lnTo>
                        <a:pt x="9733" y="0"/>
                      </a:lnTo>
                      <a:lnTo>
                        <a:pt x="719" y="600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8" name="iš1ïḍê"/>
                <p:cNvSpPr/>
                <p:nvPr/>
              </p:nvSpPr>
              <p:spPr>
                <a:xfrm>
                  <a:off x="7034663" y="3787553"/>
                  <a:ext cx="37296" cy="959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3" h="21600" extrusionOk="0">
                      <a:moveTo>
                        <a:pt x="10762" y="0"/>
                      </a:moveTo>
                      <a:lnTo>
                        <a:pt x="2490" y="2455"/>
                      </a:lnTo>
                      <a:lnTo>
                        <a:pt x="186" y="8274"/>
                      </a:lnTo>
                      <a:cubicBezTo>
                        <a:pt x="-87" y="9763"/>
                        <a:pt x="-59" y="11259"/>
                        <a:pt x="271" y="12746"/>
                      </a:cubicBezTo>
                      <a:cubicBezTo>
                        <a:pt x="684" y="14610"/>
                        <a:pt x="1568" y="16452"/>
                        <a:pt x="2909" y="18246"/>
                      </a:cubicBezTo>
                      <a:lnTo>
                        <a:pt x="8999" y="21600"/>
                      </a:lnTo>
                      <a:lnTo>
                        <a:pt x="20538" y="21041"/>
                      </a:lnTo>
                      <a:cubicBezTo>
                        <a:pt x="21308" y="19652"/>
                        <a:pt x="21513" y="18223"/>
                        <a:pt x="21147" y="16809"/>
                      </a:cubicBezTo>
                      <a:cubicBezTo>
                        <a:pt x="20669" y="14961"/>
                        <a:pt x="19231" y="13181"/>
                        <a:pt x="18103" y="11379"/>
                      </a:cubicBezTo>
                      <a:cubicBezTo>
                        <a:pt x="16986" y="9592"/>
                        <a:pt x="16172" y="7778"/>
                        <a:pt x="15668" y="5949"/>
                      </a:cubicBezTo>
                      <a:lnTo>
                        <a:pt x="10762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9" name="ï$ḷiḑè"/>
                <p:cNvSpPr/>
                <p:nvPr/>
              </p:nvSpPr>
              <p:spPr>
                <a:xfrm>
                  <a:off x="7071956" y="3948206"/>
                  <a:ext cx="178409" cy="2927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30" h="21600" extrusionOk="0">
                      <a:moveTo>
                        <a:pt x="3002" y="787"/>
                      </a:moveTo>
                      <a:lnTo>
                        <a:pt x="1284" y="1137"/>
                      </a:lnTo>
                      <a:lnTo>
                        <a:pt x="1313" y="2654"/>
                      </a:lnTo>
                      <a:lnTo>
                        <a:pt x="1628" y="5011"/>
                      </a:lnTo>
                      <a:cubicBezTo>
                        <a:pt x="901" y="5175"/>
                        <a:pt x="341" y="5544"/>
                        <a:pt x="120" y="6006"/>
                      </a:cubicBezTo>
                      <a:cubicBezTo>
                        <a:pt x="-470" y="7239"/>
                        <a:pt x="1208" y="8433"/>
                        <a:pt x="3247" y="8231"/>
                      </a:cubicBezTo>
                      <a:lnTo>
                        <a:pt x="3902" y="10091"/>
                      </a:lnTo>
                      <a:lnTo>
                        <a:pt x="3776" y="11737"/>
                      </a:lnTo>
                      <a:lnTo>
                        <a:pt x="5751" y="11187"/>
                      </a:lnTo>
                      <a:lnTo>
                        <a:pt x="6839" y="10245"/>
                      </a:lnTo>
                      <a:lnTo>
                        <a:pt x="8957" y="10873"/>
                      </a:lnTo>
                      <a:lnTo>
                        <a:pt x="8495" y="11868"/>
                      </a:lnTo>
                      <a:cubicBezTo>
                        <a:pt x="8438" y="12234"/>
                        <a:pt x="8396" y="12601"/>
                        <a:pt x="8368" y="12968"/>
                      </a:cubicBezTo>
                      <a:cubicBezTo>
                        <a:pt x="8304" y="13826"/>
                        <a:pt x="8375" y="14744"/>
                        <a:pt x="9377" y="15325"/>
                      </a:cubicBezTo>
                      <a:cubicBezTo>
                        <a:pt x="10089" y="15737"/>
                        <a:pt x="11115" y="15859"/>
                        <a:pt x="12020" y="15639"/>
                      </a:cubicBezTo>
                      <a:cubicBezTo>
                        <a:pt x="12117" y="15954"/>
                        <a:pt x="12601" y="16162"/>
                        <a:pt x="13107" y="16107"/>
                      </a:cubicBezTo>
                      <a:cubicBezTo>
                        <a:pt x="14452" y="15963"/>
                        <a:pt x="14449" y="14759"/>
                        <a:pt x="13102" y="14618"/>
                      </a:cubicBezTo>
                      <a:lnTo>
                        <a:pt x="14363" y="13757"/>
                      </a:lnTo>
                      <a:lnTo>
                        <a:pt x="16633" y="13053"/>
                      </a:lnTo>
                      <a:cubicBezTo>
                        <a:pt x="17399" y="13091"/>
                        <a:pt x="18066" y="13395"/>
                        <a:pt x="18356" y="13839"/>
                      </a:cubicBezTo>
                      <a:cubicBezTo>
                        <a:pt x="18796" y="14511"/>
                        <a:pt x="18291" y="15279"/>
                        <a:pt x="17221" y="15567"/>
                      </a:cubicBezTo>
                      <a:lnTo>
                        <a:pt x="14783" y="16847"/>
                      </a:lnTo>
                      <a:cubicBezTo>
                        <a:pt x="14357" y="17037"/>
                        <a:pt x="13952" y="17245"/>
                        <a:pt x="13570" y="17469"/>
                      </a:cubicBezTo>
                      <a:cubicBezTo>
                        <a:pt x="12792" y="17924"/>
                        <a:pt x="12117" y="18443"/>
                        <a:pt x="11563" y="19011"/>
                      </a:cubicBezTo>
                      <a:cubicBezTo>
                        <a:pt x="11546" y="19383"/>
                        <a:pt x="11631" y="19753"/>
                        <a:pt x="11815" y="20107"/>
                      </a:cubicBezTo>
                      <a:cubicBezTo>
                        <a:pt x="12116" y="20687"/>
                        <a:pt x="12668" y="21204"/>
                        <a:pt x="13412" y="21600"/>
                      </a:cubicBezTo>
                      <a:lnTo>
                        <a:pt x="14037" y="18929"/>
                      </a:lnTo>
                      <a:lnTo>
                        <a:pt x="15629" y="19165"/>
                      </a:lnTo>
                      <a:lnTo>
                        <a:pt x="15840" y="20497"/>
                      </a:lnTo>
                      <a:lnTo>
                        <a:pt x="17352" y="21253"/>
                      </a:lnTo>
                      <a:lnTo>
                        <a:pt x="18992" y="20389"/>
                      </a:lnTo>
                      <a:cubicBezTo>
                        <a:pt x="19051" y="20040"/>
                        <a:pt x="19220" y="19702"/>
                        <a:pt x="19491" y="19394"/>
                      </a:cubicBezTo>
                      <a:cubicBezTo>
                        <a:pt x="19824" y="19015"/>
                        <a:pt x="20300" y="18693"/>
                        <a:pt x="20878" y="18455"/>
                      </a:cubicBezTo>
                      <a:lnTo>
                        <a:pt x="21130" y="16935"/>
                      </a:lnTo>
                      <a:lnTo>
                        <a:pt x="20752" y="14736"/>
                      </a:lnTo>
                      <a:lnTo>
                        <a:pt x="19617" y="12719"/>
                      </a:lnTo>
                      <a:cubicBezTo>
                        <a:pt x="19197" y="12395"/>
                        <a:pt x="18701" y="12113"/>
                        <a:pt x="18146" y="11882"/>
                      </a:cubicBezTo>
                      <a:cubicBezTo>
                        <a:pt x="17676" y="11686"/>
                        <a:pt x="17167" y="11529"/>
                        <a:pt x="16633" y="11413"/>
                      </a:cubicBezTo>
                      <a:lnTo>
                        <a:pt x="16885" y="10006"/>
                      </a:lnTo>
                      <a:lnTo>
                        <a:pt x="16129" y="8539"/>
                      </a:lnTo>
                      <a:lnTo>
                        <a:pt x="13480" y="8251"/>
                      </a:lnTo>
                      <a:cubicBezTo>
                        <a:pt x="13030" y="7892"/>
                        <a:pt x="12393" y="7642"/>
                        <a:pt x="11678" y="7544"/>
                      </a:cubicBezTo>
                      <a:cubicBezTo>
                        <a:pt x="10537" y="7388"/>
                        <a:pt x="9349" y="7629"/>
                        <a:pt x="8573" y="8173"/>
                      </a:cubicBezTo>
                      <a:cubicBezTo>
                        <a:pt x="7842" y="8252"/>
                        <a:pt x="7094" y="8105"/>
                        <a:pt x="6566" y="7780"/>
                      </a:cubicBezTo>
                      <a:cubicBezTo>
                        <a:pt x="5388" y="7055"/>
                        <a:pt x="5616" y="5834"/>
                        <a:pt x="7028" y="5296"/>
                      </a:cubicBezTo>
                      <a:lnTo>
                        <a:pt x="7775" y="4359"/>
                      </a:lnTo>
                      <a:lnTo>
                        <a:pt x="6897" y="2317"/>
                      </a:lnTo>
                      <a:lnTo>
                        <a:pt x="5973" y="274"/>
                      </a:lnTo>
                      <a:lnTo>
                        <a:pt x="4586" y="0"/>
                      </a:lnTo>
                      <a:lnTo>
                        <a:pt x="3002" y="78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40" name="iṩ1iḋè"/>
                <p:cNvSpPr/>
                <p:nvPr/>
              </p:nvSpPr>
              <p:spPr>
                <a:xfrm>
                  <a:off x="7049959" y="4133254"/>
                  <a:ext cx="69370" cy="1405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66" h="21331" extrusionOk="0">
                      <a:moveTo>
                        <a:pt x="16489" y="0"/>
                      </a:moveTo>
                      <a:lnTo>
                        <a:pt x="15066" y="2881"/>
                      </a:lnTo>
                      <a:lnTo>
                        <a:pt x="10957" y="7412"/>
                      </a:lnTo>
                      <a:cubicBezTo>
                        <a:pt x="10504" y="8901"/>
                        <a:pt x="9744" y="10363"/>
                        <a:pt x="8689" y="11774"/>
                      </a:cubicBezTo>
                      <a:cubicBezTo>
                        <a:pt x="6967" y="14079"/>
                        <a:pt x="4480" y="16225"/>
                        <a:pt x="1333" y="18122"/>
                      </a:cubicBezTo>
                      <a:cubicBezTo>
                        <a:pt x="-139" y="18713"/>
                        <a:pt x="-434" y="19771"/>
                        <a:pt x="660" y="20539"/>
                      </a:cubicBezTo>
                      <a:cubicBezTo>
                        <a:pt x="2129" y="21570"/>
                        <a:pt x="5185" y="21600"/>
                        <a:pt x="6736" y="20599"/>
                      </a:cubicBezTo>
                      <a:lnTo>
                        <a:pt x="10745" y="16345"/>
                      </a:lnTo>
                      <a:lnTo>
                        <a:pt x="14209" y="12737"/>
                      </a:lnTo>
                      <a:lnTo>
                        <a:pt x="16484" y="10858"/>
                      </a:lnTo>
                      <a:lnTo>
                        <a:pt x="18974" y="8334"/>
                      </a:lnTo>
                      <a:lnTo>
                        <a:pt x="18338" y="6732"/>
                      </a:lnTo>
                      <a:lnTo>
                        <a:pt x="18676" y="4860"/>
                      </a:lnTo>
                      <a:lnTo>
                        <a:pt x="21166" y="2437"/>
                      </a:lnTo>
                      <a:lnTo>
                        <a:pt x="16489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41" name="îṣľiďé"/>
                <p:cNvSpPr/>
                <p:nvPr/>
              </p:nvSpPr>
              <p:spPr>
                <a:xfrm>
                  <a:off x="7104889" y="4317175"/>
                  <a:ext cx="139549" cy="239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61" extrusionOk="0">
                      <a:moveTo>
                        <a:pt x="20200" y="0"/>
                      </a:moveTo>
                      <a:lnTo>
                        <a:pt x="18378" y="1600"/>
                      </a:lnTo>
                      <a:lnTo>
                        <a:pt x="16951" y="3140"/>
                      </a:lnTo>
                      <a:lnTo>
                        <a:pt x="12724" y="4375"/>
                      </a:lnTo>
                      <a:lnTo>
                        <a:pt x="10501" y="5388"/>
                      </a:lnTo>
                      <a:lnTo>
                        <a:pt x="8492" y="6588"/>
                      </a:lnTo>
                      <a:lnTo>
                        <a:pt x="6795" y="8236"/>
                      </a:lnTo>
                      <a:lnTo>
                        <a:pt x="4661" y="9887"/>
                      </a:lnTo>
                      <a:lnTo>
                        <a:pt x="2900" y="12048"/>
                      </a:lnTo>
                      <a:lnTo>
                        <a:pt x="2412" y="14303"/>
                      </a:lnTo>
                      <a:lnTo>
                        <a:pt x="0" y="16586"/>
                      </a:lnTo>
                      <a:lnTo>
                        <a:pt x="816" y="18111"/>
                      </a:lnTo>
                      <a:lnTo>
                        <a:pt x="3452" y="18108"/>
                      </a:lnTo>
                      <a:lnTo>
                        <a:pt x="3562" y="19918"/>
                      </a:lnTo>
                      <a:cubicBezTo>
                        <a:pt x="3535" y="20305"/>
                        <a:pt x="3775" y="20682"/>
                        <a:pt x="4228" y="20967"/>
                      </a:cubicBezTo>
                      <a:cubicBezTo>
                        <a:pt x="5009" y="21458"/>
                        <a:pt x="6252" y="21600"/>
                        <a:pt x="7297" y="21316"/>
                      </a:cubicBezTo>
                      <a:lnTo>
                        <a:pt x="6583" y="18743"/>
                      </a:lnTo>
                      <a:cubicBezTo>
                        <a:pt x="5057" y="18215"/>
                        <a:pt x="4609" y="17055"/>
                        <a:pt x="5601" y="16202"/>
                      </a:cubicBezTo>
                      <a:cubicBezTo>
                        <a:pt x="6085" y="15785"/>
                        <a:pt x="6880" y="15516"/>
                        <a:pt x="7743" y="15538"/>
                      </a:cubicBezTo>
                      <a:cubicBezTo>
                        <a:pt x="8840" y="15567"/>
                        <a:pt x="9742" y="16048"/>
                        <a:pt x="9879" y="16678"/>
                      </a:cubicBezTo>
                      <a:lnTo>
                        <a:pt x="11850" y="17973"/>
                      </a:lnTo>
                      <a:lnTo>
                        <a:pt x="13498" y="17210"/>
                      </a:lnTo>
                      <a:lnTo>
                        <a:pt x="13772" y="15526"/>
                      </a:lnTo>
                      <a:lnTo>
                        <a:pt x="10977" y="13275"/>
                      </a:lnTo>
                      <a:cubicBezTo>
                        <a:pt x="10590" y="12814"/>
                        <a:pt x="10590" y="12275"/>
                        <a:pt x="10977" y="11814"/>
                      </a:cubicBezTo>
                      <a:cubicBezTo>
                        <a:pt x="11582" y="11093"/>
                        <a:pt x="12928" y="10747"/>
                        <a:pt x="14054" y="10289"/>
                      </a:cubicBezTo>
                      <a:cubicBezTo>
                        <a:pt x="15451" y="9720"/>
                        <a:pt x="16553" y="8942"/>
                        <a:pt x="17240" y="8037"/>
                      </a:cubicBezTo>
                      <a:cubicBezTo>
                        <a:pt x="17148" y="7714"/>
                        <a:pt x="16830" y="7427"/>
                        <a:pt x="16361" y="7243"/>
                      </a:cubicBezTo>
                      <a:cubicBezTo>
                        <a:pt x="14681" y="6584"/>
                        <a:pt x="12585" y="7346"/>
                        <a:pt x="11204" y="8383"/>
                      </a:cubicBezTo>
                      <a:cubicBezTo>
                        <a:pt x="10376" y="9004"/>
                        <a:pt x="9658" y="9672"/>
                        <a:pt x="9062" y="10376"/>
                      </a:cubicBezTo>
                      <a:lnTo>
                        <a:pt x="6768" y="10563"/>
                      </a:lnTo>
                      <a:lnTo>
                        <a:pt x="10064" y="7648"/>
                      </a:lnTo>
                      <a:lnTo>
                        <a:pt x="16931" y="5138"/>
                      </a:lnTo>
                      <a:cubicBezTo>
                        <a:pt x="17976" y="4846"/>
                        <a:pt x="18910" y="4435"/>
                        <a:pt x="19677" y="3931"/>
                      </a:cubicBezTo>
                      <a:cubicBezTo>
                        <a:pt x="20605" y="3321"/>
                        <a:pt x="21264" y="2591"/>
                        <a:pt x="21600" y="1803"/>
                      </a:cubicBezTo>
                      <a:lnTo>
                        <a:pt x="202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42" name="íṡļiḋé"/>
                <p:cNvSpPr/>
                <p:nvPr/>
              </p:nvSpPr>
              <p:spPr>
                <a:xfrm>
                  <a:off x="6882838" y="4283957"/>
                  <a:ext cx="233905" cy="3140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98" h="21522" extrusionOk="0">
                      <a:moveTo>
                        <a:pt x="17013" y="246"/>
                      </a:moveTo>
                      <a:lnTo>
                        <a:pt x="15800" y="0"/>
                      </a:lnTo>
                      <a:lnTo>
                        <a:pt x="15127" y="2646"/>
                      </a:lnTo>
                      <a:cubicBezTo>
                        <a:pt x="15053" y="3116"/>
                        <a:pt x="14828" y="3566"/>
                        <a:pt x="14470" y="3956"/>
                      </a:cubicBezTo>
                      <a:cubicBezTo>
                        <a:pt x="13911" y="4568"/>
                        <a:pt x="13067" y="5001"/>
                        <a:pt x="12103" y="5169"/>
                      </a:cubicBezTo>
                      <a:lnTo>
                        <a:pt x="10779" y="6847"/>
                      </a:lnTo>
                      <a:cubicBezTo>
                        <a:pt x="10343" y="7465"/>
                        <a:pt x="9862" y="8065"/>
                        <a:pt x="9340" y="8644"/>
                      </a:cubicBezTo>
                      <a:cubicBezTo>
                        <a:pt x="8697" y="9358"/>
                        <a:pt x="7992" y="10039"/>
                        <a:pt x="7230" y="10684"/>
                      </a:cubicBezTo>
                      <a:lnTo>
                        <a:pt x="4726" y="11608"/>
                      </a:lnTo>
                      <a:lnTo>
                        <a:pt x="3843" y="12918"/>
                      </a:lnTo>
                      <a:lnTo>
                        <a:pt x="2625" y="13669"/>
                      </a:lnTo>
                      <a:cubicBezTo>
                        <a:pt x="2183" y="13433"/>
                        <a:pt x="1601" y="13404"/>
                        <a:pt x="1122" y="13596"/>
                      </a:cubicBezTo>
                      <a:cubicBezTo>
                        <a:pt x="370" y="13899"/>
                        <a:pt x="146" y="14579"/>
                        <a:pt x="63" y="15226"/>
                      </a:cubicBezTo>
                      <a:cubicBezTo>
                        <a:pt x="-46" y="16077"/>
                        <a:pt x="-13" y="16935"/>
                        <a:pt x="161" y="17779"/>
                      </a:cubicBezTo>
                      <a:cubicBezTo>
                        <a:pt x="650" y="17557"/>
                        <a:pt x="1272" y="17586"/>
                        <a:pt x="1719" y="17852"/>
                      </a:cubicBezTo>
                      <a:cubicBezTo>
                        <a:pt x="2637" y="18399"/>
                        <a:pt x="2438" y="19481"/>
                        <a:pt x="1358" y="19822"/>
                      </a:cubicBezTo>
                      <a:lnTo>
                        <a:pt x="2235" y="20987"/>
                      </a:lnTo>
                      <a:cubicBezTo>
                        <a:pt x="2431" y="21380"/>
                        <a:pt x="2990" y="21600"/>
                        <a:pt x="3534" y="21497"/>
                      </a:cubicBezTo>
                      <a:cubicBezTo>
                        <a:pt x="4205" y="21370"/>
                        <a:pt x="4519" y="20812"/>
                        <a:pt x="5121" y="20573"/>
                      </a:cubicBezTo>
                      <a:cubicBezTo>
                        <a:pt x="5952" y="20243"/>
                        <a:pt x="6979" y="20558"/>
                        <a:pt x="7263" y="21230"/>
                      </a:cubicBezTo>
                      <a:lnTo>
                        <a:pt x="8530" y="20281"/>
                      </a:lnTo>
                      <a:lnTo>
                        <a:pt x="10835" y="20062"/>
                      </a:lnTo>
                      <a:cubicBezTo>
                        <a:pt x="11371" y="20182"/>
                        <a:pt x="11933" y="20224"/>
                        <a:pt x="12491" y="20184"/>
                      </a:cubicBezTo>
                      <a:cubicBezTo>
                        <a:pt x="13360" y="20123"/>
                        <a:pt x="14185" y="19869"/>
                        <a:pt x="14861" y="19454"/>
                      </a:cubicBezTo>
                      <a:lnTo>
                        <a:pt x="15705" y="18603"/>
                      </a:lnTo>
                      <a:lnTo>
                        <a:pt x="15315" y="16539"/>
                      </a:lnTo>
                      <a:cubicBezTo>
                        <a:pt x="15489" y="16004"/>
                        <a:pt x="15822" y="15505"/>
                        <a:pt x="16289" y="15080"/>
                      </a:cubicBezTo>
                      <a:cubicBezTo>
                        <a:pt x="16740" y="14669"/>
                        <a:pt x="17305" y="14337"/>
                        <a:pt x="17945" y="14107"/>
                      </a:cubicBezTo>
                      <a:lnTo>
                        <a:pt x="18335" y="11651"/>
                      </a:lnTo>
                      <a:lnTo>
                        <a:pt x="19763" y="10608"/>
                      </a:lnTo>
                      <a:lnTo>
                        <a:pt x="21225" y="9587"/>
                      </a:lnTo>
                      <a:lnTo>
                        <a:pt x="20250" y="8297"/>
                      </a:lnTo>
                      <a:lnTo>
                        <a:pt x="19313" y="7933"/>
                      </a:lnTo>
                      <a:lnTo>
                        <a:pt x="18631" y="6668"/>
                      </a:lnTo>
                      <a:cubicBezTo>
                        <a:pt x="18176" y="6261"/>
                        <a:pt x="18065" y="5697"/>
                        <a:pt x="18343" y="5209"/>
                      </a:cubicBezTo>
                      <a:cubicBezTo>
                        <a:pt x="18807" y="4394"/>
                        <a:pt x="20116" y="4120"/>
                        <a:pt x="20839" y="3436"/>
                      </a:cubicBezTo>
                      <a:cubicBezTo>
                        <a:pt x="21406" y="2900"/>
                        <a:pt x="21554" y="2179"/>
                        <a:pt x="21228" y="1539"/>
                      </a:cubicBezTo>
                      <a:lnTo>
                        <a:pt x="17495" y="1466"/>
                      </a:lnTo>
                      <a:lnTo>
                        <a:pt x="17013" y="24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43" name="íśļïḑè"/>
                <p:cNvSpPr/>
                <p:nvPr/>
              </p:nvSpPr>
              <p:spPr>
                <a:xfrm>
                  <a:off x="7271017" y="4252687"/>
                  <a:ext cx="43739" cy="1303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26" h="21417" extrusionOk="0">
                      <a:moveTo>
                        <a:pt x="14198" y="0"/>
                      </a:moveTo>
                      <a:lnTo>
                        <a:pt x="7690" y="1996"/>
                      </a:lnTo>
                      <a:lnTo>
                        <a:pt x="3457" y="8567"/>
                      </a:lnTo>
                      <a:lnTo>
                        <a:pt x="7552" y="12065"/>
                      </a:lnTo>
                      <a:cubicBezTo>
                        <a:pt x="4935" y="12668"/>
                        <a:pt x="2855" y="13514"/>
                        <a:pt x="1548" y="14507"/>
                      </a:cubicBezTo>
                      <a:cubicBezTo>
                        <a:pt x="-441" y="16021"/>
                        <a:pt x="-516" y="17755"/>
                        <a:pt x="1342" y="19289"/>
                      </a:cubicBezTo>
                      <a:cubicBezTo>
                        <a:pt x="1870" y="20653"/>
                        <a:pt x="5514" y="21600"/>
                        <a:pt x="9418" y="21387"/>
                      </a:cubicBezTo>
                      <a:cubicBezTo>
                        <a:pt x="18316" y="20903"/>
                        <a:pt x="19431" y="16595"/>
                        <a:pt x="10925" y="15564"/>
                      </a:cubicBezTo>
                      <a:cubicBezTo>
                        <a:pt x="11564" y="14243"/>
                        <a:pt x="12233" y="12923"/>
                        <a:pt x="12934" y="11606"/>
                      </a:cubicBezTo>
                      <a:cubicBezTo>
                        <a:pt x="13730" y="10107"/>
                        <a:pt x="14567" y="8610"/>
                        <a:pt x="15443" y="7116"/>
                      </a:cubicBezTo>
                      <a:cubicBezTo>
                        <a:pt x="18016" y="6784"/>
                        <a:pt x="19915" y="6013"/>
                        <a:pt x="20464" y="5076"/>
                      </a:cubicBezTo>
                      <a:cubicBezTo>
                        <a:pt x="21084" y="4019"/>
                        <a:pt x="19903" y="2933"/>
                        <a:pt x="17431" y="2284"/>
                      </a:cubicBezTo>
                      <a:lnTo>
                        <a:pt x="1419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44" name="íṥļíďé"/>
                <p:cNvSpPr/>
                <p:nvPr/>
              </p:nvSpPr>
              <p:spPr>
                <a:xfrm>
                  <a:off x="7287119" y="4122772"/>
                  <a:ext cx="299796" cy="329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79" h="21600" extrusionOk="0">
                      <a:moveTo>
                        <a:pt x="21479" y="0"/>
                      </a:moveTo>
                      <a:lnTo>
                        <a:pt x="16915" y="3468"/>
                      </a:lnTo>
                      <a:lnTo>
                        <a:pt x="13858" y="4603"/>
                      </a:lnTo>
                      <a:lnTo>
                        <a:pt x="12501" y="5511"/>
                      </a:lnTo>
                      <a:lnTo>
                        <a:pt x="11442" y="6905"/>
                      </a:lnTo>
                      <a:cubicBezTo>
                        <a:pt x="11349" y="7387"/>
                        <a:pt x="11188" y="7857"/>
                        <a:pt x="10965" y="8302"/>
                      </a:cubicBezTo>
                      <a:cubicBezTo>
                        <a:pt x="10562" y="9106"/>
                        <a:pt x="9963" y="9815"/>
                        <a:pt x="9214" y="10374"/>
                      </a:cubicBezTo>
                      <a:lnTo>
                        <a:pt x="8214" y="11279"/>
                      </a:lnTo>
                      <a:lnTo>
                        <a:pt x="7326" y="10162"/>
                      </a:lnTo>
                      <a:cubicBezTo>
                        <a:pt x="7669" y="9878"/>
                        <a:pt x="7704" y="9396"/>
                        <a:pt x="7405" y="9073"/>
                      </a:cubicBezTo>
                      <a:cubicBezTo>
                        <a:pt x="6483" y="8078"/>
                        <a:pt x="4794" y="9191"/>
                        <a:pt x="5532" y="10307"/>
                      </a:cubicBezTo>
                      <a:lnTo>
                        <a:pt x="5075" y="11122"/>
                      </a:lnTo>
                      <a:lnTo>
                        <a:pt x="3269" y="11332"/>
                      </a:lnTo>
                      <a:lnTo>
                        <a:pt x="3528" y="12889"/>
                      </a:lnTo>
                      <a:lnTo>
                        <a:pt x="4950" y="13168"/>
                      </a:lnTo>
                      <a:lnTo>
                        <a:pt x="5405" y="14353"/>
                      </a:lnTo>
                      <a:lnTo>
                        <a:pt x="4292" y="15191"/>
                      </a:lnTo>
                      <a:cubicBezTo>
                        <a:pt x="3915" y="14905"/>
                        <a:pt x="3349" y="14994"/>
                        <a:pt x="3097" y="15377"/>
                      </a:cubicBezTo>
                      <a:cubicBezTo>
                        <a:pt x="2857" y="15741"/>
                        <a:pt x="3039" y="16188"/>
                        <a:pt x="3004" y="16605"/>
                      </a:cubicBezTo>
                      <a:cubicBezTo>
                        <a:pt x="2952" y="17243"/>
                        <a:pt x="2425" y="17763"/>
                        <a:pt x="1734" y="17857"/>
                      </a:cubicBezTo>
                      <a:cubicBezTo>
                        <a:pt x="1126" y="17959"/>
                        <a:pt x="593" y="18288"/>
                        <a:pt x="261" y="18765"/>
                      </a:cubicBezTo>
                      <a:cubicBezTo>
                        <a:pt x="-88" y="19267"/>
                        <a:pt x="-121" y="19922"/>
                        <a:pt x="374" y="20232"/>
                      </a:cubicBezTo>
                      <a:cubicBezTo>
                        <a:pt x="1021" y="20637"/>
                        <a:pt x="1880" y="20122"/>
                        <a:pt x="1734" y="19417"/>
                      </a:cubicBezTo>
                      <a:cubicBezTo>
                        <a:pt x="2302" y="18971"/>
                        <a:pt x="2798" y="18453"/>
                        <a:pt x="3209" y="17880"/>
                      </a:cubicBezTo>
                      <a:cubicBezTo>
                        <a:pt x="3582" y="17359"/>
                        <a:pt x="3882" y="16797"/>
                        <a:pt x="4099" y="16207"/>
                      </a:cubicBezTo>
                      <a:lnTo>
                        <a:pt x="5672" y="15741"/>
                      </a:lnTo>
                      <a:lnTo>
                        <a:pt x="6537" y="15136"/>
                      </a:lnTo>
                      <a:lnTo>
                        <a:pt x="7958" y="14140"/>
                      </a:lnTo>
                      <a:cubicBezTo>
                        <a:pt x="8108" y="13661"/>
                        <a:pt x="8419" y="13237"/>
                        <a:pt x="8847" y="12929"/>
                      </a:cubicBezTo>
                      <a:cubicBezTo>
                        <a:pt x="9407" y="12527"/>
                        <a:pt x="10122" y="12350"/>
                        <a:pt x="10828" y="12440"/>
                      </a:cubicBezTo>
                      <a:lnTo>
                        <a:pt x="11463" y="14207"/>
                      </a:lnTo>
                      <a:cubicBezTo>
                        <a:pt x="11398" y="14613"/>
                        <a:pt x="11322" y="15016"/>
                        <a:pt x="11234" y="15418"/>
                      </a:cubicBezTo>
                      <a:cubicBezTo>
                        <a:pt x="11082" y="16116"/>
                        <a:pt x="10895" y="16808"/>
                        <a:pt x="10675" y="17490"/>
                      </a:cubicBezTo>
                      <a:lnTo>
                        <a:pt x="10440" y="21600"/>
                      </a:lnTo>
                      <a:cubicBezTo>
                        <a:pt x="12730" y="18516"/>
                        <a:pt x="14766" y="15279"/>
                        <a:pt x="16532" y="11918"/>
                      </a:cubicBezTo>
                      <a:cubicBezTo>
                        <a:pt x="18547" y="8081"/>
                        <a:pt x="20202" y="4094"/>
                        <a:pt x="2147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</a:p>
              </p:txBody>
            </p:sp>
            <p:sp>
              <p:nvSpPr>
                <p:cNvPr id="45" name="îṩḻíḑè"/>
                <p:cNvSpPr/>
                <p:nvPr/>
              </p:nvSpPr>
              <p:spPr>
                <a:xfrm>
                  <a:off x="6906562" y="4483574"/>
                  <a:ext cx="500289" cy="4909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9656" y="441"/>
                      </a:lnTo>
                      <a:lnTo>
                        <a:pt x="18924" y="739"/>
                      </a:lnTo>
                      <a:lnTo>
                        <a:pt x="18392" y="973"/>
                      </a:lnTo>
                      <a:lnTo>
                        <a:pt x="17335" y="1956"/>
                      </a:lnTo>
                      <a:cubicBezTo>
                        <a:pt x="17186" y="2215"/>
                        <a:pt x="16990" y="2443"/>
                        <a:pt x="16758" y="2628"/>
                      </a:cubicBezTo>
                      <a:cubicBezTo>
                        <a:pt x="16456" y="2868"/>
                        <a:pt x="16079" y="3082"/>
                        <a:pt x="16054" y="3471"/>
                      </a:cubicBezTo>
                      <a:cubicBezTo>
                        <a:pt x="16022" y="3962"/>
                        <a:pt x="16533" y="4297"/>
                        <a:pt x="16958" y="4064"/>
                      </a:cubicBezTo>
                      <a:cubicBezTo>
                        <a:pt x="16775" y="4426"/>
                        <a:pt x="16561" y="4771"/>
                        <a:pt x="16319" y="5095"/>
                      </a:cubicBezTo>
                      <a:cubicBezTo>
                        <a:pt x="16084" y="5408"/>
                        <a:pt x="15824" y="5700"/>
                        <a:pt x="15541" y="5968"/>
                      </a:cubicBezTo>
                      <a:cubicBezTo>
                        <a:pt x="15199" y="5766"/>
                        <a:pt x="14777" y="5766"/>
                        <a:pt x="14434" y="5968"/>
                      </a:cubicBezTo>
                      <a:cubicBezTo>
                        <a:pt x="14152" y="6134"/>
                        <a:pt x="13958" y="6419"/>
                        <a:pt x="13904" y="6746"/>
                      </a:cubicBezTo>
                      <a:cubicBezTo>
                        <a:pt x="13671" y="6999"/>
                        <a:pt x="13416" y="7229"/>
                        <a:pt x="13141" y="7433"/>
                      </a:cubicBezTo>
                      <a:cubicBezTo>
                        <a:pt x="12797" y="7688"/>
                        <a:pt x="12419" y="7908"/>
                        <a:pt x="12170" y="8261"/>
                      </a:cubicBezTo>
                      <a:cubicBezTo>
                        <a:pt x="11817" y="8762"/>
                        <a:pt x="11794" y="9435"/>
                        <a:pt x="11434" y="9932"/>
                      </a:cubicBezTo>
                      <a:cubicBezTo>
                        <a:pt x="11164" y="10305"/>
                        <a:pt x="10744" y="10522"/>
                        <a:pt x="10398" y="10822"/>
                      </a:cubicBezTo>
                      <a:cubicBezTo>
                        <a:pt x="10016" y="11153"/>
                        <a:pt x="9729" y="11583"/>
                        <a:pt x="9361" y="11930"/>
                      </a:cubicBezTo>
                      <a:cubicBezTo>
                        <a:pt x="8844" y="12418"/>
                        <a:pt x="8197" y="12724"/>
                        <a:pt x="7532" y="12959"/>
                      </a:cubicBezTo>
                      <a:cubicBezTo>
                        <a:pt x="6524" y="13316"/>
                        <a:pt x="5443" y="13535"/>
                        <a:pt x="4611" y="14222"/>
                      </a:cubicBezTo>
                      <a:cubicBezTo>
                        <a:pt x="4206" y="14556"/>
                        <a:pt x="3887" y="14985"/>
                        <a:pt x="3679" y="15471"/>
                      </a:cubicBezTo>
                      <a:cubicBezTo>
                        <a:pt x="3479" y="15817"/>
                        <a:pt x="3198" y="16106"/>
                        <a:pt x="2860" y="16312"/>
                      </a:cubicBezTo>
                      <a:cubicBezTo>
                        <a:pt x="2362" y="16616"/>
                        <a:pt x="1729" y="16763"/>
                        <a:pt x="1462" y="17296"/>
                      </a:cubicBezTo>
                      <a:cubicBezTo>
                        <a:pt x="1225" y="17769"/>
                        <a:pt x="1402" y="18316"/>
                        <a:pt x="1412" y="18842"/>
                      </a:cubicBezTo>
                      <a:cubicBezTo>
                        <a:pt x="1432" y="19824"/>
                        <a:pt x="877" y="20725"/>
                        <a:pt x="0" y="21133"/>
                      </a:cubicBezTo>
                      <a:lnTo>
                        <a:pt x="586" y="21600"/>
                      </a:lnTo>
                      <a:cubicBezTo>
                        <a:pt x="5308" y="19271"/>
                        <a:pt x="9593" y="16116"/>
                        <a:pt x="13246" y="12279"/>
                      </a:cubicBezTo>
                      <a:cubicBezTo>
                        <a:pt x="16673" y="8681"/>
                        <a:pt x="19495" y="4532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46" name="íṡḻïḑè"/>
                <p:cNvSpPr/>
                <p:nvPr/>
              </p:nvSpPr>
              <p:spPr>
                <a:xfrm>
                  <a:off x="6418506" y="4320969"/>
                  <a:ext cx="56295" cy="1484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0" h="21172" extrusionOk="0">
                      <a:moveTo>
                        <a:pt x="7800" y="0"/>
                      </a:moveTo>
                      <a:lnTo>
                        <a:pt x="1142" y="765"/>
                      </a:lnTo>
                      <a:lnTo>
                        <a:pt x="14" y="4303"/>
                      </a:lnTo>
                      <a:lnTo>
                        <a:pt x="5170" y="8092"/>
                      </a:lnTo>
                      <a:lnTo>
                        <a:pt x="0" y="11375"/>
                      </a:lnTo>
                      <a:cubicBezTo>
                        <a:pt x="2789" y="11598"/>
                        <a:pt x="5194" y="12281"/>
                        <a:pt x="6597" y="13248"/>
                      </a:cubicBezTo>
                      <a:cubicBezTo>
                        <a:pt x="8277" y="14405"/>
                        <a:pt x="8326" y="15818"/>
                        <a:pt x="6727" y="16993"/>
                      </a:cubicBezTo>
                      <a:lnTo>
                        <a:pt x="9189" y="19523"/>
                      </a:lnTo>
                      <a:cubicBezTo>
                        <a:pt x="10190" y="20933"/>
                        <a:pt x="14323" y="21600"/>
                        <a:pt x="17583" y="20877"/>
                      </a:cubicBezTo>
                      <a:cubicBezTo>
                        <a:pt x="21196" y="20075"/>
                        <a:pt x="21600" y="18103"/>
                        <a:pt x="18360" y="17087"/>
                      </a:cubicBezTo>
                      <a:cubicBezTo>
                        <a:pt x="16563" y="16111"/>
                        <a:pt x="15042" y="15061"/>
                        <a:pt x="13824" y="13956"/>
                      </a:cubicBezTo>
                      <a:cubicBezTo>
                        <a:pt x="12396" y="12661"/>
                        <a:pt x="11394" y="11301"/>
                        <a:pt x="10842" y="9907"/>
                      </a:cubicBezTo>
                      <a:cubicBezTo>
                        <a:pt x="10964" y="8963"/>
                        <a:pt x="10964" y="8018"/>
                        <a:pt x="10842" y="7074"/>
                      </a:cubicBezTo>
                      <a:cubicBezTo>
                        <a:pt x="10634" y="5459"/>
                        <a:pt x="10070" y="3855"/>
                        <a:pt x="9157" y="2279"/>
                      </a:cubicBezTo>
                      <a:lnTo>
                        <a:pt x="7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47" name="îşḻíḍê"/>
                <p:cNvSpPr/>
                <p:nvPr/>
              </p:nvSpPr>
              <p:spPr>
                <a:xfrm>
                  <a:off x="6522894" y="4574015"/>
                  <a:ext cx="38278" cy="35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868" y="1684"/>
                      </a:moveTo>
                      <a:lnTo>
                        <a:pt x="531" y="0"/>
                      </a:lnTo>
                      <a:lnTo>
                        <a:pt x="0" y="7066"/>
                      </a:lnTo>
                      <a:lnTo>
                        <a:pt x="9782" y="15187"/>
                      </a:lnTo>
                      <a:lnTo>
                        <a:pt x="21600" y="21600"/>
                      </a:lnTo>
                      <a:lnTo>
                        <a:pt x="20799" y="8990"/>
                      </a:lnTo>
                      <a:lnTo>
                        <a:pt x="7868" y="168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48" name="íŝḻiḓè"/>
                <p:cNvSpPr/>
                <p:nvPr/>
              </p:nvSpPr>
              <p:spPr>
                <a:xfrm>
                  <a:off x="6584958" y="4612710"/>
                  <a:ext cx="83891" cy="785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591" y="4520"/>
                      </a:moveTo>
                      <a:lnTo>
                        <a:pt x="5210" y="1400"/>
                      </a:lnTo>
                      <a:lnTo>
                        <a:pt x="2367" y="0"/>
                      </a:lnTo>
                      <a:lnTo>
                        <a:pt x="0" y="993"/>
                      </a:lnTo>
                      <a:lnTo>
                        <a:pt x="3120" y="5543"/>
                      </a:lnTo>
                      <a:lnTo>
                        <a:pt x="8829" y="10517"/>
                      </a:lnTo>
                      <a:lnTo>
                        <a:pt x="9377" y="15480"/>
                      </a:lnTo>
                      <a:lnTo>
                        <a:pt x="14312" y="20149"/>
                      </a:lnTo>
                      <a:lnTo>
                        <a:pt x="18127" y="21600"/>
                      </a:lnTo>
                      <a:lnTo>
                        <a:pt x="21600" y="20137"/>
                      </a:lnTo>
                      <a:lnTo>
                        <a:pt x="17510" y="14016"/>
                      </a:lnTo>
                      <a:lnTo>
                        <a:pt x="12964" y="9921"/>
                      </a:lnTo>
                      <a:lnTo>
                        <a:pt x="8591" y="45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49" name="îśḻîḑê"/>
                <p:cNvSpPr/>
                <p:nvPr/>
              </p:nvSpPr>
              <p:spPr>
                <a:xfrm>
                  <a:off x="6842745" y="4447413"/>
                  <a:ext cx="31985" cy="37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87" h="21600" extrusionOk="0">
                      <a:moveTo>
                        <a:pt x="16962" y="0"/>
                      </a:moveTo>
                      <a:lnTo>
                        <a:pt x="1783" y="1864"/>
                      </a:lnTo>
                      <a:cubicBezTo>
                        <a:pt x="-109" y="5075"/>
                        <a:pt x="-513" y="8812"/>
                        <a:pt x="657" y="12282"/>
                      </a:cubicBezTo>
                      <a:cubicBezTo>
                        <a:pt x="2131" y="16655"/>
                        <a:pt x="5904" y="20127"/>
                        <a:pt x="10784" y="21600"/>
                      </a:cubicBezTo>
                      <a:lnTo>
                        <a:pt x="21087" y="14558"/>
                      </a:lnTo>
                      <a:lnTo>
                        <a:pt x="16962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50" name="îṡḷîḑè"/>
                <p:cNvSpPr/>
                <p:nvPr/>
              </p:nvSpPr>
              <p:spPr>
                <a:xfrm>
                  <a:off x="6793323" y="4487916"/>
                  <a:ext cx="27712" cy="294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117" y="0"/>
                      </a:moveTo>
                      <a:lnTo>
                        <a:pt x="0" y="5460"/>
                      </a:lnTo>
                      <a:lnTo>
                        <a:pt x="1597" y="19259"/>
                      </a:lnTo>
                      <a:lnTo>
                        <a:pt x="17761" y="21600"/>
                      </a:lnTo>
                      <a:lnTo>
                        <a:pt x="21600" y="13828"/>
                      </a:lnTo>
                      <a:lnTo>
                        <a:pt x="17117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51" name="îSḷiḓê"/>
                <p:cNvSpPr/>
                <p:nvPr/>
              </p:nvSpPr>
              <p:spPr>
                <a:xfrm>
                  <a:off x="7098065" y="4626124"/>
                  <a:ext cx="39129" cy="401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08" h="20978" extrusionOk="0">
                      <a:moveTo>
                        <a:pt x="19810" y="0"/>
                      </a:moveTo>
                      <a:lnTo>
                        <a:pt x="5083" y="5544"/>
                      </a:lnTo>
                      <a:cubicBezTo>
                        <a:pt x="818" y="7157"/>
                        <a:pt x="-1189" y="12126"/>
                        <a:pt x="729" y="16323"/>
                      </a:cubicBezTo>
                      <a:cubicBezTo>
                        <a:pt x="2342" y="19854"/>
                        <a:pt x="6248" y="21600"/>
                        <a:pt x="10027" y="20777"/>
                      </a:cubicBezTo>
                      <a:cubicBezTo>
                        <a:pt x="14487" y="19806"/>
                        <a:pt x="17429" y="15774"/>
                        <a:pt x="18898" y="11315"/>
                      </a:cubicBezTo>
                      <a:cubicBezTo>
                        <a:pt x="20098" y="7674"/>
                        <a:pt x="20411" y="3791"/>
                        <a:pt x="198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52" name="îṡḷiḋé"/>
                <p:cNvSpPr/>
                <p:nvPr/>
              </p:nvSpPr>
              <p:spPr>
                <a:xfrm>
                  <a:off x="7214783" y="4382315"/>
                  <a:ext cx="64195" cy="536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03" h="20566" extrusionOk="0">
                      <a:moveTo>
                        <a:pt x="9099" y="0"/>
                      </a:moveTo>
                      <a:lnTo>
                        <a:pt x="6797" y="4474"/>
                      </a:lnTo>
                      <a:lnTo>
                        <a:pt x="4155" y="12169"/>
                      </a:lnTo>
                      <a:cubicBezTo>
                        <a:pt x="1799" y="10958"/>
                        <a:pt x="-652" y="13629"/>
                        <a:pt x="158" y="16523"/>
                      </a:cubicBezTo>
                      <a:cubicBezTo>
                        <a:pt x="1013" y="19578"/>
                        <a:pt x="4559" y="19848"/>
                        <a:pt x="5735" y="16948"/>
                      </a:cubicBezTo>
                      <a:lnTo>
                        <a:pt x="10353" y="9481"/>
                      </a:lnTo>
                      <a:cubicBezTo>
                        <a:pt x="11293" y="7860"/>
                        <a:pt x="13199" y="7545"/>
                        <a:pt x="14475" y="8801"/>
                      </a:cubicBezTo>
                      <a:cubicBezTo>
                        <a:pt x="16759" y="11049"/>
                        <a:pt x="15506" y="15461"/>
                        <a:pt x="12543" y="15604"/>
                      </a:cubicBezTo>
                      <a:cubicBezTo>
                        <a:pt x="11461" y="16716"/>
                        <a:pt x="11461" y="18710"/>
                        <a:pt x="12543" y="19821"/>
                      </a:cubicBezTo>
                      <a:cubicBezTo>
                        <a:pt x="14274" y="21600"/>
                        <a:pt x="16807" y="19957"/>
                        <a:pt x="18366" y="17390"/>
                      </a:cubicBezTo>
                      <a:cubicBezTo>
                        <a:pt x="19873" y="14907"/>
                        <a:pt x="20948" y="11992"/>
                        <a:pt x="20655" y="8954"/>
                      </a:cubicBezTo>
                      <a:cubicBezTo>
                        <a:pt x="20369" y="5989"/>
                        <a:pt x="18809" y="3414"/>
                        <a:pt x="16535" y="2151"/>
                      </a:cubicBezTo>
                      <a:lnTo>
                        <a:pt x="9099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53" name="íS1îde"/>
                <p:cNvSpPr/>
                <p:nvPr/>
              </p:nvSpPr>
              <p:spPr>
                <a:xfrm>
                  <a:off x="7378506" y="4353700"/>
                  <a:ext cx="29459" cy="461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604" y="0"/>
                      </a:moveTo>
                      <a:lnTo>
                        <a:pt x="6746" y="6215"/>
                      </a:lnTo>
                      <a:lnTo>
                        <a:pt x="1510" y="12307"/>
                      </a:lnTo>
                      <a:lnTo>
                        <a:pt x="0" y="21600"/>
                      </a:lnTo>
                      <a:lnTo>
                        <a:pt x="16395" y="17422"/>
                      </a:lnTo>
                      <a:lnTo>
                        <a:pt x="21600" y="9940"/>
                      </a:lnTo>
                      <a:lnTo>
                        <a:pt x="16604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54" name="ïṥļîḑè"/>
                <p:cNvSpPr/>
                <p:nvPr/>
              </p:nvSpPr>
              <p:spPr>
                <a:xfrm>
                  <a:off x="7247516" y="4241868"/>
                  <a:ext cx="19935" cy="268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688" y="0"/>
                      </a:moveTo>
                      <a:lnTo>
                        <a:pt x="3114" y="6842"/>
                      </a:lnTo>
                      <a:lnTo>
                        <a:pt x="0" y="21600"/>
                      </a:lnTo>
                      <a:lnTo>
                        <a:pt x="21600" y="19569"/>
                      </a:lnTo>
                      <a:lnTo>
                        <a:pt x="1768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55" name="íšḷiḋe"/>
                <p:cNvSpPr/>
                <p:nvPr/>
              </p:nvSpPr>
              <p:spPr>
                <a:xfrm>
                  <a:off x="6062681" y="4460708"/>
                  <a:ext cx="69608" cy="957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70" h="21347" extrusionOk="0">
                      <a:moveTo>
                        <a:pt x="5049" y="0"/>
                      </a:moveTo>
                      <a:lnTo>
                        <a:pt x="0" y="1652"/>
                      </a:lnTo>
                      <a:lnTo>
                        <a:pt x="1021" y="6996"/>
                      </a:lnTo>
                      <a:cubicBezTo>
                        <a:pt x="1305" y="8755"/>
                        <a:pt x="1518" y="10520"/>
                        <a:pt x="1660" y="12288"/>
                      </a:cubicBezTo>
                      <a:cubicBezTo>
                        <a:pt x="1804" y="14080"/>
                        <a:pt x="1876" y="15875"/>
                        <a:pt x="1874" y="17670"/>
                      </a:cubicBezTo>
                      <a:lnTo>
                        <a:pt x="9180" y="21231"/>
                      </a:lnTo>
                      <a:cubicBezTo>
                        <a:pt x="11950" y="21600"/>
                        <a:pt x="14803" y="21082"/>
                        <a:pt x="17023" y="19807"/>
                      </a:cubicBezTo>
                      <a:cubicBezTo>
                        <a:pt x="20195" y="17985"/>
                        <a:pt x="21600" y="14976"/>
                        <a:pt x="20890" y="12051"/>
                      </a:cubicBezTo>
                      <a:cubicBezTo>
                        <a:pt x="20330" y="9748"/>
                        <a:pt x="18503" y="7718"/>
                        <a:pt x="15841" y="6442"/>
                      </a:cubicBezTo>
                      <a:lnTo>
                        <a:pt x="10024" y="1573"/>
                      </a:lnTo>
                      <a:lnTo>
                        <a:pt x="5049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56" name="îšľíḑè"/>
                <p:cNvSpPr/>
                <p:nvPr/>
              </p:nvSpPr>
              <p:spPr>
                <a:xfrm>
                  <a:off x="5156981" y="4787834"/>
                  <a:ext cx="213916" cy="2349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835" y="10174"/>
                      </a:moveTo>
                      <a:lnTo>
                        <a:pt x="7686" y="8743"/>
                      </a:lnTo>
                      <a:lnTo>
                        <a:pt x="6918" y="6235"/>
                      </a:lnTo>
                      <a:lnTo>
                        <a:pt x="5238" y="4125"/>
                      </a:lnTo>
                      <a:cubicBezTo>
                        <a:pt x="5520" y="3407"/>
                        <a:pt x="6190" y="2873"/>
                        <a:pt x="7009" y="2714"/>
                      </a:cubicBezTo>
                      <a:cubicBezTo>
                        <a:pt x="8203" y="2482"/>
                        <a:pt x="9407" y="3066"/>
                        <a:pt x="9862" y="4098"/>
                      </a:cubicBezTo>
                      <a:cubicBezTo>
                        <a:pt x="10521" y="3211"/>
                        <a:pt x="11273" y="2385"/>
                        <a:pt x="12108" y="1631"/>
                      </a:cubicBezTo>
                      <a:cubicBezTo>
                        <a:pt x="12764" y="1039"/>
                        <a:pt x="13470" y="494"/>
                        <a:pt x="14218" y="0"/>
                      </a:cubicBezTo>
                      <a:lnTo>
                        <a:pt x="17085" y="3303"/>
                      </a:lnTo>
                      <a:cubicBezTo>
                        <a:pt x="17601" y="3636"/>
                        <a:pt x="18000" y="4099"/>
                        <a:pt x="18231" y="4635"/>
                      </a:cubicBezTo>
                      <a:cubicBezTo>
                        <a:pt x="18558" y="5392"/>
                        <a:pt x="18534" y="6237"/>
                        <a:pt x="18164" y="6977"/>
                      </a:cubicBezTo>
                      <a:lnTo>
                        <a:pt x="17954" y="11018"/>
                      </a:lnTo>
                      <a:lnTo>
                        <a:pt x="18384" y="13105"/>
                      </a:lnTo>
                      <a:cubicBezTo>
                        <a:pt x="18361" y="13550"/>
                        <a:pt x="18361" y="13995"/>
                        <a:pt x="18384" y="14439"/>
                      </a:cubicBezTo>
                      <a:cubicBezTo>
                        <a:pt x="18418" y="15093"/>
                        <a:pt x="18501" y="15745"/>
                        <a:pt x="18635" y="16388"/>
                      </a:cubicBezTo>
                      <a:lnTo>
                        <a:pt x="20175" y="18900"/>
                      </a:lnTo>
                      <a:lnTo>
                        <a:pt x="21600" y="21600"/>
                      </a:lnTo>
                      <a:cubicBezTo>
                        <a:pt x="17508" y="20470"/>
                        <a:pt x="13590" y="18871"/>
                        <a:pt x="9940" y="16841"/>
                      </a:cubicBezTo>
                      <a:cubicBezTo>
                        <a:pt x="6304" y="14820"/>
                        <a:pt x="2965" y="12388"/>
                        <a:pt x="0" y="9603"/>
                      </a:cubicBezTo>
                      <a:lnTo>
                        <a:pt x="6835" y="1017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</p:grpSp>
          <p:grpSp>
            <p:nvGrpSpPr>
              <p:cNvPr id="18" name="íşľïḑé"/>
              <p:cNvGrpSpPr/>
              <p:nvPr/>
            </p:nvGrpSpPr>
            <p:grpSpPr>
              <a:xfrm>
                <a:off x="4973359" y="3409951"/>
                <a:ext cx="460310" cy="460310"/>
                <a:chOff x="5155554" y="3648970"/>
                <a:chExt cx="543300" cy="543300"/>
              </a:xfrm>
            </p:grpSpPr>
            <p:sp>
              <p:nvSpPr>
                <p:cNvPr id="22" name="iSḻïḋè"/>
                <p:cNvSpPr/>
                <p:nvPr/>
              </p:nvSpPr>
              <p:spPr>
                <a:xfrm>
                  <a:off x="5155554" y="3648970"/>
                  <a:ext cx="543300" cy="543300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solidFill>
                    <a:schemeClr val="bg1">
                      <a:alpha val="70000"/>
                    </a:schemeClr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20000"/>
                </a:bodyPr>
                <a:lstStyle/>
                <a:p>
                  <a:pPr algn="ctr" defTabSz="913765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îṩ1ídé"/>
                <p:cNvSpPr/>
                <p:nvPr/>
              </p:nvSpPr>
              <p:spPr>
                <a:xfrm>
                  <a:off x="5293641" y="3789855"/>
                  <a:ext cx="267126" cy="261527"/>
                </a:xfrm>
                <a:custGeom>
                  <a:avLst/>
                  <a:gdLst>
                    <a:gd name="connsiteX0" fmla="*/ 163903 w 607933"/>
                    <a:gd name="connsiteY0" fmla="*/ 369028 h 595191"/>
                    <a:gd name="connsiteX1" fmla="*/ 195691 w 607933"/>
                    <a:gd name="connsiteY1" fmla="*/ 416642 h 595191"/>
                    <a:gd name="connsiteX2" fmla="*/ 52648 w 607933"/>
                    <a:gd name="connsiteY2" fmla="*/ 476158 h 595191"/>
                    <a:gd name="connsiteX3" fmla="*/ 303967 w 607933"/>
                    <a:gd name="connsiteY3" fmla="*/ 542618 h 595191"/>
                    <a:gd name="connsiteX4" fmla="*/ 555285 w 607933"/>
                    <a:gd name="connsiteY4" fmla="*/ 476158 h 595191"/>
                    <a:gd name="connsiteX5" fmla="*/ 413235 w 607933"/>
                    <a:gd name="connsiteY5" fmla="*/ 416642 h 595191"/>
                    <a:gd name="connsiteX6" fmla="*/ 444029 w 607933"/>
                    <a:gd name="connsiteY6" fmla="*/ 369028 h 595191"/>
                    <a:gd name="connsiteX7" fmla="*/ 607933 w 607933"/>
                    <a:gd name="connsiteY7" fmla="*/ 476158 h 595191"/>
                    <a:gd name="connsiteX8" fmla="*/ 303967 w 607933"/>
                    <a:gd name="connsiteY8" fmla="*/ 595191 h 595191"/>
                    <a:gd name="connsiteX9" fmla="*/ 0 w 607933"/>
                    <a:gd name="connsiteY9" fmla="*/ 476158 h 595191"/>
                    <a:gd name="connsiteX10" fmla="*/ 163903 w 607933"/>
                    <a:gd name="connsiteY10" fmla="*/ 369028 h 595191"/>
                    <a:gd name="connsiteX11" fmla="*/ 303967 w 607933"/>
                    <a:gd name="connsiteY11" fmla="*/ 100209 h 595191"/>
                    <a:gd name="connsiteX12" fmla="*/ 230453 w 607933"/>
                    <a:gd name="connsiteY12" fmla="*/ 174622 h 595191"/>
                    <a:gd name="connsiteX13" fmla="*/ 303967 w 607933"/>
                    <a:gd name="connsiteY13" fmla="*/ 248042 h 595191"/>
                    <a:gd name="connsiteX14" fmla="*/ 378475 w 607933"/>
                    <a:gd name="connsiteY14" fmla="*/ 174622 h 595191"/>
                    <a:gd name="connsiteX15" fmla="*/ 303967 w 607933"/>
                    <a:gd name="connsiteY15" fmla="*/ 100209 h 595191"/>
                    <a:gd name="connsiteX16" fmla="*/ 303967 w 607933"/>
                    <a:gd name="connsiteY16" fmla="*/ 0 h 595191"/>
                    <a:gd name="connsiteX17" fmla="*/ 481792 w 607933"/>
                    <a:gd name="connsiteY17" fmla="*/ 177598 h 595191"/>
                    <a:gd name="connsiteX18" fmla="*/ 338737 w 607933"/>
                    <a:gd name="connsiteY18" fmla="*/ 453420 h 595191"/>
                    <a:gd name="connsiteX19" fmla="*/ 303967 w 607933"/>
                    <a:gd name="connsiteY19" fmla="*/ 471279 h 595191"/>
                    <a:gd name="connsiteX20" fmla="*/ 269197 w 607933"/>
                    <a:gd name="connsiteY20" fmla="*/ 453420 h 595191"/>
                    <a:gd name="connsiteX21" fmla="*/ 126142 w 607933"/>
                    <a:gd name="connsiteY21" fmla="*/ 177598 h 595191"/>
                    <a:gd name="connsiteX22" fmla="*/ 303967 w 607933"/>
                    <a:gd name="connsiteY22" fmla="*/ 0 h 595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07933" h="595191">
                      <a:moveTo>
                        <a:pt x="163903" y="369028"/>
                      </a:moveTo>
                      <a:cubicBezTo>
                        <a:pt x="173837" y="383907"/>
                        <a:pt x="183771" y="399778"/>
                        <a:pt x="195691" y="416642"/>
                      </a:cubicBezTo>
                      <a:cubicBezTo>
                        <a:pt x="101322" y="430529"/>
                        <a:pt x="52648" y="461279"/>
                        <a:pt x="52648" y="476158"/>
                      </a:cubicBezTo>
                      <a:cubicBezTo>
                        <a:pt x="52648" y="495997"/>
                        <a:pt x="138076" y="542618"/>
                        <a:pt x="303967" y="542618"/>
                      </a:cubicBezTo>
                      <a:cubicBezTo>
                        <a:pt x="469857" y="542618"/>
                        <a:pt x="555285" y="495997"/>
                        <a:pt x="555285" y="476158"/>
                      </a:cubicBezTo>
                      <a:cubicBezTo>
                        <a:pt x="555285" y="461279"/>
                        <a:pt x="507604" y="430529"/>
                        <a:pt x="413235" y="416642"/>
                      </a:cubicBezTo>
                      <a:cubicBezTo>
                        <a:pt x="424162" y="399778"/>
                        <a:pt x="434096" y="383907"/>
                        <a:pt x="444029" y="369028"/>
                      </a:cubicBezTo>
                      <a:cubicBezTo>
                        <a:pt x="537405" y="385891"/>
                        <a:pt x="607933" y="422593"/>
                        <a:pt x="607933" y="476158"/>
                      </a:cubicBezTo>
                      <a:cubicBezTo>
                        <a:pt x="607933" y="554522"/>
                        <a:pt x="454956" y="595191"/>
                        <a:pt x="303967" y="595191"/>
                      </a:cubicBezTo>
                      <a:cubicBezTo>
                        <a:pt x="152977" y="595191"/>
                        <a:pt x="0" y="554522"/>
                        <a:pt x="0" y="476158"/>
                      </a:cubicBezTo>
                      <a:cubicBezTo>
                        <a:pt x="0" y="422593"/>
                        <a:pt x="71522" y="385891"/>
                        <a:pt x="163903" y="369028"/>
                      </a:cubicBezTo>
                      <a:close/>
                      <a:moveTo>
                        <a:pt x="303967" y="100209"/>
                      </a:moveTo>
                      <a:cubicBezTo>
                        <a:pt x="263236" y="100209"/>
                        <a:pt x="230453" y="133943"/>
                        <a:pt x="230453" y="174622"/>
                      </a:cubicBezTo>
                      <a:cubicBezTo>
                        <a:pt x="230453" y="215300"/>
                        <a:pt x="263236" y="248042"/>
                        <a:pt x="303967" y="248042"/>
                      </a:cubicBezTo>
                      <a:cubicBezTo>
                        <a:pt x="344698" y="248042"/>
                        <a:pt x="378475" y="215300"/>
                        <a:pt x="378475" y="174622"/>
                      </a:cubicBezTo>
                      <a:cubicBezTo>
                        <a:pt x="378475" y="133943"/>
                        <a:pt x="344698" y="100209"/>
                        <a:pt x="303967" y="100209"/>
                      </a:cubicBezTo>
                      <a:close/>
                      <a:moveTo>
                        <a:pt x="303967" y="0"/>
                      </a:moveTo>
                      <a:cubicBezTo>
                        <a:pt x="402317" y="0"/>
                        <a:pt x="481792" y="79374"/>
                        <a:pt x="481792" y="177598"/>
                      </a:cubicBezTo>
                      <a:cubicBezTo>
                        <a:pt x="481792" y="248042"/>
                        <a:pt x="390396" y="382976"/>
                        <a:pt x="338737" y="453420"/>
                      </a:cubicBezTo>
                      <a:cubicBezTo>
                        <a:pt x="330790" y="464334"/>
                        <a:pt x="317875" y="471279"/>
                        <a:pt x="303967" y="471279"/>
                      </a:cubicBezTo>
                      <a:cubicBezTo>
                        <a:pt x="290059" y="471279"/>
                        <a:pt x="277144" y="464334"/>
                        <a:pt x="269197" y="453420"/>
                      </a:cubicBezTo>
                      <a:cubicBezTo>
                        <a:pt x="217538" y="382976"/>
                        <a:pt x="126142" y="248042"/>
                        <a:pt x="126142" y="177598"/>
                      </a:cubicBezTo>
                      <a:cubicBezTo>
                        <a:pt x="126142" y="79374"/>
                        <a:pt x="205617" y="0"/>
                        <a:pt x="3039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4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" name="ïSḻíďe"/>
              <p:cNvGrpSpPr/>
              <p:nvPr/>
            </p:nvGrpSpPr>
            <p:grpSpPr>
              <a:xfrm>
                <a:off x="6758330" y="4206359"/>
                <a:ext cx="460310" cy="460310"/>
                <a:chOff x="6330824" y="3589954"/>
                <a:chExt cx="543300" cy="543300"/>
              </a:xfrm>
            </p:grpSpPr>
            <p:sp>
              <p:nvSpPr>
                <p:cNvPr id="20" name="îslíďe"/>
                <p:cNvSpPr/>
                <p:nvPr/>
              </p:nvSpPr>
              <p:spPr>
                <a:xfrm>
                  <a:off x="6330824" y="3589954"/>
                  <a:ext cx="543300" cy="543300"/>
                </a:xfrm>
                <a:prstGeom prst="ellipse">
                  <a:avLst/>
                </a:prstGeom>
                <a:solidFill>
                  <a:schemeClr val="accent2"/>
                </a:solidFill>
                <a:ln w="57150">
                  <a:solidFill>
                    <a:schemeClr val="bg1">
                      <a:alpha val="70000"/>
                    </a:schemeClr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20000"/>
                </a:bodyPr>
                <a:lstStyle/>
                <a:p>
                  <a:pPr algn="ctr" defTabSz="913765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ïsľíďê"/>
                <p:cNvSpPr/>
                <p:nvPr/>
              </p:nvSpPr>
              <p:spPr>
                <a:xfrm>
                  <a:off x="6468911" y="3730841"/>
                  <a:ext cx="267126" cy="261527"/>
                </a:xfrm>
                <a:custGeom>
                  <a:avLst/>
                  <a:gdLst>
                    <a:gd name="connsiteX0" fmla="*/ 163903 w 607933"/>
                    <a:gd name="connsiteY0" fmla="*/ 369028 h 595191"/>
                    <a:gd name="connsiteX1" fmla="*/ 195691 w 607933"/>
                    <a:gd name="connsiteY1" fmla="*/ 416642 h 595191"/>
                    <a:gd name="connsiteX2" fmla="*/ 52648 w 607933"/>
                    <a:gd name="connsiteY2" fmla="*/ 476158 h 595191"/>
                    <a:gd name="connsiteX3" fmla="*/ 303967 w 607933"/>
                    <a:gd name="connsiteY3" fmla="*/ 542618 h 595191"/>
                    <a:gd name="connsiteX4" fmla="*/ 555285 w 607933"/>
                    <a:gd name="connsiteY4" fmla="*/ 476158 h 595191"/>
                    <a:gd name="connsiteX5" fmla="*/ 413235 w 607933"/>
                    <a:gd name="connsiteY5" fmla="*/ 416642 h 595191"/>
                    <a:gd name="connsiteX6" fmla="*/ 444029 w 607933"/>
                    <a:gd name="connsiteY6" fmla="*/ 369028 h 595191"/>
                    <a:gd name="connsiteX7" fmla="*/ 607933 w 607933"/>
                    <a:gd name="connsiteY7" fmla="*/ 476158 h 595191"/>
                    <a:gd name="connsiteX8" fmla="*/ 303967 w 607933"/>
                    <a:gd name="connsiteY8" fmla="*/ 595191 h 595191"/>
                    <a:gd name="connsiteX9" fmla="*/ 0 w 607933"/>
                    <a:gd name="connsiteY9" fmla="*/ 476158 h 595191"/>
                    <a:gd name="connsiteX10" fmla="*/ 163903 w 607933"/>
                    <a:gd name="connsiteY10" fmla="*/ 369028 h 595191"/>
                    <a:gd name="connsiteX11" fmla="*/ 303967 w 607933"/>
                    <a:gd name="connsiteY11" fmla="*/ 100209 h 595191"/>
                    <a:gd name="connsiteX12" fmla="*/ 230453 w 607933"/>
                    <a:gd name="connsiteY12" fmla="*/ 174622 h 595191"/>
                    <a:gd name="connsiteX13" fmla="*/ 303967 w 607933"/>
                    <a:gd name="connsiteY13" fmla="*/ 248042 h 595191"/>
                    <a:gd name="connsiteX14" fmla="*/ 378475 w 607933"/>
                    <a:gd name="connsiteY14" fmla="*/ 174622 h 595191"/>
                    <a:gd name="connsiteX15" fmla="*/ 303967 w 607933"/>
                    <a:gd name="connsiteY15" fmla="*/ 100209 h 595191"/>
                    <a:gd name="connsiteX16" fmla="*/ 303967 w 607933"/>
                    <a:gd name="connsiteY16" fmla="*/ 0 h 595191"/>
                    <a:gd name="connsiteX17" fmla="*/ 481792 w 607933"/>
                    <a:gd name="connsiteY17" fmla="*/ 177598 h 595191"/>
                    <a:gd name="connsiteX18" fmla="*/ 338737 w 607933"/>
                    <a:gd name="connsiteY18" fmla="*/ 453420 h 595191"/>
                    <a:gd name="connsiteX19" fmla="*/ 303967 w 607933"/>
                    <a:gd name="connsiteY19" fmla="*/ 471279 h 595191"/>
                    <a:gd name="connsiteX20" fmla="*/ 269197 w 607933"/>
                    <a:gd name="connsiteY20" fmla="*/ 453420 h 595191"/>
                    <a:gd name="connsiteX21" fmla="*/ 126142 w 607933"/>
                    <a:gd name="connsiteY21" fmla="*/ 177598 h 595191"/>
                    <a:gd name="connsiteX22" fmla="*/ 303967 w 607933"/>
                    <a:gd name="connsiteY22" fmla="*/ 0 h 595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07933" h="595191">
                      <a:moveTo>
                        <a:pt x="163903" y="369028"/>
                      </a:moveTo>
                      <a:cubicBezTo>
                        <a:pt x="173837" y="383907"/>
                        <a:pt x="183771" y="399778"/>
                        <a:pt x="195691" y="416642"/>
                      </a:cubicBezTo>
                      <a:cubicBezTo>
                        <a:pt x="101322" y="430529"/>
                        <a:pt x="52648" y="461279"/>
                        <a:pt x="52648" y="476158"/>
                      </a:cubicBezTo>
                      <a:cubicBezTo>
                        <a:pt x="52648" y="495997"/>
                        <a:pt x="138076" y="542618"/>
                        <a:pt x="303967" y="542618"/>
                      </a:cubicBezTo>
                      <a:cubicBezTo>
                        <a:pt x="469857" y="542618"/>
                        <a:pt x="555285" y="495997"/>
                        <a:pt x="555285" y="476158"/>
                      </a:cubicBezTo>
                      <a:cubicBezTo>
                        <a:pt x="555285" y="461279"/>
                        <a:pt x="507604" y="430529"/>
                        <a:pt x="413235" y="416642"/>
                      </a:cubicBezTo>
                      <a:cubicBezTo>
                        <a:pt x="424162" y="399778"/>
                        <a:pt x="434096" y="383907"/>
                        <a:pt x="444029" y="369028"/>
                      </a:cubicBezTo>
                      <a:cubicBezTo>
                        <a:pt x="537405" y="385891"/>
                        <a:pt x="607933" y="422593"/>
                        <a:pt x="607933" y="476158"/>
                      </a:cubicBezTo>
                      <a:cubicBezTo>
                        <a:pt x="607933" y="554522"/>
                        <a:pt x="454956" y="595191"/>
                        <a:pt x="303967" y="595191"/>
                      </a:cubicBezTo>
                      <a:cubicBezTo>
                        <a:pt x="152977" y="595191"/>
                        <a:pt x="0" y="554522"/>
                        <a:pt x="0" y="476158"/>
                      </a:cubicBezTo>
                      <a:cubicBezTo>
                        <a:pt x="0" y="422593"/>
                        <a:pt x="71522" y="385891"/>
                        <a:pt x="163903" y="369028"/>
                      </a:cubicBezTo>
                      <a:close/>
                      <a:moveTo>
                        <a:pt x="303967" y="100209"/>
                      </a:moveTo>
                      <a:cubicBezTo>
                        <a:pt x="263236" y="100209"/>
                        <a:pt x="230453" y="133943"/>
                        <a:pt x="230453" y="174622"/>
                      </a:cubicBezTo>
                      <a:cubicBezTo>
                        <a:pt x="230453" y="215300"/>
                        <a:pt x="263236" y="248042"/>
                        <a:pt x="303967" y="248042"/>
                      </a:cubicBezTo>
                      <a:cubicBezTo>
                        <a:pt x="344698" y="248042"/>
                        <a:pt x="378475" y="215300"/>
                        <a:pt x="378475" y="174622"/>
                      </a:cubicBezTo>
                      <a:cubicBezTo>
                        <a:pt x="378475" y="133943"/>
                        <a:pt x="344698" y="100209"/>
                        <a:pt x="303967" y="100209"/>
                      </a:cubicBezTo>
                      <a:close/>
                      <a:moveTo>
                        <a:pt x="303967" y="0"/>
                      </a:moveTo>
                      <a:cubicBezTo>
                        <a:pt x="402317" y="0"/>
                        <a:pt x="481792" y="79374"/>
                        <a:pt x="481792" y="177598"/>
                      </a:cubicBezTo>
                      <a:cubicBezTo>
                        <a:pt x="481792" y="248042"/>
                        <a:pt x="390396" y="382976"/>
                        <a:pt x="338737" y="453420"/>
                      </a:cubicBezTo>
                      <a:cubicBezTo>
                        <a:pt x="330790" y="464334"/>
                        <a:pt x="317875" y="471279"/>
                        <a:pt x="303967" y="471279"/>
                      </a:cubicBezTo>
                      <a:cubicBezTo>
                        <a:pt x="290059" y="471279"/>
                        <a:pt x="277144" y="464334"/>
                        <a:pt x="269197" y="453420"/>
                      </a:cubicBezTo>
                      <a:cubicBezTo>
                        <a:pt x="217538" y="382976"/>
                        <a:pt x="126142" y="248042"/>
                        <a:pt x="126142" y="177598"/>
                      </a:cubicBezTo>
                      <a:cubicBezTo>
                        <a:pt x="126142" y="79374"/>
                        <a:pt x="205617" y="0"/>
                        <a:pt x="3039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4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" name="肘形连接符 4"/>
            <p:cNvCxnSpPr>
              <a:stCxn id="22" idx="0"/>
              <a:endCxn id="14" idx="3"/>
            </p:cNvCxnSpPr>
            <p:nvPr/>
          </p:nvCxnSpPr>
          <p:spPr>
            <a:xfrm rot="16200000" flipV="1">
              <a:off x="3904309" y="2110745"/>
              <a:ext cx="1406809" cy="1191603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5"/>
            <p:cNvCxnSpPr>
              <a:stCxn id="20" idx="0"/>
              <a:endCxn id="10" idx="1"/>
            </p:cNvCxnSpPr>
            <p:nvPr/>
          </p:nvCxnSpPr>
          <p:spPr>
            <a:xfrm rot="5400000" flipH="1" flipV="1">
              <a:off x="6999370" y="3025640"/>
              <a:ext cx="1169834" cy="1191604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iṩḷîdè"/>
            <p:cNvGrpSpPr/>
            <p:nvPr/>
          </p:nvGrpSpPr>
          <p:grpSpPr>
            <a:xfrm>
              <a:off x="673100" y="1739900"/>
              <a:ext cx="3338811" cy="3373517"/>
              <a:chOff x="673100" y="1739900"/>
              <a:chExt cx="3338811" cy="3373517"/>
            </a:xfrm>
          </p:grpSpPr>
          <p:sp>
            <p:nvSpPr>
              <p:cNvPr id="13" name="iṩ1îḍè"/>
              <p:cNvSpPr/>
              <p:nvPr/>
            </p:nvSpPr>
            <p:spPr bwMode="auto">
              <a:xfrm>
                <a:off x="673100" y="2398214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r"/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14" name="iSľîḍê"/>
              <p:cNvSpPr txBox="1"/>
              <p:nvPr/>
            </p:nvSpPr>
            <p:spPr bwMode="auto">
              <a:xfrm>
                <a:off x="673100" y="1739900"/>
                <a:ext cx="3338811" cy="52648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chemeClr val="bg1"/>
                    </a:solidFill>
                  </a:rPr>
                  <a:t>此处输入标题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íṧlide"/>
              <p:cNvSpPr/>
              <p:nvPr/>
            </p:nvSpPr>
            <p:spPr bwMode="auto">
              <a:xfrm>
                <a:off x="673100" y="3316564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r"/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16" name="işḷiḍe"/>
              <p:cNvSpPr/>
              <p:nvPr/>
            </p:nvSpPr>
            <p:spPr bwMode="auto">
              <a:xfrm>
                <a:off x="673100" y="4234914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r"/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</p:grpSp>
        <p:grpSp>
          <p:nvGrpSpPr>
            <p:cNvPr id="8" name="íṩ1ïḍê"/>
            <p:cNvGrpSpPr/>
            <p:nvPr/>
          </p:nvGrpSpPr>
          <p:grpSpPr>
            <a:xfrm>
              <a:off x="8180089" y="2773283"/>
              <a:ext cx="3338811" cy="3373517"/>
              <a:chOff x="8180089" y="2773283"/>
              <a:chExt cx="3338811" cy="3373517"/>
            </a:xfrm>
          </p:grpSpPr>
          <p:sp>
            <p:nvSpPr>
              <p:cNvPr id="9" name="ïśḻíḑé"/>
              <p:cNvSpPr/>
              <p:nvPr/>
            </p:nvSpPr>
            <p:spPr bwMode="auto">
              <a:xfrm>
                <a:off x="8180089" y="3431597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10" name="ïṧ1iḓê"/>
              <p:cNvSpPr txBox="1"/>
              <p:nvPr/>
            </p:nvSpPr>
            <p:spPr bwMode="auto">
              <a:xfrm>
                <a:off x="8180089" y="2773283"/>
                <a:ext cx="3338811" cy="52648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chemeClr val="bg1"/>
                    </a:solidFill>
                  </a:rPr>
                  <a:t>此处输入标题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íS1ïḋe"/>
              <p:cNvSpPr/>
              <p:nvPr/>
            </p:nvSpPr>
            <p:spPr bwMode="auto">
              <a:xfrm>
                <a:off x="8180089" y="4349947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12" name="i$ḷíḋe"/>
              <p:cNvSpPr/>
              <p:nvPr/>
            </p:nvSpPr>
            <p:spPr bwMode="auto">
              <a:xfrm>
                <a:off x="8180089" y="5268297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58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ïŝļîḑe"/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12" y="104166"/>
            <a:ext cx="1197951" cy="1192079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427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41400" y="1674900"/>
            <a:ext cx="10547997" cy="4123678"/>
            <a:chOff x="660400" y="1982461"/>
            <a:chExt cx="10547997" cy="4123678"/>
          </a:xfrm>
        </p:grpSpPr>
        <p:grpSp>
          <p:nvGrpSpPr>
            <p:cNvPr id="4" name="íšḷîḋé"/>
            <p:cNvGrpSpPr/>
            <p:nvPr/>
          </p:nvGrpSpPr>
          <p:grpSpPr>
            <a:xfrm rot="20969936">
              <a:off x="8293927" y="2519290"/>
              <a:ext cx="2914470" cy="3586849"/>
              <a:chOff x="4831220" y="2182757"/>
              <a:chExt cx="2529560" cy="3113140"/>
            </a:xfrm>
          </p:grpSpPr>
          <p:grpSp>
            <p:nvGrpSpPr>
              <p:cNvPr id="22" name="ïṧļïḋê"/>
              <p:cNvGrpSpPr/>
              <p:nvPr/>
            </p:nvGrpSpPr>
            <p:grpSpPr>
              <a:xfrm>
                <a:off x="4831220" y="2182757"/>
                <a:ext cx="2529560" cy="3113140"/>
                <a:chOff x="4831220" y="2182757"/>
                <a:chExt cx="2529560" cy="3113140"/>
              </a:xfrm>
            </p:grpSpPr>
            <p:sp>
              <p:nvSpPr>
                <p:cNvPr id="26" name="ïšliḓé"/>
                <p:cNvSpPr/>
                <p:nvPr/>
              </p:nvSpPr>
              <p:spPr>
                <a:xfrm>
                  <a:off x="4903367" y="2522880"/>
                  <a:ext cx="2412682" cy="27730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21600" y="21600"/>
                        <a:pt x="15495" y="20936"/>
                        <a:pt x="0" y="21216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2584"/>
                      </a:lnTo>
                      <a:cubicBezTo>
                        <a:pt x="21600" y="13905"/>
                        <a:pt x="21433" y="17557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  <a:alpha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7" name="iSliḓé"/>
                <p:cNvSpPr/>
                <p:nvPr/>
              </p:nvSpPr>
              <p:spPr>
                <a:xfrm>
                  <a:off x="4831220" y="2450732"/>
                  <a:ext cx="2527070" cy="28145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71" h="21600" extrusionOk="0">
                      <a:moveTo>
                        <a:pt x="21358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9248" y="21112"/>
                      </a:lnTo>
                      <a:cubicBezTo>
                        <a:pt x="9248" y="21112"/>
                        <a:pt x="12110" y="20879"/>
                        <a:pt x="14781" y="20017"/>
                      </a:cubicBezTo>
                      <a:cubicBezTo>
                        <a:pt x="17461" y="19152"/>
                        <a:pt x="19950" y="17658"/>
                        <a:pt x="20015" y="17566"/>
                      </a:cubicBezTo>
                      <a:cubicBezTo>
                        <a:pt x="21600" y="15335"/>
                        <a:pt x="21358" y="0"/>
                        <a:pt x="2135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ïšḻíďè"/>
                <p:cNvSpPr/>
                <p:nvPr/>
              </p:nvSpPr>
              <p:spPr>
                <a:xfrm>
                  <a:off x="5903125" y="4718219"/>
                  <a:ext cx="1294810" cy="4874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127"/>
                      </a:moveTo>
                      <a:cubicBezTo>
                        <a:pt x="21600" y="1127"/>
                        <a:pt x="15259" y="7326"/>
                        <a:pt x="10803" y="0"/>
                      </a:cubicBezTo>
                      <a:cubicBezTo>
                        <a:pt x="10803" y="0"/>
                        <a:pt x="11275" y="17844"/>
                        <a:pt x="0" y="21600"/>
                      </a:cubicBezTo>
                      <a:cubicBezTo>
                        <a:pt x="0" y="21600"/>
                        <a:pt x="9934" y="19456"/>
                        <a:pt x="14448" y="14651"/>
                      </a:cubicBezTo>
                      <a:cubicBezTo>
                        <a:pt x="19917" y="8828"/>
                        <a:pt x="21600" y="1127"/>
                        <a:pt x="21600" y="112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îSlíḑê"/>
                <p:cNvSpPr/>
                <p:nvPr/>
              </p:nvSpPr>
              <p:spPr>
                <a:xfrm>
                  <a:off x="4831220" y="2450732"/>
                  <a:ext cx="2529560" cy="865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152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cubicBezTo>
                        <a:pt x="21600" y="0"/>
                        <a:pt x="21600" y="1152"/>
                        <a:pt x="21600" y="11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42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0" name="ïS1îḋé"/>
                <p:cNvSpPr/>
                <p:nvPr/>
              </p:nvSpPr>
              <p:spPr>
                <a:xfrm>
                  <a:off x="6037112" y="2193063"/>
                  <a:ext cx="306272" cy="8037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13" h="21600" extrusionOk="0">
                      <a:moveTo>
                        <a:pt x="21391" y="17954"/>
                      </a:moveTo>
                      <a:lnTo>
                        <a:pt x="21391" y="4312"/>
                      </a:lnTo>
                      <a:cubicBezTo>
                        <a:pt x="21391" y="1572"/>
                        <a:pt x="18120" y="0"/>
                        <a:pt x="12416" y="0"/>
                      </a:cubicBezTo>
                      <a:cubicBezTo>
                        <a:pt x="6906" y="0"/>
                        <a:pt x="4637" y="1784"/>
                        <a:pt x="4208" y="2728"/>
                      </a:cubicBezTo>
                      <a:lnTo>
                        <a:pt x="4197" y="7089"/>
                      </a:lnTo>
                      <a:lnTo>
                        <a:pt x="6880" y="7089"/>
                      </a:lnTo>
                      <a:lnTo>
                        <a:pt x="6880" y="2868"/>
                      </a:lnTo>
                      <a:cubicBezTo>
                        <a:pt x="7040" y="2591"/>
                        <a:pt x="8129" y="1035"/>
                        <a:pt x="12416" y="1035"/>
                      </a:cubicBezTo>
                      <a:cubicBezTo>
                        <a:pt x="16584" y="1035"/>
                        <a:pt x="18699" y="2138"/>
                        <a:pt x="18699" y="4312"/>
                      </a:cubicBezTo>
                      <a:lnTo>
                        <a:pt x="18699" y="17977"/>
                      </a:lnTo>
                      <a:lnTo>
                        <a:pt x="18706" y="18032"/>
                      </a:lnTo>
                      <a:cubicBezTo>
                        <a:pt x="18708" y="18042"/>
                        <a:pt x="18958" y="19074"/>
                        <a:pt x="17258" y="19796"/>
                      </a:cubicBezTo>
                      <a:cubicBezTo>
                        <a:pt x="16060" y="20306"/>
                        <a:pt x="14128" y="20565"/>
                        <a:pt x="11518" y="20565"/>
                      </a:cubicBezTo>
                      <a:cubicBezTo>
                        <a:pt x="4058" y="20565"/>
                        <a:pt x="2693" y="18628"/>
                        <a:pt x="2693" y="14815"/>
                      </a:cubicBezTo>
                      <a:lnTo>
                        <a:pt x="2693" y="6811"/>
                      </a:lnTo>
                      <a:cubicBezTo>
                        <a:pt x="2693" y="6525"/>
                        <a:pt x="2091" y="6294"/>
                        <a:pt x="1346" y="6294"/>
                      </a:cubicBezTo>
                      <a:cubicBezTo>
                        <a:pt x="602" y="6294"/>
                        <a:pt x="0" y="6525"/>
                        <a:pt x="0" y="6811"/>
                      </a:cubicBezTo>
                      <a:lnTo>
                        <a:pt x="0" y="14815"/>
                      </a:lnTo>
                      <a:cubicBezTo>
                        <a:pt x="0" y="17353"/>
                        <a:pt x="0" y="21600"/>
                        <a:pt x="11518" y="21600"/>
                      </a:cubicBezTo>
                      <a:cubicBezTo>
                        <a:pt x="14939" y="21600"/>
                        <a:pt x="17550" y="21222"/>
                        <a:pt x="19281" y="20480"/>
                      </a:cubicBezTo>
                      <a:cubicBezTo>
                        <a:pt x="21600" y="19484"/>
                        <a:pt x="21440" y="18185"/>
                        <a:pt x="21391" y="17954"/>
                      </a:cubicBez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1" name="í$ḻîḋé"/>
                <p:cNvSpPr/>
                <p:nvPr/>
              </p:nvSpPr>
              <p:spPr>
                <a:xfrm>
                  <a:off x="6243248" y="2388891"/>
                  <a:ext cx="38510" cy="595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6988"/>
                      </a:moveTo>
                      <a:cubicBezTo>
                        <a:pt x="21600" y="3133"/>
                        <a:pt x="16767" y="0"/>
                        <a:pt x="10800" y="0"/>
                      </a:cubicBezTo>
                      <a:cubicBezTo>
                        <a:pt x="4833" y="0"/>
                        <a:pt x="0" y="3133"/>
                        <a:pt x="0" y="6988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6988"/>
                        <a:pt x="21600" y="698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 fontScale="25000" lnSpcReduction="20000"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2" name="ïṥḻîďê"/>
                <p:cNvSpPr/>
                <p:nvPr/>
              </p:nvSpPr>
              <p:spPr>
                <a:xfrm>
                  <a:off x="6016499" y="2182757"/>
                  <a:ext cx="306265" cy="8037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14" h="21600" extrusionOk="0">
                      <a:moveTo>
                        <a:pt x="21391" y="17955"/>
                      </a:moveTo>
                      <a:lnTo>
                        <a:pt x="21391" y="4313"/>
                      </a:lnTo>
                      <a:cubicBezTo>
                        <a:pt x="21391" y="1572"/>
                        <a:pt x="18120" y="0"/>
                        <a:pt x="12415" y="0"/>
                      </a:cubicBezTo>
                      <a:cubicBezTo>
                        <a:pt x="6905" y="0"/>
                        <a:pt x="4637" y="1785"/>
                        <a:pt x="4207" y="2729"/>
                      </a:cubicBezTo>
                      <a:lnTo>
                        <a:pt x="4197" y="7090"/>
                      </a:lnTo>
                      <a:lnTo>
                        <a:pt x="6880" y="7090"/>
                      </a:lnTo>
                      <a:lnTo>
                        <a:pt x="6880" y="2870"/>
                      </a:lnTo>
                      <a:cubicBezTo>
                        <a:pt x="7040" y="2592"/>
                        <a:pt x="8129" y="1035"/>
                        <a:pt x="12415" y="1035"/>
                      </a:cubicBezTo>
                      <a:cubicBezTo>
                        <a:pt x="16584" y="1035"/>
                        <a:pt x="18698" y="2138"/>
                        <a:pt x="18698" y="4313"/>
                      </a:cubicBezTo>
                      <a:lnTo>
                        <a:pt x="18698" y="17977"/>
                      </a:lnTo>
                      <a:lnTo>
                        <a:pt x="18706" y="18033"/>
                      </a:lnTo>
                      <a:cubicBezTo>
                        <a:pt x="18708" y="18043"/>
                        <a:pt x="18958" y="19075"/>
                        <a:pt x="17259" y="19797"/>
                      </a:cubicBezTo>
                      <a:cubicBezTo>
                        <a:pt x="16060" y="20307"/>
                        <a:pt x="14128" y="20565"/>
                        <a:pt x="11518" y="20565"/>
                      </a:cubicBezTo>
                      <a:cubicBezTo>
                        <a:pt x="4058" y="20565"/>
                        <a:pt x="2693" y="18629"/>
                        <a:pt x="2693" y="14816"/>
                      </a:cubicBezTo>
                      <a:lnTo>
                        <a:pt x="2693" y="6812"/>
                      </a:lnTo>
                      <a:cubicBezTo>
                        <a:pt x="2693" y="6526"/>
                        <a:pt x="2090" y="6294"/>
                        <a:pt x="1346" y="6294"/>
                      </a:cubicBezTo>
                      <a:cubicBezTo>
                        <a:pt x="602" y="6294"/>
                        <a:pt x="0" y="6526"/>
                        <a:pt x="0" y="6812"/>
                      </a:cubicBezTo>
                      <a:lnTo>
                        <a:pt x="0" y="14816"/>
                      </a:lnTo>
                      <a:cubicBezTo>
                        <a:pt x="0" y="17353"/>
                        <a:pt x="0" y="21600"/>
                        <a:pt x="11518" y="21600"/>
                      </a:cubicBezTo>
                      <a:cubicBezTo>
                        <a:pt x="14939" y="21600"/>
                        <a:pt x="17550" y="21224"/>
                        <a:pt x="19281" y="20480"/>
                      </a:cubicBezTo>
                      <a:cubicBezTo>
                        <a:pt x="21600" y="19485"/>
                        <a:pt x="21441" y="18185"/>
                        <a:pt x="21391" y="17955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grpSp>
            <p:nvGrpSpPr>
              <p:cNvPr id="23" name="iSḷíḍé"/>
              <p:cNvGrpSpPr/>
              <p:nvPr/>
            </p:nvGrpSpPr>
            <p:grpSpPr>
              <a:xfrm>
                <a:off x="4924660" y="3371931"/>
                <a:ext cx="2342681" cy="1276945"/>
                <a:chOff x="2428775" y="2713569"/>
                <a:chExt cx="2342681" cy="1276945"/>
              </a:xfrm>
            </p:grpSpPr>
            <p:sp>
              <p:nvSpPr>
                <p:cNvPr id="24" name="i$1iḓè"/>
                <p:cNvSpPr/>
                <p:nvPr/>
              </p:nvSpPr>
              <p:spPr bwMode="auto">
                <a:xfrm>
                  <a:off x="2428777" y="3155373"/>
                  <a:ext cx="2342679" cy="8351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600" dirty="0"/>
                    <a:t>……</a:t>
                  </a:r>
                  <a:endParaRPr lang="en-US" altLang="zh-CN" sz="1600" dirty="0"/>
                </a:p>
              </p:txBody>
            </p:sp>
            <p:sp>
              <p:nvSpPr>
                <p:cNvPr id="25" name="isľiḍe"/>
                <p:cNvSpPr txBox="1"/>
                <p:nvPr/>
              </p:nvSpPr>
              <p:spPr bwMode="auto">
                <a:xfrm>
                  <a:off x="2428775" y="2713569"/>
                  <a:ext cx="234268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</p:grpSp>
        </p:grpSp>
        <p:sp>
          <p:nvSpPr>
            <p:cNvPr id="6" name="îśḻîḓé"/>
            <p:cNvSpPr txBox="1"/>
            <p:nvPr/>
          </p:nvSpPr>
          <p:spPr>
            <a:xfrm>
              <a:off x="673101" y="1982461"/>
              <a:ext cx="5206876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lnSpc>
                  <a:spcPct val="120000"/>
                </a:lnSpc>
                <a:buSzPct val="25000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20000"/>
                </a:lnSpc>
                <a:buSzPct val="25000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20000"/>
                </a:lnSpc>
                <a:buSzPct val="25000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20000"/>
                </a:lnSpc>
                <a:buSzPct val="25000"/>
              </a:pPr>
              <a:endParaRPr lang="en-US" sz="1600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673101" y="3152775"/>
              <a:ext cx="731837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ïṡ1ïḓê"/>
            <p:cNvGrpSpPr/>
            <p:nvPr/>
          </p:nvGrpSpPr>
          <p:grpSpPr>
            <a:xfrm>
              <a:off x="660400" y="3280918"/>
              <a:ext cx="5145117" cy="1037258"/>
              <a:chOff x="1388653" y="1432878"/>
              <a:chExt cx="5145117" cy="1037258"/>
            </a:xfrm>
          </p:grpSpPr>
          <p:grpSp>
            <p:nvGrpSpPr>
              <p:cNvPr id="16" name="îślíde"/>
              <p:cNvGrpSpPr/>
              <p:nvPr/>
            </p:nvGrpSpPr>
            <p:grpSpPr>
              <a:xfrm>
                <a:off x="2216695" y="1432878"/>
                <a:ext cx="4317075" cy="1037258"/>
                <a:chOff x="5824079" y="3316670"/>
                <a:chExt cx="4317075" cy="1037258"/>
              </a:xfrm>
            </p:grpSpPr>
            <p:sp>
              <p:nvSpPr>
                <p:cNvPr id="20" name="î$ļíḑè"/>
                <p:cNvSpPr txBox="1"/>
                <p:nvPr/>
              </p:nvSpPr>
              <p:spPr bwMode="auto">
                <a:xfrm>
                  <a:off x="5824079" y="3316670"/>
                  <a:ext cx="4317074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21" name="íš1íḋè"/>
                <p:cNvSpPr/>
                <p:nvPr/>
              </p:nvSpPr>
              <p:spPr bwMode="auto">
                <a:xfrm>
                  <a:off x="5825624" y="3758476"/>
                  <a:ext cx="4315530" cy="5954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SzPct val="25000"/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  <a:p>
                  <a:pPr>
                    <a:buSzPct val="25000"/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  <a:p>
                  <a:pPr>
                    <a:buSzPct val="25000"/>
                  </a:pPr>
                  <a:endParaRPr lang="en-US" altLang="zh-CN" sz="1600" dirty="0"/>
                </a:p>
              </p:txBody>
            </p:sp>
          </p:grpSp>
          <p:grpSp>
            <p:nvGrpSpPr>
              <p:cNvPr id="17" name="iṩlíďe"/>
              <p:cNvGrpSpPr/>
              <p:nvPr/>
            </p:nvGrpSpPr>
            <p:grpSpPr>
              <a:xfrm>
                <a:off x="1388653" y="1478598"/>
                <a:ext cx="736602" cy="736602"/>
                <a:chOff x="1388653" y="1478598"/>
                <a:chExt cx="736602" cy="736602"/>
              </a:xfrm>
            </p:grpSpPr>
            <p:sp>
              <p:nvSpPr>
                <p:cNvPr id="18" name="ïṣlîḑe"/>
                <p:cNvSpPr/>
                <p:nvPr/>
              </p:nvSpPr>
              <p:spPr>
                <a:xfrm>
                  <a:off x="1388653" y="1478598"/>
                  <a:ext cx="736602" cy="736602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ísḷïḑé"/>
                <p:cNvSpPr/>
                <p:nvPr/>
              </p:nvSpPr>
              <p:spPr bwMode="auto">
                <a:xfrm>
                  <a:off x="1579515" y="1669729"/>
                  <a:ext cx="354878" cy="35434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78649" h="594741">
                      <a:moveTo>
                        <a:pt x="411175" y="315251"/>
                      </a:moveTo>
                      <a:cubicBezTo>
                        <a:pt x="392328" y="315251"/>
                        <a:pt x="373301" y="322420"/>
                        <a:pt x="358940" y="336757"/>
                      </a:cubicBezTo>
                      <a:cubicBezTo>
                        <a:pt x="330220" y="365432"/>
                        <a:pt x="330220" y="411311"/>
                        <a:pt x="358940" y="439986"/>
                      </a:cubicBezTo>
                      <a:cubicBezTo>
                        <a:pt x="387661" y="468660"/>
                        <a:pt x="435049" y="468660"/>
                        <a:pt x="462333" y="439986"/>
                      </a:cubicBezTo>
                      <a:cubicBezTo>
                        <a:pt x="491053" y="411311"/>
                        <a:pt x="491053" y="365432"/>
                        <a:pt x="462333" y="336757"/>
                      </a:cubicBezTo>
                      <a:cubicBezTo>
                        <a:pt x="448691" y="322420"/>
                        <a:pt x="430023" y="315251"/>
                        <a:pt x="411175" y="315251"/>
                      </a:cubicBezTo>
                      <a:close/>
                      <a:moveTo>
                        <a:pt x="410816" y="276182"/>
                      </a:moveTo>
                      <a:cubicBezTo>
                        <a:pt x="439716" y="276182"/>
                        <a:pt x="468795" y="287293"/>
                        <a:pt x="491053" y="309516"/>
                      </a:cubicBezTo>
                      <a:cubicBezTo>
                        <a:pt x="525517" y="342492"/>
                        <a:pt x="532697" y="394106"/>
                        <a:pt x="514029" y="435685"/>
                      </a:cubicBezTo>
                      <a:lnTo>
                        <a:pt x="578649" y="500203"/>
                      </a:lnTo>
                      <a:lnTo>
                        <a:pt x="522645" y="556118"/>
                      </a:lnTo>
                      <a:lnTo>
                        <a:pt x="458025" y="491600"/>
                      </a:lnTo>
                      <a:cubicBezTo>
                        <a:pt x="416381" y="510239"/>
                        <a:pt x="366121" y="503070"/>
                        <a:pt x="331656" y="468660"/>
                      </a:cubicBezTo>
                      <a:cubicBezTo>
                        <a:pt x="287140" y="424215"/>
                        <a:pt x="287140" y="352528"/>
                        <a:pt x="331656" y="309516"/>
                      </a:cubicBezTo>
                      <a:cubicBezTo>
                        <a:pt x="353197" y="287293"/>
                        <a:pt x="381917" y="276182"/>
                        <a:pt x="410816" y="276182"/>
                      </a:cubicBezTo>
                      <a:close/>
                      <a:moveTo>
                        <a:pt x="134949" y="20001"/>
                      </a:moveTo>
                      <a:lnTo>
                        <a:pt x="134949" y="144835"/>
                      </a:lnTo>
                      <a:lnTo>
                        <a:pt x="17242" y="144835"/>
                      </a:lnTo>
                      <a:close/>
                      <a:moveTo>
                        <a:pt x="172278" y="0"/>
                      </a:moveTo>
                      <a:lnTo>
                        <a:pt x="480943" y="0"/>
                      </a:lnTo>
                      <a:lnTo>
                        <a:pt x="480943" y="276591"/>
                      </a:lnTo>
                      <a:cubicBezTo>
                        <a:pt x="460844" y="263693"/>
                        <a:pt x="436438" y="256527"/>
                        <a:pt x="410596" y="256527"/>
                      </a:cubicBezTo>
                      <a:cubicBezTo>
                        <a:pt x="381883" y="256527"/>
                        <a:pt x="354606" y="265126"/>
                        <a:pt x="331636" y="282323"/>
                      </a:cubicBezTo>
                      <a:lnTo>
                        <a:pt x="81832" y="282323"/>
                      </a:lnTo>
                      <a:lnTo>
                        <a:pt x="81832" y="322450"/>
                      </a:lnTo>
                      <a:lnTo>
                        <a:pt x="295744" y="322450"/>
                      </a:lnTo>
                      <a:cubicBezTo>
                        <a:pt x="288566" y="335348"/>
                        <a:pt x="282823" y="351112"/>
                        <a:pt x="279952" y="366877"/>
                      </a:cubicBezTo>
                      <a:lnTo>
                        <a:pt x="81832" y="366877"/>
                      </a:lnTo>
                      <a:lnTo>
                        <a:pt x="81832" y="407004"/>
                      </a:lnTo>
                      <a:lnTo>
                        <a:pt x="279952" y="407004"/>
                      </a:lnTo>
                      <a:cubicBezTo>
                        <a:pt x="281388" y="422768"/>
                        <a:pt x="287130" y="438532"/>
                        <a:pt x="294309" y="451430"/>
                      </a:cubicBezTo>
                      <a:lnTo>
                        <a:pt x="81832" y="451430"/>
                      </a:lnTo>
                      <a:lnTo>
                        <a:pt x="81832" y="491557"/>
                      </a:lnTo>
                      <a:lnTo>
                        <a:pt x="327329" y="491557"/>
                      </a:lnTo>
                      <a:cubicBezTo>
                        <a:pt x="350299" y="511621"/>
                        <a:pt x="380448" y="521653"/>
                        <a:pt x="410596" y="521653"/>
                      </a:cubicBezTo>
                      <a:cubicBezTo>
                        <a:pt x="424953" y="521653"/>
                        <a:pt x="439309" y="518786"/>
                        <a:pt x="453666" y="514487"/>
                      </a:cubicBezTo>
                      <a:lnTo>
                        <a:pt x="480943" y="543149"/>
                      </a:lnTo>
                      <a:lnTo>
                        <a:pt x="480943" y="594741"/>
                      </a:lnTo>
                      <a:lnTo>
                        <a:pt x="0" y="594741"/>
                      </a:lnTo>
                      <a:lnTo>
                        <a:pt x="0" y="180572"/>
                      </a:lnTo>
                      <a:lnTo>
                        <a:pt x="172278" y="18057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lnSpcReduction="10000"/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9" name="ïślïḓê"/>
            <p:cNvGrpSpPr/>
            <p:nvPr/>
          </p:nvGrpSpPr>
          <p:grpSpPr>
            <a:xfrm>
              <a:off x="660400" y="5050463"/>
              <a:ext cx="5145117" cy="1037258"/>
              <a:chOff x="1388653" y="1432878"/>
              <a:chExt cx="5145117" cy="1037258"/>
            </a:xfrm>
          </p:grpSpPr>
          <p:grpSp>
            <p:nvGrpSpPr>
              <p:cNvPr id="10" name="ïşľîḓê"/>
              <p:cNvGrpSpPr/>
              <p:nvPr/>
            </p:nvGrpSpPr>
            <p:grpSpPr>
              <a:xfrm>
                <a:off x="2216695" y="1432878"/>
                <a:ext cx="4317075" cy="1037258"/>
                <a:chOff x="5824079" y="3316670"/>
                <a:chExt cx="4317075" cy="1037258"/>
              </a:xfrm>
            </p:grpSpPr>
            <p:sp>
              <p:nvSpPr>
                <p:cNvPr id="14" name="íṣlídé"/>
                <p:cNvSpPr txBox="1"/>
                <p:nvPr/>
              </p:nvSpPr>
              <p:spPr bwMode="auto">
                <a:xfrm>
                  <a:off x="5824079" y="3316670"/>
                  <a:ext cx="4317074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15" name="iṩľîḑé"/>
                <p:cNvSpPr/>
                <p:nvPr/>
              </p:nvSpPr>
              <p:spPr bwMode="auto">
                <a:xfrm>
                  <a:off x="5825624" y="3758476"/>
                  <a:ext cx="4315530" cy="5954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SzPct val="25000"/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  <a:p>
                  <a:pPr>
                    <a:buSzPct val="25000"/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  <a:p>
                  <a:pPr>
                    <a:buSzPct val="25000"/>
                  </a:pPr>
                  <a:endParaRPr lang="en-US" altLang="zh-CN" sz="1600" dirty="0"/>
                </a:p>
              </p:txBody>
            </p:sp>
          </p:grpSp>
          <p:grpSp>
            <p:nvGrpSpPr>
              <p:cNvPr id="11" name="îṥlîďê"/>
              <p:cNvGrpSpPr/>
              <p:nvPr/>
            </p:nvGrpSpPr>
            <p:grpSpPr>
              <a:xfrm>
                <a:off x="1388653" y="1478598"/>
                <a:ext cx="736602" cy="736602"/>
                <a:chOff x="1388653" y="1478598"/>
                <a:chExt cx="736602" cy="736602"/>
              </a:xfrm>
            </p:grpSpPr>
            <p:sp>
              <p:nvSpPr>
                <p:cNvPr id="12" name="ïṣļiďè"/>
                <p:cNvSpPr/>
                <p:nvPr/>
              </p:nvSpPr>
              <p:spPr>
                <a:xfrm>
                  <a:off x="1388653" y="1478598"/>
                  <a:ext cx="736602" cy="73660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ïṣľïḍé"/>
                <p:cNvSpPr/>
                <p:nvPr/>
              </p:nvSpPr>
              <p:spPr bwMode="auto">
                <a:xfrm>
                  <a:off x="1579515" y="1669729"/>
                  <a:ext cx="354878" cy="35434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78649" h="594741">
                      <a:moveTo>
                        <a:pt x="411175" y="315251"/>
                      </a:moveTo>
                      <a:cubicBezTo>
                        <a:pt x="392328" y="315251"/>
                        <a:pt x="373301" y="322420"/>
                        <a:pt x="358940" y="336757"/>
                      </a:cubicBezTo>
                      <a:cubicBezTo>
                        <a:pt x="330220" y="365432"/>
                        <a:pt x="330220" y="411311"/>
                        <a:pt x="358940" y="439986"/>
                      </a:cubicBezTo>
                      <a:cubicBezTo>
                        <a:pt x="387661" y="468660"/>
                        <a:pt x="435049" y="468660"/>
                        <a:pt x="462333" y="439986"/>
                      </a:cubicBezTo>
                      <a:cubicBezTo>
                        <a:pt x="491053" y="411311"/>
                        <a:pt x="491053" y="365432"/>
                        <a:pt x="462333" y="336757"/>
                      </a:cubicBezTo>
                      <a:cubicBezTo>
                        <a:pt x="448691" y="322420"/>
                        <a:pt x="430023" y="315251"/>
                        <a:pt x="411175" y="315251"/>
                      </a:cubicBezTo>
                      <a:close/>
                      <a:moveTo>
                        <a:pt x="410816" y="276182"/>
                      </a:moveTo>
                      <a:cubicBezTo>
                        <a:pt x="439716" y="276182"/>
                        <a:pt x="468795" y="287293"/>
                        <a:pt x="491053" y="309516"/>
                      </a:cubicBezTo>
                      <a:cubicBezTo>
                        <a:pt x="525517" y="342492"/>
                        <a:pt x="532697" y="394106"/>
                        <a:pt x="514029" y="435685"/>
                      </a:cubicBezTo>
                      <a:lnTo>
                        <a:pt x="578649" y="500203"/>
                      </a:lnTo>
                      <a:lnTo>
                        <a:pt x="522645" y="556118"/>
                      </a:lnTo>
                      <a:lnTo>
                        <a:pt x="458025" y="491600"/>
                      </a:lnTo>
                      <a:cubicBezTo>
                        <a:pt x="416381" y="510239"/>
                        <a:pt x="366121" y="503070"/>
                        <a:pt x="331656" y="468660"/>
                      </a:cubicBezTo>
                      <a:cubicBezTo>
                        <a:pt x="287140" y="424215"/>
                        <a:pt x="287140" y="352528"/>
                        <a:pt x="331656" y="309516"/>
                      </a:cubicBezTo>
                      <a:cubicBezTo>
                        <a:pt x="353197" y="287293"/>
                        <a:pt x="381917" y="276182"/>
                        <a:pt x="410816" y="276182"/>
                      </a:cubicBezTo>
                      <a:close/>
                      <a:moveTo>
                        <a:pt x="134949" y="20001"/>
                      </a:moveTo>
                      <a:lnTo>
                        <a:pt x="134949" y="144835"/>
                      </a:lnTo>
                      <a:lnTo>
                        <a:pt x="17242" y="144835"/>
                      </a:lnTo>
                      <a:close/>
                      <a:moveTo>
                        <a:pt x="172278" y="0"/>
                      </a:moveTo>
                      <a:lnTo>
                        <a:pt x="480943" y="0"/>
                      </a:lnTo>
                      <a:lnTo>
                        <a:pt x="480943" y="276591"/>
                      </a:lnTo>
                      <a:cubicBezTo>
                        <a:pt x="460844" y="263693"/>
                        <a:pt x="436438" y="256527"/>
                        <a:pt x="410596" y="256527"/>
                      </a:cubicBezTo>
                      <a:cubicBezTo>
                        <a:pt x="381883" y="256527"/>
                        <a:pt x="354606" y="265126"/>
                        <a:pt x="331636" y="282323"/>
                      </a:cubicBezTo>
                      <a:lnTo>
                        <a:pt x="81832" y="282323"/>
                      </a:lnTo>
                      <a:lnTo>
                        <a:pt x="81832" y="322450"/>
                      </a:lnTo>
                      <a:lnTo>
                        <a:pt x="295744" y="322450"/>
                      </a:lnTo>
                      <a:cubicBezTo>
                        <a:pt x="288566" y="335348"/>
                        <a:pt x="282823" y="351112"/>
                        <a:pt x="279952" y="366877"/>
                      </a:cubicBezTo>
                      <a:lnTo>
                        <a:pt x="81832" y="366877"/>
                      </a:lnTo>
                      <a:lnTo>
                        <a:pt x="81832" y="407004"/>
                      </a:lnTo>
                      <a:lnTo>
                        <a:pt x="279952" y="407004"/>
                      </a:lnTo>
                      <a:cubicBezTo>
                        <a:pt x="281388" y="422768"/>
                        <a:pt x="287130" y="438532"/>
                        <a:pt x="294309" y="451430"/>
                      </a:cubicBezTo>
                      <a:lnTo>
                        <a:pt x="81832" y="451430"/>
                      </a:lnTo>
                      <a:lnTo>
                        <a:pt x="81832" y="491557"/>
                      </a:lnTo>
                      <a:lnTo>
                        <a:pt x="327329" y="491557"/>
                      </a:lnTo>
                      <a:cubicBezTo>
                        <a:pt x="350299" y="511621"/>
                        <a:pt x="380448" y="521653"/>
                        <a:pt x="410596" y="521653"/>
                      </a:cubicBezTo>
                      <a:cubicBezTo>
                        <a:pt x="424953" y="521653"/>
                        <a:pt x="439309" y="518786"/>
                        <a:pt x="453666" y="514487"/>
                      </a:cubicBezTo>
                      <a:lnTo>
                        <a:pt x="480943" y="543149"/>
                      </a:lnTo>
                      <a:lnTo>
                        <a:pt x="480943" y="594741"/>
                      </a:lnTo>
                      <a:lnTo>
                        <a:pt x="0" y="594741"/>
                      </a:lnTo>
                      <a:lnTo>
                        <a:pt x="0" y="180572"/>
                      </a:lnTo>
                      <a:lnTo>
                        <a:pt x="172278" y="18057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lnSpcReduction="10000"/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33" name="组合 32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34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ïŝļîḑe"/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12" y="104166"/>
            <a:ext cx="1197951" cy="1192079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/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>
                  <a:solidFill>
                    <a:schemeClr val="bg1"/>
                  </a:solidFill>
                </a:rPr>
                <a:t>02</a:t>
              </a:r>
              <a:endParaRPr lang="en-US" altLang="zh-CN" sz="6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ïŝļîḑe"/>
            <p:cNvSpPr txBox="1"/>
            <p:nvPr/>
          </p:nvSpPr>
          <p:spPr bwMode="auto">
            <a:xfrm>
              <a:off x="4232275" y="2037869"/>
              <a:ext cx="299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>
                  <a:solidFill>
                    <a:schemeClr val="bg1"/>
                  </a:solidFill>
                </a:rPr>
                <a:t>项目展示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iṣḷîḓe"/>
          <p:cNvSpPr txBox="1"/>
          <p:nvPr/>
        </p:nvSpPr>
        <p:spPr bwMode="auto">
          <a:xfrm>
            <a:off x="4232274" y="3771369"/>
            <a:ext cx="5178425" cy="6291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sz="2000" dirty="0"/>
          </a:p>
        </p:txBody>
      </p: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94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673743"/>
            <a:ext cx="10850562" cy="4154013"/>
            <a:chOff x="669926" y="1216543"/>
            <a:chExt cx="10850562" cy="4154013"/>
          </a:xfrm>
        </p:grpSpPr>
        <p:sp>
          <p:nvSpPr>
            <p:cNvPr id="4" name="íŝļiḋê"/>
            <p:cNvSpPr/>
            <p:nvPr/>
          </p:nvSpPr>
          <p:spPr>
            <a:xfrm>
              <a:off x="3247417" y="2598187"/>
              <a:ext cx="5697170" cy="2772369"/>
            </a:xfrm>
            <a:custGeom>
              <a:avLst/>
              <a:gdLst>
                <a:gd name="connsiteX0" fmla="*/ 2848585 w 5697170"/>
                <a:gd name="connsiteY0" fmla="*/ 0 h 2772369"/>
                <a:gd name="connsiteX1" fmla="*/ 5682463 w 5697170"/>
                <a:gd name="connsiteY1" fmla="*/ 2488913 h 2772369"/>
                <a:gd name="connsiteX2" fmla="*/ 5697170 w 5697170"/>
                <a:gd name="connsiteY2" fmla="*/ 2772369 h 2772369"/>
                <a:gd name="connsiteX3" fmla="*/ 4619906 w 5697170"/>
                <a:gd name="connsiteY3" fmla="*/ 2772369 h 2772369"/>
                <a:gd name="connsiteX4" fmla="*/ 4680026 w 5697170"/>
                <a:gd name="connsiteY4" fmla="*/ 2665070 h 2772369"/>
                <a:gd name="connsiteX5" fmla="*/ 4836224 w 5697170"/>
                <a:gd name="connsiteY5" fmla="*/ 1999885 h 2772369"/>
                <a:gd name="connsiteX6" fmla="*/ 2848585 w 5697170"/>
                <a:gd name="connsiteY6" fmla="*/ 290976 h 2772369"/>
                <a:gd name="connsiteX7" fmla="*/ 860946 w 5697170"/>
                <a:gd name="connsiteY7" fmla="*/ 1999885 h 2772369"/>
                <a:gd name="connsiteX8" fmla="*/ 1017145 w 5697170"/>
                <a:gd name="connsiteY8" fmla="*/ 2665070 h 2772369"/>
                <a:gd name="connsiteX9" fmla="*/ 1077264 w 5697170"/>
                <a:gd name="connsiteY9" fmla="*/ 2772369 h 2772369"/>
                <a:gd name="connsiteX10" fmla="*/ 0 w 5697170"/>
                <a:gd name="connsiteY10" fmla="*/ 2772369 h 2772369"/>
                <a:gd name="connsiteX11" fmla="*/ 14708 w 5697170"/>
                <a:gd name="connsiteY11" fmla="*/ 2488913 h 2772369"/>
                <a:gd name="connsiteX12" fmla="*/ 2848585 w 5697170"/>
                <a:gd name="connsiteY12" fmla="*/ 0 h 277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97170" h="2772369">
                  <a:moveTo>
                    <a:pt x="2848585" y="0"/>
                  </a:moveTo>
                  <a:cubicBezTo>
                    <a:pt x="4323488" y="0"/>
                    <a:pt x="5536587" y="1090928"/>
                    <a:pt x="5682463" y="2488913"/>
                  </a:cubicBezTo>
                  <a:lnTo>
                    <a:pt x="5697170" y="2772369"/>
                  </a:lnTo>
                  <a:lnTo>
                    <a:pt x="4619906" y="2772369"/>
                  </a:lnTo>
                  <a:lnTo>
                    <a:pt x="4680026" y="2665070"/>
                  </a:lnTo>
                  <a:cubicBezTo>
                    <a:pt x="4780606" y="2460619"/>
                    <a:pt x="4836224" y="2235836"/>
                    <a:pt x="4836224" y="1999885"/>
                  </a:cubicBezTo>
                  <a:cubicBezTo>
                    <a:pt x="4836224" y="1056081"/>
                    <a:pt x="3946328" y="290976"/>
                    <a:pt x="2848585" y="290976"/>
                  </a:cubicBezTo>
                  <a:cubicBezTo>
                    <a:pt x="1750842" y="290976"/>
                    <a:pt x="860946" y="1056081"/>
                    <a:pt x="860946" y="1999885"/>
                  </a:cubicBezTo>
                  <a:cubicBezTo>
                    <a:pt x="860946" y="2235836"/>
                    <a:pt x="916565" y="2460619"/>
                    <a:pt x="1017145" y="2665070"/>
                  </a:cubicBezTo>
                  <a:lnTo>
                    <a:pt x="1077264" y="2772369"/>
                  </a:lnTo>
                  <a:lnTo>
                    <a:pt x="0" y="2772369"/>
                  </a:lnTo>
                  <a:lnTo>
                    <a:pt x="14708" y="2488913"/>
                  </a:lnTo>
                  <a:cubicBezTo>
                    <a:pt x="160583" y="1090928"/>
                    <a:pt x="1373683" y="0"/>
                    <a:pt x="284858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5" name="ïślïḍè"/>
            <p:cNvSpPr/>
            <p:nvPr/>
          </p:nvSpPr>
          <p:spPr>
            <a:xfrm>
              <a:off x="2253670" y="3987074"/>
              <a:ext cx="2825048" cy="1383482"/>
            </a:xfrm>
            <a:custGeom>
              <a:avLst/>
              <a:gdLst>
                <a:gd name="connsiteX0" fmla="*/ 1412524 w 2825048"/>
                <a:gd name="connsiteY0" fmla="*/ 0 h 1412523"/>
                <a:gd name="connsiteX1" fmla="*/ 2817755 w 2825048"/>
                <a:gd name="connsiteY1" fmla="*/ 1268102 h 1412523"/>
                <a:gd name="connsiteX2" fmla="*/ 2825048 w 2825048"/>
                <a:gd name="connsiteY2" fmla="*/ 1412523 h 1412523"/>
                <a:gd name="connsiteX3" fmla="*/ 0 w 2825048"/>
                <a:gd name="connsiteY3" fmla="*/ 1412523 h 1412523"/>
                <a:gd name="connsiteX4" fmla="*/ 7293 w 2825048"/>
                <a:gd name="connsiteY4" fmla="*/ 1268102 h 1412523"/>
                <a:gd name="connsiteX5" fmla="*/ 1412524 w 2825048"/>
                <a:gd name="connsiteY5" fmla="*/ 0 h 141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5048" h="1412523">
                  <a:moveTo>
                    <a:pt x="1412524" y="0"/>
                  </a:moveTo>
                  <a:cubicBezTo>
                    <a:pt x="2143882" y="0"/>
                    <a:pt x="2745420" y="555828"/>
                    <a:pt x="2817755" y="1268102"/>
                  </a:cubicBezTo>
                  <a:lnTo>
                    <a:pt x="2825048" y="1412523"/>
                  </a:lnTo>
                  <a:lnTo>
                    <a:pt x="0" y="1412523"/>
                  </a:lnTo>
                  <a:lnTo>
                    <a:pt x="7293" y="1268102"/>
                  </a:lnTo>
                  <a:cubicBezTo>
                    <a:pt x="79628" y="555828"/>
                    <a:pt x="681166" y="0"/>
                    <a:pt x="1412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2000" b="1" i="1" dirty="0"/>
                <a:t>此处输入标题</a:t>
              </a:r>
              <a:endParaRPr sz="2000" b="1" i="1" dirty="0"/>
            </a:p>
          </p:txBody>
        </p:sp>
        <p:sp>
          <p:nvSpPr>
            <p:cNvPr id="6" name="îśļiḍe"/>
            <p:cNvSpPr/>
            <p:nvPr/>
          </p:nvSpPr>
          <p:spPr>
            <a:xfrm>
              <a:off x="7113284" y="3987074"/>
              <a:ext cx="2825048" cy="1383482"/>
            </a:xfrm>
            <a:custGeom>
              <a:avLst/>
              <a:gdLst>
                <a:gd name="connsiteX0" fmla="*/ 1412524 w 2825048"/>
                <a:gd name="connsiteY0" fmla="*/ 0 h 1412523"/>
                <a:gd name="connsiteX1" fmla="*/ 2817755 w 2825048"/>
                <a:gd name="connsiteY1" fmla="*/ 1268102 h 1412523"/>
                <a:gd name="connsiteX2" fmla="*/ 2825048 w 2825048"/>
                <a:gd name="connsiteY2" fmla="*/ 1412523 h 1412523"/>
                <a:gd name="connsiteX3" fmla="*/ 0 w 2825048"/>
                <a:gd name="connsiteY3" fmla="*/ 1412523 h 1412523"/>
                <a:gd name="connsiteX4" fmla="*/ 7293 w 2825048"/>
                <a:gd name="connsiteY4" fmla="*/ 1268102 h 1412523"/>
                <a:gd name="connsiteX5" fmla="*/ 1412524 w 2825048"/>
                <a:gd name="connsiteY5" fmla="*/ 0 h 141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5048" h="1412523">
                  <a:moveTo>
                    <a:pt x="1412524" y="0"/>
                  </a:moveTo>
                  <a:cubicBezTo>
                    <a:pt x="2143882" y="0"/>
                    <a:pt x="2745420" y="555828"/>
                    <a:pt x="2817755" y="1268102"/>
                  </a:cubicBezTo>
                  <a:lnTo>
                    <a:pt x="2825048" y="1412523"/>
                  </a:lnTo>
                  <a:lnTo>
                    <a:pt x="0" y="1412523"/>
                  </a:lnTo>
                  <a:lnTo>
                    <a:pt x="7293" y="1268102"/>
                  </a:lnTo>
                  <a:cubicBezTo>
                    <a:pt x="79628" y="555828"/>
                    <a:pt x="681166" y="0"/>
                    <a:pt x="1412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2000" b="1" i="1" dirty="0"/>
                <a:t>此处输入标题</a:t>
              </a:r>
              <a:endParaRPr sz="2000" b="1" i="1" dirty="0"/>
            </a:p>
          </p:txBody>
        </p:sp>
        <p:grpSp>
          <p:nvGrpSpPr>
            <p:cNvPr id="8" name="iSḻíḍe"/>
            <p:cNvGrpSpPr/>
            <p:nvPr/>
          </p:nvGrpSpPr>
          <p:grpSpPr>
            <a:xfrm>
              <a:off x="5461000" y="2067444"/>
              <a:ext cx="1270000" cy="1270000"/>
              <a:chOff x="5461000" y="1876944"/>
              <a:chExt cx="1270000" cy="1270000"/>
            </a:xfrm>
          </p:grpSpPr>
          <p:sp>
            <p:nvSpPr>
              <p:cNvPr id="18" name="iśḷîḑè"/>
              <p:cNvSpPr/>
              <p:nvPr/>
            </p:nvSpPr>
            <p:spPr>
              <a:xfrm>
                <a:off x="5461000" y="1876944"/>
                <a:ext cx="1270000" cy="127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ïṣļíḍê"/>
              <p:cNvSpPr/>
              <p:nvPr/>
            </p:nvSpPr>
            <p:spPr>
              <a:xfrm>
                <a:off x="5869024" y="2202824"/>
                <a:ext cx="453952" cy="618241"/>
              </a:xfrm>
              <a:custGeom>
                <a:avLst/>
                <a:gdLst>
                  <a:gd name="connsiteX0" fmla="*/ 219401 w 444350"/>
                  <a:gd name="connsiteY0" fmla="*/ 389328 h 605161"/>
                  <a:gd name="connsiteX1" fmla="*/ 216430 w 444350"/>
                  <a:gd name="connsiteY1" fmla="*/ 392295 h 605161"/>
                  <a:gd name="connsiteX2" fmla="*/ 216430 w 444350"/>
                  <a:gd name="connsiteY2" fmla="*/ 405460 h 605161"/>
                  <a:gd name="connsiteX3" fmla="*/ 196100 w 444350"/>
                  <a:gd name="connsiteY3" fmla="*/ 414731 h 605161"/>
                  <a:gd name="connsiteX4" fmla="*/ 187559 w 444350"/>
                  <a:gd name="connsiteY4" fmla="*/ 435591 h 605161"/>
                  <a:gd name="connsiteX5" fmla="*/ 195635 w 444350"/>
                  <a:gd name="connsiteY5" fmla="*/ 456822 h 605161"/>
                  <a:gd name="connsiteX6" fmla="*/ 221536 w 444350"/>
                  <a:gd name="connsiteY6" fmla="*/ 471192 h 605161"/>
                  <a:gd name="connsiteX7" fmla="*/ 231655 w 444350"/>
                  <a:gd name="connsiteY7" fmla="*/ 477589 h 605161"/>
                  <a:gd name="connsiteX8" fmla="*/ 234533 w 444350"/>
                  <a:gd name="connsiteY8" fmla="*/ 486768 h 605161"/>
                  <a:gd name="connsiteX9" fmla="*/ 231748 w 444350"/>
                  <a:gd name="connsiteY9" fmla="*/ 495019 h 605161"/>
                  <a:gd name="connsiteX10" fmla="*/ 223578 w 444350"/>
                  <a:gd name="connsiteY10" fmla="*/ 498264 h 605161"/>
                  <a:gd name="connsiteX11" fmla="*/ 213088 w 444350"/>
                  <a:gd name="connsiteY11" fmla="*/ 494185 h 605161"/>
                  <a:gd name="connsiteX12" fmla="*/ 209096 w 444350"/>
                  <a:gd name="connsiteY12" fmla="*/ 483894 h 605161"/>
                  <a:gd name="connsiteX13" fmla="*/ 205569 w 444350"/>
                  <a:gd name="connsiteY13" fmla="*/ 480834 h 605161"/>
                  <a:gd name="connsiteX14" fmla="*/ 187559 w 444350"/>
                  <a:gd name="connsiteY14" fmla="*/ 481205 h 605161"/>
                  <a:gd name="connsiteX15" fmla="*/ 184124 w 444350"/>
                  <a:gd name="connsiteY15" fmla="*/ 484821 h 605161"/>
                  <a:gd name="connsiteX16" fmla="*/ 193407 w 444350"/>
                  <a:gd name="connsiteY16" fmla="*/ 506886 h 605161"/>
                  <a:gd name="connsiteX17" fmla="*/ 216709 w 444350"/>
                  <a:gd name="connsiteY17" fmla="*/ 516714 h 605161"/>
                  <a:gd name="connsiteX18" fmla="*/ 216709 w 444350"/>
                  <a:gd name="connsiteY18" fmla="*/ 528952 h 605161"/>
                  <a:gd name="connsiteX19" fmla="*/ 219679 w 444350"/>
                  <a:gd name="connsiteY19" fmla="*/ 531919 h 605161"/>
                  <a:gd name="connsiteX20" fmla="*/ 230262 w 444350"/>
                  <a:gd name="connsiteY20" fmla="*/ 531919 h 605161"/>
                  <a:gd name="connsiteX21" fmla="*/ 233233 w 444350"/>
                  <a:gd name="connsiteY21" fmla="*/ 528952 h 605161"/>
                  <a:gd name="connsiteX22" fmla="*/ 233233 w 444350"/>
                  <a:gd name="connsiteY22" fmla="*/ 516343 h 605161"/>
                  <a:gd name="connsiteX23" fmla="*/ 251336 w 444350"/>
                  <a:gd name="connsiteY23" fmla="*/ 507535 h 605161"/>
                  <a:gd name="connsiteX24" fmla="*/ 259598 w 444350"/>
                  <a:gd name="connsiteY24" fmla="*/ 486490 h 605161"/>
                  <a:gd name="connsiteX25" fmla="*/ 251429 w 444350"/>
                  <a:gd name="connsiteY25" fmla="*/ 465352 h 605161"/>
                  <a:gd name="connsiteX26" fmla="*/ 225806 w 444350"/>
                  <a:gd name="connsiteY26" fmla="*/ 450518 h 605161"/>
                  <a:gd name="connsiteX27" fmla="*/ 215595 w 444350"/>
                  <a:gd name="connsiteY27" fmla="*/ 444028 h 605161"/>
                  <a:gd name="connsiteX28" fmla="*/ 212810 w 444350"/>
                  <a:gd name="connsiteY28" fmla="*/ 435591 h 605161"/>
                  <a:gd name="connsiteX29" fmla="*/ 215409 w 444350"/>
                  <a:gd name="connsiteY29" fmla="*/ 427154 h 605161"/>
                  <a:gd name="connsiteX30" fmla="*/ 223393 w 444350"/>
                  <a:gd name="connsiteY30" fmla="*/ 423817 h 605161"/>
                  <a:gd name="connsiteX31" fmla="*/ 231748 w 444350"/>
                  <a:gd name="connsiteY31" fmla="*/ 427896 h 605161"/>
                  <a:gd name="connsiteX32" fmla="*/ 234718 w 444350"/>
                  <a:gd name="connsiteY32" fmla="*/ 437074 h 605161"/>
                  <a:gd name="connsiteX33" fmla="*/ 238339 w 444350"/>
                  <a:gd name="connsiteY33" fmla="*/ 440134 h 605161"/>
                  <a:gd name="connsiteX34" fmla="*/ 256442 w 444350"/>
                  <a:gd name="connsiteY34" fmla="*/ 439948 h 605161"/>
                  <a:gd name="connsiteX35" fmla="*/ 259876 w 444350"/>
                  <a:gd name="connsiteY35" fmla="*/ 436333 h 605161"/>
                  <a:gd name="connsiteX36" fmla="*/ 252357 w 444350"/>
                  <a:gd name="connsiteY36" fmla="*/ 416585 h 605161"/>
                  <a:gd name="connsiteX37" fmla="*/ 233419 w 444350"/>
                  <a:gd name="connsiteY37" fmla="*/ 405923 h 605161"/>
                  <a:gd name="connsiteX38" fmla="*/ 233419 w 444350"/>
                  <a:gd name="connsiteY38" fmla="*/ 392295 h 605161"/>
                  <a:gd name="connsiteX39" fmla="*/ 230448 w 444350"/>
                  <a:gd name="connsiteY39" fmla="*/ 389328 h 605161"/>
                  <a:gd name="connsiteX40" fmla="*/ 209746 w 444350"/>
                  <a:gd name="connsiteY40" fmla="*/ 316549 h 605161"/>
                  <a:gd name="connsiteX41" fmla="*/ 234533 w 444350"/>
                  <a:gd name="connsiteY41" fmla="*/ 316549 h 605161"/>
                  <a:gd name="connsiteX42" fmla="*/ 234533 w 444350"/>
                  <a:gd name="connsiteY42" fmla="*/ 345197 h 605161"/>
                  <a:gd name="connsiteX43" fmla="*/ 337950 w 444350"/>
                  <a:gd name="connsiteY43" fmla="*/ 448571 h 605161"/>
                  <a:gd name="connsiteX44" fmla="*/ 366728 w 444350"/>
                  <a:gd name="connsiteY44" fmla="*/ 448571 h 605161"/>
                  <a:gd name="connsiteX45" fmla="*/ 366728 w 444350"/>
                  <a:gd name="connsiteY45" fmla="*/ 473139 h 605161"/>
                  <a:gd name="connsiteX46" fmla="*/ 337950 w 444350"/>
                  <a:gd name="connsiteY46" fmla="*/ 473139 h 605161"/>
                  <a:gd name="connsiteX47" fmla="*/ 234533 w 444350"/>
                  <a:gd name="connsiteY47" fmla="*/ 576513 h 605161"/>
                  <a:gd name="connsiteX48" fmla="*/ 234533 w 444350"/>
                  <a:gd name="connsiteY48" fmla="*/ 605161 h 605161"/>
                  <a:gd name="connsiteX49" fmla="*/ 209746 w 444350"/>
                  <a:gd name="connsiteY49" fmla="*/ 605161 h 605161"/>
                  <a:gd name="connsiteX50" fmla="*/ 209746 w 444350"/>
                  <a:gd name="connsiteY50" fmla="*/ 576513 h 605161"/>
                  <a:gd name="connsiteX51" fmla="*/ 106237 w 444350"/>
                  <a:gd name="connsiteY51" fmla="*/ 473139 h 605161"/>
                  <a:gd name="connsiteX52" fmla="*/ 77551 w 444350"/>
                  <a:gd name="connsiteY52" fmla="*/ 473139 h 605161"/>
                  <a:gd name="connsiteX53" fmla="*/ 77551 w 444350"/>
                  <a:gd name="connsiteY53" fmla="*/ 448571 h 605161"/>
                  <a:gd name="connsiteX54" fmla="*/ 106237 w 444350"/>
                  <a:gd name="connsiteY54" fmla="*/ 448571 h 605161"/>
                  <a:gd name="connsiteX55" fmla="*/ 209746 w 444350"/>
                  <a:gd name="connsiteY55" fmla="*/ 345197 h 605161"/>
                  <a:gd name="connsiteX56" fmla="*/ 215397 w 444350"/>
                  <a:gd name="connsiteY56" fmla="*/ 387 h 605161"/>
                  <a:gd name="connsiteX57" fmla="*/ 267668 w 444350"/>
                  <a:gd name="connsiteY57" fmla="*/ 11417 h 605161"/>
                  <a:gd name="connsiteX58" fmla="*/ 293015 w 444350"/>
                  <a:gd name="connsiteY58" fmla="*/ 35053 h 605161"/>
                  <a:gd name="connsiteX59" fmla="*/ 321054 w 444350"/>
                  <a:gd name="connsiteY59" fmla="*/ 123667 h 605161"/>
                  <a:gd name="connsiteX60" fmla="*/ 319197 w 444350"/>
                  <a:gd name="connsiteY60" fmla="*/ 131546 h 605161"/>
                  <a:gd name="connsiteX61" fmla="*/ 326624 w 444350"/>
                  <a:gd name="connsiteY61" fmla="*/ 168716 h 605161"/>
                  <a:gd name="connsiteX62" fmla="*/ 308520 w 444350"/>
                  <a:gd name="connsiteY62" fmla="*/ 200046 h 605161"/>
                  <a:gd name="connsiteX63" fmla="*/ 295893 w 444350"/>
                  <a:gd name="connsiteY63" fmla="*/ 234527 h 605161"/>
                  <a:gd name="connsiteX64" fmla="*/ 295893 w 444350"/>
                  <a:gd name="connsiteY64" fmla="*/ 277536 h 605161"/>
                  <a:gd name="connsiteX65" fmla="*/ 298121 w 444350"/>
                  <a:gd name="connsiteY65" fmla="*/ 281059 h 605161"/>
                  <a:gd name="connsiteX66" fmla="*/ 428381 w 444350"/>
                  <a:gd name="connsiteY66" fmla="*/ 364482 h 605161"/>
                  <a:gd name="connsiteX67" fmla="*/ 444350 w 444350"/>
                  <a:gd name="connsiteY67" fmla="*/ 398500 h 605161"/>
                  <a:gd name="connsiteX68" fmla="*/ 444350 w 444350"/>
                  <a:gd name="connsiteY68" fmla="*/ 461067 h 605161"/>
                  <a:gd name="connsiteX69" fmla="*/ 388365 w 444350"/>
                  <a:gd name="connsiteY69" fmla="*/ 461067 h 605161"/>
                  <a:gd name="connsiteX70" fmla="*/ 388365 w 444350"/>
                  <a:gd name="connsiteY70" fmla="*/ 448554 h 605161"/>
                  <a:gd name="connsiteX71" fmla="*/ 366733 w 444350"/>
                  <a:gd name="connsiteY71" fmla="*/ 426956 h 605161"/>
                  <a:gd name="connsiteX72" fmla="*/ 356056 w 444350"/>
                  <a:gd name="connsiteY72" fmla="*/ 426956 h 605161"/>
                  <a:gd name="connsiteX73" fmla="*/ 256156 w 444350"/>
                  <a:gd name="connsiteY73" fmla="*/ 327219 h 605161"/>
                  <a:gd name="connsiteX74" fmla="*/ 256156 w 444350"/>
                  <a:gd name="connsiteY74" fmla="*/ 316560 h 605161"/>
                  <a:gd name="connsiteX75" fmla="*/ 234523 w 444350"/>
                  <a:gd name="connsiteY75" fmla="*/ 294962 h 605161"/>
                  <a:gd name="connsiteX76" fmla="*/ 209734 w 444350"/>
                  <a:gd name="connsiteY76" fmla="*/ 294962 h 605161"/>
                  <a:gd name="connsiteX77" fmla="*/ 188101 w 444350"/>
                  <a:gd name="connsiteY77" fmla="*/ 316560 h 605161"/>
                  <a:gd name="connsiteX78" fmla="*/ 188101 w 444350"/>
                  <a:gd name="connsiteY78" fmla="*/ 327219 h 605161"/>
                  <a:gd name="connsiteX79" fmla="*/ 88202 w 444350"/>
                  <a:gd name="connsiteY79" fmla="*/ 426956 h 605161"/>
                  <a:gd name="connsiteX80" fmla="*/ 77525 w 444350"/>
                  <a:gd name="connsiteY80" fmla="*/ 426956 h 605161"/>
                  <a:gd name="connsiteX81" fmla="*/ 55892 w 444350"/>
                  <a:gd name="connsiteY81" fmla="*/ 448554 h 605161"/>
                  <a:gd name="connsiteX82" fmla="*/ 55985 w 444350"/>
                  <a:gd name="connsiteY82" fmla="*/ 448554 h 605161"/>
                  <a:gd name="connsiteX83" fmla="*/ 55985 w 444350"/>
                  <a:gd name="connsiteY83" fmla="*/ 461067 h 605161"/>
                  <a:gd name="connsiteX84" fmla="*/ 0 w 444350"/>
                  <a:gd name="connsiteY84" fmla="*/ 461067 h 605161"/>
                  <a:gd name="connsiteX85" fmla="*/ 0 w 444350"/>
                  <a:gd name="connsiteY85" fmla="*/ 398500 h 605161"/>
                  <a:gd name="connsiteX86" fmla="*/ 15969 w 444350"/>
                  <a:gd name="connsiteY86" fmla="*/ 364482 h 605161"/>
                  <a:gd name="connsiteX87" fmla="*/ 146229 w 444350"/>
                  <a:gd name="connsiteY87" fmla="*/ 281059 h 605161"/>
                  <a:gd name="connsiteX88" fmla="*/ 148457 w 444350"/>
                  <a:gd name="connsiteY88" fmla="*/ 277536 h 605161"/>
                  <a:gd name="connsiteX89" fmla="*/ 148457 w 444350"/>
                  <a:gd name="connsiteY89" fmla="*/ 234527 h 605161"/>
                  <a:gd name="connsiteX90" fmla="*/ 135830 w 444350"/>
                  <a:gd name="connsiteY90" fmla="*/ 200046 h 605161"/>
                  <a:gd name="connsiteX91" fmla="*/ 117726 w 444350"/>
                  <a:gd name="connsiteY91" fmla="*/ 168716 h 605161"/>
                  <a:gd name="connsiteX92" fmla="*/ 124782 w 444350"/>
                  <a:gd name="connsiteY92" fmla="*/ 131546 h 605161"/>
                  <a:gd name="connsiteX93" fmla="*/ 122925 w 444350"/>
                  <a:gd name="connsiteY93" fmla="*/ 123667 h 605161"/>
                  <a:gd name="connsiteX94" fmla="*/ 122739 w 444350"/>
                  <a:gd name="connsiteY94" fmla="*/ 80102 h 605161"/>
                  <a:gd name="connsiteX95" fmla="*/ 148179 w 444350"/>
                  <a:gd name="connsiteY95" fmla="*/ 35517 h 605161"/>
                  <a:gd name="connsiteX96" fmla="*/ 171761 w 444350"/>
                  <a:gd name="connsiteY96" fmla="*/ 16144 h 605161"/>
                  <a:gd name="connsiteX97" fmla="*/ 194600 w 444350"/>
                  <a:gd name="connsiteY97" fmla="*/ 4372 h 605161"/>
                  <a:gd name="connsiteX98" fmla="*/ 215397 w 444350"/>
                  <a:gd name="connsiteY98" fmla="*/ 387 h 6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444350" h="605161">
                    <a:moveTo>
                      <a:pt x="219401" y="389328"/>
                    </a:moveTo>
                    <a:cubicBezTo>
                      <a:pt x="217823" y="389328"/>
                      <a:pt x="216430" y="390718"/>
                      <a:pt x="216430" y="392295"/>
                    </a:cubicBezTo>
                    <a:lnTo>
                      <a:pt x="216430" y="405460"/>
                    </a:lnTo>
                    <a:cubicBezTo>
                      <a:pt x="208168" y="406665"/>
                      <a:pt x="201298" y="409724"/>
                      <a:pt x="196100" y="414731"/>
                    </a:cubicBezTo>
                    <a:cubicBezTo>
                      <a:pt x="190437" y="420108"/>
                      <a:pt x="187559" y="427154"/>
                      <a:pt x="187559" y="435591"/>
                    </a:cubicBezTo>
                    <a:cubicBezTo>
                      <a:pt x="187559" y="444955"/>
                      <a:pt x="190158" y="452001"/>
                      <a:pt x="195635" y="456822"/>
                    </a:cubicBezTo>
                    <a:cubicBezTo>
                      <a:pt x="201113" y="461643"/>
                      <a:pt x="209653" y="466464"/>
                      <a:pt x="221536" y="471192"/>
                    </a:cubicBezTo>
                    <a:cubicBezTo>
                      <a:pt x="226363" y="473325"/>
                      <a:pt x="229798" y="475364"/>
                      <a:pt x="231655" y="477589"/>
                    </a:cubicBezTo>
                    <a:cubicBezTo>
                      <a:pt x="233512" y="479722"/>
                      <a:pt x="234533" y="482781"/>
                      <a:pt x="234533" y="486768"/>
                    </a:cubicBezTo>
                    <a:cubicBezTo>
                      <a:pt x="234533" y="490198"/>
                      <a:pt x="233604" y="492980"/>
                      <a:pt x="231748" y="495019"/>
                    </a:cubicBezTo>
                    <a:cubicBezTo>
                      <a:pt x="229891" y="497152"/>
                      <a:pt x="227199" y="498264"/>
                      <a:pt x="223578" y="498264"/>
                    </a:cubicBezTo>
                    <a:cubicBezTo>
                      <a:pt x="219308" y="498264"/>
                      <a:pt x="215780" y="496874"/>
                      <a:pt x="213088" y="494185"/>
                    </a:cubicBezTo>
                    <a:cubicBezTo>
                      <a:pt x="210860" y="491960"/>
                      <a:pt x="209468" y="488529"/>
                      <a:pt x="209096" y="483894"/>
                    </a:cubicBezTo>
                    <a:cubicBezTo>
                      <a:pt x="209004" y="482225"/>
                      <a:pt x="207425" y="480834"/>
                      <a:pt x="205569" y="480834"/>
                    </a:cubicBezTo>
                    <a:lnTo>
                      <a:pt x="187559" y="481205"/>
                    </a:lnTo>
                    <a:cubicBezTo>
                      <a:pt x="185609" y="481205"/>
                      <a:pt x="184031" y="482781"/>
                      <a:pt x="184124" y="484821"/>
                    </a:cubicBezTo>
                    <a:cubicBezTo>
                      <a:pt x="184588" y="494278"/>
                      <a:pt x="187745" y="501695"/>
                      <a:pt x="193407" y="506886"/>
                    </a:cubicBezTo>
                    <a:cubicBezTo>
                      <a:pt x="199627" y="512635"/>
                      <a:pt x="207240" y="515972"/>
                      <a:pt x="216709" y="516714"/>
                    </a:cubicBezTo>
                    <a:lnTo>
                      <a:pt x="216709" y="528952"/>
                    </a:lnTo>
                    <a:cubicBezTo>
                      <a:pt x="216709" y="530528"/>
                      <a:pt x="218008" y="531919"/>
                      <a:pt x="219679" y="531919"/>
                    </a:cubicBezTo>
                    <a:lnTo>
                      <a:pt x="230262" y="531919"/>
                    </a:lnTo>
                    <a:cubicBezTo>
                      <a:pt x="231933" y="531919"/>
                      <a:pt x="233233" y="530528"/>
                      <a:pt x="233233" y="528952"/>
                    </a:cubicBezTo>
                    <a:lnTo>
                      <a:pt x="233233" y="516343"/>
                    </a:lnTo>
                    <a:cubicBezTo>
                      <a:pt x="240567" y="514952"/>
                      <a:pt x="246601" y="512078"/>
                      <a:pt x="251336" y="507535"/>
                    </a:cubicBezTo>
                    <a:cubicBezTo>
                      <a:pt x="256906" y="502251"/>
                      <a:pt x="259598" y="495205"/>
                      <a:pt x="259598" y="486490"/>
                    </a:cubicBezTo>
                    <a:cubicBezTo>
                      <a:pt x="259598" y="477404"/>
                      <a:pt x="256906" y="470358"/>
                      <a:pt x="251429" y="465352"/>
                    </a:cubicBezTo>
                    <a:cubicBezTo>
                      <a:pt x="246044" y="460438"/>
                      <a:pt x="237503" y="455524"/>
                      <a:pt x="225806" y="450518"/>
                    </a:cubicBezTo>
                    <a:cubicBezTo>
                      <a:pt x="220793" y="448293"/>
                      <a:pt x="217451" y="446067"/>
                      <a:pt x="215595" y="444028"/>
                    </a:cubicBezTo>
                    <a:cubicBezTo>
                      <a:pt x="213738" y="441895"/>
                      <a:pt x="212810" y="439021"/>
                      <a:pt x="212810" y="435591"/>
                    </a:cubicBezTo>
                    <a:cubicBezTo>
                      <a:pt x="212810" y="432161"/>
                      <a:pt x="213738" y="429379"/>
                      <a:pt x="215409" y="427154"/>
                    </a:cubicBezTo>
                    <a:cubicBezTo>
                      <a:pt x="217173" y="424929"/>
                      <a:pt x="219772" y="423817"/>
                      <a:pt x="223393" y="423817"/>
                    </a:cubicBezTo>
                    <a:cubicBezTo>
                      <a:pt x="226828" y="423817"/>
                      <a:pt x="229705" y="425207"/>
                      <a:pt x="231748" y="427896"/>
                    </a:cubicBezTo>
                    <a:cubicBezTo>
                      <a:pt x="233419" y="430121"/>
                      <a:pt x="234347" y="433088"/>
                      <a:pt x="234718" y="437074"/>
                    </a:cubicBezTo>
                    <a:cubicBezTo>
                      <a:pt x="234904" y="438929"/>
                      <a:pt x="236575" y="440134"/>
                      <a:pt x="238339" y="440134"/>
                    </a:cubicBezTo>
                    <a:lnTo>
                      <a:pt x="256442" y="439948"/>
                    </a:lnTo>
                    <a:cubicBezTo>
                      <a:pt x="258391" y="439948"/>
                      <a:pt x="259969" y="438280"/>
                      <a:pt x="259876" y="436333"/>
                    </a:cubicBezTo>
                    <a:cubicBezTo>
                      <a:pt x="259412" y="428452"/>
                      <a:pt x="256906" y="421870"/>
                      <a:pt x="252357" y="416585"/>
                    </a:cubicBezTo>
                    <a:cubicBezTo>
                      <a:pt x="247530" y="411022"/>
                      <a:pt x="241217" y="407499"/>
                      <a:pt x="233419" y="405923"/>
                    </a:cubicBezTo>
                    <a:lnTo>
                      <a:pt x="233419" y="392295"/>
                    </a:lnTo>
                    <a:cubicBezTo>
                      <a:pt x="233419" y="390718"/>
                      <a:pt x="232119" y="389328"/>
                      <a:pt x="230448" y="389328"/>
                    </a:cubicBezTo>
                    <a:close/>
                    <a:moveTo>
                      <a:pt x="209746" y="316549"/>
                    </a:moveTo>
                    <a:lnTo>
                      <a:pt x="234533" y="316549"/>
                    </a:lnTo>
                    <a:lnTo>
                      <a:pt x="234533" y="345197"/>
                    </a:lnTo>
                    <a:cubicBezTo>
                      <a:pt x="288841" y="350945"/>
                      <a:pt x="332287" y="394149"/>
                      <a:pt x="337950" y="448571"/>
                    </a:cubicBezTo>
                    <a:lnTo>
                      <a:pt x="366728" y="448571"/>
                    </a:lnTo>
                    <a:lnTo>
                      <a:pt x="366728" y="473139"/>
                    </a:lnTo>
                    <a:lnTo>
                      <a:pt x="337950" y="473139"/>
                    </a:lnTo>
                    <a:cubicBezTo>
                      <a:pt x="332287" y="527468"/>
                      <a:pt x="288933" y="570858"/>
                      <a:pt x="234533" y="576513"/>
                    </a:cubicBezTo>
                    <a:lnTo>
                      <a:pt x="234533" y="605161"/>
                    </a:lnTo>
                    <a:lnTo>
                      <a:pt x="209746" y="605161"/>
                    </a:lnTo>
                    <a:lnTo>
                      <a:pt x="209746" y="576513"/>
                    </a:lnTo>
                    <a:cubicBezTo>
                      <a:pt x="155438" y="570858"/>
                      <a:pt x="111992" y="527561"/>
                      <a:pt x="106237" y="473139"/>
                    </a:cubicBezTo>
                    <a:lnTo>
                      <a:pt x="77551" y="473139"/>
                    </a:lnTo>
                    <a:lnTo>
                      <a:pt x="77551" y="448571"/>
                    </a:lnTo>
                    <a:lnTo>
                      <a:pt x="106237" y="448571"/>
                    </a:lnTo>
                    <a:cubicBezTo>
                      <a:pt x="111992" y="394334"/>
                      <a:pt x="155253" y="350945"/>
                      <a:pt x="209746" y="345197"/>
                    </a:cubicBezTo>
                    <a:close/>
                    <a:moveTo>
                      <a:pt x="215397" y="387"/>
                    </a:moveTo>
                    <a:cubicBezTo>
                      <a:pt x="238051" y="-1560"/>
                      <a:pt x="255320" y="4094"/>
                      <a:pt x="267668" y="11417"/>
                    </a:cubicBezTo>
                    <a:cubicBezTo>
                      <a:pt x="285959" y="21520"/>
                      <a:pt x="293015" y="35053"/>
                      <a:pt x="293015" y="35053"/>
                    </a:cubicBezTo>
                    <a:cubicBezTo>
                      <a:pt x="293015" y="35053"/>
                      <a:pt x="335259" y="38020"/>
                      <a:pt x="321054" y="123667"/>
                    </a:cubicBezTo>
                    <a:cubicBezTo>
                      <a:pt x="320497" y="126263"/>
                      <a:pt x="319939" y="128951"/>
                      <a:pt x="319197" y="131546"/>
                    </a:cubicBezTo>
                    <a:cubicBezTo>
                      <a:pt x="327181" y="131546"/>
                      <a:pt x="335351" y="137756"/>
                      <a:pt x="326624" y="168716"/>
                    </a:cubicBezTo>
                    <a:cubicBezTo>
                      <a:pt x="319661" y="192816"/>
                      <a:pt x="313348" y="199675"/>
                      <a:pt x="308520" y="200046"/>
                    </a:cubicBezTo>
                    <a:cubicBezTo>
                      <a:pt x="306756" y="210891"/>
                      <a:pt x="302578" y="223033"/>
                      <a:pt x="295893" y="234527"/>
                    </a:cubicBezTo>
                    <a:lnTo>
                      <a:pt x="295893" y="277536"/>
                    </a:lnTo>
                    <a:cubicBezTo>
                      <a:pt x="295893" y="279019"/>
                      <a:pt x="296729" y="280317"/>
                      <a:pt x="298121" y="281059"/>
                    </a:cubicBezTo>
                    <a:cubicBezTo>
                      <a:pt x="310469" y="287176"/>
                      <a:pt x="371653" y="318043"/>
                      <a:pt x="428381" y="364482"/>
                    </a:cubicBezTo>
                    <a:cubicBezTo>
                      <a:pt x="438501" y="372824"/>
                      <a:pt x="444350" y="385430"/>
                      <a:pt x="444350" y="398500"/>
                    </a:cubicBezTo>
                    <a:lnTo>
                      <a:pt x="444350" y="461067"/>
                    </a:lnTo>
                    <a:lnTo>
                      <a:pt x="388365" y="461067"/>
                    </a:lnTo>
                    <a:lnTo>
                      <a:pt x="388365" y="448554"/>
                    </a:lnTo>
                    <a:cubicBezTo>
                      <a:pt x="388365" y="436596"/>
                      <a:pt x="378709" y="426956"/>
                      <a:pt x="366733" y="426956"/>
                    </a:cubicBezTo>
                    <a:lnTo>
                      <a:pt x="356056" y="426956"/>
                    </a:lnTo>
                    <a:cubicBezTo>
                      <a:pt x="343522" y="378200"/>
                      <a:pt x="304899" y="339640"/>
                      <a:pt x="256156" y="327219"/>
                    </a:cubicBezTo>
                    <a:lnTo>
                      <a:pt x="256156" y="316560"/>
                    </a:lnTo>
                    <a:cubicBezTo>
                      <a:pt x="256156" y="304602"/>
                      <a:pt x="246500" y="294962"/>
                      <a:pt x="234523" y="294962"/>
                    </a:cubicBezTo>
                    <a:lnTo>
                      <a:pt x="209734" y="294962"/>
                    </a:lnTo>
                    <a:cubicBezTo>
                      <a:pt x="197757" y="294962"/>
                      <a:pt x="188101" y="304602"/>
                      <a:pt x="188101" y="316560"/>
                    </a:cubicBezTo>
                    <a:lnTo>
                      <a:pt x="188101" y="327219"/>
                    </a:lnTo>
                    <a:cubicBezTo>
                      <a:pt x="139266" y="339547"/>
                      <a:pt x="100643" y="378200"/>
                      <a:pt x="88202" y="426956"/>
                    </a:cubicBezTo>
                    <a:lnTo>
                      <a:pt x="77525" y="426956"/>
                    </a:lnTo>
                    <a:cubicBezTo>
                      <a:pt x="65548" y="426956"/>
                      <a:pt x="55892" y="436596"/>
                      <a:pt x="55892" y="448554"/>
                    </a:cubicBezTo>
                    <a:lnTo>
                      <a:pt x="55985" y="448554"/>
                    </a:lnTo>
                    <a:lnTo>
                      <a:pt x="55985" y="461067"/>
                    </a:lnTo>
                    <a:lnTo>
                      <a:pt x="0" y="461067"/>
                    </a:lnTo>
                    <a:lnTo>
                      <a:pt x="0" y="398500"/>
                    </a:lnTo>
                    <a:cubicBezTo>
                      <a:pt x="0" y="385430"/>
                      <a:pt x="5849" y="372824"/>
                      <a:pt x="15969" y="364482"/>
                    </a:cubicBezTo>
                    <a:cubicBezTo>
                      <a:pt x="72697" y="318043"/>
                      <a:pt x="133881" y="287176"/>
                      <a:pt x="146229" y="281059"/>
                    </a:cubicBezTo>
                    <a:cubicBezTo>
                      <a:pt x="147621" y="280502"/>
                      <a:pt x="148457" y="279112"/>
                      <a:pt x="148457" y="277536"/>
                    </a:cubicBezTo>
                    <a:lnTo>
                      <a:pt x="148457" y="234527"/>
                    </a:lnTo>
                    <a:cubicBezTo>
                      <a:pt x="141772" y="223033"/>
                      <a:pt x="137594" y="210983"/>
                      <a:pt x="135830" y="200046"/>
                    </a:cubicBezTo>
                    <a:cubicBezTo>
                      <a:pt x="131002" y="199675"/>
                      <a:pt x="124596" y="192816"/>
                      <a:pt x="117726" y="168716"/>
                    </a:cubicBezTo>
                    <a:cubicBezTo>
                      <a:pt x="109091" y="138220"/>
                      <a:pt x="116890" y="131824"/>
                      <a:pt x="124782" y="131546"/>
                    </a:cubicBezTo>
                    <a:cubicBezTo>
                      <a:pt x="124039" y="128951"/>
                      <a:pt x="123482" y="126263"/>
                      <a:pt x="122925" y="123667"/>
                    </a:cubicBezTo>
                    <a:cubicBezTo>
                      <a:pt x="119861" y="108188"/>
                      <a:pt x="119118" y="93820"/>
                      <a:pt x="122739" y="80102"/>
                    </a:cubicBezTo>
                    <a:cubicBezTo>
                      <a:pt x="127010" y="61749"/>
                      <a:pt x="137037" y="46918"/>
                      <a:pt x="148179" y="35517"/>
                    </a:cubicBezTo>
                    <a:cubicBezTo>
                      <a:pt x="155235" y="28102"/>
                      <a:pt x="163219" y="21428"/>
                      <a:pt x="171761" y="16144"/>
                    </a:cubicBezTo>
                    <a:cubicBezTo>
                      <a:pt x="178631" y="11324"/>
                      <a:pt x="186337" y="7246"/>
                      <a:pt x="194600" y="4372"/>
                    </a:cubicBezTo>
                    <a:cubicBezTo>
                      <a:pt x="201192" y="2148"/>
                      <a:pt x="208156" y="757"/>
                      <a:pt x="215397" y="38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9" name="ïŝlïďè"/>
            <p:cNvGrpSpPr/>
            <p:nvPr/>
          </p:nvGrpSpPr>
          <p:grpSpPr>
            <a:xfrm>
              <a:off x="4076701" y="1216543"/>
              <a:ext cx="4038600" cy="850901"/>
              <a:chOff x="673100" y="1619975"/>
              <a:chExt cx="3335939" cy="850901"/>
            </a:xfrm>
          </p:grpSpPr>
          <p:sp>
            <p:nvSpPr>
              <p:cNvPr id="16" name="iṣḻiḑé"/>
              <p:cNvSpPr txBox="1"/>
              <p:nvPr/>
            </p:nvSpPr>
            <p:spPr>
              <a:xfrm>
                <a:off x="673100" y="1960242"/>
                <a:ext cx="3335939" cy="51063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>
                    <a:solidFill>
                      <a:schemeClr val="dk1">
                        <a:lumMod val="100000"/>
                      </a:schemeClr>
                    </a:solidFill>
                  </a:rPr>
                  <a:t>通过复制您的文本后，在此框中选择粘贴。</a:t>
                </a:r>
                <a:endParaRPr lang="zh-CN" altLang="en-US" sz="16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ïs1íďê"/>
              <p:cNvSpPr txBox="1"/>
              <p:nvPr/>
            </p:nvSpPr>
            <p:spPr>
              <a:xfrm>
                <a:off x="673100" y="1619975"/>
                <a:ext cx="3335939" cy="3402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dk1">
                        <a:lumMod val="100000"/>
                      </a:schemeClr>
                    </a:solidFill>
                  </a:rPr>
                  <a:t>此处输入标题</a:t>
                </a:r>
                <a:endParaRPr lang="zh-CN" altLang="en-US" sz="2000" b="1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0" name="íşḻîḋe"/>
            <p:cNvGrpSpPr/>
            <p:nvPr/>
          </p:nvGrpSpPr>
          <p:grpSpPr>
            <a:xfrm>
              <a:off x="669926" y="2979783"/>
              <a:ext cx="2577488" cy="942247"/>
              <a:chOff x="518831" y="1619975"/>
              <a:chExt cx="3490209" cy="942247"/>
            </a:xfrm>
          </p:grpSpPr>
          <p:sp>
            <p:nvSpPr>
              <p:cNvPr id="14" name="îśḻiḓê"/>
              <p:cNvSpPr txBox="1"/>
              <p:nvPr/>
            </p:nvSpPr>
            <p:spPr>
              <a:xfrm>
                <a:off x="518831" y="1960241"/>
                <a:ext cx="3490209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>
                    <a:solidFill>
                      <a:schemeClr val="dk1">
                        <a:lumMod val="100000"/>
                      </a:schemeClr>
                    </a:solidFill>
                  </a:rPr>
                  <a:t>通过复制您的文本后，在此框中选择粘贴。</a:t>
                </a:r>
                <a:endParaRPr lang="zh-CN" altLang="en-US" sz="16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iśľîdê"/>
              <p:cNvSpPr txBox="1"/>
              <p:nvPr/>
            </p:nvSpPr>
            <p:spPr>
              <a:xfrm>
                <a:off x="518831" y="1619975"/>
                <a:ext cx="3490209" cy="3402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2000" b="1" dirty="0">
                    <a:solidFill>
                      <a:schemeClr val="dk1">
                        <a:lumMod val="100000"/>
                      </a:schemeClr>
                    </a:solidFill>
                  </a:rPr>
                  <a:t>此处输入标题</a:t>
                </a:r>
                <a:endParaRPr lang="zh-CN" altLang="en-US" sz="2000" b="1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1" name="íśļïdè"/>
            <p:cNvGrpSpPr/>
            <p:nvPr/>
          </p:nvGrpSpPr>
          <p:grpSpPr>
            <a:xfrm>
              <a:off x="8943000" y="2979783"/>
              <a:ext cx="2577488" cy="942247"/>
              <a:chOff x="518831" y="1619975"/>
              <a:chExt cx="3490209" cy="942247"/>
            </a:xfrm>
          </p:grpSpPr>
          <p:sp>
            <p:nvSpPr>
              <p:cNvPr id="12" name="i$ļïďê"/>
              <p:cNvSpPr txBox="1"/>
              <p:nvPr/>
            </p:nvSpPr>
            <p:spPr>
              <a:xfrm>
                <a:off x="518831" y="1960241"/>
                <a:ext cx="3490209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>
                    <a:solidFill>
                      <a:schemeClr val="dk1">
                        <a:lumMod val="100000"/>
                      </a:schemeClr>
                    </a:solidFill>
                  </a:rPr>
                  <a:t>通过复制您的文本后，在此框中选择粘贴。</a:t>
                </a:r>
                <a:endParaRPr lang="zh-CN" altLang="en-US" sz="16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îṡḷîdê"/>
              <p:cNvSpPr txBox="1"/>
              <p:nvPr/>
            </p:nvSpPr>
            <p:spPr>
              <a:xfrm>
                <a:off x="518831" y="1619975"/>
                <a:ext cx="3490209" cy="3402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>
                    <a:solidFill>
                      <a:schemeClr val="dk1">
                        <a:lumMod val="100000"/>
                      </a:schemeClr>
                    </a:solidFill>
                  </a:rPr>
                  <a:t>此处输入标题</a:t>
                </a:r>
                <a:endParaRPr lang="zh-CN" altLang="en-US" sz="2000" b="1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1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ļîḑe"/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12" y="104166"/>
            <a:ext cx="1197951" cy="1192079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DIAGRAM" val="249386"/>
</p:tagLst>
</file>

<file path=ppt/tags/tag10.xml><?xml version="1.0" encoding="utf-8"?>
<p:tagLst xmlns:p="http://schemas.openxmlformats.org/presentationml/2006/main">
  <p:tag name="ISLIDE.DIAGRAM" val="211289"/>
</p:tagLst>
</file>

<file path=ppt/tags/tag11.xml><?xml version="1.0" encoding="utf-8"?>
<p:tagLst xmlns:p="http://schemas.openxmlformats.org/presentationml/2006/main">
  <p:tag name="ISLIDE.DIAGRAM" val="241203"/>
</p:tagLst>
</file>

<file path=ppt/tags/tag12.xml><?xml version="1.0" encoding="utf-8"?>
<p:tagLst xmlns:p="http://schemas.openxmlformats.org/presentationml/2006/main">
  <p:tag name="ISLIDE.DIAGRAM" val="246775"/>
</p:tagLst>
</file>

<file path=ppt/tags/tag2.xml><?xml version="1.0" encoding="utf-8"?>
<p:tagLst xmlns:p="http://schemas.openxmlformats.org/presentationml/2006/main">
  <p:tag name="ISLIDE.DIAGRAM" val="249352"/>
</p:tagLst>
</file>

<file path=ppt/tags/tag3.xml><?xml version="1.0" encoding="utf-8"?>
<p:tagLst xmlns:p="http://schemas.openxmlformats.org/presentationml/2006/main">
  <p:tag name="ISLIDE.DIAGRAM" val="204271"/>
</p:tagLst>
</file>

<file path=ppt/tags/tag4.xml><?xml version="1.0" encoding="utf-8"?>
<p:tagLst xmlns:p="http://schemas.openxmlformats.org/presentationml/2006/main">
  <p:tag name="ISLIDE.DIAGRAM" val="249423"/>
</p:tagLst>
</file>

<file path=ppt/tags/tag5.xml><?xml version="1.0" encoding="utf-8"?>
<p:tagLst xmlns:p="http://schemas.openxmlformats.org/presentationml/2006/main">
  <p:tag name="ISLIDE.DIAGRAM" val="204205"/>
</p:tagLst>
</file>

<file path=ppt/tags/tag6.xml><?xml version="1.0" encoding="utf-8"?>
<p:tagLst xmlns:p="http://schemas.openxmlformats.org/presentationml/2006/main">
  <p:tag name="ISLIDE.DIAGRAM" val="207498"/>
</p:tagLst>
</file>

<file path=ppt/tags/tag7.xml><?xml version="1.0" encoding="utf-8"?>
<p:tagLst xmlns:p="http://schemas.openxmlformats.org/presentationml/2006/main">
  <p:tag name="ISLIDE.DIAGRAM" val="204200"/>
</p:tagLst>
</file>

<file path=ppt/tags/tag8.xml><?xml version="1.0" encoding="utf-8"?>
<p:tagLst xmlns:p="http://schemas.openxmlformats.org/presentationml/2006/main">
  <p:tag name="ISLIDE.DIAGRAM" val="206453"/>
</p:tagLst>
</file>

<file path=ppt/tags/tag9.xml><?xml version="1.0" encoding="utf-8"?>
<p:tagLst xmlns:p="http://schemas.openxmlformats.org/presentationml/2006/main">
  <p:tag name="ISLIDE.DIAGRAM" val="206414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83F7F"/>
      </a:accent1>
      <a:accent2>
        <a:srgbClr val="0054A6"/>
      </a:accent2>
      <a:accent3>
        <a:srgbClr val="008ED8"/>
      </a:accent3>
      <a:accent4>
        <a:srgbClr val="FFC74B"/>
      </a:accent4>
      <a:accent5>
        <a:srgbClr val="DEAE49"/>
      </a:accent5>
      <a:accent6>
        <a:srgbClr val="C29D6B"/>
      </a:accent6>
      <a:hlink>
        <a:srgbClr val="4472C4"/>
      </a:hlink>
      <a:folHlink>
        <a:srgbClr val="BFBFBF"/>
      </a:folHlink>
    </a:clrScheme>
    <a:fontScheme name="rotow3gm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1789</Words>
  <Application>WPS 演示</Application>
  <PresentationFormat>宽屏</PresentationFormat>
  <Paragraphs>319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方正书宋_GBK</vt:lpstr>
      <vt:lpstr>Wingdings</vt:lpstr>
      <vt:lpstr>Arial</vt:lpstr>
      <vt:lpstr>Microsoft YaHei</vt:lpstr>
      <vt:lpstr>汉仪旗黑KW</vt:lpstr>
      <vt:lpstr>微软雅黑</vt:lpstr>
      <vt:lpstr>宋体</vt:lpstr>
      <vt:lpstr>Arial Unicode MS</vt:lpstr>
      <vt:lpstr>Calibri</vt:lpstr>
      <vt:lpstr>Helvetica Neue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adothraki</cp:lastModifiedBy>
  <cp:revision>24</cp:revision>
  <dcterms:created xsi:type="dcterms:W3CDTF">2019-08-14T01:30:52Z</dcterms:created>
  <dcterms:modified xsi:type="dcterms:W3CDTF">2019-08-14T01:30:52Z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