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9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59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3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4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84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4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4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3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03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6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4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9B5B-7F58-4EB2-A937-10D63470068F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5AAB-78D6-41CC-91B1-C79CDE041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2019-2020-1</a:t>
            </a:r>
            <a:r>
              <a:rPr lang="zh-CN" altLang="en-US" dirty="0"/>
              <a:t>期末复习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23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85529"/>
          <a:stretch/>
        </p:blipFill>
        <p:spPr>
          <a:xfrm>
            <a:off x="1135545" y="257795"/>
            <a:ext cx="9585464" cy="4843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b="27151"/>
          <a:stretch/>
        </p:blipFill>
        <p:spPr>
          <a:xfrm>
            <a:off x="624345" y="3269661"/>
            <a:ext cx="8320871" cy="18755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13869" t="16847" r="25992"/>
          <a:stretch/>
        </p:blipFill>
        <p:spPr>
          <a:xfrm>
            <a:off x="6453808" y="486706"/>
            <a:ext cx="5764697" cy="27829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6" y="2781509"/>
            <a:ext cx="7622566" cy="329127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41295"/>
              </p:ext>
            </p:extLst>
          </p:nvPr>
        </p:nvGraphicFramePr>
        <p:xfrm>
          <a:off x="9614262" y="3269662"/>
          <a:ext cx="1692149" cy="299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149">
                  <a:extLst>
                    <a:ext uri="{9D8B030D-6E8A-4147-A177-3AD203B41FA5}">
                      <a16:colId xmlns:a16="http://schemas.microsoft.com/office/drawing/2014/main" val="3131077282"/>
                    </a:ext>
                  </a:extLst>
                </a:gridCol>
              </a:tblGrid>
              <a:tr h="3534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Q0Q1</a:t>
                      </a:r>
                      <a:r>
                        <a:rPr lang="en-US" altLang="zh-CN" baseline="0" dirty="0">
                          <a:solidFill>
                            <a:srgbClr val="FF0000"/>
                          </a:solidFill>
                        </a:rPr>
                        <a:t>Q2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994707"/>
                  </a:ext>
                </a:extLst>
              </a:tr>
              <a:tr h="35344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1   1   1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788408"/>
                  </a:ext>
                </a:extLst>
              </a:tr>
              <a:tr h="353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0   1   1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3903"/>
                  </a:ext>
                </a:extLst>
              </a:tr>
              <a:tr h="353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0   0   1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13067"/>
                  </a:ext>
                </a:extLst>
              </a:tr>
              <a:tr h="353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1   0   0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305093"/>
                  </a:ext>
                </a:extLst>
              </a:tr>
              <a:tr h="353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0   1   0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776780"/>
                  </a:ext>
                </a:extLst>
              </a:tr>
              <a:tr h="3534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1   0   1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429"/>
                  </a:ext>
                </a:extLst>
              </a:tr>
              <a:tr h="4349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1   1   0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01206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76560"/>
          <a:stretch/>
        </p:blipFill>
        <p:spPr>
          <a:xfrm>
            <a:off x="624345" y="5240740"/>
            <a:ext cx="8320871" cy="60346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564573" y="2680735"/>
            <a:ext cx="545911" cy="2866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415" y="1889677"/>
            <a:ext cx="8103498" cy="38882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90" y="212035"/>
            <a:ext cx="10251593" cy="15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61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1A37EF-0145-4362-8A23-61234A480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179"/>
          <a:stretch/>
        </p:blipFill>
        <p:spPr>
          <a:xfrm>
            <a:off x="1838322" y="1654244"/>
            <a:ext cx="3554413" cy="38194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423517-E256-4D84-9908-490C9DD35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62"/>
          <a:stretch/>
        </p:blipFill>
        <p:spPr>
          <a:xfrm>
            <a:off x="5392734" y="1829732"/>
            <a:ext cx="3929065" cy="364396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9" y="377893"/>
            <a:ext cx="10303771" cy="9473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2" y="1654244"/>
            <a:ext cx="7784203" cy="39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1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209" y="1885950"/>
            <a:ext cx="3767351" cy="386215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83" y="221559"/>
            <a:ext cx="9426230" cy="13554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64358"/>
          <a:stretch/>
        </p:blipFill>
        <p:spPr>
          <a:xfrm>
            <a:off x="6864824" y="1885950"/>
            <a:ext cx="2451454" cy="38621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66220" y="1577008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07297" y="1598171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291039" y="1568597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5858" y="1568596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13676" y="1584522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7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16" y="109565"/>
            <a:ext cx="10555979" cy="213587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9" y="2496792"/>
            <a:ext cx="9407181" cy="40895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r="43976"/>
          <a:stretch/>
        </p:blipFill>
        <p:spPr>
          <a:xfrm>
            <a:off x="1357745" y="3441470"/>
            <a:ext cx="2565862" cy="293840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532313" y="1401916"/>
            <a:ext cx="545911" cy="29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650651" y="1401916"/>
            <a:ext cx="545911" cy="29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73106" y="1362072"/>
            <a:ext cx="545911" cy="29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66722" y="1362071"/>
            <a:ext cx="545911" cy="29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760269" y="1848923"/>
            <a:ext cx="545911" cy="2941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18960" y="2413384"/>
            <a:ext cx="1047762" cy="3534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487313" y="3102760"/>
            <a:ext cx="1025320" cy="2151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08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599" y="521182"/>
            <a:ext cx="9520444" cy="12943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58400" y="884524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599" y="2020541"/>
            <a:ext cx="9626462" cy="396944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20817" y="2428403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81739" y="5125220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529673"/>
            <a:ext cx="9830836" cy="21472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038521" y="529673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835551"/>
            <a:ext cx="10215150" cy="303516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85712" y="4803499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39291" y="2835551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5" y="450574"/>
            <a:ext cx="10564448" cy="58026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975652" y="632733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06555" y="4200525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001301" y="3603009"/>
            <a:ext cx="140572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26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765" y="689113"/>
            <a:ext cx="9649447" cy="527436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92417" y="577549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72070" y="4793915"/>
            <a:ext cx="516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C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b="78512"/>
          <a:stretch/>
        </p:blipFill>
        <p:spPr>
          <a:xfrm>
            <a:off x="617055" y="145773"/>
            <a:ext cx="9626876" cy="12324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l="21309" t="21075" r="21309"/>
          <a:stretch/>
        </p:blipFill>
        <p:spPr>
          <a:xfrm>
            <a:off x="224874" y="1895059"/>
            <a:ext cx="3392970" cy="2531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44" y="1378225"/>
            <a:ext cx="8150086" cy="386963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8770" y="2892699"/>
            <a:ext cx="7474847" cy="235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0" y="545203"/>
            <a:ext cx="9735378" cy="160164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21309" t="21075" r="21309"/>
          <a:stretch/>
        </p:blipFill>
        <p:spPr>
          <a:xfrm>
            <a:off x="741709" y="2425145"/>
            <a:ext cx="4050250" cy="302149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751443" y="1033670"/>
            <a:ext cx="675861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76052" y="1033670"/>
            <a:ext cx="675861" cy="5698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20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9" y="397979"/>
            <a:ext cx="10353468" cy="16958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68" y="2459934"/>
            <a:ext cx="4655862" cy="33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6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45" y="257795"/>
            <a:ext cx="9585464" cy="334679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3604592"/>
            <a:ext cx="8160648" cy="8713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b="56361"/>
          <a:stretch/>
        </p:blipFill>
        <p:spPr>
          <a:xfrm>
            <a:off x="1500186" y="4475921"/>
            <a:ext cx="7948613" cy="7648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33062" y="3509055"/>
            <a:ext cx="545911" cy="3805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t="54541"/>
          <a:stretch/>
        </p:blipFill>
        <p:spPr>
          <a:xfrm>
            <a:off x="1500185" y="5347250"/>
            <a:ext cx="7948613" cy="79671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7231" y="6143962"/>
            <a:ext cx="2197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400050">
              <a:spcBef>
                <a:spcPts val="600"/>
              </a:spcBef>
              <a:spcAft>
                <a:spcPts val="0"/>
              </a:spcAft>
            </a:pPr>
            <a:r>
              <a:rPr lang="en-US" altLang="zh-CN" sz="2000" kern="100" dirty="0">
                <a:latin typeface="Times New Roman" panose="02020603050405020304" pitchFamily="18" charset="0"/>
              </a:rPr>
              <a:t>D2=Q1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970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43</Words>
  <Application>Microsoft Office PowerPoint</Application>
  <PresentationFormat>宽屏</PresentationFormat>
  <Paragraphs>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Times New Roman</vt:lpstr>
      <vt:lpstr>Office 主题​​</vt:lpstr>
      <vt:lpstr>2019-2020-1期末复习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2019-2020-1期末复习</dc:title>
  <dc:creator>dreamsummit</dc:creator>
  <cp:lastModifiedBy>Windows User</cp:lastModifiedBy>
  <cp:revision>22</cp:revision>
  <dcterms:created xsi:type="dcterms:W3CDTF">2019-12-21T13:59:00Z</dcterms:created>
  <dcterms:modified xsi:type="dcterms:W3CDTF">2020-01-01T15:53:17Z</dcterms:modified>
</cp:coreProperties>
</file>