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94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8" r:id="rId35"/>
    <p:sldId id="309" r:id="rId36"/>
    <p:sldId id="295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25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1030-DEBE-4032-9876-AC50197FC3DD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773F-6CEB-483C-8E8E-BE691D893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1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57.png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4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5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7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0696" y="292116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第一章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0696" y="292116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第二章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2.1 </a:t>
            </a:r>
            <a:r>
              <a:rPr lang="zh-CN" altLang="en-US" sz="2800" b="1" dirty="0"/>
              <a:t>：研究函数的可导性、解析性，如可导则求导。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5576" y="1196752"/>
          <a:ext cx="14430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3" imgW="18897600" imgH="5181600" progId="Equation.DSMT4">
                  <p:embed/>
                </p:oleObj>
              </mc:Choice>
              <mc:Fallback>
                <p:oleObj name="Equation" r:id="rId3" imgW="18897600" imgH="5181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14430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43607" y="1628800"/>
          <a:ext cx="6028502" cy="77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5" imgW="78638400" imgH="10058400" progId="Equation.DSMT4">
                  <p:embed/>
                </p:oleObj>
              </mc:Choice>
              <mc:Fallback>
                <p:oleObj name="Equation" r:id="rId5" imgW="78638400" imgH="10058400" progId="Equation.DSMT4">
                  <p:embed/>
                  <p:pic>
                    <p:nvPicPr>
                      <p:cNvPr id="0" name="图片 9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1628800"/>
                        <a:ext cx="6028502" cy="77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2463279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无处满足</a:t>
            </a:r>
            <a:r>
              <a:rPr lang="en-US" altLang="zh-CN" sz="2400" b="1" dirty="0"/>
              <a:t>C-R</a:t>
            </a:r>
            <a:r>
              <a:rPr lang="zh-CN" altLang="en-US" sz="2400" b="1" dirty="0"/>
              <a:t>条件。处处不可导，处处不解析。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4525" y="2962275"/>
          <a:ext cx="1628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7" imgW="21336000" imgH="6096000" progId="Equation.DSMT4">
                  <p:embed/>
                </p:oleObj>
              </mc:Choice>
              <mc:Fallback>
                <p:oleObj name="Equation" r:id="rId7" imgW="21336000" imgH="6096000" progId="Equation.DSMT4">
                  <p:embed/>
                  <p:pic>
                    <p:nvPicPr>
                      <p:cNvPr id="0" name="图片 9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962275"/>
                        <a:ext cx="1628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43608" y="3461265"/>
          <a:ext cx="28511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9" imgW="37185600" imgH="7010400" progId="Equation.DSMT4">
                  <p:embed/>
                </p:oleObj>
              </mc:Choice>
              <mc:Fallback>
                <p:oleObj name="Equation" r:id="rId9" imgW="37185600" imgH="7010400" progId="Equation.DSMT4">
                  <p:embed/>
                  <p:pic>
                    <p:nvPicPr>
                      <p:cNvPr id="0" name="图片 9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61265"/>
                        <a:ext cx="28511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4926359"/>
            <a:ext cx="7148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(0,0)</a:t>
            </a:r>
            <a:r>
              <a:rPr lang="zh-CN" altLang="en-US" sz="2400" b="1" dirty="0"/>
              <a:t>外不满足</a:t>
            </a:r>
            <a:r>
              <a:rPr lang="en-US" altLang="zh-CN" sz="2400" b="1" dirty="0"/>
              <a:t>C-R</a:t>
            </a:r>
            <a:r>
              <a:rPr lang="zh-CN" altLang="en-US" sz="2400" b="1" dirty="0"/>
              <a:t>条件。而在</a:t>
            </a:r>
            <a:r>
              <a:rPr lang="en-US" altLang="zh-CN" sz="2400" b="1" dirty="0"/>
              <a:t>(0,0)</a:t>
            </a:r>
            <a:r>
              <a:rPr lang="zh-CN" altLang="en-US" sz="2400" b="1" dirty="0"/>
              <a:t>处</a:t>
            </a:r>
            <a:r>
              <a:rPr lang="en-US" altLang="zh-CN" sz="2400" b="1" dirty="0"/>
              <a:t>u(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不可导。</a:t>
            </a:r>
            <a:endParaRPr lang="en-US" altLang="zh-CN" sz="2400" b="1" dirty="0"/>
          </a:p>
          <a:p>
            <a:r>
              <a:rPr lang="zh-CN" altLang="en-US" sz="2400" b="1" dirty="0"/>
              <a:t>故函数处处不可导，处处不解析。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47664" y="4005064"/>
          <a:ext cx="5213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11" imgW="67970400" imgH="11277600" progId="Equation.DSMT4">
                  <p:embed/>
                </p:oleObj>
              </mc:Choice>
              <mc:Fallback>
                <p:oleObj name="Equation" r:id="rId11" imgW="67970400" imgH="11277600" progId="Equation.DSMT4">
                  <p:embed/>
                  <p:pic>
                    <p:nvPicPr>
                      <p:cNvPr id="0" name="图片 9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5213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2.4</a:t>
            </a:r>
            <a:r>
              <a:rPr lang="zh-CN" altLang="en-US" sz="2800" b="1" dirty="0"/>
              <a:t>、证明：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3608" y="1052736"/>
          <a:ext cx="73771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Equation" r:id="rId3" imgW="96621600" imgH="11277600" progId="Equation.DSMT4">
                  <p:embed/>
                </p:oleObj>
              </mc:Choice>
              <mc:Fallback>
                <p:oleObj name="Equation" r:id="rId3" imgW="96621600" imgH="11277600" progId="Equation.DSMT4">
                  <p:embed/>
                  <p:pic>
                    <p:nvPicPr>
                      <p:cNvPr id="0" name="图片 10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2736"/>
                        <a:ext cx="73771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15616" y="1844824"/>
          <a:ext cx="5283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Equation" r:id="rId5" imgW="69189600" imgH="11277600" progId="Equation.DSMT4">
                  <p:embed/>
                </p:oleObj>
              </mc:Choice>
              <mc:Fallback>
                <p:oleObj name="Equation" r:id="rId5" imgW="69189600" imgH="11277600" progId="Equation.DSMT4">
                  <p:embed/>
                  <p:pic>
                    <p:nvPicPr>
                      <p:cNvPr id="0" name="图片 10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44824"/>
                        <a:ext cx="5283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115616" y="2708920"/>
          <a:ext cx="3746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name="Equation" r:id="rId7" imgW="49072800" imgH="11277600" progId="Equation.DSMT4">
                  <p:embed/>
                </p:oleObj>
              </mc:Choice>
              <mc:Fallback>
                <p:oleObj name="Equation" r:id="rId7" imgW="49072800" imgH="11277600" progId="Equation.DSMT4">
                  <p:embed/>
                  <p:pic>
                    <p:nvPicPr>
                      <p:cNvPr id="0" name="图片 10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08920"/>
                        <a:ext cx="3746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115616" y="3573016"/>
          <a:ext cx="37925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Equation" r:id="rId9" imgW="49682400" imgH="11887200" progId="Equation.DSMT4">
                  <p:embed/>
                </p:oleObj>
              </mc:Choice>
              <mc:Fallback>
                <p:oleObj name="Equation" r:id="rId9" imgW="49682400" imgH="11887200" progId="Equation.DSMT4">
                  <p:embed/>
                  <p:pic>
                    <p:nvPicPr>
                      <p:cNvPr id="0" name="图片 10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379253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149850" y="2708275"/>
          <a:ext cx="3838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Equation" r:id="rId11" imgW="50292000" imgH="11887200" progId="Equation.DSMT4">
                  <p:embed/>
                </p:oleObj>
              </mc:Choice>
              <mc:Fallback>
                <p:oleObj name="Equation" r:id="rId11" imgW="50292000" imgH="11887200" progId="Equation.DSMT4">
                  <p:embed/>
                  <p:pic>
                    <p:nvPicPr>
                      <p:cNvPr id="0" name="图片 10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708275"/>
                        <a:ext cx="38385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67544" y="4445439"/>
          <a:ext cx="8198495" cy="78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13" imgW="123748800" imgH="11887200" progId="Equation.DSMT4">
                  <p:embed/>
                </p:oleObj>
              </mc:Choice>
              <mc:Fallback>
                <p:oleObj name="Equation" r:id="rId13" imgW="123748800" imgH="11887200" progId="Equation.DSMT4">
                  <p:embed/>
                  <p:pic>
                    <p:nvPicPr>
                      <p:cNvPr id="0" name="图片 10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45439"/>
                        <a:ext cx="8198495" cy="78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373791" y="5166920"/>
          <a:ext cx="72501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15" imgW="109423200" imgH="12192000" progId="Equation.DSMT4">
                  <p:embed/>
                </p:oleObj>
              </mc:Choice>
              <mc:Fallback>
                <p:oleObj name="Equation" r:id="rId15" imgW="109423200" imgH="12192000" progId="Equation.DSMT4">
                  <p:embed/>
                  <p:pic>
                    <p:nvPicPr>
                      <p:cNvPr id="0" name="图片 10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791" y="5166920"/>
                        <a:ext cx="72501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351096" y="5992104"/>
          <a:ext cx="2384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17" imgW="35966400" imgH="11277600" progId="Equation.DSMT4">
                  <p:embed/>
                </p:oleObj>
              </mc:Choice>
              <mc:Fallback>
                <p:oleObj name="Equation" r:id="rId17" imgW="35966400" imgH="11277600" progId="Equation.DSMT4">
                  <p:embed/>
                  <p:pic>
                    <p:nvPicPr>
                      <p:cNvPr id="0" name="图片 10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096" y="5992104"/>
                        <a:ext cx="23844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2.7</a:t>
            </a:r>
            <a:r>
              <a:rPr lang="zh-CN" altLang="en-US" sz="2800" b="1" dirty="0"/>
              <a:t>、解：由调和函数定义：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55576" y="1124744"/>
          <a:ext cx="7820026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3" imgW="102412800" imgH="10668000" progId="Equation.DSMT4">
                  <p:embed/>
                </p:oleObj>
              </mc:Choice>
              <mc:Fallback>
                <p:oleObj name="Equation" r:id="rId3" imgW="102412800" imgH="10668000" progId="Equation.DSMT4">
                  <p:embed/>
                  <p:pic>
                    <p:nvPicPr>
                      <p:cNvPr id="0" name="图片 11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7820026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3508" y="1988840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(1)</a:t>
            </a:r>
            <a:r>
              <a:rPr lang="zh-CN" altLang="en-US" sz="2800" b="1" dirty="0"/>
              <a:t>当</a:t>
            </a:r>
            <a:r>
              <a:rPr lang="en-US" altLang="zh-CN" sz="2800" b="1" dirty="0"/>
              <a:t>p=1</a:t>
            </a:r>
            <a:r>
              <a:rPr lang="zh-CN" altLang="en-US" sz="2800" b="1" dirty="0"/>
              <a:t>时，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23728" y="2042487"/>
          <a:ext cx="19081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5" imgW="24993600" imgH="5486400" progId="Equation.DSMT4">
                  <p:embed/>
                </p:oleObj>
              </mc:Choice>
              <mc:Fallback>
                <p:oleObj name="Equation" r:id="rId5" imgW="24993600" imgH="5486400" progId="Equation.DSMT4">
                  <p:embed/>
                  <p:pic>
                    <p:nvPicPr>
                      <p:cNvPr id="0" name="图片 11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42487"/>
                        <a:ext cx="19081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45802" y="2511425"/>
          <a:ext cx="45847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7" imgW="60045600" imgH="10058400" progId="Equation.DSMT4">
                  <p:embed/>
                </p:oleObj>
              </mc:Choice>
              <mc:Fallback>
                <p:oleObj name="Equation" r:id="rId7" imgW="60045600" imgH="10058400" progId="Equation.DSMT4">
                  <p:embed/>
                  <p:pic>
                    <p:nvPicPr>
                      <p:cNvPr id="0" name="图片 11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802" y="2511425"/>
                        <a:ext cx="45847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31515" y="3284538"/>
          <a:ext cx="740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9" imgW="96926400" imgH="10058400" progId="Equation.DSMT4">
                  <p:embed/>
                </p:oleObj>
              </mc:Choice>
              <mc:Fallback>
                <p:oleObj name="Equation" r:id="rId9" imgW="96926400" imgH="10058400" progId="Equation.DSMT4">
                  <p:embed/>
                  <p:pic>
                    <p:nvPicPr>
                      <p:cNvPr id="0" name="图片 11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515" y="3284538"/>
                        <a:ext cx="74009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71600" y="4077072"/>
          <a:ext cx="2025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11" imgW="26517600" imgH="5486400" progId="Equation.DSMT4">
                  <p:embed/>
                </p:oleObj>
              </mc:Choice>
              <mc:Fallback>
                <p:oleObj name="Equation" r:id="rId11" imgW="26517600" imgH="5486400" progId="Equation.DSMT4">
                  <p:embed/>
                  <p:pic>
                    <p:nvPicPr>
                      <p:cNvPr id="0" name="图片 1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77072"/>
                        <a:ext cx="20256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269572" y="4077072"/>
          <a:ext cx="5680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13" imgW="74371200" imgH="5486400" progId="Equation.DSMT4">
                  <p:embed/>
                </p:oleObj>
              </mc:Choice>
              <mc:Fallback>
                <p:oleObj name="Equation" r:id="rId13" imgW="74371200" imgH="5486400" progId="Equation.DSMT4">
                  <p:embed/>
                  <p:pic>
                    <p:nvPicPr>
                      <p:cNvPr id="0" name="图片 11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572" y="4077072"/>
                        <a:ext cx="56800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1520" y="436510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(2)</a:t>
            </a:r>
            <a:r>
              <a:rPr lang="zh-CN" altLang="en-US" sz="2800" b="1" dirty="0"/>
              <a:t>当</a:t>
            </a:r>
            <a:r>
              <a:rPr lang="en-US" altLang="zh-CN" sz="2800" b="1" dirty="0"/>
              <a:t>p=-1</a:t>
            </a:r>
            <a:r>
              <a:rPr lang="zh-CN" altLang="en-US" sz="2800" b="1" dirty="0"/>
              <a:t>时，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283718" y="4456776"/>
          <a:ext cx="2000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15" imgW="26212800" imgH="5486400" progId="Equation.DSMT4">
                  <p:embed/>
                </p:oleObj>
              </mc:Choice>
              <mc:Fallback>
                <p:oleObj name="Equation" r:id="rId15" imgW="26212800" imgH="5486400" progId="Equation.DSMT4">
                  <p:embed/>
                  <p:pic>
                    <p:nvPicPr>
                      <p:cNvPr id="0" name="图片 11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18" y="4456776"/>
                        <a:ext cx="2000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259632" y="4797152"/>
          <a:ext cx="49577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17" imgW="64922400" imgH="10058400" progId="Equation.DSMT4">
                  <p:embed/>
                </p:oleObj>
              </mc:Choice>
              <mc:Fallback>
                <p:oleObj name="Equation" r:id="rId17" imgW="64922400" imgH="10058400" progId="Equation.DSMT4">
                  <p:embed/>
                  <p:pic>
                    <p:nvPicPr>
                      <p:cNvPr id="0" name="图片 11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49577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259632" y="5545732"/>
          <a:ext cx="7518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19" imgW="98450400" imgH="10058400" progId="Equation.DSMT4">
                  <p:embed/>
                </p:oleObj>
              </mc:Choice>
              <mc:Fallback>
                <p:oleObj name="Equation" r:id="rId19" imgW="98450400" imgH="10058400" progId="Equation.DSMT4">
                  <p:embed/>
                  <p:pic>
                    <p:nvPicPr>
                      <p:cNvPr id="0" name="图片 11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545732"/>
                        <a:ext cx="7518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67544" y="6309320"/>
          <a:ext cx="2281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21" imgW="29870400" imgH="5486400" progId="Equation.DSMT4">
                  <p:embed/>
                </p:oleObj>
              </mc:Choice>
              <mc:Fallback>
                <p:oleObj name="Equation" r:id="rId21" imgW="29870400" imgH="5486400" progId="Equation.DSMT4">
                  <p:embed/>
                  <p:pic>
                    <p:nvPicPr>
                      <p:cNvPr id="0" name="图片 11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309320"/>
                        <a:ext cx="22812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71800" y="6309320"/>
          <a:ext cx="64087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23" imgW="86258400" imgH="5486400" progId="Equation.DSMT4">
                  <p:embed/>
                </p:oleObj>
              </mc:Choice>
              <mc:Fallback>
                <p:oleObj name="Equation" r:id="rId23" imgW="86258400" imgH="5486400" progId="Equation.DSMT4">
                  <p:embed/>
                  <p:pic>
                    <p:nvPicPr>
                      <p:cNvPr id="0" name="图片 11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6309320"/>
                        <a:ext cx="64087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2.8</a:t>
            </a:r>
            <a:r>
              <a:rPr lang="zh-CN" altLang="en-US" sz="2800" b="1" dirty="0"/>
              <a:t>、计算下列复数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73735" y="1124744"/>
          <a:ext cx="698817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91440000" imgH="18288000" progId="Equation.DSMT4">
                  <p:embed/>
                </p:oleObj>
              </mc:Choice>
              <mc:Fallback>
                <p:oleObj name="Equation" r:id="rId3" imgW="91440000" imgH="18288000" progId="Equation.DSMT4">
                  <p:embed/>
                  <p:pic>
                    <p:nvPicPr>
                      <p:cNvPr id="0" name="图片 12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" y="1124744"/>
                        <a:ext cx="698817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30847" y="2549276"/>
          <a:ext cx="6451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84429600" imgH="12192000" progId="Equation.DSMT4">
                  <p:embed/>
                </p:oleObj>
              </mc:Choice>
              <mc:Fallback>
                <p:oleObj name="Equation" r:id="rId5" imgW="84429600" imgH="12192000" progId="Equation.DSMT4">
                  <p:embed/>
                  <p:pic>
                    <p:nvPicPr>
                      <p:cNvPr id="0" name="图片 12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7" y="2549276"/>
                        <a:ext cx="6451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11560" y="3551583"/>
          <a:ext cx="8306584" cy="136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7" imgW="120700800" imgH="19507200" progId="Equation.DSMT4">
                  <p:embed/>
                </p:oleObj>
              </mc:Choice>
              <mc:Fallback>
                <p:oleObj name="Equation" r:id="rId7" imgW="120700800" imgH="19507200" progId="Equation.DSMT4">
                  <p:embed/>
                  <p:pic>
                    <p:nvPicPr>
                      <p:cNvPr id="0" name="图片 12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51583"/>
                        <a:ext cx="8306584" cy="136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2.10</a:t>
            </a:r>
            <a:r>
              <a:rPr lang="zh-CN" altLang="en-US" sz="2800" b="1" dirty="0"/>
              <a:t>、解下列方程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43608" y="1124744"/>
          <a:ext cx="14906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3" imgW="19507200" imgH="4876800" progId="Equation.DSMT4">
                  <p:embed/>
                </p:oleObj>
              </mc:Choice>
              <mc:Fallback>
                <p:oleObj name="Equation" r:id="rId3" imgW="19507200" imgH="4876800" progId="Equation.DSMT4">
                  <p:embed/>
                  <p:pic>
                    <p:nvPicPr>
                      <p:cNvPr id="0" name="图片 13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24744"/>
                        <a:ext cx="14906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8697" y="1614113"/>
            <a:ext cx="4011929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9" name="Object 836"/>
          <p:cNvGraphicFramePr>
            <a:graphicFrameLocks noChangeAspect="1"/>
          </p:cNvGraphicFramePr>
          <p:nvPr/>
        </p:nvGraphicFramePr>
        <p:xfrm>
          <a:off x="1331640" y="1550955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5" imgW="36576000" imgH="6096000" progId="Equation.DSMT4">
                  <p:embed/>
                </p:oleObj>
              </mc:Choice>
              <mc:Fallback>
                <p:oleObj name="Equation" r:id="rId5" imgW="36576000" imgH="6096000" progId="Equation.DSMT4">
                  <p:embed/>
                  <p:pic>
                    <p:nvPicPr>
                      <p:cNvPr id="0" name="图片 13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50955"/>
                        <a:ext cx="2895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36"/>
          <p:cNvGraphicFramePr>
            <a:graphicFrameLocks noChangeAspect="1"/>
          </p:cNvGraphicFramePr>
          <p:nvPr/>
        </p:nvGraphicFramePr>
        <p:xfrm>
          <a:off x="4283968" y="1614113"/>
          <a:ext cx="24590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7" imgW="31089600" imgH="4876800" progId="Equation.DSMT4">
                  <p:embed/>
                </p:oleObj>
              </mc:Choice>
              <mc:Fallback>
                <p:oleObj name="Equation" r:id="rId7" imgW="31089600" imgH="4876800" progId="Equation.DSMT4">
                  <p:embed/>
                  <p:pic>
                    <p:nvPicPr>
                      <p:cNvPr id="0" name="图片 13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614113"/>
                        <a:ext cx="245903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36"/>
          <p:cNvGraphicFramePr>
            <a:graphicFrameLocks noChangeAspect="1"/>
          </p:cNvGraphicFramePr>
          <p:nvPr/>
        </p:nvGraphicFramePr>
        <p:xfrm>
          <a:off x="6742072" y="1677305"/>
          <a:ext cx="603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9" imgW="7620000" imgH="3962400" progId="Equation.DSMT4">
                  <p:embed/>
                </p:oleObj>
              </mc:Choice>
              <mc:Fallback>
                <p:oleObj name="Equation" r:id="rId9" imgW="7620000" imgH="3962400" progId="Equation.DSMT4">
                  <p:embed/>
                  <p:pic>
                    <p:nvPicPr>
                      <p:cNvPr id="0" name="图片 13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072" y="1677305"/>
                        <a:ext cx="60325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36"/>
          <p:cNvGraphicFramePr>
            <a:graphicFrameLocks noChangeAspect="1"/>
          </p:cNvGraphicFramePr>
          <p:nvPr/>
        </p:nvGraphicFramePr>
        <p:xfrm>
          <a:off x="1279092" y="2276872"/>
          <a:ext cx="27511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11" imgW="34747200" imgH="4876800" progId="Equation.DSMT4">
                  <p:embed/>
                </p:oleObj>
              </mc:Choice>
              <mc:Fallback>
                <p:oleObj name="Equation" r:id="rId11" imgW="34747200" imgH="4876800" progId="Equation.DSMT4">
                  <p:embed/>
                  <p:pic>
                    <p:nvPicPr>
                      <p:cNvPr id="0" name="图片 13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92" y="2276872"/>
                        <a:ext cx="27511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36"/>
          <p:cNvGraphicFramePr>
            <a:graphicFrameLocks noChangeAspect="1"/>
          </p:cNvGraphicFramePr>
          <p:nvPr/>
        </p:nvGraphicFramePr>
        <p:xfrm>
          <a:off x="3995936" y="2247376"/>
          <a:ext cx="2413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13" imgW="30480000" imgH="4876800" progId="Equation.DSMT4">
                  <p:embed/>
                </p:oleObj>
              </mc:Choice>
              <mc:Fallback>
                <p:oleObj name="Equation" r:id="rId13" imgW="30480000" imgH="4876800" progId="Equation.DSMT4">
                  <p:embed/>
                  <p:pic>
                    <p:nvPicPr>
                      <p:cNvPr id="0" name="图片 13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47376"/>
                        <a:ext cx="2413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36"/>
          <p:cNvGraphicFramePr>
            <a:graphicFrameLocks noChangeAspect="1"/>
          </p:cNvGraphicFramePr>
          <p:nvPr/>
        </p:nvGraphicFramePr>
        <p:xfrm>
          <a:off x="1253046" y="2852936"/>
          <a:ext cx="3282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15" imgW="41452800" imgH="6096000" progId="Equation.DSMT4">
                  <p:embed/>
                </p:oleObj>
              </mc:Choice>
              <mc:Fallback>
                <p:oleObj name="Equation" r:id="rId15" imgW="41452800" imgH="6096000" progId="Equation.DSMT4">
                  <p:embed/>
                  <p:pic>
                    <p:nvPicPr>
                      <p:cNvPr id="0" name="图片 13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046" y="2852936"/>
                        <a:ext cx="3282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88057" y="3653086"/>
          <a:ext cx="13731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7" imgW="17983200" imgH="5486400" progId="Equation.DSMT4">
                  <p:embed/>
                </p:oleObj>
              </mc:Choice>
              <mc:Fallback>
                <p:oleObj name="Equation" r:id="rId17" imgW="17983200" imgH="5486400" progId="Equation.DSMT4">
                  <p:embed/>
                  <p:pic>
                    <p:nvPicPr>
                      <p:cNvPr id="0" name="图片 1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57" y="3653086"/>
                        <a:ext cx="13731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3916" y="4264769"/>
            <a:ext cx="4011929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461988" y="4264769"/>
          <a:ext cx="5702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19" imgW="74676000" imgH="5486400" progId="Equation.DSMT4">
                  <p:embed/>
                </p:oleObj>
              </mc:Choice>
              <mc:Fallback>
                <p:oleObj name="Equation" r:id="rId19" imgW="74676000" imgH="5486400" progId="Equation.DSMT4">
                  <p:embed/>
                  <p:pic>
                    <p:nvPicPr>
                      <p:cNvPr id="0" name="图片 13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988" y="4264769"/>
                        <a:ext cx="5702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2.13</a:t>
            </a:r>
            <a:r>
              <a:rPr lang="zh-CN" altLang="en-US" sz="2800" b="1" dirty="0"/>
              <a:t>、证明：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28725" y="1125538"/>
          <a:ext cx="3354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43891200" imgH="5486400" progId="Equation.DSMT4">
                  <p:embed/>
                </p:oleObj>
              </mc:Choice>
              <mc:Fallback>
                <p:oleObj name="Equation" r:id="rId3" imgW="43891200" imgH="5486400" progId="Equation.DSMT4">
                  <p:embed/>
                  <p:pic>
                    <p:nvPicPr>
                      <p:cNvPr id="0" name="图片 14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125538"/>
                        <a:ext cx="3354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7574" y="1700808"/>
            <a:ext cx="766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则由柯西黎曼条件：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43608" y="2348880"/>
          <a:ext cx="67770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5" imgW="88696800" imgH="21336000" progId="Equation.DSMT4">
                  <p:embed/>
                </p:oleObj>
              </mc:Choice>
              <mc:Fallback>
                <p:oleObj name="Equation" r:id="rId5" imgW="88696800" imgH="21336000" progId="Equation.DSMT4">
                  <p:embed/>
                  <p:pic>
                    <p:nvPicPr>
                      <p:cNvPr id="0" name="图片 14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48880"/>
                        <a:ext cx="67770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627784" y="4293096"/>
          <a:ext cx="142081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7" imgW="18592800" imgH="3962400" progId="Equation.DSMT4">
                  <p:embed/>
                </p:oleObj>
              </mc:Choice>
              <mc:Fallback>
                <p:oleObj name="Equation" r:id="rId7" imgW="18592800" imgH="3962400" progId="Equation.DSMT4">
                  <p:embed/>
                  <p:pic>
                    <p:nvPicPr>
                      <p:cNvPr id="0" name="图片 14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93096"/>
                        <a:ext cx="1420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0696" y="292116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第三章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95736" y="332656"/>
          <a:ext cx="1957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3" imgW="25603200" imgH="9448800" progId="Equation.DSMT4">
                  <p:embed/>
                </p:oleObj>
              </mc:Choice>
              <mc:Fallback>
                <p:oleObj name="Equation" r:id="rId3" imgW="25603200" imgH="9448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2656"/>
                        <a:ext cx="19573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3608" y="1196752"/>
          <a:ext cx="10953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5" imgW="14325600" imgH="9448800" progId="Equation.DSMT4">
                  <p:embed/>
                </p:oleObj>
              </mc:Choice>
              <mc:Fallback>
                <p:oleObj name="Equation" r:id="rId5" imgW="14325600" imgH="9448800" progId="Equation.DSMT4">
                  <p:embed/>
                  <p:pic>
                    <p:nvPicPr>
                      <p:cNvPr id="0" name="图片 15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96752"/>
                        <a:ext cx="10953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648" y="1988840"/>
          <a:ext cx="2027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7" imgW="26517600" imgH="9448800" progId="Equation.DSMT4">
                  <p:embed/>
                </p:oleObj>
              </mc:Choice>
              <mc:Fallback>
                <p:oleObj name="Equation" r:id="rId7" imgW="26517600" imgH="9448800" progId="Equation.DSMT4">
                  <p:embed/>
                  <p:pic>
                    <p:nvPicPr>
                      <p:cNvPr id="0" name="图片 1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88840"/>
                        <a:ext cx="2027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43608" y="2978026"/>
          <a:ext cx="14906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9" imgW="19507200" imgH="6096000" progId="Equation.DSMT4">
                  <p:embed/>
                </p:oleObj>
              </mc:Choice>
              <mc:Fallback>
                <p:oleObj name="Equation" r:id="rId9" imgW="19507200" imgH="6096000" progId="Equation.DSMT4">
                  <p:embed/>
                  <p:pic>
                    <p:nvPicPr>
                      <p:cNvPr id="0" name="图片 15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78026"/>
                        <a:ext cx="14906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05353"/>
              </p:ext>
            </p:extLst>
          </p:nvPr>
        </p:nvGraphicFramePr>
        <p:xfrm>
          <a:off x="1403648" y="3373438"/>
          <a:ext cx="3960440" cy="97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1" imgW="1854000" imgH="571320" progId="Equation.DSMT4">
                  <p:embed/>
                </p:oleObj>
              </mc:Choice>
              <mc:Fallback>
                <p:oleObj name="Equation" r:id="rId11" imgW="1854000" imgH="571320" progId="Equation.DSMT4">
                  <p:embed/>
                  <p:pic>
                    <p:nvPicPr>
                      <p:cNvPr id="0" name="图片 15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73438"/>
                        <a:ext cx="3960440" cy="978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89025" y="4621213"/>
          <a:ext cx="1397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13" imgW="18288000" imgH="6096000" progId="Equation.DSMT4">
                  <p:embed/>
                </p:oleObj>
              </mc:Choice>
              <mc:Fallback>
                <p:oleObj name="Equation" r:id="rId13" imgW="18288000" imgH="6096000" progId="Equation.DSMT4">
                  <p:embed/>
                  <p:pic>
                    <p:nvPicPr>
                      <p:cNvPr id="0" name="图片 15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621213"/>
                        <a:ext cx="1397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69403"/>
              </p:ext>
            </p:extLst>
          </p:nvPr>
        </p:nvGraphicFramePr>
        <p:xfrm>
          <a:off x="1358588" y="5013176"/>
          <a:ext cx="4077508" cy="108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15" imgW="2044440" imgH="571320" progId="Equation.DSMT4">
                  <p:embed/>
                </p:oleObj>
              </mc:Choice>
              <mc:Fallback>
                <p:oleObj name="Equation" r:id="rId15" imgW="2044440" imgH="571320" progId="Equation.DSMT4">
                  <p:embed/>
                  <p:pic>
                    <p:nvPicPr>
                      <p:cNvPr id="0" name="图片 15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88" y="5013176"/>
                        <a:ext cx="4077508" cy="108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3.5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92722" y="289832"/>
          <a:ext cx="1327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3" imgW="17373600" imgH="10668000" progId="Equation.DSMT4">
                  <p:embed/>
                </p:oleObj>
              </mc:Choice>
              <mc:Fallback>
                <p:oleObj name="Equation" r:id="rId3" imgW="17373600" imgH="10668000" progId="Equation.DSMT4">
                  <p:embed/>
                  <p:pic>
                    <p:nvPicPr>
                      <p:cNvPr id="0" name="图片 16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22" y="289832"/>
                        <a:ext cx="13271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1916832"/>
          <a:ext cx="1049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5" imgW="13716000" imgH="6096000" progId="Equation.DSMT4">
                  <p:embed/>
                </p:oleObj>
              </mc:Choice>
              <mc:Fallback>
                <p:oleObj name="Equation" r:id="rId5" imgW="13716000" imgH="6096000" progId="Equation.DSMT4">
                  <p:embed/>
                  <p:pic>
                    <p:nvPicPr>
                      <p:cNvPr id="0" name="图片 16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16832"/>
                        <a:ext cx="10493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600" y="3387328"/>
          <a:ext cx="1095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7" imgW="14325600" imgH="6096000" progId="Equation.DSMT4">
                  <p:embed/>
                </p:oleObj>
              </mc:Choice>
              <mc:Fallback>
                <p:oleObj name="Equation" r:id="rId7" imgW="14325600" imgH="6096000" progId="Equation.DSMT4">
                  <p:embed/>
                  <p:pic>
                    <p:nvPicPr>
                      <p:cNvPr id="0" name="图片 16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87328"/>
                        <a:ext cx="10953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11432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解：令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07704" y="1196114"/>
          <a:ext cx="3822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9" imgW="49987200" imgH="5486400" progId="Equation.DSMT4">
                  <p:embed/>
                </p:oleObj>
              </mc:Choice>
              <mc:Fallback>
                <p:oleObj name="Equation" r:id="rId9" imgW="49987200" imgH="5486400" progId="Equation.DSMT4">
                  <p:embed/>
                  <p:pic>
                    <p:nvPicPr>
                      <p:cNvPr id="0" name="图片 16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114"/>
                        <a:ext cx="38227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16025" y="2420938"/>
          <a:ext cx="5124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1" imgW="67056000" imgH="10058400" progId="Equation.DSMT4">
                  <p:embed/>
                </p:oleObj>
              </mc:Choice>
              <mc:Fallback>
                <p:oleObj name="Equation" r:id="rId11" imgW="67056000" imgH="10058400" progId="Equation.DSMT4">
                  <p:embed/>
                  <p:pic>
                    <p:nvPicPr>
                      <p:cNvPr id="0" name="图片 16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420938"/>
                        <a:ext cx="51244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54113" y="3963144"/>
          <a:ext cx="5100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3" imgW="66751200" imgH="10058400" progId="Equation.DSMT4">
                  <p:embed/>
                </p:oleObj>
              </mc:Choice>
              <mc:Fallback>
                <p:oleObj name="Equation" r:id="rId13" imgW="66751200" imgH="10058400" progId="Equation.DSMT4">
                  <p:embed/>
                  <p:pic>
                    <p:nvPicPr>
                      <p:cNvPr id="0" name="图片 1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963144"/>
                        <a:ext cx="51006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9381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1.3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）解：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15816" y="314467"/>
          <a:ext cx="4176464" cy="125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56997600" imgH="17068800" progId="Equation.DSMT4">
                  <p:embed/>
                </p:oleObj>
              </mc:Choice>
              <mc:Fallback>
                <p:oleObj name="Equation" r:id="rId3" imgW="56997600" imgH="17068800" progId="Equation.DSMT4">
                  <p:embed/>
                  <p:pic>
                    <p:nvPicPr>
                      <p:cNvPr id="0" name="图片 1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314467"/>
                        <a:ext cx="4176464" cy="125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79712" y="1733972"/>
          <a:ext cx="6208713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84734400" imgH="45720000" progId="Equation.DSMT4">
                  <p:embed/>
                </p:oleObj>
              </mc:Choice>
              <mc:Fallback>
                <p:oleObj name="Equation" r:id="rId5" imgW="84734400" imgH="45720000" progId="Equation.DSMT4">
                  <p:embed/>
                  <p:pic>
                    <p:nvPicPr>
                      <p:cNvPr id="0" name="图片 1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1733972"/>
                        <a:ext cx="6208713" cy="335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551723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1.3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）解：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31840" y="5276398"/>
          <a:ext cx="41322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56388000" imgH="13716000" progId="Equation.DSMT4">
                  <p:embed/>
                </p:oleObj>
              </mc:Choice>
              <mc:Fallback>
                <p:oleObj name="Equation" r:id="rId7" imgW="56388000" imgH="13716000" progId="Equation.DSMT4">
                  <p:embed/>
                  <p:pic>
                    <p:nvPicPr>
                      <p:cNvPr id="0" name="图片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276398"/>
                        <a:ext cx="41322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3.7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1057994"/>
          <a:ext cx="21923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28651200" imgH="11277600" progId="Equation.DSMT4">
                  <p:embed/>
                </p:oleObj>
              </mc:Choice>
              <mc:Fallback>
                <p:oleObj name="Equation" r:id="rId3" imgW="28651200" imgH="11277600" progId="Equation.DSMT4">
                  <p:embed/>
                  <p:pic>
                    <p:nvPicPr>
                      <p:cNvPr id="0" name="图片 17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57994"/>
                        <a:ext cx="21923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7584" y="3154288"/>
          <a:ext cx="2587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5" imgW="33832800" imgH="14020800" progId="Equation.DSMT4">
                  <p:embed/>
                </p:oleObj>
              </mc:Choice>
              <mc:Fallback>
                <p:oleObj name="Equation" r:id="rId5" imgW="33832800" imgH="14020800" progId="Equation.DSMT4">
                  <p:embed/>
                  <p:pic>
                    <p:nvPicPr>
                      <p:cNvPr id="0" name="图片 17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54288"/>
                        <a:ext cx="2587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214001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12684" y="2010633"/>
          <a:ext cx="41973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7" imgW="54864000" imgH="11277600" progId="Equation.DSMT4">
                  <p:embed/>
                </p:oleObj>
              </mc:Choice>
              <mc:Fallback>
                <p:oleObj name="Equation" r:id="rId7" imgW="54864000" imgH="11277600" progId="Equation.DSMT4">
                  <p:embed/>
                  <p:pic>
                    <p:nvPicPr>
                      <p:cNvPr id="0" name="图片 17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84" y="2010633"/>
                        <a:ext cx="41973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4152" y="458112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68893" y="4179387"/>
          <a:ext cx="6248401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9" imgW="81686400" imgH="18897600" progId="Equation.DSMT4">
                  <p:embed/>
                </p:oleObj>
              </mc:Choice>
              <mc:Fallback>
                <p:oleObj name="Equation" r:id="rId9" imgW="81686400" imgH="18897600" progId="Equation.DSMT4">
                  <p:embed/>
                  <p:pic>
                    <p:nvPicPr>
                      <p:cNvPr id="0" name="图片 17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93" y="4179387"/>
                        <a:ext cx="6248401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3.8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8338" y="1057275"/>
          <a:ext cx="26574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3" imgW="34747200" imgH="11277600" progId="Equation.DSMT4">
                  <p:embed/>
                </p:oleObj>
              </mc:Choice>
              <mc:Fallback>
                <p:oleObj name="Equation" r:id="rId3" imgW="34747200" imgH="112776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057275"/>
                        <a:ext cx="26574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576" y="4005064"/>
          <a:ext cx="12588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5" imgW="16459200" imgH="11887200" progId="Equation.DSMT4">
                  <p:embed/>
                </p:oleObj>
              </mc:Choice>
              <mc:Fallback>
                <p:oleObj name="Equation" r:id="rId5" imgW="16459200" imgH="11887200" progId="Equation.DSMT4">
                  <p:embed/>
                  <p:pic>
                    <p:nvPicPr>
                      <p:cNvPr id="0" name="图片 18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05064"/>
                        <a:ext cx="12588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214001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882186"/>
              </p:ext>
            </p:extLst>
          </p:nvPr>
        </p:nvGraphicFramePr>
        <p:xfrm>
          <a:off x="1691680" y="2060848"/>
          <a:ext cx="5540938" cy="85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7" imgW="3746160" imgH="533160" progId="Equation.DSMT4">
                  <p:embed/>
                </p:oleObj>
              </mc:Choice>
              <mc:Fallback>
                <p:oleObj name="Equation" r:id="rId7" imgW="3746160" imgH="533160" progId="Equation.DSMT4">
                  <p:embed/>
                  <p:pic>
                    <p:nvPicPr>
                      <p:cNvPr id="0" name="图片 18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060848"/>
                        <a:ext cx="5540938" cy="85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6939" y="565498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91680" y="5253241"/>
          <a:ext cx="6248401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9" imgW="81686400" imgH="18897600" progId="Equation.DSMT4">
                  <p:embed/>
                </p:oleObj>
              </mc:Choice>
              <mc:Fallback>
                <p:oleObj name="Equation" r:id="rId9" imgW="81686400" imgH="18897600" progId="Equation.DSMT4">
                  <p:embed/>
                  <p:pic>
                    <p:nvPicPr>
                      <p:cNvPr id="0" name="图片 18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53241"/>
                        <a:ext cx="6248401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52069"/>
              </p:ext>
            </p:extLst>
          </p:nvPr>
        </p:nvGraphicFramePr>
        <p:xfrm>
          <a:off x="1839026" y="2996952"/>
          <a:ext cx="6045342" cy="94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1" imgW="3162240" imgH="533160" progId="Equation.DSMT4">
                  <p:embed/>
                </p:oleObj>
              </mc:Choice>
              <mc:Fallback>
                <p:oleObj name="Equation" r:id="rId11" imgW="3162240" imgH="533160" progId="Equation.DSMT4">
                  <p:embed/>
                  <p:pic>
                    <p:nvPicPr>
                      <p:cNvPr id="0" name="图片 18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026" y="2996952"/>
                        <a:ext cx="6045342" cy="94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41975" y="48691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91680" y="4725217"/>
          <a:ext cx="33337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3" imgW="43586400" imgH="11887200" progId="Equation.DSMT4">
                  <p:embed/>
                </p:oleObj>
              </mc:Choice>
              <mc:Fallback>
                <p:oleObj name="Equation" r:id="rId13" imgW="43586400" imgH="11887200" progId="Equation.DSMT4">
                  <p:embed/>
                  <p:pic>
                    <p:nvPicPr>
                      <p:cNvPr id="0" name="图片 18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25217"/>
                        <a:ext cx="33337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3.8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7115" y="993616"/>
          <a:ext cx="2388528" cy="89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1257300" imgH="469900" progId="Equation.DSMT4">
                  <p:embed/>
                </p:oleObj>
              </mc:Choice>
              <mc:Fallback>
                <p:oleObj name="Equation" r:id="rId3" imgW="12573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15" y="993616"/>
                        <a:ext cx="2388528" cy="89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214001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10494" y="2000582"/>
          <a:ext cx="7672070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5" imgW="4038600" imgH="495300" progId="Equation.DSMT4">
                  <p:embed/>
                </p:oleObj>
              </mc:Choice>
              <mc:Fallback>
                <p:oleObj name="Equation" r:id="rId5" imgW="4038600" imgH="4953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494" y="2000582"/>
                        <a:ext cx="7672070" cy="94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9419" y="3053730"/>
          <a:ext cx="1858010" cy="7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7" imgW="977900" imgH="393700" progId="Equation.DSMT4">
                  <p:embed/>
                </p:oleObj>
              </mc:Choice>
              <mc:Fallback>
                <p:oleObj name="Equation" r:id="rId7" imgW="9779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419" y="3053730"/>
                        <a:ext cx="1858010" cy="75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3.10</a:t>
            </a:r>
            <a:r>
              <a:rPr lang="zh-CN" altLang="en-US" sz="2800" b="1" dirty="0"/>
              <a:t>、计算：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90124" y="992520"/>
          <a:ext cx="1761490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3" imgW="927100" imgH="457200" progId="Equation.DSMT4">
                  <p:embed/>
                </p:oleObj>
              </mc:Choice>
              <mc:Fallback>
                <p:oleObj name="Equation" r:id="rId3" imgW="927100" imgH="457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124" y="992520"/>
                        <a:ext cx="1761490" cy="87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795" y="2139950"/>
            <a:ext cx="7693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被积函数在</a:t>
            </a:r>
            <a:r>
              <a:rPr lang="en-US" altLang="zh-CN" sz="2800" b="1" dirty="0"/>
              <a:t>C1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所围区间（环域）解析，故积分结果为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79454" y="4588525"/>
          <a:ext cx="65151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5" imgW="342900" imgH="177165" progId="Equation.DSMT4">
                  <p:embed/>
                </p:oleObj>
              </mc:Choice>
              <mc:Fallback>
                <p:oleObj name="Equation" r:id="rId5" imgW="342900" imgH="1771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454" y="4588525"/>
                        <a:ext cx="651510" cy="337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18687" y="3092783"/>
          <a:ext cx="277431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7" imgW="1459865" imgH="495300" progId="Equation.DSMT4">
                  <p:embed/>
                </p:oleObj>
              </mc:Choice>
              <mc:Fallback>
                <p:oleObj name="Equation" r:id="rId7" imgW="1459865" imgH="4953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87" y="3092783"/>
                        <a:ext cx="2774315" cy="94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/>
          <p:nvPr/>
        </p:nvSpPr>
        <p:spPr>
          <a:xfrm>
            <a:off x="925195" y="3953510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sz="2800" b="1" dirty="0"/>
              <a:t>当</a:t>
            </a:r>
            <a:r>
              <a:rPr lang="en-US" altLang="zh-CN" sz="2800" b="1" dirty="0"/>
              <a:t>|a|&gt;1</a:t>
            </a:r>
            <a:r>
              <a:rPr lang="zh-CN" altLang="en-US" sz="2800" b="1" dirty="0"/>
              <a:t>时，被积函数在路径所围区域内解析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912495" y="4926330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     </a:t>
            </a:r>
            <a:r>
              <a:rPr lang="zh-CN" sz="2800" b="1" dirty="0"/>
              <a:t>当</a:t>
            </a:r>
            <a:r>
              <a:rPr lang="en-US" altLang="zh-CN" sz="2800" b="1" dirty="0"/>
              <a:t>|a|&lt;1</a:t>
            </a:r>
            <a:r>
              <a:rPr lang="zh-CN" altLang="en-US" sz="2800" b="1" dirty="0"/>
              <a:t>时，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24832" y="5535628"/>
          <a:ext cx="451294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9" imgW="2374265" imgH="495300" progId="Equation.DSMT4">
                  <p:embed/>
                </p:oleObj>
              </mc:Choice>
              <mc:Fallback>
                <p:oleObj name="Equation" r:id="rId9" imgW="2374265" imgH="4953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32" y="5535628"/>
                        <a:ext cx="4512945" cy="94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3.12</a:t>
            </a:r>
            <a:r>
              <a:rPr lang="zh-CN" altLang="en-US" sz="2800" b="1" dirty="0"/>
              <a:t>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0924" y="24780"/>
          <a:ext cx="53086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3" imgW="2794000" imgH="596900" progId="Equation.DSMT4">
                  <p:embed/>
                </p:oleObj>
              </mc:Choice>
              <mc:Fallback>
                <p:oleObj name="Equation" r:id="rId3" imgW="2794000" imgH="596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924" y="24780"/>
                        <a:ext cx="530860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4645" y="1252220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07745"/>
              </p:ext>
            </p:extLst>
          </p:nvPr>
        </p:nvGraphicFramePr>
        <p:xfrm>
          <a:off x="1248239" y="1252235"/>
          <a:ext cx="4271010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5" imgW="2247840" imgH="647640" progId="Equation.DSMT4">
                  <p:embed/>
                </p:oleObj>
              </mc:Choice>
              <mc:Fallback>
                <p:oleObj name="Equation" r:id="rId5" imgW="2247840" imgH="64764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239" y="1252235"/>
                        <a:ext cx="4271010" cy="1235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46334" y="2616532"/>
          <a:ext cx="5744210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7" imgW="3022600" imgH="444500" progId="Equation.DSMT4">
                  <p:embed/>
                </p:oleObj>
              </mc:Choice>
              <mc:Fallback>
                <p:oleObj name="Equation" r:id="rId7" imgW="30226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334" y="2616532"/>
                        <a:ext cx="5744210" cy="84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197154"/>
              </p:ext>
            </p:extLst>
          </p:nvPr>
        </p:nvGraphicFramePr>
        <p:xfrm>
          <a:off x="1183927" y="4289425"/>
          <a:ext cx="55483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9" imgW="2920680" imgH="761760" progId="Equation.DSMT4">
                  <p:embed/>
                </p:oleObj>
              </mc:Choice>
              <mc:Fallback>
                <p:oleObj name="Equation" r:id="rId9" imgW="2920680" imgH="76176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27" y="4289425"/>
                        <a:ext cx="554831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99662" y="3440762"/>
          <a:ext cx="584136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1" imgW="3073400" imgH="444500" progId="Equation.DSMT4">
                  <p:embed/>
                </p:oleObj>
              </mc:Choice>
              <mc:Fallback>
                <p:oleObj name="Equation" r:id="rId11" imgW="30734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662" y="3440762"/>
                        <a:ext cx="5841365" cy="84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129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3.15</a:t>
            </a:r>
            <a:r>
              <a:rPr lang="zh-CN" altLang="en-US" sz="2800" b="1" dirty="0"/>
              <a:t>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48239" y="248618"/>
          <a:ext cx="458470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3" imgW="2413000" imgH="469900" progId="Equation.DSMT4">
                  <p:embed/>
                </p:oleObj>
              </mc:Choice>
              <mc:Fallback>
                <p:oleObj name="Equation" r:id="rId3" imgW="24130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239" y="248618"/>
                        <a:ext cx="4584700" cy="89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4645" y="1252220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易知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77524" y="1251918"/>
          <a:ext cx="212344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5" imgW="1117600" imgH="469900" progId="Equation.DSMT4">
                  <p:embed/>
                </p:oleObj>
              </mc:Choice>
              <mc:Fallback>
                <p:oleObj name="Equation" r:id="rId5" imgW="11176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524" y="1251918"/>
                        <a:ext cx="2123440" cy="89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/>
          <p:nvPr/>
        </p:nvSpPr>
        <p:spPr>
          <a:xfrm>
            <a:off x="990600" y="2332355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令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91127" y="2193306"/>
          <a:ext cx="598360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7" imgW="3148965" imgH="419100" progId="Equation.DSMT4">
                  <p:embed/>
                </p:oleObj>
              </mc:Choice>
              <mc:Fallback>
                <p:oleObj name="Equation" r:id="rId7" imgW="3148965" imgH="419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127" y="2193306"/>
                        <a:ext cx="598360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78280" y="2993390"/>
          <a:ext cx="7357110" cy="14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r:id="rId9" imgW="5079365" imgH="1524000" progId="Equation.DSMT4">
                  <p:embed/>
                </p:oleObj>
              </mc:Choice>
              <mc:Fallback>
                <p:oleObj r:id="rId9" imgW="5079365" imgH="15240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8280" y="2993390"/>
                        <a:ext cx="7357110" cy="146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1676400" y="4459605"/>
          <a:ext cx="3203575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r:id="rId11" imgW="1892300" imgH="495300" progId="Equation.DSMT4">
                  <p:embed/>
                </p:oleObj>
              </mc:Choice>
              <mc:Fallback>
                <p:oleObj r:id="rId11" imgW="1892300" imgH="4953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459605"/>
                        <a:ext cx="3203575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1664970" y="5354320"/>
          <a:ext cx="50323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13" imgW="2971800" imgH="609600" progId="Equation.DSMT4">
                  <p:embed/>
                </p:oleObj>
              </mc:Choice>
              <mc:Fallback>
                <p:oleObj r:id="rId13" imgW="2971800" imgH="6096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4970" y="5354320"/>
                        <a:ext cx="5032375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4928553" y="4459288"/>
          <a:ext cx="204343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15" imgW="1206500" imgH="469900" progId="Equation.DSMT4">
                  <p:embed/>
                </p:oleObj>
              </mc:Choice>
              <mc:Fallback>
                <p:oleObj r:id="rId15" imgW="1206500" imgH="4699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28553" y="4459288"/>
                        <a:ext cx="2043430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2841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3.18</a:t>
            </a:r>
            <a:r>
              <a:rPr lang="zh-CN" altLang="en-US" sz="2800" b="1" dirty="0"/>
              <a:t>、计算积分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62409" y="145748"/>
          <a:ext cx="127889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673100" imgH="469900" progId="Equation.DSMT4">
                  <p:embed/>
                </p:oleObj>
              </mc:Choice>
              <mc:Fallback>
                <p:oleObj name="Equation" r:id="rId3" imgW="6731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09" y="145748"/>
                        <a:ext cx="1278890" cy="89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4645" y="1252220"/>
            <a:ext cx="769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:  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39019" y="1251918"/>
          <a:ext cx="4053840" cy="191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2133600" imgH="1002665" progId="Equation.DSMT4">
                  <p:embed/>
                </p:oleObj>
              </mc:Choice>
              <mc:Fallback>
                <p:oleObj name="Equation" r:id="rId5" imgW="2133600" imgH="10026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19" y="1251918"/>
                        <a:ext cx="4053840" cy="1911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0696" y="2921168"/>
            <a:ext cx="24784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第四章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6711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4.1</a:t>
            </a:r>
            <a:r>
              <a:rPr lang="zh-CN" altLang="en-US" sz="2800" b="1" dirty="0"/>
              <a:t>、判断级数敛散性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0744" y="854408"/>
          <a:ext cx="98933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" imgW="520700" imgH="444500" progId="Equation.DSMT4">
                  <p:embed/>
                </p:oleObj>
              </mc:Choice>
              <mc:Fallback>
                <p:oleObj name="Equation" r:id="rId3" imgW="5207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44" y="854408"/>
                        <a:ext cx="98933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99344" y="1486868"/>
          <a:ext cx="4005580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5" imgW="2108200" imgH="596900" progId="Equation.DSMT4">
                  <p:embed/>
                </p:oleObj>
              </mc:Choice>
              <mc:Fallback>
                <p:oleObj name="Equation" r:id="rId5" imgW="2108200" imgH="596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44" y="1486868"/>
                        <a:ext cx="4005580" cy="1138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1464" y="2643838"/>
          <a:ext cx="2485390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7" imgW="1308100" imgH="596900" progId="Equation.DSMT4">
                  <p:embed/>
                </p:oleObj>
              </mc:Choice>
              <mc:Fallback>
                <p:oleObj name="Equation" r:id="rId7" imgW="1308100" imgH="596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464" y="2643838"/>
                        <a:ext cx="2485390" cy="1138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137025" y="3049905"/>
            <a:ext cx="3870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均收敛，故级数收敛。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768350" y="3049905"/>
            <a:ext cx="2841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由于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768350" y="3839845"/>
            <a:ext cx="7985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而原级数的模级数        发散，故非绝对收敛。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81254" y="3688413"/>
          <a:ext cx="62738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9" imgW="330200" imgH="431800" progId="Equation.DSMT4">
                  <p:embed/>
                </p:oleObj>
              </mc:Choice>
              <mc:Fallback>
                <p:oleObj name="Equation" r:id="rId9" imgW="330200" imgH="431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254" y="3688413"/>
                        <a:ext cx="627380" cy="82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25024" y="4512008"/>
          <a:ext cx="115824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1" imgW="609600" imgH="444500" progId="Equation.DSMT4">
                  <p:embed/>
                </p:oleObj>
              </mc:Choice>
              <mc:Fallback>
                <p:oleObj name="Equation" r:id="rId11" imgW="6096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24" y="4512008"/>
                        <a:ext cx="115824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2"/>
          <p:cNvSpPr txBox="1"/>
          <p:nvPr/>
        </p:nvSpPr>
        <p:spPr>
          <a:xfrm>
            <a:off x="768350" y="5360035"/>
            <a:ext cx="7985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解：原级数的模级数        收敛，故原级数绝对收敛，所以原级数收敛。 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079704" y="5208603"/>
          <a:ext cx="74803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3" imgW="393700" imgH="431800" progId="Equation.DSMT4">
                  <p:embed/>
                </p:oleObj>
              </mc:Choice>
              <mc:Fallback>
                <p:oleObj name="Equation" r:id="rId13" imgW="393700" imgH="431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04" y="5208603"/>
                        <a:ext cx="748030" cy="82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4.2</a:t>
            </a:r>
            <a:r>
              <a:rPr lang="zh-CN" altLang="en-US" sz="2800" b="1" dirty="0"/>
              <a:t>、级数在                  能否在</a:t>
            </a:r>
            <a:r>
              <a:rPr lang="en-US" altLang="zh-CN" sz="2800" b="1" dirty="0"/>
              <a:t>z=0</a:t>
            </a:r>
            <a:r>
              <a:rPr lang="zh-CN" altLang="en-US" sz="2800" b="1" dirty="0"/>
              <a:t>收敛，</a:t>
            </a:r>
            <a:r>
              <a:rPr lang="en-US" altLang="zh-CN" sz="2800" b="1" dirty="0"/>
              <a:t>z=3</a:t>
            </a:r>
            <a:r>
              <a:rPr lang="zh-CN" altLang="en-US" sz="2800" b="1" dirty="0"/>
              <a:t>发散？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69624" y="181308"/>
          <a:ext cx="156845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825500" imgH="431800" progId="Equation.DSMT4">
                  <p:embed/>
                </p:oleObj>
              </mc:Choice>
              <mc:Fallback>
                <p:oleObj name="Equation" r:id="rId3" imgW="825500" imgH="431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624" y="181308"/>
                        <a:ext cx="1568450" cy="82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768350" y="1082040"/>
            <a:ext cx="78822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答：不能。</a:t>
            </a:r>
          </a:p>
          <a:p>
            <a:r>
              <a:rPr lang="zh-CN" sz="2800" b="1" dirty="0"/>
              <a:t>        由</a:t>
            </a:r>
            <a:r>
              <a:rPr lang="en-US" altLang="zh-CN" sz="2800" b="1" dirty="0"/>
              <a:t>Abel</a:t>
            </a:r>
            <a:r>
              <a:rPr lang="zh-CN" altLang="en-US" sz="2800" b="1" dirty="0"/>
              <a:t>定理，若</a:t>
            </a:r>
            <a:r>
              <a:rPr lang="en-US" altLang="zh-CN" sz="2800" b="1" dirty="0"/>
              <a:t>z=0</a:t>
            </a:r>
            <a:r>
              <a:rPr lang="zh-CN" altLang="en-US" sz="2800" b="1" dirty="0"/>
              <a:t>收敛，则在               的圆域内收敛。故不可能在</a:t>
            </a:r>
            <a:r>
              <a:rPr lang="en-US" altLang="zh-CN" sz="2800" b="1" dirty="0"/>
              <a:t>z=3</a:t>
            </a:r>
            <a:r>
              <a:rPr lang="zh-CN" altLang="en-US" sz="2800" b="1" dirty="0"/>
              <a:t>处发散。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262834" y="1473533"/>
          <a:ext cx="115824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609600" imgH="254000" progId="Equation.DSMT4">
                  <p:embed/>
                </p:oleObj>
              </mc:Choice>
              <mc:Fallback>
                <p:oleObj name="Equation" r:id="rId5" imgW="609600" imgH="2540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834" y="1473533"/>
                        <a:ext cx="1158240" cy="484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33265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1.4</a:t>
            </a:r>
            <a:r>
              <a:rPr lang="zh-CN" altLang="en-US" sz="2800" b="1" dirty="0"/>
              <a:t>解：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" y="877896"/>
            <a:ext cx="8259944" cy="75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5411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4.7</a:t>
            </a:r>
            <a:r>
              <a:rPr lang="zh-CN" altLang="en-US" sz="2800" b="1" dirty="0"/>
              <a:t>、计算积分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066629" y="892826"/>
          <a:ext cx="1496060" cy="128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3" imgW="787400" imgH="673100" progId="Equation.DSMT4">
                  <p:embed/>
                </p:oleObj>
              </mc:Choice>
              <mc:Fallback>
                <p:oleObj name="Equation" r:id="rId3" imgW="787400" imgH="673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629" y="892826"/>
                        <a:ext cx="1496060" cy="1283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"/>
          <p:cNvSpPr txBox="1"/>
          <p:nvPr/>
        </p:nvSpPr>
        <p:spPr>
          <a:xfrm>
            <a:off x="624205" y="2176780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235075" y="2098993"/>
          <a:ext cx="7534275" cy="195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5" imgW="4533900" imgH="1168400" progId="Equation.DSMT4">
                  <p:embed/>
                </p:oleObj>
              </mc:Choice>
              <mc:Fallback>
                <p:oleObj name="Equation" r:id="rId5" imgW="4533900" imgH="11684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098993"/>
                        <a:ext cx="7534275" cy="1950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"/>
          <p:cNvSpPr txBox="1"/>
          <p:nvPr/>
        </p:nvSpPr>
        <p:spPr>
          <a:xfrm>
            <a:off x="767715" y="4168775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原问题积分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06053" y="4100513"/>
          <a:ext cx="407416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7" imgW="2451100" imgH="393700" progId="Equation.DSMT4">
                  <p:embed/>
                </p:oleObj>
              </mc:Choice>
              <mc:Fallback>
                <p:oleObj name="Equation" r:id="rId7" imgW="24511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053" y="4100513"/>
                        <a:ext cx="407416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286760" y="1057275"/>
          <a:ext cx="1984375" cy="10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9" imgW="2002790" imgH="1040765" progId="Equation.DSMT4">
                  <p:embed/>
                </p:oleObj>
              </mc:Choice>
              <mc:Fallback>
                <p:oleObj name="Equation" r:id="rId9" imgW="2002790" imgH="10407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760" y="1057275"/>
                        <a:ext cx="1984375" cy="1042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24352" y="4877134"/>
          <a:ext cx="6683375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1" imgW="3517265" imgH="393700" progId="Equation.DSMT4">
                  <p:embed/>
                </p:oleObj>
              </mc:Choice>
              <mc:Fallback>
                <p:oleObj name="Equation" r:id="rId11" imgW="3517265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52" y="4877134"/>
                        <a:ext cx="6683375" cy="751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"/>
          <p:cNvSpPr txBox="1"/>
          <p:nvPr/>
        </p:nvSpPr>
        <p:spPr>
          <a:xfrm>
            <a:off x="767715" y="5775960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原问题积分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744153" y="5845493"/>
          <a:ext cx="335661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3" imgW="2019300" imgH="228600" progId="Equation.DSMT4">
                  <p:embed/>
                </p:oleObj>
              </mc:Choice>
              <mc:Fallback>
                <p:oleObj name="Equation" r:id="rId13" imgW="2019300" imgH="2286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153" y="5845493"/>
                        <a:ext cx="3356610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101080" y="1009650"/>
          <a:ext cx="212788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5" imgW="1117600" imgH="545465" progId="Equation.DSMT4">
                  <p:embed/>
                </p:oleObj>
              </mc:Choice>
              <mc:Fallback>
                <p:oleObj name="Equation" r:id="rId15" imgW="1117600" imgH="5454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080" y="1009650"/>
                        <a:ext cx="2127885" cy="105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4.7</a:t>
            </a:r>
            <a:r>
              <a:rPr lang="zh-CN" altLang="en-US" sz="2800" b="1" dirty="0"/>
              <a:t>、计算积分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546735" y="1071245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304290" y="982345"/>
          <a:ext cx="565213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2641600" imgH="419100" progId="Equation.DSMT4">
                  <p:embed/>
                </p:oleObj>
              </mc:Choice>
              <mc:Fallback>
                <p:oleObj name="Equation" r:id="rId3" imgW="2641600" imgH="419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90" y="982345"/>
                        <a:ext cx="5652135" cy="90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"/>
          <p:cNvSpPr txBox="1"/>
          <p:nvPr/>
        </p:nvSpPr>
        <p:spPr>
          <a:xfrm>
            <a:off x="695960" y="2292985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原问题积分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554605" y="2153920"/>
          <a:ext cx="475869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2247900" imgH="393700" progId="Equation.DSMT4">
                  <p:embed/>
                </p:oleObj>
              </mc:Choice>
              <mc:Fallback>
                <p:oleObj name="Equation" r:id="rId5" imgW="22479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605" y="2153920"/>
                        <a:ext cx="4758690" cy="836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4.8</a:t>
            </a:r>
            <a:r>
              <a:rPr lang="zh-CN" altLang="en-US" sz="2800" b="1" dirty="0"/>
              <a:t>、将                    展开为泰勒级数，并求收敛半径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482600" y="1172210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300163" y="1043940"/>
          <a:ext cx="14414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673100" imgH="444500" progId="Equation.DSMT4">
                  <p:embed/>
                </p:oleObj>
              </mc:Choice>
              <mc:Fallback>
                <p:oleObj name="Equation" r:id="rId3" imgW="6731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043940"/>
                        <a:ext cx="14414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1514793" y="142875"/>
          <a:ext cx="1630680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5" imgW="762000" imgH="419100" progId="Equation.DSMT4">
                  <p:embed/>
                </p:oleObj>
              </mc:Choice>
              <mc:Fallback>
                <p:oleObj name="Equation" r:id="rId5" imgW="762000" imgH="419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93" y="142875"/>
                        <a:ext cx="1630680" cy="90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87375" y="2282508"/>
          <a:ext cx="8136255" cy="180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7" imgW="3797300" imgH="838200" progId="Equation.DSMT4">
                  <p:embed/>
                </p:oleObj>
              </mc:Choice>
              <mc:Fallback>
                <p:oleObj name="Equation" r:id="rId7" imgW="3797300" imgH="838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282508"/>
                        <a:ext cx="8136255" cy="180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669983" y="1057593"/>
          <a:ext cx="263525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9" imgW="1231265" imgH="431800" progId="Equation.DSMT4">
                  <p:embed/>
                </p:oleObj>
              </mc:Choice>
              <mc:Fallback>
                <p:oleObj name="Equation" r:id="rId9" imgW="1231265" imgH="431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983" y="1057593"/>
                        <a:ext cx="2635250" cy="92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4.10</a:t>
            </a:r>
            <a:r>
              <a:rPr lang="zh-CN" altLang="en-US" sz="2800" b="1" dirty="0"/>
              <a:t>、将                                 在指定区域内展开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482600" y="1388745"/>
            <a:ext cx="260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  <a:r>
              <a:rPr lang="en-US" altLang="zh-CN" sz="2800" b="1" dirty="0"/>
              <a:t>(1)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779588" y="1376363"/>
          <a:ext cx="105918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393700" imgH="254000" progId="Equation.DSMT4">
                  <p:embed/>
                </p:oleObj>
              </mc:Choice>
              <mc:Fallback>
                <p:oleObj name="Equation" r:id="rId3" imgW="393700" imgH="2540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376363"/>
                        <a:ext cx="105918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1640523" y="142875"/>
          <a:ext cx="2691130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1257300" imgH="419100" progId="Equation.DSMT4">
                  <p:embed/>
                </p:oleObj>
              </mc:Choice>
              <mc:Fallback>
                <p:oleObj name="Equation" r:id="rId5" imgW="1257300" imgH="419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523" y="142875"/>
                        <a:ext cx="2691130" cy="90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875665" y="1994218"/>
          <a:ext cx="7559675" cy="229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3530600" imgH="1066800" progId="Equation.DSMT4">
                  <p:embed/>
                </p:oleObj>
              </mc:Choice>
              <mc:Fallback>
                <p:oleObj name="Equation" r:id="rId7" imgW="3530600" imgH="1066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65" y="1994218"/>
                        <a:ext cx="7559675" cy="2293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983615" y="4197668"/>
          <a:ext cx="160591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9" imgW="596900" imgH="254000" progId="Equation.DSMT4">
                  <p:embed/>
                </p:oleObj>
              </mc:Choice>
              <mc:Fallback>
                <p:oleObj name="Equation" r:id="rId9" imgW="596900" imgH="2540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15" y="4197668"/>
                        <a:ext cx="160591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983615" y="4711065"/>
          <a:ext cx="7684135" cy="214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11" imgW="3834765" imgH="1066800" progId="Equation.DSMT4">
                  <p:embed/>
                </p:oleObj>
              </mc:Choice>
              <mc:Fallback>
                <p:oleObj name="Equation" r:id="rId11" imgW="3834765" imgH="10668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15" y="4711065"/>
                        <a:ext cx="7684135" cy="214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4.14</a:t>
            </a:r>
            <a:r>
              <a:rPr lang="zh-CN" altLang="en-US" sz="2800" b="1" dirty="0"/>
              <a:t>、设                           求积分 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482600" y="1388745"/>
            <a:ext cx="260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  <a:endParaRPr lang="en-US" altLang="zh-CN" sz="2800" b="1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1723073" y="238443"/>
          <a:ext cx="2095500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977900" imgH="330200" progId="Equation.DSMT4">
                  <p:embed/>
                </p:oleObj>
              </mc:Choice>
              <mc:Fallback>
                <p:oleObj name="Equation" r:id="rId3" imgW="977900" imgH="330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073" y="238443"/>
                        <a:ext cx="2095500" cy="70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068399" y="193691"/>
          <a:ext cx="127889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399" y="193691"/>
                        <a:ext cx="1278890" cy="89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3469" y="1296686"/>
          <a:ext cx="388493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7" imgW="2044700" imgH="469900" progId="Equation.DSMT4">
                  <p:embed/>
                </p:oleObj>
              </mc:Choice>
              <mc:Fallback>
                <p:oleObj name="Equation" r:id="rId7" imgW="20447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69" y="1296686"/>
                        <a:ext cx="3884930" cy="89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83323" y="2193291"/>
          <a:ext cx="2667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9" imgW="1244600" imgH="444500" progId="Equation.DSMT4">
                  <p:embed/>
                </p:oleObj>
              </mc:Choice>
              <mc:Fallback>
                <p:oleObj name="Equation" r:id="rId9" imgW="1244600" imgH="4445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323" y="2193291"/>
                        <a:ext cx="2667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2"/>
          <p:cNvSpPr txBox="1"/>
          <p:nvPr/>
        </p:nvSpPr>
        <p:spPr>
          <a:xfrm>
            <a:off x="1111885" y="3168015"/>
            <a:ext cx="752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可知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18030" y="3168016"/>
          <a:ext cx="310324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1" imgW="1447800" imgH="292100" progId="Equation.DSMT4">
                  <p:embed/>
                </p:oleObj>
              </mc:Choice>
              <mc:Fallback>
                <p:oleObj name="Equation" r:id="rId11" imgW="1447800" imgH="2921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030" y="3168016"/>
                        <a:ext cx="3103245" cy="628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4.15</a:t>
            </a:r>
            <a:r>
              <a:rPr lang="zh-CN" altLang="en-US" sz="2800" b="1" dirty="0"/>
              <a:t>、求积分 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505460" y="2012315"/>
            <a:ext cx="260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  <a:endParaRPr lang="en-US" altLang="zh-CN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8084" y="854726"/>
          <a:ext cx="214757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3" imgW="1130300" imgH="469900" progId="Equation.DSMT4">
                  <p:embed/>
                </p:oleObj>
              </mc:Choice>
              <mc:Fallback>
                <p:oleObj name="Equation" r:id="rId3" imgW="1130300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084" y="854726"/>
                        <a:ext cx="2147570" cy="89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77754" y="1872631"/>
          <a:ext cx="5911850" cy="140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5" imgW="3111500" imgH="736600" progId="Equation.DSMT4">
                  <p:embed/>
                </p:oleObj>
              </mc:Choice>
              <mc:Fallback>
                <p:oleObj name="Equation" r:id="rId5" imgW="3111500" imgH="7366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754" y="1872631"/>
                        <a:ext cx="5911850" cy="1405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82854" y="733441"/>
          <a:ext cx="1544320" cy="11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7" imgW="812800" imgH="596900" progId="Equation.DSMT4">
                  <p:embed/>
                </p:oleObj>
              </mc:Choice>
              <mc:Fallback>
                <p:oleObj name="Equation" r:id="rId7" imgW="812800" imgH="596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854" y="733441"/>
                        <a:ext cx="1544320" cy="1139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177925" y="3373120"/>
          <a:ext cx="79692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9" imgW="4572000" imgH="862965" progId="Equation.DSMT4">
                  <p:embed/>
                </p:oleObj>
              </mc:Choice>
              <mc:Fallback>
                <p:oleObj name="Equation" r:id="rId9" imgW="4572000" imgH="8629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373120"/>
                        <a:ext cx="79692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"/>
          <p:cNvSpPr txBox="1"/>
          <p:nvPr/>
        </p:nvSpPr>
        <p:spPr>
          <a:xfrm>
            <a:off x="1523365" y="6055360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原问题积分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425825" y="6125210"/>
          <a:ext cx="2749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11" imgW="1155700" imgH="228600" progId="Equation.DSMT4">
                  <p:embed/>
                </p:oleObj>
              </mc:Choice>
              <mc:Fallback>
                <p:oleObj name="Equation" r:id="rId11" imgW="1155700" imgH="2286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6125210"/>
                        <a:ext cx="27495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01544" y="830913"/>
          <a:ext cx="1496060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3" imgW="787400" imgH="495300" progId="Equation.DSMT4">
                  <p:embed/>
                </p:oleObj>
              </mc:Choice>
              <mc:Fallback>
                <p:oleObj name="Equation" r:id="rId13" imgW="787400" imgH="4953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544" y="830913"/>
                        <a:ext cx="1496060" cy="94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177608" y="5605463"/>
          <a:ext cx="35941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15" imgW="215900" imgH="203200" progId="Equation.DSMT4">
                  <p:embed/>
                </p:oleObj>
              </mc:Choice>
              <mc:Fallback>
                <p:oleObj name="Equation" r:id="rId15" imgW="215900" imgH="203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608" y="5605463"/>
                        <a:ext cx="35941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2"/>
          <p:cNvSpPr txBox="1"/>
          <p:nvPr/>
        </p:nvSpPr>
        <p:spPr>
          <a:xfrm>
            <a:off x="1626235" y="5514975"/>
            <a:ext cx="546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由（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）小题可知，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-1</a:t>
            </a:r>
            <a:r>
              <a:rPr lang="en-US" altLang="zh-CN" sz="2800" b="1" dirty="0">
                <a:sym typeface="+mn-ea"/>
              </a:rPr>
              <a:t>=-1</a:t>
            </a:r>
            <a:endParaRPr lang="en-US" altLang="zh-CN" sz="2800" b="1" baseline="-25000" dirty="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" y="332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4.16</a:t>
            </a:r>
            <a:r>
              <a:rPr lang="zh-CN" altLang="en-US" sz="2800" b="1" dirty="0"/>
              <a:t>、求积分 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576580" y="1256665"/>
            <a:ext cx="260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</a:t>
            </a:r>
            <a:endParaRPr lang="en-US" altLang="zh-CN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28386" y="145431"/>
          <a:ext cx="1640205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862965" imgH="469900" progId="Equation.DSMT4">
                  <p:embed/>
                </p:oleObj>
              </mc:Choice>
              <mc:Fallback>
                <p:oleObj name="Equation" r:id="rId3" imgW="862965" imgH="4699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386" y="145431"/>
                        <a:ext cx="1640205" cy="89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/>
          <p:nvPr/>
        </p:nvGraphicFramePr>
        <p:xfrm>
          <a:off x="1248410" y="1042035"/>
          <a:ext cx="2452370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r:id="rId5" imgW="1257300" imgH="444500" progId="Equation.DSMT4">
                  <p:embed/>
                </p:oleObj>
              </mc:Choice>
              <mc:Fallback>
                <p:oleObj r:id="rId5" imgW="1257300" imgH="444500" progId="Equation.DSMT4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410" y="1042035"/>
                        <a:ext cx="2452370" cy="83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2"/>
          <p:cNvSpPr txBox="1"/>
          <p:nvPr/>
        </p:nvSpPr>
        <p:spPr>
          <a:xfrm>
            <a:off x="680085" y="3017520"/>
            <a:ext cx="250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当</a:t>
            </a:r>
            <a:r>
              <a:rPr lang="en-US" altLang="zh-CN" sz="2800" b="1" dirty="0"/>
              <a:t>n=1</a:t>
            </a:r>
            <a:r>
              <a:rPr lang="zh-CN" altLang="en-US" sz="2800" b="1" dirty="0"/>
              <a:t>时， </a:t>
            </a:r>
          </a:p>
        </p:txBody>
      </p:sp>
      <p:graphicFrame>
        <p:nvGraphicFramePr>
          <p:cNvPr id="38" name="对象 37"/>
          <p:cNvGraphicFramePr/>
          <p:nvPr/>
        </p:nvGraphicFramePr>
        <p:xfrm>
          <a:off x="2286318" y="3054985"/>
          <a:ext cx="331470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r:id="rId7" imgW="1600200" imgH="228600" progId="Equation.DSMT4">
                  <p:embed/>
                </p:oleObj>
              </mc:Choice>
              <mc:Fallback>
                <p:oleObj r:id="rId7" imgW="1600200" imgH="228600" progId="Equation.DSMT4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318" y="3054985"/>
                        <a:ext cx="331470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/>
          <p:nvPr/>
        </p:nvGraphicFramePr>
        <p:xfrm>
          <a:off x="1239520" y="1960880"/>
          <a:ext cx="7122795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r:id="rId9" imgW="3657600" imgH="444500" progId="Equation.DSMT4">
                  <p:embed/>
                </p:oleObj>
              </mc:Choice>
              <mc:Fallback>
                <p:oleObj r:id="rId9" imgW="3657600" imgH="444500" progId="Equation.DSMT4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9520" y="1960880"/>
                        <a:ext cx="7122795" cy="95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2"/>
          <p:cNvSpPr txBox="1"/>
          <p:nvPr/>
        </p:nvSpPr>
        <p:spPr>
          <a:xfrm>
            <a:off x="680085" y="3634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当</a:t>
            </a:r>
            <a:r>
              <a:rPr lang="en-US" altLang="zh-CN" sz="2800" b="1" dirty="0"/>
              <a:t>n&gt;1</a:t>
            </a:r>
            <a:r>
              <a:rPr lang="zh-CN" altLang="en-US" sz="2800" b="1" dirty="0"/>
              <a:t>时， </a:t>
            </a:r>
          </a:p>
        </p:txBody>
      </p:sp>
      <p:graphicFrame>
        <p:nvGraphicFramePr>
          <p:cNvPr id="43" name="对象 42"/>
          <p:cNvGraphicFramePr/>
          <p:nvPr/>
        </p:nvGraphicFramePr>
        <p:xfrm>
          <a:off x="2256156" y="3706495"/>
          <a:ext cx="307911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r:id="rId11" imgW="1485900" imgH="228600" progId="Equation.DSMT4">
                  <p:embed/>
                </p:oleObj>
              </mc:Choice>
              <mc:Fallback>
                <p:oleObj r:id="rId11" imgW="1485900" imgH="228600" progId="Equation.DSMT4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6156" y="3706495"/>
                        <a:ext cx="307911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0696" y="2921168"/>
            <a:ext cx="24784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第五章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547"/>
          <a:stretch>
            <a:fillRect/>
          </a:stretch>
        </p:blipFill>
        <p:spPr>
          <a:xfrm>
            <a:off x="0" y="723900"/>
            <a:ext cx="910526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" y="368935"/>
            <a:ext cx="8804275" cy="2082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" y="2451100"/>
            <a:ext cx="785812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39361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1.6 </a:t>
            </a:r>
            <a:r>
              <a:rPr lang="zh-CN" altLang="en-US" sz="2800" b="1" dirty="0"/>
              <a:t>证明：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3897" y="196967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由共轭复数的特性知：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88024" y="1969676"/>
          <a:ext cx="119376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3" imgW="14325600" imgH="6705600" progId="Equation.DSMT4">
                  <p:embed/>
                </p:oleObj>
              </mc:Choice>
              <mc:Fallback>
                <p:oleObj name="Equation" r:id="rId3" imgW="14325600" imgH="6705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1969676"/>
                        <a:ext cx="1193760" cy="55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3896" y="254574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由题意，若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73648" y="2586360"/>
          <a:ext cx="492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5" imgW="59131200" imgH="5791200" progId="Equation.DSMT4">
                  <p:embed/>
                </p:oleObj>
              </mc:Choice>
              <mc:Fallback>
                <p:oleObj name="Equation" r:id="rId5" imgW="59131200" imgH="5791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3648" y="2586360"/>
                        <a:ext cx="4927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59632" y="31026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70376" y="3158529"/>
          <a:ext cx="5207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7" imgW="62484000" imgH="19202400" progId="Equation.DSMT4">
                  <p:embed/>
                </p:oleObj>
              </mc:Choice>
              <mc:Fallback>
                <p:oleObj name="Equation" r:id="rId7" imgW="62484000" imgH="192024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0376" y="3158529"/>
                        <a:ext cx="5207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03339" y="49940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04974" y="4994012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9" imgW="41757600" imgH="5791200" progId="Equation.DSMT4">
                  <p:embed/>
                </p:oleObj>
              </mc:Choice>
              <mc:Fallback>
                <p:oleObj name="Equation" r:id="rId9" imgW="41757600" imgH="5791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74" y="4994012"/>
                        <a:ext cx="347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" y="331118"/>
            <a:ext cx="84201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271145"/>
            <a:ext cx="8745220" cy="3267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215" y="380492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5.7</a:t>
            </a:r>
            <a:r>
              <a:rPr lang="zh-CN" altLang="en-US" sz="2800" b="1" dirty="0"/>
              <a:t>、求积分 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219961" y="3710623"/>
          <a:ext cx="179641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4" imgW="838200" imgH="330200" progId="Equation.DSMT4">
                  <p:embed/>
                </p:oleObj>
              </mc:Choice>
              <mc:Fallback>
                <p:oleObj name="Equation" r:id="rId4" imgW="838200" imgH="330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61" y="3710623"/>
                        <a:ext cx="1796415" cy="70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65100" y="4492625"/>
            <a:ext cx="3851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解：令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22071" y="4352291"/>
          <a:ext cx="245046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6" imgW="1143000" imgH="393700" progId="Equation.DSMT4">
                  <p:embed/>
                </p:oleObj>
              </mc:Choice>
              <mc:Fallback>
                <p:oleObj name="Equation" r:id="rId6" imgW="11430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071" y="4352291"/>
                        <a:ext cx="2450465" cy="84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73761" y="5198428"/>
          <a:ext cx="397446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8" imgW="1854200" imgH="508000" progId="Equation.DSMT4">
                  <p:embed/>
                </p:oleObj>
              </mc:Choice>
              <mc:Fallback>
                <p:oleObj name="Equation" r:id="rId8" imgW="1854200" imgH="5080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1" y="5198428"/>
                        <a:ext cx="397446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68910"/>
            <a:ext cx="8417560" cy="65195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329565"/>
            <a:ext cx="8812530" cy="57619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" y="113665"/>
            <a:ext cx="8831580" cy="64522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0"/>
            <a:ext cx="8634730" cy="1937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" y="2045970"/>
            <a:ext cx="869442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98425"/>
            <a:ext cx="8709660" cy="67595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75" y="306705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5.17</a:t>
            </a:r>
            <a:r>
              <a:rPr lang="zh-CN" altLang="en-US" sz="2800" b="1" dirty="0"/>
              <a:t>、求积分 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350771" y="156845"/>
          <a:ext cx="209613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3" imgW="977900" imgH="393700" progId="Equation.DSMT4">
                  <p:embed/>
                </p:oleObj>
              </mc:Choice>
              <mc:Fallback>
                <p:oleObj name="Equation" r:id="rId3" imgW="9779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71" y="156845"/>
                        <a:ext cx="2096135" cy="84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2"/>
          <p:cNvSpPr txBox="1"/>
          <p:nvPr/>
        </p:nvSpPr>
        <p:spPr>
          <a:xfrm>
            <a:off x="168275" y="122174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解：令                       ，知函数包括四个奇点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10059" y="1263968"/>
          <a:ext cx="130683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5" imgW="609600" imgH="203200" progId="Equation.DSMT4">
                  <p:embed/>
                </p:oleObj>
              </mc:Choice>
              <mc:Fallback>
                <p:oleObj name="Equation" r:id="rId5" imgW="609600" imgH="2032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059" y="1263968"/>
                        <a:ext cx="1306830" cy="43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56996" y="1071245"/>
          <a:ext cx="176974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7" imgW="825500" imgH="393700" progId="Equation.DSMT4">
                  <p:embed/>
                </p:oleObj>
              </mc:Choice>
              <mc:Fallback>
                <p:oleObj name="Equation" r:id="rId7" imgW="8255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996" y="1071245"/>
                        <a:ext cx="1769745" cy="84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388" y="2010728"/>
          <a:ext cx="9038590" cy="185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9" imgW="4216400" imgH="862965" progId="Equation.DSMT4">
                  <p:embed/>
                </p:oleObj>
              </mc:Choice>
              <mc:Fallback>
                <p:oleObj name="Equation" r:id="rId9" imgW="4216400" imgH="862965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2010728"/>
                        <a:ext cx="9038590" cy="185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0" y="3866516"/>
          <a:ext cx="356679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11" imgW="1663700" imgH="393700" progId="Equation.DSMT4">
                  <p:embed/>
                </p:oleObj>
              </mc:Choice>
              <mc:Fallback>
                <p:oleObj name="Equation" r:id="rId11" imgW="16637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6516"/>
                        <a:ext cx="356679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75" y="306705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5.18</a:t>
            </a:r>
            <a:r>
              <a:rPr lang="zh-CN" altLang="en-US" sz="2800" b="1" dirty="0"/>
              <a:t>、求积分 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349183" y="156845"/>
          <a:ext cx="310388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2" name="Equation" r:id="rId3" imgW="1447800" imgH="393700" progId="Equation.DSMT4">
                  <p:embed/>
                </p:oleObj>
              </mc:Choice>
              <mc:Fallback>
                <p:oleObj name="Equation" r:id="rId3" imgW="1447800" imgH="3937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83" y="156845"/>
                        <a:ext cx="3103880" cy="84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9" name="Object 459"/>
          <p:cNvGraphicFramePr/>
          <p:nvPr/>
        </p:nvGraphicFramePr>
        <p:xfrm>
          <a:off x="2446338" y="1785620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3" name="Equation" r:id="rId5" imgW="1536065" imgH="444500" progId="Equation.DSMT4">
                  <p:embed/>
                </p:oleObj>
              </mc:Choice>
              <mc:Fallback>
                <p:oleObj name="Equation" r:id="rId5" imgW="1536065" imgH="444500" progId="Equation.DSMT4">
                  <p:embed/>
                  <p:pic>
                    <p:nvPicPr>
                      <p:cNvPr id="0" name="图片 7506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785620"/>
                        <a:ext cx="307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0" name="Object 460"/>
          <p:cNvGraphicFramePr/>
          <p:nvPr/>
        </p:nvGraphicFramePr>
        <p:xfrm>
          <a:off x="1343025" y="4284345"/>
          <a:ext cx="2690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4" name="Equation" r:id="rId7" imgW="1346200" imgH="419100" progId="Equation.DSMT4">
                  <p:embed/>
                </p:oleObj>
              </mc:Choice>
              <mc:Fallback>
                <p:oleObj name="Equation" r:id="rId7" imgW="1346200" imgH="419100" progId="Equation.DSMT4">
                  <p:embed/>
                  <p:pic>
                    <p:nvPicPr>
                      <p:cNvPr id="0" name="图片 7506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284345"/>
                        <a:ext cx="2690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212725" y="1306195"/>
            <a:ext cx="87630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600" b="1">
                <a:ea typeface="楷体" panose="02010609060101010101" pitchFamily="49" charset="-122"/>
              </a:rPr>
              <a:t>解：满足类型三条件要求，故</a:t>
            </a: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839788" y="2817495"/>
            <a:ext cx="8243887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上半平面</a:t>
            </a: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</a:rPr>
              <a:t>内，</a:t>
            </a:r>
            <a:r>
              <a:rPr lang="en-US" altLang="zh-CN" sz="2600" b="1" i="1">
                <a:latin typeface="Times New Roman" panose="02020603050405020304" pitchFamily="18" charset="0"/>
                <a:ea typeface="楷体" panose="02010609060101010101" pitchFamily="49" charset="-122"/>
              </a:rPr>
              <a:t>z=ia</a:t>
            </a: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</a:rPr>
              <a:t>为一阶极点。</a:t>
            </a:r>
          </a:p>
        </p:txBody>
      </p:sp>
      <p:graphicFrame>
        <p:nvGraphicFramePr>
          <p:cNvPr id="475153" name="Object 461"/>
          <p:cNvGraphicFramePr/>
          <p:nvPr/>
        </p:nvGraphicFramePr>
        <p:xfrm>
          <a:off x="1271588" y="3322320"/>
          <a:ext cx="4087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5" name="Equation" r:id="rId9" imgW="2044700" imgH="482600" progId="Equation.DSMT4">
                  <p:embed/>
                </p:oleObj>
              </mc:Choice>
              <mc:Fallback>
                <p:oleObj name="Equation" r:id="rId9" imgW="2044700" imgH="482600" progId="Equation.DSMT4">
                  <p:embed/>
                  <p:pic>
                    <p:nvPicPr>
                      <p:cNvPr id="0" name="图片 7506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322320"/>
                        <a:ext cx="40878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4" name="Object 462"/>
          <p:cNvGraphicFramePr/>
          <p:nvPr/>
        </p:nvGraphicFramePr>
        <p:xfrm>
          <a:off x="5375275" y="3322320"/>
          <a:ext cx="2741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6" name="Equation" r:id="rId11" imgW="1371600" imgH="482600" progId="Equation.DSMT4">
                  <p:embed/>
                </p:oleObj>
              </mc:Choice>
              <mc:Fallback>
                <p:oleObj name="Equation" r:id="rId11" imgW="1371600" imgH="482600" progId="Equation.DSMT4">
                  <p:embed/>
                  <p:pic>
                    <p:nvPicPr>
                      <p:cNvPr id="0" name="图片 75062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322320"/>
                        <a:ext cx="2741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1" grpId="0"/>
      <p:bldP spid="4751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75" y="306705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5.19</a:t>
            </a:r>
            <a:r>
              <a:rPr lang="zh-CN" altLang="en-US" sz="2800" b="1" dirty="0"/>
              <a:t>、求积分 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329181" y="147003"/>
          <a:ext cx="343090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5" name="Equation" r:id="rId3" imgW="1600200" imgH="508000" progId="Equation.DSMT4">
                  <p:embed/>
                </p:oleObj>
              </mc:Choice>
              <mc:Fallback>
                <p:oleObj name="Equation" r:id="rId3" imgW="1600200" imgH="508000" progId="Equation.DSMT4">
                  <p:embed/>
                  <p:pic>
                    <p:nvPicPr>
                      <p:cNvPr id="0" name="图片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181" y="147003"/>
                        <a:ext cx="343090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168275" y="1095375"/>
            <a:ext cx="87630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600" b="1">
                <a:ea typeface="楷体" panose="02010609060101010101" pitchFamily="49" charset="-122"/>
              </a:rPr>
              <a:t>解：满足类型三条件要求，故</a:t>
            </a:r>
          </a:p>
        </p:txBody>
      </p:sp>
      <p:graphicFrame>
        <p:nvGraphicFramePr>
          <p:cNvPr id="476176" name="Object 537"/>
          <p:cNvGraphicFramePr/>
          <p:nvPr/>
        </p:nvGraphicFramePr>
        <p:xfrm>
          <a:off x="2090103" y="1559243"/>
          <a:ext cx="39862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6" name="Equation" r:id="rId5" imgW="1993900" imgH="495300" progId="Equation.DSMT4">
                  <p:embed/>
                </p:oleObj>
              </mc:Choice>
              <mc:Fallback>
                <p:oleObj name="Equation" r:id="rId5" imgW="1993900" imgH="495300" progId="Equation.DSMT4">
                  <p:embed/>
                  <p:pic>
                    <p:nvPicPr>
                      <p:cNvPr id="0" name="图片 75164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103" y="1559243"/>
                        <a:ext cx="398621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795338" y="2651125"/>
            <a:ext cx="8243887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</a:rPr>
              <a:t>在上半平面内，</a:t>
            </a:r>
            <a:r>
              <a:rPr lang="en-US" altLang="zh-CN" sz="2600" b="1" i="1">
                <a:latin typeface="Times New Roman" panose="02020603050405020304" pitchFamily="18" charset="0"/>
                <a:ea typeface="楷体" panose="02010609060101010101" pitchFamily="49" charset="-122"/>
              </a:rPr>
              <a:t>z=ia</a:t>
            </a:r>
            <a:r>
              <a:rPr lang="zh-CN" altLang="en-US" sz="2600" b="1">
                <a:latin typeface="Times New Roman" panose="02020603050405020304" pitchFamily="18" charset="0"/>
                <a:ea typeface="楷体" panose="02010609060101010101" pitchFamily="49" charset="-122"/>
              </a:rPr>
              <a:t>为二阶极点。</a:t>
            </a:r>
          </a:p>
        </p:txBody>
      </p:sp>
      <p:graphicFrame>
        <p:nvGraphicFramePr>
          <p:cNvPr id="476179" name="Object 538"/>
          <p:cNvGraphicFramePr/>
          <p:nvPr/>
        </p:nvGraphicFramePr>
        <p:xfrm>
          <a:off x="146050" y="3009900"/>
          <a:ext cx="521335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7" name="Equation" r:id="rId7" imgW="2603500" imgH="635000" progId="Equation.DSMT4">
                  <p:embed/>
                </p:oleObj>
              </mc:Choice>
              <mc:Fallback>
                <p:oleObj name="Equation" r:id="rId7" imgW="2603500" imgH="635000" progId="Equation.DSMT4">
                  <p:embed/>
                  <p:pic>
                    <p:nvPicPr>
                      <p:cNvPr id="0" name="图片 75164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3009900"/>
                        <a:ext cx="5213350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1" name="Object 539"/>
          <p:cNvGraphicFramePr/>
          <p:nvPr/>
        </p:nvGraphicFramePr>
        <p:xfrm>
          <a:off x="5330825" y="3298825"/>
          <a:ext cx="28479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8" name="Equation" r:id="rId9" imgW="1422400" imgH="419100" progId="Equation.DSMT4">
                  <p:embed/>
                </p:oleObj>
              </mc:Choice>
              <mc:Fallback>
                <p:oleObj name="Equation" r:id="rId9" imgW="1422400" imgH="419100" progId="Equation.DSMT4">
                  <p:embed/>
                  <p:pic>
                    <p:nvPicPr>
                      <p:cNvPr id="0" name="图片 75164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298825"/>
                        <a:ext cx="28479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4" name="Object 535"/>
          <p:cNvGraphicFramePr/>
          <p:nvPr/>
        </p:nvGraphicFramePr>
        <p:xfrm>
          <a:off x="1362075" y="4135755"/>
          <a:ext cx="5568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9" name="Equation" r:id="rId11" imgW="2781300" imgH="444500" progId="Equation.DSMT4">
                  <p:embed/>
                </p:oleObj>
              </mc:Choice>
              <mc:Fallback>
                <p:oleObj name="Equation" r:id="rId11" imgW="2781300" imgH="444500" progId="Equation.DSMT4">
                  <p:embed/>
                  <p:pic>
                    <p:nvPicPr>
                      <p:cNvPr id="0" name="图片 75164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135755"/>
                        <a:ext cx="55689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4" name="Object 378"/>
          <p:cNvGraphicFramePr/>
          <p:nvPr/>
        </p:nvGraphicFramePr>
        <p:xfrm>
          <a:off x="1126808" y="5875338"/>
          <a:ext cx="494919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20" name="Equation" r:id="rId13" imgW="2463165" imgH="431800" progId="Equation.DSMT4">
                  <p:embed/>
                </p:oleObj>
              </mc:Choice>
              <mc:Fallback>
                <p:oleObj name="Equation" r:id="rId13" imgW="2463165" imgH="431800" progId="Equation.DSMT4">
                  <p:embed/>
                  <p:pic>
                    <p:nvPicPr>
                      <p:cNvPr id="0" name="图片 75266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808" y="5875338"/>
                        <a:ext cx="494919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379"/>
          <p:cNvGraphicFramePr/>
          <p:nvPr/>
        </p:nvGraphicFramePr>
        <p:xfrm>
          <a:off x="1387793" y="5024755"/>
          <a:ext cx="539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21" name="Equation" r:id="rId15" imgW="2692400" imgH="393700" progId="Equation.DSMT4">
                  <p:embed/>
                </p:oleObj>
              </mc:Choice>
              <mc:Fallback>
                <p:oleObj name="Equation" r:id="rId15" imgW="2692400" imgH="393700" progId="Equation.DSMT4">
                  <p:embed/>
                  <p:pic>
                    <p:nvPicPr>
                      <p:cNvPr id="0" name="图片 75266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793" y="5024755"/>
                        <a:ext cx="5391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9" grpId="0"/>
      <p:bldP spid="476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1239664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1.9 </a:t>
            </a:r>
            <a:r>
              <a:rPr lang="zh-CN" altLang="en-US" sz="2800" b="1" dirty="0"/>
              <a:t>解：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606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二次项定理：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31640" y="1815728"/>
          <a:ext cx="594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71323200" imgH="7315200" progId="Equation.DSMT4">
                  <p:embed/>
                </p:oleObj>
              </mc:Choice>
              <mc:Fallback>
                <p:oleObj name="Equation" r:id="rId3" imgW="71323200" imgH="7315200" progId="Equation.DSMT4">
                  <p:embed/>
                  <p:pic>
                    <p:nvPicPr>
                      <p:cNvPr id="0" name="图片 4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815728"/>
                        <a:ext cx="5943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76056" y="783868"/>
          <a:ext cx="3995936" cy="63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6" imgW="67360800" imgH="10363200" progId="Equation.DSMT4">
                  <p:embed/>
                </p:oleObj>
              </mc:Choice>
              <mc:Fallback>
                <p:oleObj name="Equation" r:id="rId6" imgW="67360800" imgH="10363200" progId="Equation.DSMT4">
                  <p:embed/>
                  <p:pic>
                    <p:nvPicPr>
                      <p:cNvPr id="0" name="Object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783868"/>
                        <a:ext cx="3995936" cy="63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63688" y="2463800"/>
          <a:ext cx="510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8" imgW="61264800" imgH="11582400" progId="Equation.DSMT4">
                  <p:embed/>
                </p:oleObj>
              </mc:Choice>
              <mc:Fallback>
                <p:oleObj name="Equation" r:id="rId8" imgW="61264800" imgH="11582400" progId="Equation.DSMT4">
                  <p:embed/>
                  <p:pic>
                    <p:nvPicPr>
                      <p:cNvPr id="0" name="图片 41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688" y="2463800"/>
                        <a:ext cx="5105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361592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由复数相等条件，得：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18031" y="4264000"/>
          <a:ext cx="574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0" imgW="68884800" imgH="11582400" progId="Equation.DSMT4">
                  <p:embed/>
                </p:oleObj>
              </mc:Choice>
              <mc:Fallback>
                <p:oleObj name="Equation" r:id="rId10" imgW="68884800" imgH="11582400" progId="Equation.DSMT4">
                  <p:embed/>
                  <p:pic>
                    <p:nvPicPr>
                      <p:cNvPr id="0" name="图片 41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8031" y="4264000"/>
                        <a:ext cx="5740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667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1.12 </a:t>
            </a:r>
            <a:r>
              <a:rPr lang="zh-CN" altLang="en-US" sz="2800" b="1" dirty="0"/>
              <a:t>证明：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35696" y="638696"/>
          <a:ext cx="6426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3" imgW="77114400" imgH="22250400" progId="Equation.DSMT4">
                  <p:embed/>
                </p:oleObj>
              </mc:Choice>
              <mc:Fallback>
                <p:oleObj name="Equation" r:id="rId3" imgW="77114400" imgH="22250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38696"/>
                        <a:ext cx="6426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8500" y="2718296"/>
          <a:ext cx="7747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5" imgW="92964000" imgH="18897600" progId="Equation.DSMT4">
                  <p:embed/>
                </p:oleObj>
              </mc:Choice>
              <mc:Fallback>
                <p:oleObj name="Equation" r:id="rId5" imgW="92964000" imgH="18897600" progId="Equation.DSMT4">
                  <p:embed/>
                  <p:pic>
                    <p:nvPicPr>
                      <p:cNvPr id="0" name="图片 5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18296"/>
                        <a:ext cx="7747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8924" y="4302472"/>
          <a:ext cx="195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7" imgW="23469600" imgH="18897600" progId="Equation.DSMT4">
                  <p:embed/>
                </p:oleObj>
              </mc:Choice>
              <mc:Fallback>
                <p:oleObj name="Equation" r:id="rId7" imgW="23469600" imgH="18897600" progId="Equation.DSMT4">
                  <p:embed/>
                  <p:pic>
                    <p:nvPicPr>
                      <p:cNvPr id="0" name="图片 5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24" y="4302472"/>
                        <a:ext cx="1955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86732" y="4302472"/>
          <a:ext cx="4216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9" imgW="50596800" imgH="18288000" progId="Equation.DSMT4">
                  <p:embed/>
                </p:oleObj>
              </mc:Choice>
              <mc:Fallback>
                <p:oleObj name="Equation" r:id="rId9" imgW="50596800" imgH="18288000" progId="Equation.DSMT4">
                  <p:embed/>
                  <p:pic>
                    <p:nvPicPr>
                      <p:cNvPr id="0" name="图片 5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32" y="4302472"/>
                        <a:ext cx="4216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667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1.12 </a:t>
            </a:r>
            <a:r>
              <a:rPr lang="zh-CN" altLang="en-US" sz="2800" b="1" dirty="0"/>
              <a:t>证明：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8244" y="1196752"/>
          <a:ext cx="8707512" cy="279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13995200" imgH="36576000" progId="Equation.DSMT4">
                  <p:embed/>
                </p:oleObj>
              </mc:Choice>
              <mc:Fallback>
                <p:oleObj name="Equation" r:id="rId3" imgW="113995200" imgH="36576000" progId="Equation.DSMT4">
                  <p:embed/>
                  <p:pic>
                    <p:nvPicPr>
                      <p:cNvPr id="0" name="图片 6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4" y="1196752"/>
                        <a:ext cx="8707512" cy="279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6" y="476672"/>
            <a:ext cx="85058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1.15 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305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2" y="1839119"/>
            <a:ext cx="8372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8" y="2923152"/>
            <a:ext cx="82486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8" y="6334125"/>
            <a:ext cx="843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545</Words>
  <Application>Microsoft Office PowerPoint</Application>
  <PresentationFormat>全屏显示(4:3)</PresentationFormat>
  <Paragraphs>96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Arial</vt:lpstr>
      <vt:lpstr>Calibri</vt:lpstr>
      <vt:lpstr>Times New Roman</vt:lpstr>
      <vt:lpstr>Office 主题​​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Chenqike</dc:creator>
  <cp:lastModifiedBy>江 林睿</cp:lastModifiedBy>
  <cp:revision>62</cp:revision>
  <dcterms:created xsi:type="dcterms:W3CDTF">2020-11-04T07:52:00Z</dcterms:created>
  <dcterms:modified xsi:type="dcterms:W3CDTF">2021-11-19T03:14:04Z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