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7" r:id="rId18"/>
    <p:sldId id="274" r:id="rId19"/>
    <p:sldId id="276"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8" autoAdjust="0"/>
  </p:normalViewPr>
  <p:slideViewPr>
    <p:cSldViewPr snapToGrid="0" snapToObjects="1">
      <p:cViewPr varScale="1">
        <p:scale>
          <a:sx n="67" d="100"/>
          <a:sy n="67" d="100"/>
        </p:scale>
        <p:origin x="-18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5DE0A7-FB35-7E48-9B60-B12975922D5C}" type="datetimeFigureOut">
              <a:rPr lang="en-US" smtClean="0"/>
              <a:pPr/>
              <a:t>10/18/12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F7FEA-03C6-5A47-B7D3-F0DF30DB06B5}" type="slidenum">
              <a:rPr lang="en-US" smtClean="0"/>
              <a:pPr/>
              <a:t>‹#›</a:t>
            </a:fld>
            <a:endParaRPr lang="en-US" dirty="0"/>
          </a:p>
        </p:txBody>
      </p:sp>
    </p:spTree>
    <p:extLst>
      <p:ext uri="{BB962C8B-B14F-4D97-AF65-F5344CB8AC3E}">
        <p14:creationId xmlns:p14="http://schemas.microsoft.com/office/powerpoint/2010/main" val="38082851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 Sophomore.</a:t>
            </a:r>
          </a:p>
          <a:p>
            <a:endParaRPr lang="en-US" dirty="0" smtClean="0"/>
          </a:p>
          <a:p>
            <a:r>
              <a:rPr lang="en-US" dirty="0" smtClean="0"/>
              <a:t>When</a:t>
            </a:r>
            <a:r>
              <a:rPr lang="en-US" baseline="0" dirty="0" smtClean="0"/>
              <a:t> I was a freshman, coded very little ,so, I took up learning the ins and outs of everything else, this year I’ve changed that.</a:t>
            </a:r>
          </a:p>
          <a:p>
            <a:r>
              <a:rPr lang="en-US" baseline="0" dirty="0" smtClean="0"/>
              <a:t>I wanted to give people a crash course in Samantha because it’s confusing.</a:t>
            </a:r>
          </a:p>
          <a:p>
            <a:r>
              <a:rPr lang="en-US" baseline="0" dirty="0" smtClean="0"/>
              <a:t>A lot of information.</a:t>
            </a:r>
            <a:endParaRPr lang="en-US" dirty="0" smtClean="0"/>
          </a:p>
          <a:p>
            <a:endParaRPr lang="en-US" dirty="0" smtClean="0"/>
          </a:p>
          <a:p>
            <a:r>
              <a:rPr lang="en-US" dirty="0" smtClean="0"/>
              <a:t>Pitchforks</a:t>
            </a:r>
            <a:r>
              <a:rPr lang="en-US" baseline="0" dirty="0" smtClean="0"/>
              <a:t> and Torches.</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2</a:t>
            </a:fld>
            <a:endParaRPr lang="en-US"/>
          </a:p>
        </p:txBody>
      </p:sp>
    </p:spTree>
    <p:extLst>
      <p:ext uri="{BB962C8B-B14F-4D97-AF65-F5344CB8AC3E}">
        <p14:creationId xmlns:p14="http://schemas.microsoft.com/office/powerpoint/2010/main" val="277392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Formatted</a:t>
            </a:r>
            <a:r>
              <a:rPr lang="en-US" baseline="0" dirty="0" smtClean="0"/>
              <a:t> as FAT32.</a:t>
            </a:r>
          </a:p>
          <a:p>
            <a:endParaRPr lang="en-US" baseline="0" dirty="0" smtClean="0"/>
          </a:p>
          <a:p>
            <a:r>
              <a:rPr lang="en-US" baseline="0" dirty="0" smtClean="0"/>
              <a:t>You can use an ad-hoc (computer to computer) network with Samantha, but this is the most common setup.</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Disadvantages and Advantages of both.</a:t>
            </a:r>
          </a:p>
          <a:p>
            <a:endParaRPr lang="en-US" baseline="0" dirty="0" smtClean="0"/>
          </a:p>
          <a:p>
            <a:r>
              <a:rPr lang="en-US" baseline="0" dirty="0" smtClean="0"/>
              <a:t>I’m going to go through the first few methods pretty quickly, and spend a large amount of time on Samantha, and I’ll take questions whenever.</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3</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22F7FEA-03C6-5A47-B7D3-F0DF30DB06B5}" type="slidenum">
              <a:rPr lang="en-US" smtClean="0"/>
              <a:pPr/>
              <a:t>4</a:t>
            </a:fld>
            <a:endParaRPr lang="en-US"/>
          </a:p>
        </p:txBody>
      </p:sp>
    </p:spTree>
    <p:extLst>
      <p:ext uri="{BB962C8B-B14F-4D97-AF65-F5344CB8AC3E}">
        <p14:creationId xmlns:p14="http://schemas.microsoft.com/office/powerpoint/2010/main" val="174005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always</a:t>
            </a:r>
            <a:r>
              <a:rPr lang="en-US" baseline="0" dirty="0" smtClean="0"/>
              <a:t> count on USB to work, unless something major is wrong with the Robot or the Computer.</a:t>
            </a:r>
          </a:p>
          <a:p>
            <a:endParaRPr lang="en-US" baseline="0" dirty="0" smtClean="0"/>
          </a:p>
          <a:p>
            <a:r>
              <a:rPr lang="en-US" dirty="0" smtClean="0"/>
              <a:t>And</a:t>
            </a:r>
            <a:r>
              <a:rPr lang="en-US" baseline="0" dirty="0" smtClean="0"/>
              <a:t> if you can’t use USB, something is wrong.</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6</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Wired! That’s the biggest problem</a:t>
            </a:r>
            <a:r>
              <a:rPr lang="en-US" baseline="0" dirty="0" smtClean="0"/>
              <a:t> with USB and why you can’t use it at the competition.</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7</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2F7FEA-03C6-5A47-B7D3-F0DF30DB06B5}" type="slidenum">
              <a:rPr lang="en-US" smtClean="0"/>
              <a:pPr/>
              <a:t>10</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 really allowed during a competition.</a:t>
            </a:r>
            <a:endParaRPr lang="en-US" dirty="0" smtClean="0"/>
          </a:p>
          <a:p>
            <a:r>
              <a:rPr lang="en-US" dirty="0" smtClean="0"/>
              <a:t>Not every computer comes with a Bluetooth</a:t>
            </a:r>
            <a:r>
              <a:rPr lang="en-US" baseline="0" dirty="0" smtClean="0"/>
              <a:t> adapter.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Wireless, but you again</a:t>
            </a:r>
            <a:r>
              <a:rPr lang="en-US" baseline="0" dirty="0" smtClean="0"/>
              <a:t> can’t roam the halls controlling the Robot, because Bluetooth is meant for short range wireless connectivity. You may only get about 10 to 20 feet before the connection is lost.</a:t>
            </a:r>
          </a:p>
          <a:p>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11</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Long range wireless technology.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Whilst </a:t>
            </a:r>
            <a:r>
              <a:rPr lang="en-US" baseline="0" dirty="0" err="1" smtClean="0"/>
              <a:t>WiFi</a:t>
            </a:r>
            <a:r>
              <a:rPr lang="en-US" baseline="0" dirty="0" smtClean="0"/>
              <a:t> is very reliable, the Samantha module is often not.</a:t>
            </a:r>
            <a:endParaRPr lang="en-US" dirty="0"/>
          </a:p>
        </p:txBody>
      </p:sp>
      <p:sp>
        <p:nvSpPr>
          <p:cNvPr id="4" name="Slide Number Placeholder 3"/>
          <p:cNvSpPr>
            <a:spLocks noGrp="1"/>
          </p:cNvSpPr>
          <p:nvPr>
            <p:ph type="sldNum" sz="quarter" idx="10"/>
          </p:nvPr>
        </p:nvSpPr>
        <p:spPr/>
        <p:txBody>
          <a:bodyPr/>
          <a:lstStyle/>
          <a:p>
            <a:fld id="{822F7FEA-03C6-5A47-B7D3-F0DF30DB06B5}" type="slidenum">
              <a:rPr lang="en-US" smtClean="0"/>
              <a:pPr/>
              <a:t>14</a:t>
            </a:fld>
            <a:endParaRPr lang="en-US"/>
          </a:p>
        </p:txBody>
      </p:sp>
    </p:spTree>
    <p:extLst>
      <p:ext uri="{BB962C8B-B14F-4D97-AF65-F5344CB8AC3E}">
        <p14:creationId xmlns:p14="http://schemas.microsoft.com/office/powerpoint/2010/main" val="12111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a:t>
            </a:r>
            <a:r>
              <a:rPr lang="en-US" baseline="0" dirty="0" smtClean="0"/>
              <a:t> on it.</a:t>
            </a:r>
            <a:endParaRPr lang="en-US" dirty="0" smtClean="0"/>
          </a:p>
          <a:p>
            <a:endParaRPr lang="en-US" dirty="0" smtClean="0"/>
          </a:p>
          <a:p>
            <a:r>
              <a:rPr lang="en-US" dirty="0" smtClean="0"/>
              <a:t>The setup at sometimes can seem daunting.</a:t>
            </a:r>
          </a:p>
        </p:txBody>
      </p:sp>
      <p:sp>
        <p:nvSpPr>
          <p:cNvPr id="4" name="Slide Number Placeholder 3"/>
          <p:cNvSpPr>
            <a:spLocks noGrp="1"/>
          </p:cNvSpPr>
          <p:nvPr>
            <p:ph type="sldNum" sz="quarter" idx="10"/>
          </p:nvPr>
        </p:nvSpPr>
        <p:spPr/>
        <p:txBody>
          <a:bodyPr/>
          <a:lstStyle/>
          <a:p>
            <a:fld id="{822F7FEA-03C6-5A47-B7D3-F0DF30DB06B5}" type="slidenum">
              <a:rPr lang="en-US" smtClean="0"/>
              <a:pPr/>
              <a:t>15</a:t>
            </a:fld>
            <a:endParaRPr lang="en-US"/>
          </a:p>
        </p:txBody>
      </p:sp>
    </p:spTree>
    <p:extLst>
      <p:ext uri="{BB962C8B-B14F-4D97-AF65-F5344CB8AC3E}">
        <p14:creationId xmlns:p14="http://schemas.microsoft.com/office/powerpoint/2010/main" val="300699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October 18,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October 18,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October 18,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October 18,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October 18,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October 18,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October 18,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October 18,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18,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October 18, 2012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October 18,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18, 2012</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usfirst.org/roboticsprograms/ftc/ftctoolbox-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Samantha and </a:t>
            </a:r>
            <a:r>
              <a:rPr lang="en-US" dirty="0" err="1" smtClean="0"/>
              <a:t>robotc</a:t>
            </a:r>
            <a:endParaRPr lang="en-US" dirty="0"/>
          </a:p>
        </p:txBody>
      </p:sp>
      <p:sp>
        <p:nvSpPr>
          <p:cNvPr id="3" name="Subtitle 2"/>
          <p:cNvSpPr>
            <a:spLocks noGrp="1"/>
          </p:cNvSpPr>
          <p:nvPr>
            <p:ph type="subTitle" idx="1"/>
          </p:nvPr>
        </p:nvSpPr>
        <p:spPr/>
        <p:txBody>
          <a:bodyPr/>
          <a:lstStyle/>
          <a:p>
            <a:r>
              <a:rPr lang="en-US" dirty="0" smtClean="0"/>
              <a:t>By mark </a:t>
            </a:r>
            <a:r>
              <a:rPr lang="en-US" dirty="0" err="1" smtClean="0"/>
              <a:t>raymond</a:t>
            </a:r>
            <a:r>
              <a:rPr lang="en-US" dirty="0" smtClean="0"/>
              <a:t> </a:t>
            </a:r>
            <a:r>
              <a:rPr lang="en-US" dirty="0" err="1" smtClean="0"/>
              <a:t>jr.</a:t>
            </a:r>
            <a:endParaRPr lang="en-US" dirty="0"/>
          </a:p>
        </p:txBody>
      </p:sp>
    </p:spTree>
    <p:extLst>
      <p:ext uri="{BB962C8B-B14F-4D97-AF65-F5344CB8AC3E}">
        <p14:creationId xmlns:p14="http://schemas.microsoft.com/office/powerpoint/2010/main" val="11352089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bluetooth</a:t>
            </a:r>
            <a:r>
              <a:rPr lang="en-US" dirty="0" smtClean="0"/>
              <a:t>?</a:t>
            </a:r>
            <a:endParaRPr lang="en-US"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06628" y="2619375"/>
            <a:ext cx="2493168" cy="3324225"/>
          </a:xfrm>
        </p:spPr>
      </p:pic>
      <p:sp>
        <p:nvSpPr>
          <p:cNvPr id="3" name="Content Placeholder 2"/>
          <p:cNvSpPr>
            <a:spLocks noGrp="1"/>
          </p:cNvSpPr>
          <p:nvPr>
            <p:ph type="body" sz="half" idx="2"/>
          </p:nvPr>
        </p:nvSpPr>
        <p:spPr/>
        <p:txBody>
          <a:bodyPr>
            <a:noAutofit/>
          </a:bodyPr>
          <a:lstStyle/>
          <a:p>
            <a:pPr marL="285750" indent="-285750">
              <a:buFont typeface="Arial"/>
              <a:buChar char="•"/>
            </a:pPr>
            <a:r>
              <a:rPr lang="en-US" sz="1600" dirty="0" smtClean="0"/>
              <a:t>Semi-Reliability</a:t>
            </a:r>
            <a:endParaRPr lang="en-US" sz="1600" dirty="0"/>
          </a:p>
          <a:p>
            <a:pPr marL="285750" indent="-285750">
              <a:buFont typeface="Arial"/>
              <a:buChar char="•"/>
            </a:pPr>
            <a:r>
              <a:rPr lang="en-US" sz="1600" dirty="0" smtClean="0"/>
              <a:t>Wireless </a:t>
            </a:r>
          </a:p>
          <a:p>
            <a:pPr marL="0" indent="0"/>
            <a:endParaRPr lang="en-US" sz="1600" dirty="0"/>
          </a:p>
          <a:p>
            <a:pPr>
              <a:buFont typeface="Arial"/>
              <a:buChar char="•"/>
            </a:pPr>
            <a:endParaRPr lang="en-US" sz="1600" dirty="0" smtClean="0"/>
          </a:p>
          <a:p>
            <a:pPr>
              <a:buFont typeface="Arial"/>
              <a:buChar char="•"/>
            </a:pPr>
            <a:endParaRPr lang="en-US" sz="1600" dirty="0"/>
          </a:p>
        </p:txBody>
      </p:sp>
    </p:spTree>
    <p:extLst>
      <p:ext uri="{BB962C8B-B14F-4D97-AF65-F5344CB8AC3E}">
        <p14:creationId xmlns:p14="http://schemas.microsoft.com/office/powerpoint/2010/main" val="300518682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a:t>
            </a:r>
            <a:r>
              <a:rPr lang="en-US" dirty="0" err="1" smtClean="0"/>
              <a:t>bluetooth</a:t>
            </a:r>
            <a:r>
              <a:rPr lang="en-US" dirty="0" smtClean="0"/>
              <a:t>?</a:t>
            </a:r>
            <a:endParaRPr lang="en-US"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06628" y="2619375"/>
            <a:ext cx="2493168" cy="3324225"/>
          </a:xfrm>
        </p:spPr>
      </p:pic>
      <p:sp>
        <p:nvSpPr>
          <p:cNvPr id="3" name="Content Placeholder 2"/>
          <p:cNvSpPr>
            <a:spLocks noGrp="1"/>
          </p:cNvSpPr>
          <p:nvPr>
            <p:ph type="body" sz="half" idx="2"/>
          </p:nvPr>
        </p:nvSpPr>
        <p:spPr/>
        <p:txBody>
          <a:bodyPr>
            <a:noAutofit/>
          </a:bodyPr>
          <a:lstStyle/>
          <a:p>
            <a:pPr marL="285750" indent="-285750">
              <a:buFont typeface="Arial"/>
              <a:buChar char="•"/>
            </a:pPr>
            <a:r>
              <a:rPr lang="en-US" sz="1600" dirty="0" smtClean="0"/>
              <a:t>Short Range Wireless</a:t>
            </a:r>
            <a:endParaRPr lang="en-US" sz="1600" dirty="0"/>
          </a:p>
          <a:p>
            <a:pPr marL="285750" indent="-285750">
              <a:buFont typeface="Arial"/>
              <a:buChar char="•"/>
            </a:pPr>
            <a:r>
              <a:rPr lang="en-US" sz="1600" dirty="0" smtClean="0"/>
              <a:t>Not usable during a competition.</a:t>
            </a:r>
            <a:endParaRPr lang="en-US" sz="1600" dirty="0"/>
          </a:p>
          <a:p>
            <a:pPr>
              <a:buFont typeface="Arial"/>
              <a:buChar char="•"/>
            </a:pPr>
            <a:endParaRPr lang="en-US" sz="1600" dirty="0" smtClean="0"/>
          </a:p>
          <a:p>
            <a:pPr>
              <a:buFont typeface="Arial"/>
              <a:buChar char="•"/>
            </a:pPr>
            <a:endParaRPr lang="en-US" sz="1600" dirty="0"/>
          </a:p>
        </p:txBody>
      </p:sp>
    </p:spTree>
    <p:extLst>
      <p:ext uri="{BB962C8B-B14F-4D97-AF65-F5344CB8AC3E}">
        <p14:creationId xmlns:p14="http://schemas.microsoft.com/office/powerpoint/2010/main" val="300518682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8818" y="2521393"/>
            <a:ext cx="2921293" cy="1323439"/>
          </a:xfrm>
          <a:prstGeom prst="rect">
            <a:avLst/>
          </a:prstGeom>
          <a:noFill/>
        </p:spPr>
        <p:txBody>
          <a:bodyPr wrap="none" rtlCol="0">
            <a:spAutoFit/>
          </a:bodyPr>
          <a:lstStyle/>
          <a:p>
            <a:r>
              <a:rPr lang="en-US" sz="8000" dirty="0" smtClean="0">
                <a:latin typeface="Helvetica"/>
                <a:cs typeface="Helvetica"/>
              </a:rPr>
              <a:t>Demo</a:t>
            </a:r>
            <a:endParaRPr lang="en-US" sz="8000" dirty="0">
              <a:latin typeface="Helvetica"/>
              <a:cs typeface="Helvetica"/>
            </a:endParaRPr>
          </a:p>
        </p:txBody>
      </p:sp>
    </p:spTree>
    <p:extLst>
      <p:ext uri="{BB962C8B-B14F-4D97-AF65-F5344CB8AC3E}">
        <p14:creationId xmlns:p14="http://schemas.microsoft.com/office/powerpoint/2010/main" val="22460918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Wifi</a:t>
            </a:r>
            <a:r>
              <a:rPr lang="en-US" dirty="0" smtClean="0"/>
              <a:t> and </a:t>
            </a:r>
            <a:r>
              <a:rPr lang="en-US" dirty="0" err="1" smtClean="0"/>
              <a:t>samantha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02974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wifi</a:t>
            </a:r>
            <a:r>
              <a:rPr lang="en-US" dirty="0" smtClean="0"/>
              <a:t>?</a:t>
            </a:r>
            <a:endParaRPr lang="en-US" dirty="0"/>
          </a:p>
        </p:txBody>
      </p:sp>
      <p:sp>
        <p:nvSpPr>
          <p:cNvPr id="3" name="Content Placeholder 2"/>
          <p:cNvSpPr>
            <a:spLocks noGrp="1"/>
          </p:cNvSpPr>
          <p:nvPr>
            <p:ph type="body" sz="half" idx="2"/>
          </p:nvPr>
        </p:nvSpPr>
        <p:spPr/>
        <p:txBody>
          <a:bodyPr>
            <a:noAutofit/>
          </a:bodyPr>
          <a:lstStyle/>
          <a:p>
            <a:pPr marL="285750" indent="-285750">
              <a:buFont typeface="Arial"/>
              <a:buChar char="•"/>
            </a:pPr>
            <a:r>
              <a:rPr lang="en-US" sz="1600" dirty="0" smtClean="0"/>
              <a:t>Long range wireless connection.</a:t>
            </a:r>
            <a:endParaRPr lang="en-US" sz="1600" dirty="0"/>
          </a:p>
          <a:p>
            <a:pPr marL="285750" indent="-285750">
              <a:buFont typeface="Arial"/>
              <a:buChar char="•"/>
            </a:pPr>
            <a:r>
              <a:rPr lang="en-US" sz="1600" dirty="0" smtClean="0"/>
              <a:t>Very reliable (Samantha Module)</a:t>
            </a:r>
            <a:endParaRPr lang="en-US" sz="1600" dirty="0"/>
          </a:p>
          <a:p>
            <a:pPr>
              <a:buFont typeface="Arial"/>
              <a:buChar char="•"/>
            </a:pPr>
            <a:endParaRPr lang="en-US" sz="1600" dirty="0" smtClean="0"/>
          </a:p>
          <a:p>
            <a:pPr>
              <a:buFont typeface="Arial"/>
              <a:buChar char="•"/>
            </a:pPr>
            <a:endParaRPr lang="en-US" sz="1600" dirty="0"/>
          </a:p>
        </p:txBody>
      </p:sp>
      <p:pic>
        <p:nvPicPr>
          <p:cNvPr id="7" name="Content Placeholder 6" descr="Wi_Fi_Logo.png"/>
          <p:cNvPicPr>
            <a:picLocks noGrp="1" noChangeAspect="1"/>
          </p:cNvPicPr>
          <p:nvPr>
            <p:ph idx="1"/>
          </p:nvPr>
        </p:nvPicPr>
        <p:blipFill>
          <a:blip r:embed="rId3" cstate="print">
            <a:extLst>
              <a:ext uri="{28A0092B-C50C-407E-A947-70E740481C1C}">
                <a14:useLocalDpi xmlns:a14="http://schemas.microsoft.com/office/drawing/2010/main" val="0"/>
              </a:ext>
            </a:extLst>
          </a:blip>
          <a:srcRect t="-18067" b="-18067"/>
          <a:stretch>
            <a:fillRect/>
          </a:stretch>
        </p:blipFill>
        <p:spPr>
          <a:xfrm>
            <a:off x="4749800" y="2619375"/>
            <a:ext cx="3806825" cy="3324225"/>
          </a:xfrm>
        </p:spPr>
      </p:pic>
    </p:spTree>
    <p:extLst>
      <p:ext uri="{BB962C8B-B14F-4D97-AF65-F5344CB8AC3E}">
        <p14:creationId xmlns:p14="http://schemas.microsoft.com/office/powerpoint/2010/main" val="284219194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Wifi</a:t>
            </a:r>
            <a:r>
              <a:rPr lang="en-US" dirty="0" smtClean="0"/>
              <a:t> - Samantha module</a:t>
            </a:r>
            <a:endParaRPr lang="en-US" dirty="0"/>
          </a:p>
        </p:txBody>
      </p:sp>
      <p:sp>
        <p:nvSpPr>
          <p:cNvPr id="6" name="Content Placeholder 5"/>
          <p:cNvSpPr>
            <a:spLocks noGrp="1"/>
          </p:cNvSpPr>
          <p:nvPr>
            <p:ph idx="1"/>
          </p:nvPr>
        </p:nvSpPr>
        <p:spPr/>
        <p:txBody>
          <a:bodyPr/>
          <a:lstStyle/>
          <a:p>
            <a:pPr>
              <a:buFont typeface="Arial"/>
              <a:buChar char="•"/>
            </a:pPr>
            <a:r>
              <a:rPr lang="en-US" dirty="0" smtClean="0"/>
              <a:t>The Samantha Module is currently the only way to connect wirelessly (over </a:t>
            </a:r>
            <a:r>
              <a:rPr lang="en-US" dirty="0" err="1" smtClean="0"/>
              <a:t>WiFi</a:t>
            </a:r>
            <a:r>
              <a:rPr lang="en-US" dirty="0" smtClean="0"/>
              <a:t>) to the NXT.</a:t>
            </a:r>
          </a:p>
          <a:p>
            <a:pPr>
              <a:buFont typeface="Arial"/>
              <a:buChar char="•"/>
            </a:pPr>
            <a:endParaRPr lang="en-US" dirty="0" smtClean="0"/>
          </a:p>
          <a:p>
            <a:pPr>
              <a:buFont typeface="Arial"/>
              <a:buChar char="•"/>
            </a:pPr>
            <a:r>
              <a:rPr lang="en-US" dirty="0" smtClean="0"/>
              <a:t>Has it’s own firmware independent of the NXT.</a:t>
            </a:r>
          </a:p>
          <a:p>
            <a:pPr>
              <a:buFont typeface="Arial"/>
              <a:buChar char="•"/>
            </a:pPr>
            <a:endParaRPr lang="en-US" dirty="0" smtClean="0"/>
          </a:p>
          <a:p>
            <a:pPr>
              <a:buFont typeface="Arial"/>
              <a:buChar char="•"/>
            </a:pPr>
            <a:r>
              <a:rPr lang="en-US" dirty="0" smtClean="0"/>
              <a:t>Requires a nice amount of setup.</a:t>
            </a:r>
            <a:endParaRPr lang="en-US" dirty="0"/>
          </a:p>
        </p:txBody>
      </p:sp>
    </p:spTree>
    <p:extLst>
      <p:ext uri="{BB962C8B-B14F-4D97-AF65-F5344CB8AC3E}">
        <p14:creationId xmlns:p14="http://schemas.microsoft.com/office/powerpoint/2010/main" val="29948332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 </a:t>
            </a:r>
            <a:r>
              <a:rPr lang="en-US" dirty="0" err="1" smtClean="0"/>
              <a:t>samantha</a:t>
            </a:r>
            <a:r>
              <a:rPr lang="en-US" dirty="0" smtClean="0"/>
              <a:t> module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First, we’ll make sure that the firmware on the NXT is up to date.</a:t>
            </a:r>
          </a:p>
          <a:p>
            <a:pPr>
              <a:buFont typeface="Arial" pitchFamily="34" charset="0"/>
              <a:buChar char="•"/>
            </a:pPr>
            <a:endParaRPr lang="en-US" dirty="0" smtClean="0"/>
          </a:p>
          <a:p>
            <a:pPr>
              <a:buFont typeface="Arial" pitchFamily="34" charset="0"/>
              <a:buChar char="•"/>
            </a:pPr>
            <a:r>
              <a:rPr lang="en-US" dirty="0" smtClean="0"/>
              <a:t>Then, install all of the FTC Field Control Software. Found </a:t>
            </a:r>
            <a:r>
              <a:rPr lang="en-US" dirty="0" smtClean="0">
                <a:hlinkClick r:id="rId3"/>
              </a:rPr>
              <a:t>here</a:t>
            </a:r>
            <a:r>
              <a:rPr lang="en-US" dirty="0" smtClean="0"/>
              <a:t>.</a:t>
            </a:r>
          </a:p>
          <a:p>
            <a:pPr>
              <a:buFont typeface="Arial" pitchFamily="34" charset="0"/>
              <a:buChar char="•"/>
            </a:pPr>
            <a:endParaRPr lang="en-US" dirty="0" smtClean="0"/>
          </a:p>
          <a:p>
            <a:pPr>
              <a:buFont typeface="Arial" pitchFamily="34" charset="0"/>
              <a:buChar char="•"/>
            </a:pPr>
            <a:r>
              <a:rPr lang="en-US" dirty="0" smtClean="0"/>
              <a:t>Create your wireless network, and make a configuration file using the software.</a:t>
            </a:r>
          </a:p>
          <a:p>
            <a:pPr>
              <a:buFont typeface="Arial" pitchFamily="34" charset="0"/>
              <a:buChar char="•"/>
            </a:pPr>
            <a:endParaRPr lang="en-US" dirty="0" smtClean="0"/>
          </a:p>
          <a:p>
            <a:pPr>
              <a:buFont typeface="Arial" pitchFamily="34" charset="0"/>
              <a:buChar char="•"/>
            </a:pPr>
            <a:r>
              <a:rPr lang="en-US" dirty="0" smtClean="0"/>
              <a:t>You’ll need a flash drive at this point, 4GB or smaller.  To flash the firmware to the Samantha.</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 </a:t>
            </a:r>
            <a:r>
              <a:rPr lang="en-US" dirty="0" err="1" smtClean="0"/>
              <a:t>samantha</a:t>
            </a:r>
            <a:r>
              <a:rPr lang="en-US" dirty="0" smtClean="0"/>
              <a:t> module</a:t>
            </a:r>
            <a:endParaRPr lang="en-US" dirty="0"/>
          </a:p>
        </p:txBody>
      </p:sp>
      <p:sp>
        <p:nvSpPr>
          <p:cNvPr id="3" name="Content Placeholder 2"/>
          <p:cNvSpPr>
            <a:spLocks noGrp="1"/>
          </p:cNvSpPr>
          <p:nvPr>
            <p:ph idx="1"/>
          </p:nvPr>
        </p:nvSpPr>
        <p:spPr/>
        <p:txBody>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1026" name="Picture 2" descr="C:\Users\2867\Desktop\screenshot.4.png"/>
          <p:cNvPicPr>
            <a:picLocks noChangeAspect="1" noChangeArrowheads="1"/>
          </p:cNvPicPr>
          <p:nvPr/>
        </p:nvPicPr>
        <p:blipFill>
          <a:blip r:embed="rId3" cstate="print"/>
          <a:srcRect/>
          <a:stretch>
            <a:fillRect/>
          </a:stretch>
        </p:blipFill>
        <p:spPr bwMode="auto">
          <a:xfrm>
            <a:off x="3403228" y="1240459"/>
            <a:ext cx="2674843" cy="344001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8818" y="2521393"/>
            <a:ext cx="2921293" cy="1323439"/>
          </a:xfrm>
          <a:prstGeom prst="rect">
            <a:avLst/>
          </a:prstGeom>
          <a:noFill/>
        </p:spPr>
        <p:txBody>
          <a:bodyPr wrap="none" rtlCol="0">
            <a:spAutoFit/>
          </a:bodyPr>
          <a:lstStyle/>
          <a:p>
            <a:r>
              <a:rPr lang="en-US" sz="8000" dirty="0" smtClean="0">
                <a:latin typeface="Helvetica"/>
                <a:cs typeface="Helvetica"/>
              </a:rPr>
              <a:t>Demo</a:t>
            </a:r>
            <a:endParaRPr lang="en-US" sz="8000" dirty="0">
              <a:latin typeface="Helvetica"/>
              <a:cs typeface="Helvetica"/>
            </a:endParaRPr>
          </a:p>
        </p:txBody>
      </p:sp>
    </p:spTree>
    <p:extLst>
      <p:ext uri="{BB962C8B-B14F-4D97-AF65-F5344CB8AC3E}">
        <p14:creationId xmlns:p14="http://schemas.microsoft.com/office/powerpoint/2010/main" val="2246091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Flashing the firmware</a:t>
            </a:r>
            <a:endParaRPr lang="en-US" dirty="0"/>
          </a:p>
        </p:txBody>
      </p:sp>
      <p:sp>
        <p:nvSpPr>
          <p:cNvPr id="3" name="Content Placeholder 2"/>
          <p:cNvSpPr>
            <a:spLocks noGrp="1"/>
          </p:cNvSpPr>
          <p:nvPr>
            <p:ph idx="1"/>
          </p:nvPr>
        </p:nvSpPr>
        <p:spPr/>
        <p:txBody>
          <a:bodyPr/>
          <a:lstStyle/>
          <a:p>
            <a:pPr>
              <a:buAutoNum type="arabicPeriod"/>
            </a:pPr>
            <a:r>
              <a:rPr lang="en-US" dirty="0" smtClean="0"/>
              <a:t>Unplug the USB flash drive from your computer and (plug it into the Samantha Module. </a:t>
            </a:r>
          </a:p>
          <a:p>
            <a:r>
              <a:rPr lang="en-US" dirty="0" smtClean="0"/>
              <a:t>2. Plug in the battery while holding down the red/black button on top of the module. Release the button approximately 3 seconds after the red light appears on the module. </a:t>
            </a:r>
          </a:p>
          <a:p>
            <a:r>
              <a:rPr lang="en-US" dirty="0" smtClean="0"/>
              <a:t>3 . The Samantha Module will flash the red light twice in rapid succession and then flash the white repeatedly. You may also see the flash drive's LED flickering (if applicable). This means the Samantha Module is installing the firmware. When it's done, it will flash the red, white, and blue lights in sequence, then repeat the process. Be patient; this process normally takes 20-30 seconds and as long as 2-3 minutes. When it is done it should have a solid red light and a blinking white light (meaning it is connected to the network).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Pattonville</a:t>
            </a:r>
            <a:r>
              <a:rPr lang="en-US" dirty="0" smtClean="0"/>
              <a:t> High School</a:t>
            </a:r>
          </a:p>
          <a:p>
            <a:pPr>
              <a:buFont typeface="Arial"/>
              <a:buChar char="•"/>
            </a:pPr>
            <a:endParaRPr lang="en-US" dirty="0"/>
          </a:p>
          <a:p>
            <a:pPr>
              <a:buFont typeface="Arial"/>
              <a:buChar char="•"/>
            </a:pPr>
            <a:r>
              <a:rPr lang="en-US" dirty="0" smtClean="0"/>
              <a:t>Green Army Robotics Team 2867 (Armored Division)</a:t>
            </a:r>
          </a:p>
          <a:p>
            <a:pPr>
              <a:buFont typeface="Arial"/>
              <a:buChar char="•"/>
            </a:pPr>
            <a:endParaRPr lang="en-US" dirty="0"/>
          </a:p>
          <a:p>
            <a:pPr>
              <a:buFont typeface="Arial"/>
              <a:buChar char="•"/>
            </a:pPr>
            <a:r>
              <a:rPr lang="en-US" dirty="0" smtClean="0"/>
              <a:t>Programmer (Troubleshooter)</a:t>
            </a:r>
          </a:p>
          <a:p>
            <a:pPr>
              <a:buFont typeface="Arial"/>
              <a:buChar char="•"/>
            </a:pPr>
            <a:endParaRPr lang="en-US" dirty="0"/>
          </a:p>
          <a:p>
            <a:pPr>
              <a:buFont typeface="Arial"/>
              <a:buChar char="•"/>
            </a:pPr>
            <a:r>
              <a:rPr lang="en-US" dirty="0" smtClean="0"/>
              <a:t>I’m a Mac.</a:t>
            </a:r>
          </a:p>
        </p:txBody>
      </p:sp>
    </p:spTree>
    <p:extLst>
      <p:ext uri="{BB962C8B-B14F-4D97-AF65-F5344CB8AC3E}">
        <p14:creationId xmlns:p14="http://schemas.microsoft.com/office/powerpoint/2010/main" val="24895906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SITES</a:t>
            </a:r>
            <a:endParaRPr lang="en-US" dirty="0"/>
          </a:p>
        </p:txBody>
      </p:sp>
      <p:pic>
        <p:nvPicPr>
          <p:cNvPr id="4" name="Content Placeholder 3" descr="LED Codes.png"/>
          <p:cNvPicPr>
            <a:picLocks noGrp="1" noChangeAspect="1"/>
          </p:cNvPicPr>
          <p:nvPr>
            <p:ph idx="1"/>
          </p:nvPr>
        </p:nvPicPr>
        <p:blipFill>
          <a:blip r:embed="rId2" cstate="print"/>
          <a:stretch>
            <a:fillRect/>
          </a:stretch>
        </p:blipFill>
        <p:spPr>
          <a:xfrm>
            <a:off x="3304232" y="2173279"/>
            <a:ext cx="1928084" cy="1928084"/>
          </a:xfrm>
        </p:spPr>
      </p:pic>
      <p:pic>
        <p:nvPicPr>
          <p:cNvPr id="5" name="Picture 4" descr="QR Setting it Up in ROBOTC.png"/>
          <p:cNvPicPr>
            <a:picLocks noChangeAspect="1"/>
          </p:cNvPicPr>
          <p:nvPr/>
        </p:nvPicPr>
        <p:blipFill>
          <a:blip r:embed="rId3" cstate="print"/>
          <a:stretch>
            <a:fillRect/>
          </a:stretch>
        </p:blipFill>
        <p:spPr>
          <a:xfrm>
            <a:off x="6415816" y="2173278"/>
            <a:ext cx="1928084" cy="1928084"/>
          </a:xfrm>
          <a:prstGeom prst="rect">
            <a:avLst/>
          </a:prstGeom>
        </p:spPr>
      </p:pic>
      <p:pic>
        <p:nvPicPr>
          <p:cNvPr id="6" name="Picture 5" descr="TEXTRIX.png"/>
          <p:cNvPicPr>
            <a:picLocks noChangeAspect="1"/>
          </p:cNvPicPr>
          <p:nvPr/>
        </p:nvPicPr>
        <p:blipFill>
          <a:blip r:embed="rId4" cstate="print"/>
          <a:stretch>
            <a:fillRect/>
          </a:stretch>
        </p:blipFill>
        <p:spPr>
          <a:xfrm>
            <a:off x="314502" y="2173278"/>
            <a:ext cx="1749444" cy="1749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Learn about the methods for connectivity between your Robot and </a:t>
            </a:r>
            <a:r>
              <a:rPr lang="en-US" dirty="0" err="1" smtClean="0"/>
              <a:t>RobotC</a:t>
            </a:r>
            <a:r>
              <a:rPr lang="en-US" dirty="0" smtClean="0"/>
              <a:t>.</a:t>
            </a:r>
          </a:p>
          <a:p>
            <a:pPr lvl="3">
              <a:buFont typeface="Arial"/>
              <a:buChar char="•"/>
            </a:pPr>
            <a:r>
              <a:rPr lang="en-US" dirty="0" smtClean="0"/>
              <a:t>USB</a:t>
            </a:r>
          </a:p>
          <a:p>
            <a:pPr lvl="3">
              <a:buFont typeface="Arial"/>
              <a:buChar char="•"/>
            </a:pPr>
            <a:r>
              <a:rPr lang="en-US" dirty="0" smtClean="0"/>
              <a:t>Bluetooth</a:t>
            </a:r>
          </a:p>
          <a:p>
            <a:pPr lvl="3">
              <a:buFont typeface="Arial"/>
              <a:buChar char="•"/>
            </a:pPr>
            <a:r>
              <a:rPr lang="en-US" dirty="0" err="1" smtClean="0"/>
              <a:t>WiFi</a:t>
            </a:r>
            <a:endParaRPr lang="en-US" dirty="0" smtClean="0"/>
          </a:p>
          <a:p>
            <a:pPr marL="237744" lvl="2" indent="0">
              <a:buNone/>
            </a:pPr>
            <a:endParaRPr lang="en-US" dirty="0" smtClean="0"/>
          </a:p>
          <a:p>
            <a:pPr>
              <a:buFont typeface="Arial"/>
              <a:buChar char="•"/>
            </a:pPr>
            <a:r>
              <a:rPr lang="en-US" dirty="0" smtClean="0"/>
              <a:t>Learn how to connect to your Robot using </a:t>
            </a:r>
            <a:r>
              <a:rPr lang="en-US" dirty="0" err="1" smtClean="0"/>
              <a:t>RobotC</a:t>
            </a:r>
            <a:r>
              <a:rPr lang="en-US" dirty="0" smtClean="0"/>
              <a:t>.</a:t>
            </a:r>
          </a:p>
          <a:p>
            <a:pPr>
              <a:buFont typeface="Arial"/>
              <a:buChar char="•"/>
            </a:pPr>
            <a:endParaRPr lang="en-US" dirty="0"/>
          </a:p>
          <a:p>
            <a:pPr>
              <a:buFont typeface="Arial"/>
              <a:buChar char="•"/>
            </a:pPr>
            <a:r>
              <a:rPr lang="en-US" dirty="0" smtClean="0"/>
              <a:t>Samantha Module</a:t>
            </a:r>
          </a:p>
          <a:p>
            <a:pPr marL="0" indent="0"/>
            <a:endParaRPr lang="en-US" dirty="0"/>
          </a:p>
          <a:p>
            <a:pPr>
              <a:buFont typeface="Arial"/>
              <a:buChar char="•"/>
            </a:pPr>
            <a:endParaRPr lang="en-US" dirty="0" smtClean="0"/>
          </a:p>
          <a:p>
            <a:pPr>
              <a:buFont typeface="Arial"/>
              <a:buChar char="•"/>
            </a:pPr>
            <a:endParaRPr lang="en-US" dirty="0"/>
          </a:p>
        </p:txBody>
      </p:sp>
    </p:spTree>
    <p:extLst>
      <p:ext uri="{BB962C8B-B14F-4D97-AF65-F5344CB8AC3E}">
        <p14:creationId xmlns:p14="http://schemas.microsoft.com/office/powerpoint/2010/main" val="7848822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Connecting to the robot</a:t>
            </a:r>
            <a:endParaRPr lang="en-US" dirty="0"/>
          </a:p>
        </p:txBody>
      </p:sp>
      <p:sp>
        <p:nvSpPr>
          <p:cNvPr id="13" name="Text Placeholder 12"/>
          <p:cNvSpPr>
            <a:spLocks noGrp="1"/>
          </p:cNvSpPr>
          <p:nvPr>
            <p:ph type="body" idx="1"/>
          </p:nvPr>
        </p:nvSpPr>
        <p:spPr/>
        <p:txBody>
          <a:bodyPr/>
          <a:lstStyle/>
          <a:p>
            <a:r>
              <a:rPr lang="en-US" dirty="0" smtClean="0"/>
              <a:t>3 methods</a:t>
            </a:r>
            <a:endParaRPr lang="en-US" dirty="0"/>
          </a:p>
        </p:txBody>
      </p:sp>
    </p:spTree>
    <p:extLst>
      <p:ext uri="{BB962C8B-B14F-4D97-AF65-F5344CB8AC3E}">
        <p14:creationId xmlns:p14="http://schemas.microsoft.com/office/powerpoint/2010/main" val="6460292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5785212"/>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usb</a:t>
            </a:r>
            <a:r>
              <a:rPr lang="en-US" dirty="0" smtClean="0"/>
              <a:t>?</a:t>
            </a:r>
            <a:endParaRPr lang="en-US" dirty="0"/>
          </a:p>
        </p:txBody>
      </p:sp>
      <p:pic>
        <p:nvPicPr>
          <p:cNvPr id="9" name="Content Placeholder 8" descr="Unknown"/>
          <p:cNvPicPr>
            <a:picLocks noGrp="1" noChangeAspect="1"/>
          </p:cNvPicPr>
          <p:nvPr>
            <p:ph idx="1"/>
          </p:nvPr>
        </p:nvPicPr>
        <p:blipFill>
          <a:blip r:embed="rId3" cstate="print">
            <a:extLst>
              <a:ext uri="{28A0092B-C50C-407E-A947-70E740481C1C}">
                <a14:useLocalDpi xmlns:a14="http://schemas.microsoft.com/office/drawing/2010/main" val="0"/>
              </a:ext>
            </a:extLst>
          </a:blip>
          <a:srcRect t="-40961" b="-40961"/>
          <a:stretch>
            <a:fillRect/>
          </a:stretch>
        </p:blipFill>
        <p:spPr>
          <a:xfrm rot="16200000">
            <a:off x="4749800" y="2619375"/>
            <a:ext cx="3806825" cy="3324225"/>
          </a:xfrm>
        </p:spPr>
      </p:pic>
      <p:sp>
        <p:nvSpPr>
          <p:cNvPr id="3" name="Content Placeholder 2"/>
          <p:cNvSpPr>
            <a:spLocks noGrp="1"/>
          </p:cNvSpPr>
          <p:nvPr>
            <p:ph type="body" sz="half" idx="2"/>
          </p:nvPr>
        </p:nvSpPr>
        <p:spPr/>
        <p:txBody>
          <a:bodyPr>
            <a:noAutofit/>
          </a:bodyPr>
          <a:lstStyle/>
          <a:p>
            <a:pPr marL="285750" indent="-285750">
              <a:buFont typeface="Arial"/>
              <a:buChar char="•"/>
            </a:pPr>
            <a:r>
              <a:rPr lang="en-US" sz="1600" dirty="0" smtClean="0"/>
              <a:t>Reliability</a:t>
            </a:r>
            <a:endParaRPr lang="en-US" sz="1600" dirty="0"/>
          </a:p>
          <a:p>
            <a:pPr marL="285750" indent="-285750">
              <a:buFont typeface="Arial"/>
              <a:buChar char="•"/>
            </a:pPr>
            <a:r>
              <a:rPr lang="en-US" sz="1600" dirty="0" smtClean="0"/>
              <a:t>Ease of Use</a:t>
            </a:r>
          </a:p>
          <a:p>
            <a:pPr marL="0" indent="0"/>
            <a:endParaRPr lang="en-US" sz="1600" dirty="0"/>
          </a:p>
          <a:p>
            <a:pPr>
              <a:buFont typeface="Arial"/>
              <a:buChar char="•"/>
            </a:pPr>
            <a:endParaRPr lang="en-US" sz="1600" dirty="0" smtClean="0"/>
          </a:p>
          <a:p>
            <a:pPr>
              <a:buFont typeface="Arial"/>
              <a:buChar char="•"/>
            </a:pPr>
            <a:endParaRPr lang="en-US" sz="1600" dirty="0"/>
          </a:p>
        </p:txBody>
      </p:sp>
    </p:spTree>
    <p:extLst>
      <p:ext uri="{BB962C8B-B14F-4D97-AF65-F5344CB8AC3E}">
        <p14:creationId xmlns:p14="http://schemas.microsoft.com/office/powerpoint/2010/main" val="194978932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a:t>
            </a:r>
            <a:r>
              <a:rPr lang="en-US" dirty="0" err="1" smtClean="0"/>
              <a:t>usb</a:t>
            </a:r>
            <a:r>
              <a:rPr lang="en-US" dirty="0" smtClean="0"/>
              <a:t>?</a:t>
            </a:r>
            <a:endParaRPr lang="en-US" dirty="0"/>
          </a:p>
        </p:txBody>
      </p:sp>
      <p:pic>
        <p:nvPicPr>
          <p:cNvPr id="9" name="Content Placeholder 8" descr="Unknown"/>
          <p:cNvPicPr>
            <a:picLocks noGrp="1" noChangeAspect="1"/>
          </p:cNvPicPr>
          <p:nvPr>
            <p:ph idx="1"/>
          </p:nvPr>
        </p:nvPicPr>
        <p:blipFill>
          <a:blip r:embed="rId3" cstate="print">
            <a:extLst>
              <a:ext uri="{28A0092B-C50C-407E-A947-70E740481C1C}">
                <a14:useLocalDpi xmlns:a14="http://schemas.microsoft.com/office/drawing/2010/main" val="0"/>
              </a:ext>
            </a:extLst>
          </a:blip>
          <a:srcRect t="-40961" b="-40961"/>
          <a:stretch>
            <a:fillRect/>
          </a:stretch>
        </p:blipFill>
        <p:spPr>
          <a:xfrm rot="16200000">
            <a:off x="4749800" y="2619375"/>
            <a:ext cx="3806825" cy="3324225"/>
          </a:xfrm>
        </p:spPr>
      </p:pic>
      <p:sp>
        <p:nvSpPr>
          <p:cNvPr id="3" name="Content Placeholder 2"/>
          <p:cNvSpPr>
            <a:spLocks noGrp="1"/>
          </p:cNvSpPr>
          <p:nvPr>
            <p:ph type="body" sz="half" idx="2"/>
          </p:nvPr>
        </p:nvSpPr>
        <p:spPr/>
        <p:txBody>
          <a:bodyPr>
            <a:noAutofit/>
          </a:bodyPr>
          <a:lstStyle/>
          <a:p>
            <a:pPr marL="285750" indent="-285750">
              <a:buFont typeface="Arial"/>
              <a:buChar char="•"/>
            </a:pPr>
            <a:r>
              <a:rPr lang="en-US" sz="1600" dirty="0" smtClean="0"/>
              <a:t>Wired</a:t>
            </a:r>
            <a:endParaRPr lang="en-US" sz="1600" dirty="0"/>
          </a:p>
          <a:p>
            <a:pPr marL="0" indent="0"/>
            <a:endParaRPr lang="en-US" sz="1600" dirty="0"/>
          </a:p>
          <a:p>
            <a:pPr>
              <a:buFont typeface="Arial"/>
              <a:buChar char="•"/>
            </a:pPr>
            <a:endParaRPr lang="en-US" sz="1600" dirty="0" smtClean="0"/>
          </a:p>
          <a:p>
            <a:pPr>
              <a:buFont typeface="Arial"/>
              <a:buChar char="•"/>
            </a:pPr>
            <a:endParaRPr lang="en-US" sz="1600" dirty="0"/>
          </a:p>
        </p:txBody>
      </p:sp>
    </p:spTree>
    <p:extLst>
      <p:ext uri="{BB962C8B-B14F-4D97-AF65-F5344CB8AC3E}">
        <p14:creationId xmlns:p14="http://schemas.microsoft.com/office/powerpoint/2010/main" val="35792294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8818" y="2521393"/>
            <a:ext cx="2921293" cy="1323439"/>
          </a:xfrm>
          <a:prstGeom prst="rect">
            <a:avLst/>
          </a:prstGeom>
          <a:noFill/>
        </p:spPr>
        <p:txBody>
          <a:bodyPr wrap="none" rtlCol="0">
            <a:spAutoFit/>
          </a:bodyPr>
          <a:lstStyle/>
          <a:p>
            <a:r>
              <a:rPr lang="en-US" sz="8000" dirty="0" smtClean="0">
                <a:latin typeface="Helvetica"/>
                <a:cs typeface="Helvetica"/>
              </a:rPr>
              <a:t>Demo</a:t>
            </a:r>
            <a:endParaRPr lang="en-US" sz="8000" dirty="0">
              <a:latin typeface="Helvetica"/>
              <a:cs typeface="Helvetica"/>
            </a:endParaRPr>
          </a:p>
        </p:txBody>
      </p:sp>
    </p:spTree>
    <p:extLst>
      <p:ext uri="{BB962C8B-B14F-4D97-AF65-F5344CB8AC3E}">
        <p14:creationId xmlns:p14="http://schemas.microsoft.com/office/powerpoint/2010/main" val="23239426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Bluetooth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03270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320</TotalTime>
  <Words>675</Words>
  <Application>Microsoft Macintosh PowerPoint</Application>
  <PresentationFormat>On-screen Show (4:3)</PresentationFormat>
  <Paragraphs>106</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Samantha and robotc</vt:lpstr>
      <vt:lpstr>About me</vt:lpstr>
      <vt:lpstr>Why are we here?</vt:lpstr>
      <vt:lpstr>Connecting to the robot</vt:lpstr>
      <vt:lpstr>usb</vt:lpstr>
      <vt:lpstr>Why use usb?</vt:lpstr>
      <vt:lpstr>Why not use usb?</vt:lpstr>
      <vt:lpstr>PowerPoint Presentation</vt:lpstr>
      <vt:lpstr>Bluetooth</vt:lpstr>
      <vt:lpstr>Why use bluetooth?</vt:lpstr>
      <vt:lpstr>Why not use bluetooth?</vt:lpstr>
      <vt:lpstr>PowerPoint Presentation</vt:lpstr>
      <vt:lpstr>Wifi and samantha</vt:lpstr>
      <vt:lpstr>Why  use wifi?</vt:lpstr>
      <vt:lpstr>Wifi - Samantha module</vt:lpstr>
      <vt:lpstr>WiFI – samantha module</vt:lpstr>
      <vt:lpstr>WiFI – samantha module</vt:lpstr>
      <vt:lpstr>PowerPoint Presentation</vt:lpstr>
      <vt:lpstr>Flashing the firmware</vt:lpstr>
      <vt:lpstr>USEFUL SITES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robotc and your robot</dc:title>
  <dc:creator>Mark Raymond</dc:creator>
  <cp:lastModifiedBy>Mark Raymond</cp:lastModifiedBy>
  <cp:revision>22</cp:revision>
  <dcterms:created xsi:type="dcterms:W3CDTF">2012-10-11T19:11:52Z</dcterms:created>
  <dcterms:modified xsi:type="dcterms:W3CDTF">2012-10-19T00:59:39Z</dcterms:modified>
</cp:coreProperties>
</file>