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4766-605B-F196-5476-6A94E3E8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17952-2CAE-5ECE-45C6-20E54676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A668-B76B-3598-099C-D908170D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8294-F4FC-2934-1C87-DFDD04F0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FA77-91B6-3107-E7AF-62E6D26D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BE08-3CC5-94F4-A623-2BB1A9A0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862B1-18B2-838C-B047-760C191E5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1E6D-8331-88ED-8A39-C6BA2CF1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6E11-D231-CB76-57B9-10730242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ADFB-37C8-0C9E-8AA1-2C0730C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BA89E-0914-E101-7348-34865CA97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A1E10-26B2-ED56-75CA-63BBA8A04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4EB8-CFFA-C254-2D23-AAB21206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090A-2117-045C-645E-A5DDB5E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AF93-592B-BD83-40BE-B73B0805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01A7-0130-44EE-E0A3-F0557917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D448-6021-FD0D-BEAF-476E7595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17F5-FB3F-7291-810A-0F96DCD5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F024-BD57-0474-B73B-53F0E8C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A89D-ABDF-FAC6-836E-4127195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9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AB3C-E5A3-F871-5FDE-C17E303E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6B05-6427-4253-9FE0-7008215D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A30F-55BB-2C7B-33FE-95F2DCA7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FF3E-23FE-E5F1-F8D3-E37399EF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6255-03F9-3740-7E87-40A34E14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FEAB-2BD3-4C39-8FA7-A512DD1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D641-1987-6054-E056-B1D61CB6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CDCFA-297C-07DB-199F-DCA6BC9B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6340-8EBF-54E9-5EDD-3811C59D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5133E-CA67-1E00-2EB1-25F7774D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BEB5-4EFD-3D16-875E-AB3B3E5C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7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B360-42C5-4656-518A-9A891F1C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9B00-027D-38EC-A370-00386EE0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C862A-CB0C-1667-E842-6E8E44379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2D02D-BE42-3728-22D3-7190F4C00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1FF49-21E7-AB6C-3D20-2DEC886E8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4E33F-CBF3-61C3-D01A-6D2D843D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77E57-A296-6E20-42C0-F9AED7E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98126-C2D4-599D-DF6F-CDF97322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6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EB37-370F-6A9A-B24D-03FBB36B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6C99-543E-40F2-22C2-C65CD25C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BA7C8-D230-3F53-3520-22A2F9A3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282B0-926B-2BE1-93F6-9517B011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8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3007A-93D3-F400-373E-F53DBF7A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66D37-447F-8F8D-4939-05745757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A33A3-B099-4EA0-FEEF-83EDC341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A028-5C1F-0D52-06D9-4781C300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215-8444-FF91-B887-FD6881B4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AC49-D445-4BFB-B59D-53DABB8F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21AE-DCF9-CA45-8438-D1141CAD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C4DD-B195-3B42-673E-288007E9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15E5B-E941-3A7E-D8F9-CFE38C7A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03F4-76DA-0216-88B7-4B9A881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DDB59-C12A-51F1-5051-B765FBEE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AA50B-580A-B417-5D63-09CFB1FC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CE81-3BCB-62A3-08A9-BEBA273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C2177-65E0-13B7-6377-2A3D03EB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BAD2-C900-ACE2-9060-8BE3D0B2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2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F7146-517F-55EC-E86F-15EA4E07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EE03-752B-153A-095A-B72EC6F8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B1B7-E5CA-16C1-F293-B22363393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1248-6D22-4674-B7CE-64D7F30F693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734F-F41A-A0C4-DAE9-48BFCD7F2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3BE8-8495-9E1C-F194-DE53C91D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9FBD-52FD-4E44-A86E-2E63709CE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EF2C-C3F2-70E3-A22A-D59878293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WeatherApi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8DCA1-B77A-D8C7-BD00-BF84AA1B0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8DA5FEC-7543-E393-A865-62366BAD7D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287013"/>
                  </p:ext>
                </p:extLst>
              </p:nvPr>
            </p:nvGraphicFramePr>
            <p:xfrm>
              <a:off x="235974" y="88490"/>
              <a:ext cx="11582400" cy="66269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8DA5FEC-7543-E393-A865-62366BAD7D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974" y="88490"/>
                <a:ext cx="11582400" cy="66269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70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3790DB2-9AFE-4055-BC1F-F95C32FE3E30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links/Mf4zFEzezt?ctid=de6c713c-a52f-4cbe-8f98-4086f2110505&amp;pbi_source=linkShare&amp;bookmarkGuid=ed721cbf-3a91-42db-bdbf-a2ad52481315&amp;fromEntryPoint=share&quot;"/>
    <we:property name="reportName" value="&quot;WeatherApi&quot;"/>
    <we:property name="reportState" value="&quot;CONNECTED&quot;"/>
    <we:property name="embedUrl" value="&quot;/reportEmbed?reportId=4d538175-0ad6-46e7-83a8-bfa7f5fc904f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pageDisplayName" value="&quot;Page 1&quot;"/>
    <we:property name="datasetId" value="&quot;468c4a8c-7c00-4859-8746-62d53d094f97&quot;"/>
    <we:property name="backgroundColor" value="&quot;#000000&quot;"/>
    <we:property name="bookmark" value="&quot;H4sIAAAAAAAAA+1a3W/cRg7/Vw770hfDmO+PvjVuAxyQHoL6kHs4GAsOh1qr1kp7ktatL/D/fpS0Rs/ObjYVLr1stogDrKgRh+SPpDgU3y9y2W0qePgbrGnx7eJV09ytob37i1xcLOqJ5sh7K2xBSTmMJjubiO82m75s6m7x7ftFD+2K+ndlt4VqYMTEf95cLKCq3sJquCqg6uhisaG2a2qoyn/TtJhv9e2WHi8W9OumaloYWF730NPA9p6X8zWLIC817wjYl/d0TdhPVCVc1DoLAG9RammiELysmxaMku1dMrAet79q6h7KmrcZaEEUGKVXNhLk5AMJyAO9K+tVtRP4t2f//rAZjNPdwma0RvqZtx34PD6yOmAAEhQoSDqtvQgC1VxeRUCTNHlEoa0hZXWGubyslcoVTqsYPCVL2ZrjOpZrRvFDXtLYQqHJ1hs0QgAzTXN5hYCQGSPntXQxs82QZtvLeDSYtQ/O5QwSgh9tX5RVv4M6Pfzw66ZlL2XfnXh9l++hRsqL0RVb6ibPe7/4brVqaQX97vKHZzevmmq73kO/brYt0k9UjLfqvuwfeI+rbdtS3S8GId+2DUfDSMaJfAllu/wXa8eLLzdrKcZ1r7f1zt3FcHnb/HLVEsdHHggXx8X/kaDbtvSpIi5367uXQr6hol++g2pLy7c/7mR7LswNUz4KV27qbX91C23/HDO+aDO1rx5GPL4v26cAVxcvZP6SsGB9h7RFOheEwnuT0GrhVBZz/dY5ymilz9KgFIpTkPWz41xlB8GJFIKQLBSKGOby8jp7lkUInwQnUOO8n50XZZYhBF14tliwNnJenK0jokZM2isQWSuQKYjZcrlCueiQ3xQ6K+M5ZRs3l5eOSltHInMyQxUsKqm/zvxzNOQR2vz1BDuHusUYdExSZovkYhKnB6xa2jNFdq/muzzOZUcA6zNEL6UzEhSdGrSNPktc96k9gWplRCqg0CCURs1XwZ8aqHWjzhLVvXpPsMaoC9QGUqZok9RGCTg1WLszhXWv3hOsXoPjt6sPmuveaFRCdXJvV2zOEtV9ak+gikBJZKv5/QpBa5G0SqcG6p+18L5oDcY7FRIOx0FhdEjCzD0wkQ4uqzwUX4mStsKEL6P4et20CF2//B4eXtqraBgtvnf59CPDw+X0v6welng7CLdsimULZf17OjlXTFo1bYlsv5eq/c+kZ9Jy7Pj+ET2lj8jx05Nxfmcs3W7r3FJ+S7xd3V/3gHeUX0H7pXSXPp/jPN489cGZ58//1ene+c2k5udwlJupsR1JRsoxK58UF9hW0uyGF1ppbNJFiKgcJMxgZvOSBQuUSUgthRQWtNf5ZHMI3K96Wm+WeEqJ42jQVmVNpxygH0Hl/x+V1sTodB5avvwHLh4/6X7xDgO78LyuSqR2t+jDT21ogxZkcPjGJjSQFydxyt/en01RuU/VqYw0JtmohBBKS0cMpEwnAd7IgGug5acUd18Jih/VeYJTScqa/6FkSDHbIMVJnOEZjeXd+myQPKTurr9mQpF1UpxNZQgSvdTmFED8MyYPfLXiAzVymrVkRM4GrTmJFPtLWefl3eb2bLA8rPAuuVoB3hQZJMXkQEQtTmKu5Xa7LvOw8lyAPKzwrugRsigoCx+UE5gSSCUXx869BwanEgzlE9f/ACkaMOSEPsrrwBk6JJshgleYnYhSOTd/oAKgsBE1ZLBBeD7gG3dcrgM6RkpGKaOdRH4bZQw4fwDFWsU6isFkgAmjAHd8AOWQXIpcpqHzGZVmTmBx/pBNMB4LqSlQljJoDXG2XD5BgLEv66PGLDWX2HPlcgq0guAcV3NEbLeUZuOYnFcq8svIBJJKi8ygzpWrKKITIAQJnVkuqcAf7x0dkEvwsUNqPcwPmZiUjRLcKSRWbGpOM8zhsuSfL7KNnpleDx2zg0keyYIUwRNXhinl4+AdMLgmoZLMiM56nYwlJ2dPgUU/eFQYJpSj8Eogqjg7CAsTRKFiFGkcAU5RzOeVTKKkovHgibXUMD85GIV8qkIknXJmhe0uyf9B7Z03DU7u/MIPqx39sv5cDZ7FmtrV+KFhRTW1AwtWcDOJUFL3mxGe/3r3NDnOVcDrtlmPj+1G3IcdPlTtYjHJJIZW3j9uafi8MbbsdiE2cP3rC4t1n97Vmy7G3Y8Ykbcfx2wH5sz9TdlPer+fyPzEN6+ggnpVtt8My2+mqmJ8sKPqqfz5wExdz67QX49wXI/rBiqNTrN3m2Ewf/H4+MR+dMRnfvkfrQvgmzwwAAA=&quot;"/>
    <we:property name="initialStateBookmark" value="&quot;H4sIAAAAAAAAA+1a3W8bRw7/Vw566YthzPdH3xI3AQ5NWiMucg8HQ+BwuPLW0q5utXLrC/y/H/fD6MWRomRx6UVRYRve4c5ySP5ILoc772a53KyXcP8TrGj2/ex5Xd+uoLn9m5ydzaqR9vPPP75+9ubH+U/PXr9gcr1uy7razL5/N2uhWVD7ttxsYdlxYOI/r89msFxewqIbFbDc0NlsTc2mrmBZ/puGyXyrbbb0cDaj39fLuoGO5VULLXVs73g6j3ltea55RcC2vKMrwnagKuGi1lkAeItSSxOF4GmbYUIv2c4pHet++Yu6aqGseJmOFkSBUXplI0FOPpCA3NE3ZbVYjgL/8ewv9+vOKpsb4P9sjfQrL9vxeXhgdcAAJChQkHRaexEEqqm8ioAmafKIQltDyuoMU3lZK5UrnFYxeEqWsjWHdSxXjOKHvKSxhUKTrTdohABmmqbyCgEhM0bOa+liZpshTbaX8Wgwax+cyxkkBN/bviiX7Qh1un/x+7phL2XfHXg9y3dQIeVZ74oNbQbPezd7tlg0tIB2HL547+ZFvdyudtCv6m2D9IaK/lbVlu09r3GxbRqq2lkn5GVTczT0ZBzI51A283+xdjz5fL2Sop/3cluN7i664U3920VDHB+5I5wdFv81wWbb0KeKOB/nb54K+YqKdv4WlluaX74eZXtfmGumfBSuXFfb9uIGmvZ9zHjQZGqe3/d4/FA2jwGuzp7I/DVhwfp2aYt0LgiF9yah1cKpLKb6rXOU0UqfpUEpFKcg6yfHucoOghMpBCFZKBQxTOXldfYsixA+CU6gxnk/OS/KLEMIuvBssWBt5Lw4WUdEjZi0VyCyViBTEJPlcoVy0SG/KXRWxnPKNm4qLx2Vto5E5mSGKlhUUn+b+edgyCM0+dsJdg51izHomKTMFsnFJI4PWDW3J4rsTs3HPM5lRwDrM0QvpTMSFB0btLU+SVx3qT2AamVEKqDQIJRGzaPgjw3UqlYniepOvQdYY9QFagMpU7RJaqMEHBusmxOFdafeA6xeg+O3qw+a695oVEJ1dG9XrE8S1V1qD6CKQElkq/n9CkFrkbRKxwbqX7XwrmgNxjsVEnbbQWF0SMJM3TCRDi6r3BVfiZK2woSvo/h6WTcIm3b+A9w/tVdRM1p87/zxIsP9+fBXLu/neNMJN6+LeQNl9TmdnAsmLeqmRLbfU9X+Z9Izad63ev+MntJH5HjzaJzPjKWbbZUbypfEy1XtVQt4S/k5NF9Ld+nLOc7D9WMfnHn++l+d7tFvBjW/hKNcD43tSDJSjln5pLjAtpImN7zQSmOTLkJE5SBhBjOZlyxYoExCaimksKC9zkebQ+Bu0dJqPcdjShwHg3ZZVnTMAfoRVP7/UWlNjE7nruXLv+Di4Z3uV+8wMIbn1bJEasZJH35qQxu0IIPdNzahgbw4il3+9u5kispdqg5lpDHJRiWEUFo6YiBlOgrwegZcA80/pbj7RlD8qM4DnEpS1vyDkiHFbIMUR7GHZzTmt6uTQXKfumN/zYQi66Q4m8oQJHqpzTGA+FdM7vlqxRtq5DRryYicDVpzFCn2t7LK89v1zclguV/hMblaAd4UGSTF5EBELY7iXMvNdlXmbuapALlf4bHoEbIoKAsflBOYEkglZ4f2vXsOTiXoyieu/wFSNGDICX2Q1549dEg2QwSvMDsRpXJu+oEKgMJG1JDBBuF5g2/cYbn26BgpGaWMdhL5bZQx4PQDKNYq1lF0JgNMGAW4wwdQ9smlyGXqOp9RaeYEFqcfsgnGYyE1BcpSBq0hTpbLJwjQ92V91Jil5hJ7qlxOgVYQnONqjojtltJkHJPzSkV+GZlAUmmRGdSpchVFdAKEIKEzyyUV+MO9oz1yCd52SK2780MmJmWjBHcMiRXritMMczgv+fJJttET0+u+bXYwySNZkCJ44sowpXwYvD0G1yRUkhnRWa+TseTk5FNg0XceFbwVNgqvBKKKk4OwMEEUKkaR+iPAKYrpvJJJlFQ0HjyxlhqmJwejkHdViKRTzqywHZP8n9TeeVXj4M5P/HA50s+rL9Xgma2oWfQfGhZUUdOxYAXXgwglbf4wwvtXbx9PjnMV8LKpV/1j49n2boUPVTubDTKJrpX3jxvqPm/0LbsxxDquf39isc2nd/WGQb/6ASPy8v0x2445c39VtoPe7wYyP/Hdc2jWsCy/62ZfD0VF/9yGlo/VzwdW2rTsCe1Vj8ZVP6+jUu8zO1fpzuXPHh4e2fd+uAuYettu1oB0CRXtWJdXgCpT/sTVzjoHKdOSPk+6/wBImJAnwDAAAA==&quot;"/>
    <we:property name="isFiltersActionButtonVisible" value="true"/>
    <we:property name="isVisualContainerHeaderHidden" value="false"/>
    <we:property name="reportEmbeddedTime" value="&quot;2025-08-09T21:19:36.888Z&quot;"/>
    <we:property name="creatorTenantId" value="&quot;de6c713c-a52f-4cbe-8f98-4086f2110505&quot;"/>
    <we:property name="creatorUserId" value="&quot;1003200487631E3F&quot;"/>
    <we:property name="creatorSessionId" value="&quot;288bbb1f-84a7-44f1-ac76-7f2cf202bf71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WeatherApi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Bag</dc:creator>
  <cp:lastModifiedBy>Prateek Bag</cp:lastModifiedBy>
  <cp:revision>1</cp:revision>
  <dcterms:created xsi:type="dcterms:W3CDTF">2025-08-09T21:20:27Z</dcterms:created>
  <dcterms:modified xsi:type="dcterms:W3CDTF">2025-08-09T21:21:06Z</dcterms:modified>
</cp:coreProperties>
</file>