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19D6-B314-E321-FAA4-29300BC5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BD348-F454-8DC1-7A36-DC43E8A4B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7331-3C3D-7D46-AE02-B8834F45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56AE-FD34-FA54-CDD5-78627DF0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D2EE4-32E4-A42B-4678-2FC0B295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7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D208-1E30-AA20-FA4F-92D0AF56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D9268-57E8-4C58-C3C4-E18DD1080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FD6D-4AAC-6B69-1010-485EAA41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2848-01E2-95A3-DA16-DFA85917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CC98-5657-9B31-F793-F1D2510C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6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8AD85-2E6F-03F3-1EA1-92D947888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14F93-21DE-7DE9-007A-73481E42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9EA1-91A7-2880-D75D-E79FC25F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60D7-C545-2375-1576-D6AE7E40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4EB0-2AF0-9EA6-3745-5CEF4B96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7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59A0-83FA-D816-C7CE-98615DE2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C171-485D-AF6A-123E-D3F8D91D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5868-3FA7-8C1D-33F4-936ECFAC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135C-1884-0B83-9FED-4A5EE1C4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BDC9-CD07-EDFB-76D5-176DD85B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7A05-4CE8-5F51-B7EC-1346FB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86D07-49B1-247E-1FA4-B9B33D60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09BC-E2A1-BABB-3D48-164BAF14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951F-CDC0-BACC-22EB-085E4474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0E08-E3C1-4623-30D2-1C01F042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4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4B1E-9AE9-5072-E2E5-76F1793A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07A1-E8B7-A573-0329-4AF9A053D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53F79-A811-4C6C-FFC7-C6E935DB4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0347A-CA66-0D68-3838-5FA9D026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7F98-4F28-5160-A195-8F387225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AF950-1CA1-9346-A7B3-FF68D6F0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0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C399-55DC-01E5-63B7-30094971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B9351-27AA-47F1-E7B4-E5B95990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BBA6B-A9C6-8E9B-4698-1C168FFA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66D99-594F-B900-BF0A-FCF240FB8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C2BF6-CD0C-E228-3E4B-BCE410326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03593-0457-0AF0-7689-258B33DE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A6EAB-CDBE-2E1B-FBF7-64F2A572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BB2E9-F7D7-0F2C-34FF-4707645C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8008-61A1-AD4E-629C-40EEAB70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189C1-B180-0382-D86F-E5C7306C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BF749-53FA-FBF9-81B7-0695E93B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7B3A3-8391-AF86-8891-C3B29FF9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1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A46F7-3DB3-6769-FAA9-264103A7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91513-19E0-66EB-6093-0EA9343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C0C22-C2E8-414A-2AE2-102D8FA3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8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6294-653A-6826-367B-BAA4B9C5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6709-1935-2A02-FAD5-BE1B1126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200C9-24BE-AA93-77F0-376568305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7E1A-8595-2CDD-7B4C-2124082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F111-1C1B-2C5C-C406-11F1176C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C500B-89BF-8B58-A106-F2634EA7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93AC-CCA9-7ABB-6410-E1CF3244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56BE-2BB6-7639-5CE0-AD96BAFCE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38371-313A-8D75-D2C9-8ABC09208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B372D-243E-EAB1-50A8-913D7EBE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49A9-19F7-858E-5CCE-7366A16F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2FE7-EED6-A4D6-CD89-7DCC37BE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8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A5493-84DC-9E07-5CD7-313C0A52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45DA-A682-0974-1A61-5E69C90C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BE57-EDE4-D4BF-24BA-0FF4CDEB3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5875-5D87-4B82-9FF4-4F6E42AE9293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0449-081A-387E-5641-BC026E280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BCF4-F040-4766-0441-1553A3B0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9307-41D4-4305-B91C-35C9C2C9F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1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B41F-90D4-8B9E-A98A-8375185D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8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Career OF Virat Kohli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6C6582E-B597-392F-C6CE-3E83146F186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0421591"/>
                  </p:ext>
                </p:extLst>
              </p:nvPr>
            </p:nvGraphicFramePr>
            <p:xfrm>
              <a:off x="226142" y="1231643"/>
              <a:ext cx="11739716" cy="562635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E6C6582E-B597-392F-C6CE-3E83146F18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142" y="1231643"/>
                <a:ext cx="11739716" cy="5626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08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6FEAC9A-3055-48AB-BC3F-FB37865B0AB8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links/G-O0MSj66t?ctid=de6c713c-a52f-4cbe-8f98-4086f2110505&amp;pbi_source=linkShare&amp;fromEntryPoint=share&quot;"/>
    <we:property name="reportName" value="&quot;KingKohli&quot;"/>
    <we:property name="reportState" value="&quot;CONNECTED&quot;"/>
    <we:property name="embedUrl" value="&quot;/reportEmbed?reportId=d89acec1-59de-4271-a110-98b07f93692c&amp;config=eyJjbHVzdGVyVXJsIjoiaHR0cHM6Ly9XQUJJLVVLLVNPVVRILUMtUFJJTUFSWS1yZWRpcmVjdC5hbmFseXNpcy53aW5kb3dzLm5ldCIsImVtYmVkRmVhdHVyZXMiOnsidXNhZ2VNZXRyaWNzVk5leHQiOnRydWV9fQ%3D%3D&amp;disableSensitivityBanner=true&amp;storytellingChangeViewModeShortcutKeys=true&quot;"/>
    <we:property name="pageDisplayName" value="&quot;Page 1&quot;"/>
    <we:property name="datasetId" value="&quot;0cdee944-6248-485e-9482-4108b916c0c4&quot;"/>
    <we:property name="backgroundColor" value="&quot;#FFFFFF&quot;"/>
    <we:property name="bookmark" value="&quot;H4sIAAAAAAAAA+1Y227bOBD9lYKvNRaSLPmSt9SbYhdts2kdZB+KoBiRI5ktTWopKq0b+N93SEmpazjXNnUL1E/SzGh45mjmkPIlE7KuFKyOYYnsgD0z5sMS7IcnMRsw3dowTkcwHUURF+M4TqIUpxF5TeWk0TU7uGQObInuTNYNKJ+IjG/PBwyUOoHS3xWgahywCm1tNCj5Gdtgcjnb4HrA8FOljAWfcu7AoU97QeF0TxDiP4a0InAnL3CO3LVWno1Snk2GuRiKLE8SLoBTWN0GBGQ7Q3zqsPzMaAdS0zLeNilGCIIXIokniLnIIc28vZDKdSH56uhTZak6qnlVeXIOxQVojoKFEizWLeJL9gqhbmyo4+grx9w0luMbLIJLO+lWlOcYPz7pH1kTHyfWEFvBdWocqHevwPEFcemdC/NxZpFYEuwgWg9+JJg3jd47hjiK9o4hi57uG8JfsqSGcHNuOt8esRzSrNKo74BxTpZa6lJ1I/9l+k5bdBys6FwkKvl7ml4/a/SYsQLts1UYtz+l7ec+GWyhfbxRI/QUMEGeQjYsOI/TbEI6GI1GtwrDqamOqaA2xoec9WpG+J9bswzBnezWTf5fg3bFtkub9w66ft1f3JTpwqfoKz2TpKjvXpiFkmRu+Q6N0QXrzeBNWr4Ek4zPURH1YZGZUc1S30J0exOwbNFrqspo1I6RuYNQSFSC+WX++a5v+wqEvkbB/JL0jthBtvYBbb3JBjl3YJJS/LtAjyVwo4V0HZa/t0iqvy99ATzkCq9/+qql1uvQx9uzfycsO+u/HtXPuDPdrj+qqWlEUbSMzBZg3f6VaKNL22MP+d5vHGxmVF9p7OrufXXPd3kexiLjUZTESZrycTwZCQ5jLn5L368qfd3B6bf0/RTSd1iWFkvoeTt6HIxXh+Xnje76KnqASgqjG/dN2rjPcvctozyJCpwijIFPOR/CdMzzh39a/hgmbb+f3tg4d+jz+yGagUJNHbUNZ4VgH7K9K/q+/wX6djfbj9G3txDcNmxexJMhxkJkQ4iicTpNvqVh99sB0MGaK8nR7vrUDL9NC1uiLcMOYxpXV8DxBHS711UtIIkhjuoEwiq663DaeSmJohbHGajGQ/B/cvW7Ef3+B1jOmrB2EwAA&quot;"/>
    <we:property name="initialStateBookmark" value="&quot;H4sIAAAAAAAAA+1YTW/bOBD9KwWvaywk2bKd3Bxvil2k+dg4yB6KIBiRI5ktTaoUldYN/N93SMmpaziNkzR1C9QnaeZp+OZpZkj5lglZlQrmJzBDts8OjHk/A/v+Vcw6TLe209Oj49H50fXJ6PiQzKZ00uiK7d8yB7ZAdymrGpSPQMa3Vx0GSp1B4e9yUBV2WIm2MhqU/IwNmFzO1rjoMPxUKmPBh5w4cOjD3hCc7mnt+M8urQjcyRucIHeNlaf9Hk+H3Ux0RZolCRfACVY1gMBsI8SHDsuPjXYgNS3jbcO8jyB4LpJ4iJiJDHqpt+dSuRaSzQ8/lZayo5znpVdlJG5AcxQspGCxahjfsmOEqrYhj8OvHBNTW47nmAeXdtLNKc4Jfny1fGRBepxZQ2oF14VxoK6PwfEpaemdU/NxbJFUEmw/WnR+JJnzWu+cQxxFO+eQRn/smsLfsqCCcBNuWt8OuYyoV6nVN9C4IksldaHalv/SfRcNOw5WtC4aKtk76l7fa/SYsQLtwTy021/SLvs+6ayxfblWI/YEGCLvQdrNOY976TCKeNTvPzgYLkx5Qgk1GA+5XE4z4v/amlkAt/O2qrMPNdo5W09tsnTQ9b/Li29FuvEhlpleSpqo10dmqiSZG71DYbRgvQpeleULmMb4BBVJHxYZG1XP9ANCNzeBy5q8piyNRu0YmVsKuUQlmF/m9Lu+7TsS+p4J5pekd8T204UHNPkmK+JsoSSF+G+KnkvQRgvpWi7/rIlUfV/5AnnIFN7/9F1JLRahjtd7fysuG/O/n9XPuDM9PH9UXVGLomgUGU/But1PopUqbY495Hu3crAZU36FsfPt6+qR7/IqtEXKoyiJk16PD+JhX3AYcPF79P2qo689OP0efT/F6BsVhcUClrodvgzHu8Py61q3dRU9YUoKo2v3rNm4y3R3PUZ5EuW4hzAAvsd5F/YGPHv6p+WPUdIu99NvFs4Wdf44RmNQqKmi1unMEexTtndF3/e/QN1uVvsl6vYBgZuCzfJ42MVYiLQLUTTo7SXPKdjdVgC0tCZKcrSbPjXDb9XCZmiLsMOY2lUlcDwD3ex1ZUNIYsBRnkBcRXsdTjtvJEnU8LgEVXsK/k8uFtYgZrLdvLbAN69j8T8/U1mrnxMAAA==&quot;"/>
    <we:property name="isFiltersActionButtonVisible" value="true"/>
    <we:property name="isVisualContainerHeaderHidden" value="false"/>
    <we:property name="reportEmbeddedTime" value="&quot;2025-08-09T21:34:30.130Z&quot;"/>
    <we:property name="creatorTenantId" value="&quot;de6c713c-a52f-4cbe-8f98-4086f2110505&quot;"/>
    <we:property name="creatorUserId" value="&quot;1003200487631E3F&quot;"/>
    <we:property name="creatorSessionId" value="&quot;0c767fd8-37c3-4269-a4df-94417f7ae898&quot;"/>
    <we:property name="artifactViewState" value="&quot;live&quot;"/>
    <we:property name="isTitleSuggestionsDialogDismissed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Career OF Virat Kohli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Prateek Bag</dc:creator>
  <cp:lastModifiedBy>Prateek Bag</cp:lastModifiedBy>
  <cp:revision>1</cp:revision>
  <dcterms:created xsi:type="dcterms:W3CDTF">2025-08-09T21:34:49Z</dcterms:created>
  <dcterms:modified xsi:type="dcterms:W3CDTF">2025-08-09T21:39:32Z</dcterms:modified>
</cp:coreProperties>
</file>