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75" d="100"/>
          <a:sy n="75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d6096ba-0c0c-46db-9235-2bdeec09681c}">
  <we:reference id="WA200003233" version="2.0.0.3" store="en-US" storeType="OMEX"/>
  <we:alternateReferences/>
  <we:properties>
    <we:property name="Microsoft.Office.CampaignId" value="&quot;none&quot;"/>
    <we:property name="reportUrl" value="&quot;/links/RS_wYvqceG?ctid=de6c713c-a52f-4cbe-8f98-4086f2110505&amp;pbi_source=linkShare&amp;fromEntryPoint=share&quot;"/>
    <we:property name="reportState" value="&quot;CONNECTED&quot;"/>
    <we:property name="artifactViewState" value="&quot;live&quot;"/>
    <we:property name="reportEmbeddedTime" value="&quot;2025-08-09T20:23:13.905Z&quot;"/>
    <we:property name="creatorSessionId" value="&quot;ea6cbbfd-17e5-4927-a707-07391651f7d9&quot;"/>
    <we:property name="creatorUserId" value="&quot;1003200487631E3F&quot;"/>
    <we:property name="creatorTenantId" value="&quot;de6c713c-a52f-4cbe-8f98-4086f2110505&quot;"/>
    <we:property name="pageDisplayName" value="&quot;Ratings&quot;"/>
    <we:property name="pageName" value="&quot;54718ec93aae063120e8&quot;"/>
    <we:property name="reportName" value="&quot;ola&quot;"/>
    <we:property name="isVisualContainerHeaderHidden" value="false"/>
    <we:property name="isFiltersActionButtonVisible" value="true"/>
    <we:property name="initialStateBookmark" value="&quot;H4sIAAAAAAAAA+2bS2/jNhCA/8pCl70YBd8ic0uyKdBusxskbXoogmBIjhxtZMmQ5DRu4P/ekew0sB10F81lUfNimCNqXpz5YJniUxbLbl7B8hPMMDvKTprmfgbt/TueTbJ6I/v8+eP58eXH20/H52ckbuZ92dRddvSU9dBOsb8uuwVUgwYS/nEzyaCqLmA6jAqoOpxkc2y7poaq/AvXk+lS3y5wNcnwcV41LQwqr3rocVD7QNNpTLb5D5IsQujLB7zC0K+lWuXcYnASAJmRXDC0NK1bTxg9e3XKoHo0f9rUPZQ1mRlkMuSeC+05Wmlj8C5GPsi7sp5WG4df7v11OR+yAqOtk0Xfk0uUFP+FrA/qVqshKhmtNLlkkVsvZM6kEG9VKaQRRivmowZvPXPKvVEl+GDJRSA/A0oLQjr2RpVBR2FZodEy7hWFbeRbVZrCIxcCHbdG5pAzL9WgoiirfrOCfnn2OG+p+J6ei9YHIZFpTXFpyAWjT0aq+7XB4/gAdcCYjfXXYrcut6fseDptcQr9Zni2dfG0qRazV+RXzaINeInFeKnuy35JNn5eVMts8P+ibaj+R9npouubGba3l2Sino6Xf1zUm7pmw/Cu+fO0RWqEmB3x1eQlIMG1LoAjcsaZdkYx+xLQKd0wbdoyUHYnm8wM3lw/d5IgQ20zG1O06fUvNHPb20m2XhC2oib+/Q5bHOdTt8TyOSU/7SSg20z5htSsB6Plnbxc410ZKrwdza8G69dQLUackPJfSopmXTajmG54f9GWM3x3hRHq98MdN1QqN6vd5Xz7iu149sr6fNclxXddZmOW/rUbA7Rxuwtp0EZsT5bjWn8o22cSU1WdfVfBUnQkipFJEAUDL0E5ZpAhJGIkYgzE+O068SLxYpsX1mnjfWGZwGAC5kobnXiReEG8uKgWXQJGAsY2MLgH5J6hykGwnJnodUzAOHBgnJd1mVCRULGNCq+9MzlITZ3PneeOOZdQceCoOF70TUJFQsU2KsDJ4Z/YQjCljLKRkMESKg4cFSflPSZUJFTs/KqIMgRhC2oODzqKEEV6ADl0VGBiRWLFPisMWG9YrrnPmaO29yrkiRUHzoq0f7px8ENbPvxTUN3/Gxhfi3XNi9xLrSWnxw9mguVoLJrEi8SLtHuaaLFPi1A4kyuPgTnAKD1XPNEi0SLtnSZcvPpqFndGKqWiiYpzY6PI03+ch46LtHOaQLH3igU9mipndB5zFAYxspwnUBw4KNK+aQLFLigYY9w5zpwEDV454SEdDzl0UKSdkASK/VMhBUMAFi236HMGWqY900MHRdozTaTYfxFL+GidCVaZqJgJGtnXDwT3+Nj75nH//KrWigeLioVgjcu1jV79V22jwhdJRgyY4vClWfTdHAJeQL1utvk66BLHeVRQUEeMm+9jT7/SDsOZ7Gy0Qc6UvsJvnD/mbbX6G8k3db1OPgAA&quot;"/>
    <we:property name="bookmark" value="&quot;H4sIAAAAAAAAA+2bS2/jNhCA/8pCl70YBd8ic0uyKdCiLYJNmx6KYDEkR442smTokSYN/N93JDkNbAfdorksal4Mc0jNizMfLFN6ymLZrSt4/AVWmJ1kZ01zt4L27h3PFlk9y6I0otAhWqYjOM+8ZIJmm3VfNnWXnTxlPbRL7K/LboBqVETCP24WGVTVJSzHUQFVh4tsjW3X1FCVf+G8mKb6dsDNIsOHddW0MKq86qHHUe09LacxucC/k2QRQl/e4xWGfpZqlXOLwUkAZEZywdDSsm5eMHn26pJR9WT+vKl7KGsyM8pkyD0X2nO00sbgXYx8lHdlvay2Dr9c++vjekwOTLbOhr4nlygp/jNZH9VtNmNUMlppcskit17InEkh3qpS0HYYrZiPGrz1zCn3RpXggyUXgfwMKC0I6dgbVQYdhWWFRsu4VxS2kW9VaQqPXAh03BqZQ051qEYVRVn12x30jxcP65aK7+m5dn0QEpnWFJeGXDD6ZKS6nw2exnuoA8Zsqr8Wu7ncnrLT5bLFJfTb4cXO5HlTDatX5FfN0Ab8iMU0Vfdl/0g2fhyqx2z0/7JtqP4n2fnQ9c0K208fyUS9nKa/H+ptXbNxeNv8ed4iNULMTvhm8RKQ4FoXwBE540w7o5h9CeicLlg2bRkou4ttZkZvrp87SZChtllNKdq2/GdauevtIps3hG2oiX+/xRan9dQtsXxOyQ97Cei2S/5FaubBZHkvL9d4W4YKP03mN6P1a6iGCSek/KeSopnLZhLTBe8v23KF764wQv1+vOKGSuVms7+db9+xPc9e2Z9vuqT4vstsytI/dmOANu52IQ3aiO3Z47TXH8r2mcRUVRffVLAUHYliZBJEwcBLUI4ZZAiJGIkYIzF+u068SLzY5YV12nhfWCYwmIC50kYnXiReEC8uq6FLwEjA2AUG94DcM1Q5CJYzE72OCRhHDoyfy7pMqEio2EWF196ZHKSmzufOc8ecS6g4clScDn2TUJFQsYsKcHL8J7YQTCmjbCRksISKI0fFWXmHCRUJFXu/KqIMQdiCmsODjiJEkW5Ajh0VmFiRWHHICgPWG5Zr7nPmqO29CnlixZGzIp2fbh380Jb3fxdU9/8GxtdinXmRe6m15HT7wUywHI1Fk3iReJFOTxMtDmkRCmdy5TEwBxil54onWiRapLPThItXH83izkilVDRRcW5sFHn6j/PYcZFOThMoDh6xoFtT5YzOY47CIEaW8wSKIwdFOjdNoNgHBWOMO8eZk6DBKyc8pNdDjh0U6SQkgeLwrZCCIQCLllv0OQMt05npsYMinZkmUhw+iCV8tM4Eq0xUzASN7OsvBPf40Pvm4fD9Va0VDxYVC8Eal2sbvfqv2iaFL5KMGLDE8Usz9N0aAl5CPTfbeg66xGkdFRTUEeP2+9TTr7TD+E52NlkZu2HzBRFUSQ4lPgAA&quot;"/>
    <we:property name="datasetId" value="&quot;e08fb936-ebfd-4f88-851f-4c5d51ee37a0&quot;"/>
    <we:property name="embedUrl" value="&quot;/reportEmbed?reportId=315a7d31-1ca8-4d38-b387-817d56c7352b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Prateek Bag</cp:lastModifiedBy>
  <cp:revision>3</cp:revision>
  <dcterms:created xsi:type="dcterms:W3CDTF">2018-06-07T21:39:02Z</dcterms:created>
  <dcterms:modified xsi:type="dcterms:W3CDTF">2025-08-09T20:53:27Z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