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75" r:id="rId3"/>
    <p:sldId id="257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9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ouzdogiparthi/Analysis-on-road-accidents-in-indi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gency FB" pitchFamily="34" charset="0"/>
              </a:rPr>
              <a:t>ANALYSIS ON ACCIDENTS IN INDIA (2001-2014)</a:t>
            </a:r>
            <a:endParaRPr lang="en-IN" sz="6600" b="1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286256"/>
            <a:ext cx="6400800" cy="1357322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latin typeface="Agency FB" pitchFamily="34" charset="0"/>
              </a:rPr>
              <a:t>Done by:</a:t>
            </a:r>
          </a:p>
          <a:p>
            <a:pPr algn="r"/>
            <a:r>
              <a:rPr lang="en-US" sz="3600" b="1" u="sng" dirty="0" smtClean="0">
                <a:latin typeface="Agency FB" pitchFamily="34" charset="0"/>
              </a:rPr>
              <a:t>TANOUZ.DOGIPARTHI-9919004067</a:t>
            </a:r>
          </a:p>
          <a:p>
            <a:pPr algn="r"/>
            <a:r>
              <a:rPr lang="en-US" sz="3600" b="1" u="sng" dirty="0" smtClean="0">
                <a:latin typeface="Agency FB" pitchFamily="34" charset="0"/>
              </a:rPr>
              <a:t>MENTOR: R.RAJA SUBRAMANIAN</a:t>
            </a:r>
          </a:p>
          <a:p>
            <a:pPr algn="r"/>
            <a:endParaRPr lang="en-IN" sz="36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Agency FB" pitchFamily="34" charset="0"/>
              </a:rPr>
              <a:t>ANALYSIS OF DAILY DISTURBUTION OF HIGHEST 5 TOTAL ACCIDENTS STATES IN INDIA 2001-2014 </a:t>
            </a:r>
            <a:endParaRPr lang="en-IN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51149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the set of pie charts are the daily analysis of accidents of top 5 states in total no of accidents </a:t>
            </a:r>
          </a:p>
          <a:p>
            <a:r>
              <a:rPr lang="en-US" sz="2800" dirty="0" smtClean="0">
                <a:latin typeface="Agency FB" pitchFamily="34" charset="0"/>
              </a:rPr>
              <a:t>Here all of the states are having highest accidents in afternoon of a day</a:t>
            </a:r>
          </a:p>
          <a:p>
            <a:r>
              <a:rPr lang="en-US" sz="2800" dirty="0" smtClean="0">
                <a:latin typeface="Agency FB" pitchFamily="34" charset="0"/>
              </a:rPr>
              <a:t>All of the states are having same distribution in percentage wise of daily</a:t>
            </a: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IN" sz="2800" dirty="0">
              <a:latin typeface="Agency FB" pitchFamily="34" charset="0"/>
            </a:endParaRPr>
          </a:p>
        </p:txBody>
      </p:sp>
      <p:pic>
        <p:nvPicPr>
          <p:cNvPr id="6" name="Picture 2" descr="C:\Users\Del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00570"/>
            <a:ext cx="8643998" cy="2202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ANALYSIS OF SEASONAL DISTURBUTION OF HIGHEST 5 TOTAL ACCIDENTS STATES IN INDIA 2001-2014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the set of pie charts are the </a:t>
            </a:r>
            <a:r>
              <a:rPr lang="en-US" sz="2800" dirty="0" err="1" smtClean="0">
                <a:solidFill>
                  <a:prstClr val="black"/>
                </a:solidFill>
                <a:latin typeface="Agency FB" pitchFamily="34" charset="0"/>
              </a:rPr>
              <a:t>sesonal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 analysis of accidents of top 5 states in total no of accidents </a:t>
            </a:r>
          </a:p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all of the states are having highest accidents in winter season  </a:t>
            </a:r>
          </a:p>
          <a:p>
            <a:pPr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All of the states are having same distribution in percentage wise of all seasons</a:t>
            </a:r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3" descr="C:\Users\Dell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8143932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72518" cy="10842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ON GROWTH IN TOTAL NO OF ACCIDENTS IN INDIA ON ROAD 2001-2014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4000528" cy="478634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a lot difference is there b/w 2001 and 2014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Every year the number of accidents are increasing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Except  in 2008 there is a slight decrease in no of accidents from 2007 to 2008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Other than that accidents are being increasing every year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11266" name="Picture 2" descr="C:\Users\Dell\Desktop\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85926"/>
            <a:ext cx="447199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PYTHON AND PANDAS PACKAGES USED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I used</a:t>
            </a:r>
            <a:r>
              <a:rPr lang="en-US" sz="2800" b="1" u="sng" dirty="0" smtClean="0">
                <a:latin typeface="Agency FB" pitchFamily="34" charset="0"/>
              </a:rPr>
              <a:t> jupyter notebook </a:t>
            </a:r>
            <a:r>
              <a:rPr lang="en-US" sz="2800" dirty="0" smtClean="0">
                <a:latin typeface="Agency FB" pitchFamily="34" charset="0"/>
              </a:rPr>
              <a:t>for doing the project on data analysis using python as </a:t>
            </a:r>
            <a:r>
              <a:rPr lang="en-US" sz="2800" b="1" u="sng" dirty="0" smtClean="0">
                <a:latin typeface="Agency FB" pitchFamily="34" charset="0"/>
              </a:rPr>
              <a:t>spyder</a:t>
            </a:r>
            <a:r>
              <a:rPr lang="en-US" sz="2800" dirty="0" smtClean="0">
                <a:latin typeface="Agency FB" pitchFamily="34" charset="0"/>
              </a:rPr>
              <a:t> is no working in my laptop</a:t>
            </a:r>
          </a:p>
          <a:p>
            <a:r>
              <a:rPr lang="en-US" sz="2800" dirty="0" smtClean="0">
                <a:latin typeface="Agency FB" pitchFamily="34" charset="0"/>
              </a:rPr>
              <a:t>While doing this project in which I used PANDAS and MATPLOTLIB </a:t>
            </a:r>
          </a:p>
          <a:p>
            <a:r>
              <a:rPr lang="en-US" sz="2800" dirty="0" smtClean="0">
                <a:latin typeface="Agency FB" pitchFamily="34" charset="0"/>
              </a:rPr>
              <a:t>I came across some new methods (FUNCTIONS) in which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.HEAD()</a:t>
            </a:r>
            <a:r>
              <a:rPr lang="en-US" sz="2800" dirty="0" smtClean="0">
                <a:latin typeface="Agency FB" pitchFamily="34" charset="0"/>
              </a:rPr>
              <a:t>----used to return the top 5 rows of a dataset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.TAIL()</a:t>
            </a:r>
            <a:r>
              <a:rPr lang="en-US" sz="2800" dirty="0" smtClean="0">
                <a:latin typeface="Agency FB" pitchFamily="34" charset="0"/>
              </a:rPr>
              <a:t>----used to return the last 5 rows of a dataset </a:t>
            </a:r>
            <a:endParaRPr lang="en-US" sz="2800" b="1" u="sng" dirty="0" smtClean="0">
              <a:latin typeface="Agency FB" pitchFamily="34" charset="0"/>
            </a:endParaRPr>
          </a:p>
          <a:p>
            <a:r>
              <a:rPr lang="en-US" sz="2800" b="1" u="sng" dirty="0" smtClean="0">
                <a:latin typeface="Agency FB" pitchFamily="34" charset="0"/>
              </a:rPr>
              <a:t>.UNIQUE()</a:t>
            </a:r>
            <a:r>
              <a:rPr lang="en-US" sz="2800" dirty="0" smtClean="0">
                <a:latin typeface="Agency FB" pitchFamily="34" charset="0"/>
              </a:rPr>
              <a:t>—It is used to return an array of unique values of a column</a:t>
            </a:r>
          </a:p>
          <a:p>
            <a:r>
              <a:rPr lang="en-IN" sz="2800" b="1" u="sng" dirty="0" smtClean="0">
                <a:latin typeface="Agency FB" pitchFamily="34" charset="0"/>
              </a:rPr>
              <a:t>.REPLACE ()</a:t>
            </a:r>
            <a:r>
              <a:rPr lang="en-IN" sz="2800" dirty="0" smtClean="0">
                <a:latin typeface="Agency FB" pitchFamily="34" charset="0"/>
              </a:rPr>
              <a:t>--is used to replace the value of an item with other value given</a:t>
            </a:r>
            <a:endParaRPr lang="en-US" sz="2800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408890" cy="4495800"/>
          </a:xfrm>
        </p:spPr>
        <p:txBody>
          <a:bodyPr>
            <a:normAutofit fontScale="92500"/>
          </a:bodyPr>
          <a:lstStyle/>
          <a:p>
            <a:r>
              <a:rPr lang="en-IN" sz="2800" b="1" u="sng" dirty="0" smtClean="0">
                <a:latin typeface="Agency FB" pitchFamily="34" charset="0"/>
              </a:rPr>
              <a:t>AXIS=1 </a:t>
            </a:r>
            <a:r>
              <a:rPr lang="en-IN" sz="2800" dirty="0" smtClean="0">
                <a:latin typeface="Agency FB" pitchFamily="34" charset="0"/>
              </a:rPr>
              <a:t>--represents columns and used to access columns of a dataset</a:t>
            </a:r>
          </a:p>
          <a:p>
            <a:r>
              <a:rPr lang="en-IN" sz="2800" b="1" u="sng" dirty="0" smtClean="0">
                <a:latin typeface="Agency FB" pitchFamily="34" charset="0"/>
              </a:rPr>
              <a:t>AXIS=0</a:t>
            </a:r>
            <a:r>
              <a:rPr lang="en-IN" sz="2800" dirty="0" smtClean="0">
                <a:latin typeface="Agency FB" pitchFamily="34" charset="0"/>
              </a:rPr>
              <a:t>--represents row and used to access rows of a dataset</a:t>
            </a:r>
          </a:p>
          <a:p>
            <a:r>
              <a:rPr lang="en-US" sz="2800" b="1" u="sng" dirty="0" smtClean="0">
                <a:latin typeface="Agency FB" pitchFamily="34" charset="0"/>
              </a:rPr>
              <a:t>LOC() </a:t>
            </a:r>
            <a:r>
              <a:rPr lang="en-US" sz="2800" dirty="0" smtClean="0">
                <a:latin typeface="Agency FB" pitchFamily="34" charset="0"/>
              </a:rPr>
              <a:t>–--It is a method used to access a group of rows and columns by index labels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.SUM()</a:t>
            </a:r>
            <a:r>
              <a:rPr lang="en-US" sz="2800" dirty="0" smtClean="0">
                <a:latin typeface="Agency FB" pitchFamily="34" charset="0"/>
              </a:rPr>
              <a:t>----It is a method used to return the sum of the values foe the requested axis or index ,then it will add all the values of that </a:t>
            </a:r>
            <a:r>
              <a:rPr lang="en-US" sz="2800" dirty="0" err="1" smtClean="0">
                <a:latin typeface="Agency FB" pitchFamily="34" charset="0"/>
              </a:rPr>
              <a:t>dadaset</a:t>
            </a:r>
            <a:r>
              <a:rPr lang="en-US" sz="2800" dirty="0" smtClean="0">
                <a:latin typeface="Agency FB" pitchFamily="34" charset="0"/>
              </a:rPr>
              <a:t> and returns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 (or) .TRANSPOSE()</a:t>
            </a:r>
            <a:r>
              <a:rPr lang="en-US" sz="2800" dirty="0" smtClean="0">
                <a:latin typeface="Agency FB" pitchFamily="34" charset="0"/>
              </a:rPr>
              <a:t>----it is a function that transpose index and columns of dataset and also change the values of columns to rows ,rows to columns</a:t>
            </a:r>
            <a:endParaRPr lang="en-IN" sz="28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CONCLUSION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gency FB" pitchFamily="34" charset="0"/>
              </a:rPr>
              <a:t>Based on my analysis accidents need to be decreased in INDIA as accidents are rapidly increasing</a:t>
            </a:r>
          </a:p>
          <a:p>
            <a:r>
              <a:rPr lang="en-US" sz="3600" dirty="0" smtClean="0">
                <a:latin typeface="Agency FB" pitchFamily="34" charset="0"/>
              </a:rPr>
              <a:t>Awareness need to be brought on this and in accident prone zones cautions must be kept</a:t>
            </a:r>
          </a:p>
          <a:p>
            <a:r>
              <a:rPr lang="en-US" sz="3600" dirty="0" smtClean="0">
                <a:latin typeface="Agency FB" pitchFamily="34" charset="0"/>
              </a:rPr>
              <a:t>Especially in SOUTH INDIA </a:t>
            </a:r>
            <a:endParaRPr lang="en-IN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MY FUTURE PLANS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AT PRESENT I HAVE DONE WITH A SIMPLE DATA SET, IN FUTURE I’II DO MORE ANALYSIS WITH  DATASET  HAVING AGEGROUP AND MANY MORE </a:t>
            </a:r>
          </a:p>
          <a:p>
            <a:r>
              <a:rPr lang="en-US" sz="3200" dirty="0" smtClean="0">
                <a:latin typeface="Agency FB" pitchFamily="34" charset="0"/>
              </a:rPr>
              <a:t>AND ALSO I’M BEING VERY HAPPY IN DOING THIS LEARNING NEW THINGS ,FROM THIS I GOT SOME KNOWLEDGE ON USING PANDAS AND MATPLOTLIB </a:t>
            </a:r>
          </a:p>
          <a:p>
            <a:r>
              <a:rPr lang="en-US" sz="3200" dirty="0" smtClean="0">
                <a:latin typeface="Agency FB" pitchFamily="34" charset="0"/>
              </a:rPr>
              <a:t>IN FUTURE I’LL DO THESE IN SPYDER  LAB ALSO </a:t>
            </a:r>
          </a:p>
          <a:p>
            <a:r>
              <a:rPr lang="en-US" sz="3200" dirty="0" smtClean="0">
                <a:latin typeface="Agency FB" pitchFamily="34" charset="0"/>
              </a:rPr>
              <a:t>WITH THIS I WON’T STOP I’LL DO MORE LIKE THIS FOR SAKE OF MY KNOWLEDGE </a:t>
            </a:r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I’LL TRY TO KEEPON LEARNING MORE AND DOING THOSE</a:t>
            </a:r>
          </a:p>
          <a:p>
            <a:r>
              <a:rPr lang="en-US" sz="3200" dirty="0" smtClean="0">
                <a:latin typeface="Agency FB" pitchFamily="34" charset="0"/>
              </a:rPr>
              <a:t>I TRY TO DO SOME MORE COMPLEX CHARTS AND DATASTES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 YOU TO </a:t>
            </a:r>
            <a:r>
              <a:rPr lang="en-US" sz="3200" b="1" u="sng" dirty="0" smtClean="0">
                <a:latin typeface="Agency FB" pitchFamily="34" charset="0"/>
              </a:rPr>
              <a:t>MANJETH SIR</a:t>
            </a:r>
            <a:r>
              <a:rPr lang="en-US" sz="3200" dirty="0" smtClean="0">
                <a:latin typeface="Agency FB" pitchFamily="34" charset="0"/>
              </a:rPr>
              <a:t> FOR GIVING ME THIS OPPORTUNITY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THANKS TO </a:t>
            </a:r>
            <a:r>
              <a:rPr lang="en-US" sz="3200" b="1" u="sng" dirty="0" smtClean="0">
                <a:latin typeface="Agency FB" pitchFamily="34" charset="0"/>
              </a:rPr>
              <a:t>RAJA SIR </a:t>
            </a:r>
            <a:r>
              <a:rPr lang="en-US" sz="3200" dirty="0" smtClean="0">
                <a:latin typeface="Agency FB" pitchFamily="34" charset="0"/>
              </a:rPr>
              <a:t>FOR ENCOURAGING ME AND SUPORTING ME AND  GIVING SUGGESTIONS TO DO THIS PROJECT</a:t>
            </a:r>
          </a:p>
          <a:p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53400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REFERENCE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KAGGLE  for Datasets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Agency FB" pitchFamily="34" charset="0"/>
              </a:rPr>
              <a:t>Geeksforgeeks</a:t>
            </a:r>
            <a:r>
              <a:rPr lang="en-US" dirty="0" smtClean="0">
                <a:latin typeface="Agency FB" pitchFamily="34" charset="0"/>
              </a:rPr>
              <a:t> ,python official website ,</a:t>
            </a:r>
            <a:r>
              <a:rPr lang="en-US" dirty="0" err="1" smtClean="0">
                <a:latin typeface="Agency FB" pitchFamily="34" charset="0"/>
              </a:rPr>
              <a:t>quora</a:t>
            </a:r>
            <a:r>
              <a:rPr lang="en-US" dirty="0" smtClean="0">
                <a:latin typeface="Agency FB" pitchFamily="34" charset="0"/>
              </a:rPr>
              <a:t>, w3resourses  </a:t>
            </a:r>
            <a:r>
              <a:rPr lang="en-US" dirty="0" err="1" smtClean="0">
                <a:latin typeface="Agency FB" pitchFamily="34" charset="0"/>
              </a:rPr>
              <a:t>e.t.c</a:t>
            </a:r>
            <a:r>
              <a:rPr lang="en-US" dirty="0" smtClean="0">
                <a:latin typeface="Agency FB" pitchFamily="34" charset="0"/>
              </a:rPr>
              <a:t>..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I </a:t>
            </a:r>
            <a:r>
              <a:rPr lang="en-US" dirty="0" smtClean="0">
                <a:latin typeface="Agency FB" pitchFamily="34" charset="0"/>
              </a:rPr>
              <a:t>used </a:t>
            </a:r>
            <a:r>
              <a:rPr lang="en-US" smtClean="0">
                <a:latin typeface="Agency FB" pitchFamily="34" charset="0"/>
              </a:rPr>
              <a:t>above websites</a:t>
            </a:r>
            <a:r>
              <a:rPr lang="en-US" smtClean="0">
                <a:latin typeface="Agency FB" pitchFamily="34" charset="0"/>
              </a:rPr>
              <a:t> </a:t>
            </a:r>
            <a:r>
              <a:rPr lang="en-US" dirty="0" smtClean="0">
                <a:latin typeface="Agency FB" pitchFamily="34" charset="0"/>
              </a:rPr>
              <a:t>for my reference in doing project</a:t>
            </a:r>
          </a:p>
          <a:p>
            <a:pPr>
              <a:buNone/>
            </a:pPr>
            <a:endParaRPr lang="en-IN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gency FB" pitchFamily="34" charset="0"/>
              </a:rPr>
              <a:t>My team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ESWAR-9919004061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PARAMESH-9919004096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PRANEETH-9919004047</a:t>
            </a:r>
            <a:endParaRPr lang="en-IN" sz="4000" b="1" u="sng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My GITHUB link </a:t>
            </a:r>
          </a:p>
          <a:p>
            <a:r>
              <a:rPr lang="en-US" dirty="0" smtClean="0">
                <a:latin typeface="Agency FB" pitchFamily="34" charset="0"/>
                <a:hlinkClick r:id="rId2"/>
              </a:rPr>
              <a:t>https://github.com/Tanouzdogiparthi/Analysis-on-road-accidents-in-india.git</a:t>
            </a:r>
            <a:endParaRPr lang="en-US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Font I used is Agency FB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ABSTRACT</a:t>
            </a:r>
            <a:endParaRPr lang="en-IN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gency FB" pitchFamily="34" charset="0"/>
              </a:rPr>
              <a:t>This is an analysis accidents in INDIA b/w 2001 and 2014 on Road in different states in INDIA</a:t>
            </a:r>
          </a:p>
          <a:p>
            <a:r>
              <a:rPr lang="en-US" dirty="0" smtClean="0">
                <a:latin typeface="Agency FB" pitchFamily="34" charset="0"/>
              </a:rPr>
              <a:t>Every day we are hearing about accidents in every even village that means accidents are increasing rapidly every year so .I decided to do analysis on it </a:t>
            </a:r>
          </a:p>
          <a:p>
            <a:r>
              <a:rPr lang="en-IN" dirty="0" smtClean="0">
                <a:latin typeface="Agency FB" pitchFamily="34" charset="0"/>
              </a:rPr>
              <a:t>TARGET: To reducing accidents in India </a:t>
            </a:r>
          </a:p>
          <a:p>
            <a:r>
              <a:rPr lang="en-US" dirty="0" smtClean="0">
                <a:latin typeface="Agency FB" pitchFamily="34" charset="0"/>
              </a:rPr>
              <a:t>Used jupyter notebook to do analysis</a:t>
            </a:r>
          </a:p>
          <a:p>
            <a:endParaRPr lang="en-US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STATE WISE ANALYSIS ON THE NO OF ACCIDENTS IN INDIA(2001-2014)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This bar graph represents the total no of accidents occurred in INDIA between 2001-2014</a:t>
            </a:r>
          </a:p>
          <a:p>
            <a:r>
              <a:rPr lang="en-US" sz="2400" dirty="0" smtClean="0">
                <a:latin typeface="Agency FB" pitchFamily="34" charset="0"/>
              </a:rPr>
              <a:t>According to this BAR graph we can analyze the difference between states and their accident number</a:t>
            </a:r>
          </a:p>
          <a:p>
            <a:r>
              <a:rPr lang="en-US" sz="2400" dirty="0" smtClean="0">
                <a:latin typeface="Agency FB" pitchFamily="34" charset="0"/>
              </a:rPr>
              <a:t>From this we can easily sat that most no of accidents took place in TAMILNADU over 8lakh accidents took in 14 years</a:t>
            </a: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5" name="Picture 2" descr="C:\Users\Del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8143932" cy="2928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BY SORTED OF TOTAL NO’ OF ACCIDENTS IN STATES 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gency FB" pitchFamily="34" charset="0"/>
              </a:rPr>
              <a:t>It is also same graph but with sorted values total no of accidents occurred in different states in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From this we can say that most of the Union Territories have very less no of accidents and the south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r>
              <a:rPr lang="en-US" sz="2400" dirty="0" smtClean="0">
                <a:latin typeface="Agency FB" pitchFamily="34" charset="0"/>
              </a:rPr>
              <a:t> stood on top places as the 5 states occupied top 5 places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US" sz="2400" dirty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13" name="Picture 8" descr="C:\Users\Dell\Desktop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00438"/>
            <a:ext cx="8229600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1282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TOP 5  %SEASONAL ACCIDENTS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643050"/>
            <a:ext cx="4071966" cy="50006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the analysis of  highest accidents occurred  in  different seasons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it no depend on total no of accidents in that season it is of the percentage of accidents </a:t>
            </a:r>
            <a:r>
              <a:rPr lang="en-US" sz="2400" dirty="0">
                <a:latin typeface="Agency FB" pitchFamily="34" charset="0"/>
              </a:rPr>
              <a:t>t</a:t>
            </a:r>
            <a:r>
              <a:rPr lang="en-US" sz="2400" dirty="0" smtClean="0">
                <a:latin typeface="Agency FB" pitchFamily="34" charset="0"/>
              </a:rPr>
              <a:t>hat season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Agency FB" pitchFamily="34" charset="0"/>
              </a:rPr>
              <a:t>EXAMPLE:</a:t>
            </a:r>
            <a:r>
              <a:rPr lang="en-US" sz="2400" dirty="0" smtClean="0">
                <a:latin typeface="Agency FB" pitchFamily="34" charset="0"/>
              </a:rPr>
              <a:t> even the state has less  total accidents but more on summer  season then it contribution is high in summer and it takes high place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6146" name="Picture 2" descr="C:\Users\Dell\Desktop\ne se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286248" y="1785926"/>
            <a:ext cx="4615285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gency FB" pitchFamily="34" charset="0"/>
              </a:rPr>
              <a:t>ANALYSIS OF TOP 5  %DAILY ACCIDENTS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3429024" cy="50006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It is also based on same analysis but here it is with daily timings divided as morning,afternoon,evening,night(it is in reverse order)</a:t>
            </a:r>
          </a:p>
          <a:p>
            <a:r>
              <a:rPr lang="en-US" sz="2400" dirty="0" smtClean="0">
                <a:latin typeface="Agency FB" pitchFamily="34" charset="0"/>
              </a:rPr>
              <a:t>Through this analysis we can say that afternoon accidents are almost same in all states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gency FB" pitchFamily="34" charset="0"/>
            </a:endParaRPr>
          </a:p>
        </p:txBody>
      </p:sp>
      <p:pic>
        <p:nvPicPr>
          <p:cNvPr id="5123" name="Picture 3" descr="C:\Users\Dell\Desktop\n daily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786182" y="1643050"/>
            <a:ext cx="512745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DAILY DISTURBUTION OF TOTAL ACCIDENTS IN INDIA 2001-2014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500174"/>
            <a:ext cx="5286380" cy="521497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afternoon time and next evening and morning are having same percentage and at night times it is less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Morning--: 6-9,9-12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Afternoon--: 12-15,15-18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Evening--:  18-21,21-24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Night--: 0-3,3-6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</p:txBody>
      </p:sp>
      <p:pic>
        <p:nvPicPr>
          <p:cNvPr id="8195" name="Picture 3" descr="C:\Users\Dell\Desktop\sdyd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00240"/>
            <a:ext cx="378618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OF SEASONAL DISTURBUTION OF TOTAL ACCIDENTS IN INDIA 2001-2014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435100"/>
            <a:ext cx="5000660" cy="5280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spring season and next winter and  autumn and summer  having same percentage and less accidents comparing to remaining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endParaRPr lang="en-IN" sz="2400" dirty="0"/>
          </a:p>
        </p:txBody>
      </p:sp>
      <p:pic>
        <p:nvPicPr>
          <p:cNvPr id="9218" name="Picture 2" descr="C:\Users\Dell\Desktop\ytdstux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295023" y="1857364"/>
            <a:ext cx="3848977" cy="383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1818</TotalTime>
  <Words>1037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ANALYSIS ON ACCIDENTS IN INDIA (2001-2014)</vt:lpstr>
      <vt:lpstr>Slide 2</vt:lpstr>
      <vt:lpstr>ABSTRACT</vt:lpstr>
      <vt:lpstr>STATE WISE ANALYSIS ON THE NO OF ACCIDENTS IN INDIA(2001-2014)</vt:lpstr>
      <vt:lpstr>ANALYSIS BY SORTED OF TOTAL NO’ OF ACCIDENTS IN STATES </vt:lpstr>
      <vt:lpstr>ANALYSIS OF TOP 5  %SEASONAL ACCIDENTS </vt:lpstr>
      <vt:lpstr>ANALYSIS OF TOP 5  %DAILY ACCIDENTS </vt:lpstr>
      <vt:lpstr>ANALYSIS OF DAILY DISTURBUTION OF TOTAL ACCIDENTS IN INDIA 2001-2014 </vt:lpstr>
      <vt:lpstr>ANALYSIS OF SEASONAL DISTURBUTION OF TOTAL ACCIDENTS IN INDIA 2001-2014 </vt:lpstr>
      <vt:lpstr>ANALYSIS OF DAILY DISTURBUTION OF HIGHEST 5 TOTAL ACCIDENTS STATES IN INDIA 2001-2014 </vt:lpstr>
      <vt:lpstr>ANALYSIS OF SEASONAL DISTURBUTION OF HIGHEST 5 TOTAL ACCIDENTS STATES IN INDIA 2001-2014 </vt:lpstr>
      <vt:lpstr>ANALYSIS ON GROWTH IN TOTAL NO OF ACCIDENTS IN INDIA ON ROAD 2001-2014</vt:lpstr>
      <vt:lpstr>PYTHON AND PANDAS PACKAGES USED</vt:lpstr>
      <vt:lpstr>Slide 14</vt:lpstr>
      <vt:lpstr>CONCLUSION:</vt:lpstr>
      <vt:lpstr>MY FUTURE PLANS</vt:lpstr>
      <vt:lpstr>Slide 17</vt:lpstr>
      <vt:lpstr>REFERENCE: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ACCIDENTS IN INDIA (2001-2014)</dc:title>
  <dc:creator>Dell</dc:creator>
  <cp:lastModifiedBy>Dell</cp:lastModifiedBy>
  <cp:revision>9</cp:revision>
  <dcterms:created xsi:type="dcterms:W3CDTF">2019-12-19T15:30:36Z</dcterms:created>
  <dcterms:modified xsi:type="dcterms:W3CDTF">2019-12-23T15:21:02Z</dcterms:modified>
</cp:coreProperties>
</file>