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533400"/>
            <a:ext cx="7543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ASP.NET Web </a:t>
            </a:r>
            <a:r>
              <a:rPr lang="en-US" dirty="0" smtClean="0"/>
              <a:t>API</a:t>
            </a:r>
          </a:p>
          <a:p>
            <a:endParaRPr lang="en-US" dirty="0"/>
          </a:p>
          <a:p>
            <a:r>
              <a:rPr lang="en-US" dirty="0"/>
              <a:t>API stands for the </a:t>
            </a:r>
            <a:r>
              <a:rPr lang="en-US" b="1" i="1" dirty="0"/>
              <a:t>Application Programming Interface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ASP.NET Web API is an extensible framework for building HTTP (Hypertext Transfer Protocol) services that can be accessed from any client such as browsers and mobile devices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: </a:t>
            </a:r>
            <a:r>
              <a:rPr lang="en-US" dirty="0" err="1" smtClean="0"/>
              <a:t>CricklInfo</a:t>
            </a:r>
            <a:r>
              <a:rPr lang="en-US" dirty="0" smtClean="0"/>
              <a:t> site uses a service to pull the real time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</a:t>
            </a:r>
            <a:r>
              <a:rPr lang="en-US" b="1" dirty="0" smtClean="0"/>
              <a:t>SP.NET </a:t>
            </a:r>
            <a:r>
              <a:rPr lang="en-US" b="1" dirty="0"/>
              <a:t>Web API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ASP.NET Web API is much similar to ASP.NET MVC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contains similar features as ASP.NET MVC like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Controllers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Action </a:t>
            </a:r>
            <a:r>
              <a:rPr lang="en-US" dirty="0" smtClean="0"/>
              <a:t>results (</a:t>
            </a:r>
            <a:r>
              <a:rPr lang="en-US" dirty="0" err="1" smtClean="0"/>
              <a:t>Json</a:t>
            </a:r>
            <a:r>
              <a:rPr lang="en-US" smtClean="0"/>
              <a:t>, String)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Model etc</a:t>
            </a:r>
            <a:r>
              <a:rPr lang="en-US" dirty="0" smtClean="0"/>
              <a:t>.,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fontAlgn="base"/>
            <a:r>
              <a:rPr lang="en-US" dirty="0"/>
              <a:t>REST</a:t>
            </a:r>
          </a:p>
          <a:p>
            <a:pPr fontAlgn="base"/>
            <a:r>
              <a:rPr lang="en-US" dirty="0"/>
              <a:t>It is neither an API nor a framework. It is just an architectural concept.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10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 Patwari</dc:creator>
  <cp:lastModifiedBy>User</cp:lastModifiedBy>
  <cp:revision>8</cp:revision>
  <dcterms:created xsi:type="dcterms:W3CDTF">2006-08-16T00:00:00Z</dcterms:created>
  <dcterms:modified xsi:type="dcterms:W3CDTF">2020-09-29T15:17:12Z</dcterms:modified>
</cp:coreProperties>
</file>