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000-88B5-4B85-81D3-0CCD483342B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239-DC11-4BD5-944B-81D8ED8D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5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000-88B5-4B85-81D3-0CCD483342B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239-DC11-4BD5-944B-81D8ED8D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25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000-88B5-4B85-81D3-0CCD483342B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239-DC11-4BD5-944B-81D8ED8D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5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000-88B5-4B85-81D3-0CCD483342B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239-DC11-4BD5-944B-81D8ED8D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2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000-88B5-4B85-81D3-0CCD483342B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239-DC11-4BD5-944B-81D8ED8D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1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000-88B5-4B85-81D3-0CCD483342B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239-DC11-4BD5-944B-81D8ED8D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0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000-88B5-4B85-81D3-0CCD483342B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239-DC11-4BD5-944B-81D8ED8D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6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000-88B5-4B85-81D3-0CCD483342B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239-DC11-4BD5-944B-81D8ED8D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3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000-88B5-4B85-81D3-0CCD483342B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239-DC11-4BD5-944B-81D8ED8D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3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000-88B5-4B85-81D3-0CCD483342B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239-DC11-4BD5-944B-81D8ED8D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0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000-88B5-4B85-81D3-0CCD483342B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239-DC11-4BD5-944B-81D8ED8D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8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A7000-88B5-4B85-81D3-0CCD483342B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C9239-DC11-4BD5-944B-81D8ED8D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1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228600"/>
            <a:ext cx="4352925" cy="6181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2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686800" cy="3796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67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1362075"/>
            <a:ext cx="706755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001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066800"/>
            <a:ext cx="8610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Primitive Data Type,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primitive data type is one that fits the base architecture of the underlying computer such as </a:t>
            </a:r>
            <a:r>
              <a:rPr lang="en-US" sz="2400" dirty="0" err="1"/>
              <a:t>int</a:t>
            </a:r>
            <a:r>
              <a:rPr lang="en-US" sz="2400" dirty="0"/>
              <a:t>, float, and pointer, and all of the variations, thereof such as char short long unsigned float double and </a:t>
            </a:r>
            <a:r>
              <a:rPr lang="en-US" sz="2400" dirty="0" err="1"/>
              <a:t>etc</a:t>
            </a:r>
            <a:r>
              <a:rPr lang="en-US" sz="2400" dirty="0"/>
              <a:t>, are a primitive data 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Primitive data are only single values, they have not special capabilities.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examples of Primitive data types are given byte, short, </a:t>
            </a:r>
            <a:r>
              <a:rPr lang="en-US" sz="2400" dirty="0" err="1"/>
              <a:t>int</a:t>
            </a:r>
            <a:r>
              <a:rPr lang="en-US" sz="2400" dirty="0"/>
              <a:t>, long, float, double, char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integer reals, logic data character data pointer, and reference are primitive data structures data structure that normally is directly operated upon by machine-level instructions are known as the primitive structure and data type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19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8610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Non- Primitive Data Type,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 non-primitive data type is something else such as an array structure or class is known as the non-primitive data 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data type that is derived from primary data types is known as a non-primitive data 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non-primitive data types are used to store the group of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Examples of the non-primitive data types are Array, structure, union, link list, stacks, queue </a:t>
            </a:r>
            <a:r>
              <a:rPr lang="en-US" sz="2400" dirty="0" err="1"/>
              <a:t>etc</a:t>
            </a:r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022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204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2020-08-18T14:51:51Z</dcterms:created>
  <dcterms:modified xsi:type="dcterms:W3CDTF">2020-08-19T16:29:04Z</dcterms:modified>
</cp:coreProperties>
</file>