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000-88B5-4B85-81D3-0CCD483342B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239-DC11-4BD5-944B-81D8ED8D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5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000-88B5-4B85-81D3-0CCD483342B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239-DC11-4BD5-944B-81D8ED8D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2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000-88B5-4B85-81D3-0CCD483342B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239-DC11-4BD5-944B-81D8ED8D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5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000-88B5-4B85-81D3-0CCD483342B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239-DC11-4BD5-944B-81D8ED8D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2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000-88B5-4B85-81D3-0CCD483342B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239-DC11-4BD5-944B-81D8ED8D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1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000-88B5-4B85-81D3-0CCD483342B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239-DC11-4BD5-944B-81D8ED8D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0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000-88B5-4B85-81D3-0CCD483342B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239-DC11-4BD5-944B-81D8ED8D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6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000-88B5-4B85-81D3-0CCD483342B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239-DC11-4BD5-944B-81D8ED8D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3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000-88B5-4B85-81D3-0CCD483342B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239-DC11-4BD5-944B-81D8ED8D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3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000-88B5-4B85-81D3-0CCD483342B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239-DC11-4BD5-944B-81D8ED8D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0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000-88B5-4B85-81D3-0CCD483342B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239-DC11-4BD5-944B-81D8ED8D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8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A7000-88B5-4B85-81D3-0CCD483342B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C9239-DC11-4BD5-944B-81D8ED8D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1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228600"/>
            <a:ext cx="4352925" cy="6181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2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86800" cy="3796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67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2020-08-18T14:51:51Z</dcterms:created>
  <dcterms:modified xsi:type="dcterms:W3CDTF">2020-08-18T14:55:31Z</dcterms:modified>
</cp:coreProperties>
</file>