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62" r:id="rId2"/>
    <p:sldId id="259" r:id="rId3"/>
    <p:sldId id="261" r:id="rId4"/>
    <p:sldId id="257" r:id="rId5"/>
    <p:sldId id="258" r:id="rId6"/>
    <p:sldId id="264" r:id="rId7"/>
    <p:sldId id="266" r:id="rId8"/>
    <p:sldId id="260" r:id="rId9"/>
    <p:sldId id="256" r:id="rId1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0" autoAdjust="0"/>
    <p:restoredTop sz="89701" autoAdjust="0"/>
  </p:normalViewPr>
  <p:slideViewPr>
    <p:cSldViewPr>
      <p:cViewPr>
        <p:scale>
          <a:sx n="66" d="100"/>
          <a:sy n="66" d="100"/>
        </p:scale>
        <p:origin x="-138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D5889A-3335-4E17-AF9C-465222C944FA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346DA0A-811A-4F03-838E-9E0AA6045624}">
      <dgm:prSet phldrT="[Texte]" custT="1"/>
      <dgm:spPr>
        <a:xfrm>
          <a:off x="2650022" y="0"/>
          <a:ext cx="1285194" cy="642597"/>
        </a:xfrm>
      </dgm:spPr>
      <dgm:t>
        <a:bodyPr/>
        <a:lstStyle/>
        <a:p>
          <a:pPr algn="ctr"/>
          <a:r>
            <a:rPr lang="fr-FR" sz="1400">
              <a:latin typeface="Calibri"/>
              <a:ea typeface="+mn-ea"/>
              <a:cs typeface="+mn-cs"/>
            </a:rPr>
            <a:t>CiView</a:t>
          </a:r>
        </a:p>
      </dgm:t>
    </dgm:pt>
    <dgm:pt modelId="{A78C49E5-1D73-4506-AA40-41CE2C4CDCFC}" type="parTrans" cxnId="{2641DFA1-5121-44E1-8715-FCF7B513474F}">
      <dgm:prSet/>
      <dgm:spPr/>
      <dgm:t>
        <a:bodyPr/>
        <a:lstStyle/>
        <a:p>
          <a:pPr algn="ctr"/>
          <a:endParaRPr lang="fr-FR"/>
        </a:p>
      </dgm:t>
    </dgm:pt>
    <dgm:pt modelId="{5E7E19BA-FE41-44C6-9B78-5B9834D815E6}" type="sibTrans" cxnId="{2641DFA1-5121-44E1-8715-FCF7B513474F}">
      <dgm:prSet/>
      <dgm:spPr/>
      <dgm:t>
        <a:bodyPr/>
        <a:lstStyle/>
        <a:p>
          <a:pPr algn="ctr"/>
          <a:endParaRPr lang="fr-FR"/>
        </a:p>
      </dgm:t>
    </dgm:pt>
    <dgm:pt modelId="{183D2903-319E-4FAB-B235-B8C35E7B7080}">
      <dgm:prSet phldrT="[Texte]" custT="1"/>
      <dgm:spPr>
        <a:xfrm>
          <a:off x="781053" y="866818"/>
          <a:ext cx="1285194" cy="642597"/>
        </a:xfrm>
      </dgm:spPr>
      <dgm:t>
        <a:bodyPr/>
        <a:lstStyle/>
        <a:p>
          <a:pPr algn="ctr"/>
          <a:r>
            <a:rPr lang="fr-FR" sz="1100">
              <a:latin typeface="Calibri"/>
              <a:ea typeface="+mn-ea"/>
              <a:cs typeface="+mn-cs"/>
            </a:rPr>
            <a:t>Valéry Farcy</a:t>
          </a:r>
        </a:p>
        <a:p>
          <a:pPr algn="ctr"/>
          <a:r>
            <a:rPr lang="fr-FR" sz="1100">
              <a:latin typeface="Calibri"/>
              <a:ea typeface="+mn-ea"/>
              <a:cs typeface="+mn-cs"/>
            </a:rPr>
            <a:t>-</a:t>
          </a:r>
        </a:p>
        <a:p>
          <a:pPr algn="ctr"/>
          <a:r>
            <a:rPr lang="fr-FR" sz="1100">
              <a:latin typeface="Calibri"/>
              <a:ea typeface="+mn-ea"/>
              <a:cs typeface="+mn-cs"/>
            </a:rPr>
            <a:t>Suiveur</a:t>
          </a:r>
        </a:p>
      </dgm:t>
    </dgm:pt>
    <dgm:pt modelId="{65C1F7EE-F717-422E-84BD-E5E8EC9EF24B}" type="parTrans" cxnId="{F98F03F5-BDD1-446C-BCB5-B3CAE962CAF2}">
      <dgm:prSet/>
      <dgm:spPr>
        <a:xfrm>
          <a:off x="1423651" y="642597"/>
          <a:ext cx="1868968" cy="224220"/>
        </a:xfrm>
      </dgm:spPr>
      <dgm:t>
        <a:bodyPr/>
        <a:lstStyle/>
        <a:p>
          <a:pPr algn="ctr"/>
          <a:endParaRPr lang="fr-FR"/>
        </a:p>
      </dgm:t>
    </dgm:pt>
    <dgm:pt modelId="{FE66E09C-D73B-436D-896A-1A442378FF6A}" type="sibTrans" cxnId="{F98F03F5-BDD1-446C-BCB5-B3CAE962CAF2}">
      <dgm:prSet/>
      <dgm:spPr/>
      <dgm:t>
        <a:bodyPr/>
        <a:lstStyle/>
        <a:p>
          <a:pPr algn="ctr"/>
          <a:endParaRPr lang="fr-FR"/>
        </a:p>
      </dgm:t>
    </dgm:pt>
    <dgm:pt modelId="{E9136366-1801-4E8B-8CF4-36AEDBE3211C}">
      <dgm:prSet phldrT="[Texte]" custT="1"/>
      <dgm:spPr>
        <a:xfrm>
          <a:off x="4366503" y="850245"/>
          <a:ext cx="1285194" cy="642597"/>
        </a:xfrm>
      </dgm:spPr>
      <dgm:t>
        <a:bodyPr/>
        <a:lstStyle/>
        <a:p>
          <a:pPr algn="ctr"/>
          <a:r>
            <a:rPr lang="fr-FR" sz="900">
              <a:latin typeface="Calibri"/>
              <a:ea typeface="+mn-ea"/>
              <a:cs typeface="+mn-cs"/>
            </a:rPr>
            <a:t>Olivier Spinelli</a:t>
          </a:r>
        </a:p>
        <a:p>
          <a:pPr algn="ctr"/>
          <a:r>
            <a:rPr lang="fr-FR" sz="900">
              <a:latin typeface="Calibri"/>
              <a:ea typeface="+mn-ea"/>
              <a:cs typeface="+mn-cs"/>
            </a:rPr>
            <a:t>-</a:t>
          </a:r>
        </a:p>
        <a:p>
          <a:pPr algn="ctr"/>
          <a:r>
            <a:rPr lang="fr-FR" sz="900">
              <a:latin typeface="Calibri"/>
              <a:ea typeface="+mn-ea"/>
              <a:cs typeface="+mn-cs"/>
            </a:rPr>
            <a:t>Client / Conseiller Technique</a:t>
          </a:r>
        </a:p>
      </dgm:t>
    </dgm:pt>
    <dgm:pt modelId="{FDF55D63-318D-4ED4-88A4-566F446A4D9A}" type="parTrans" cxnId="{2E0A7654-1424-4B4F-B0DD-33A1A2E2DE8D}">
      <dgm:prSet/>
      <dgm:spPr>
        <a:xfrm>
          <a:off x="3292620" y="642597"/>
          <a:ext cx="1716480" cy="207648"/>
        </a:xfrm>
      </dgm:spPr>
      <dgm:t>
        <a:bodyPr/>
        <a:lstStyle/>
        <a:p>
          <a:pPr algn="ctr"/>
          <a:endParaRPr lang="fr-FR"/>
        </a:p>
      </dgm:t>
    </dgm:pt>
    <dgm:pt modelId="{7FFC4D06-45C8-4DB9-A6E5-D27758774BF6}" type="sibTrans" cxnId="{2E0A7654-1424-4B4F-B0DD-33A1A2E2DE8D}">
      <dgm:prSet/>
      <dgm:spPr/>
      <dgm:t>
        <a:bodyPr/>
        <a:lstStyle/>
        <a:p>
          <a:pPr algn="ctr"/>
          <a:endParaRPr lang="fr-FR"/>
        </a:p>
      </dgm:t>
    </dgm:pt>
    <dgm:pt modelId="{862A285F-4CBF-4786-9575-0859E18131C4}">
      <dgm:prSet phldrT="[Texte]" custT="1"/>
      <dgm:spPr>
        <a:xfrm>
          <a:off x="2583873" y="961729"/>
          <a:ext cx="1285194" cy="642597"/>
        </a:xfrm>
      </dgm:spPr>
      <dgm:t>
        <a:bodyPr/>
        <a:lstStyle/>
        <a:p>
          <a:pPr algn="ctr"/>
          <a:r>
            <a:rPr lang="fr-FR" sz="1100">
              <a:latin typeface="Calibri"/>
              <a:ea typeface="+mn-ea"/>
              <a:cs typeface="+mn-cs"/>
            </a:rPr>
            <a:t>Bruno Paty</a:t>
          </a:r>
        </a:p>
        <a:p>
          <a:pPr algn="ctr"/>
          <a:r>
            <a:rPr lang="fr-FR" sz="1100">
              <a:latin typeface="Calibri"/>
              <a:ea typeface="+mn-ea"/>
              <a:cs typeface="+mn-cs"/>
            </a:rPr>
            <a:t>-</a:t>
          </a:r>
        </a:p>
        <a:p>
          <a:pPr algn="ctr"/>
          <a:r>
            <a:rPr lang="fr-FR" sz="1100">
              <a:latin typeface="Calibri"/>
              <a:ea typeface="+mn-ea"/>
              <a:cs typeface="+mn-cs"/>
            </a:rPr>
            <a:t>Chef de projet</a:t>
          </a:r>
        </a:p>
      </dgm:t>
    </dgm:pt>
    <dgm:pt modelId="{D4D90C04-BD7E-487D-AA2E-68A066097744}" type="parTrans" cxnId="{F89686CE-8CB5-46C3-B257-605C814B9A78}">
      <dgm:prSet/>
      <dgm:spPr>
        <a:xfrm>
          <a:off x="3180751" y="642597"/>
          <a:ext cx="91440" cy="319132"/>
        </a:xfrm>
      </dgm:spPr>
      <dgm:t>
        <a:bodyPr/>
        <a:lstStyle/>
        <a:p>
          <a:pPr algn="ctr"/>
          <a:endParaRPr lang="fr-FR"/>
        </a:p>
      </dgm:t>
    </dgm:pt>
    <dgm:pt modelId="{0A5D892B-604B-4C36-8960-382A1AA56657}" type="sibTrans" cxnId="{F89686CE-8CB5-46C3-B257-605C814B9A78}">
      <dgm:prSet/>
      <dgm:spPr/>
      <dgm:t>
        <a:bodyPr/>
        <a:lstStyle/>
        <a:p>
          <a:pPr algn="ctr"/>
          <a:endParaRPr lang="fr-FR"/>
        </a:p>
      </dgm:t>
    </dgm:pt>
    <dgm:pt modelId="{C9B072CD-F77A-4C1E-8C99-6DDCAD0CAF07}">
      <dgm:prSet phldrT="[Texte]" custT="1"/>
      <dgm:spPr>
        <a:xfrm>
          <a:off x="2914695" y="1759912"/>
          <a:ext cx="1285194" cy="642597"/>
        </a:xfrm>
      </dgm:spPr>
      <dgm:t>
        <a:bodyPr/>
        <a:lstStyle/>
        <a:p>
          <a:pPr algn="ctr"/>
          <a:r>
            <a:rPr lang="fr-FR" sz="1100">
              <a:latin typeface="Calibri"/>
              <a:ea typeface="+mn-ea"/>
              <a:cs typeface="+mn-cs"/>
            </a:rPr>
            <a:t>Benjamin Gratade </a:t>
          </a:r>
        </a:p>
        <a:p>
          <a:pPr algn="ctr"/>
          <a:r>
            <a:rPr lang="fr-FR" sz="1100">
              <a:latin typeface="Calibri"/>
              <a:ea typeface="+mn-ea"/>
              <a:cs typeface="+mn-cs"/>
            </a:rPr>
            <a:t>-</a:t>
          </a:r>
        </a:p>
        <a:p>
          <a:pPr algn="ctr"/>
          <a:r>
            <a:rPr lang="fr-FR" sz="1100">
              <a:latin typeface="Calibri"/>
              <a:ea typeface="+mn-ea"/>
              <a:cs typeface="+mn-cs"/>
            </a:rPr>
            <a:t>Développeur</a:t>
          </a:r>
        </a:p>
      </dgm:t>
    </dgm:pt>
    <dgm:pt modelId="{38F37E90-EC01-4E4A-A596-FD89E9AF37F8}" type="parTrans" cxnId="{041A3F2A-89FA-43DA-9A42-DF9B15246ECD}">
      <dgm:prSet/>
      <dgm:spPr>
        <a:xfrm>
          <a:off x="2712393" y="1604327"/>
          <a:ext cx="202302" cy="476884"/>
        </a:xfrm>
      </dgm:spPr>
      <dgm:t>
        <a:bodyPr/>
        <a:lstStyle/>
        <a:p>
          <a:pPr algn="ctr"/>
          <a:endParaRPr lang="fr-FR"/>
        </a:p>
      </dgm:t>
    </dgm:pt>
    <dgm:pt modelId="{95B5903E-7BDE-4576-BE15-9C726AC99195}" type="sibTrans" cxnId="{041A3F2A-89FA-43DA-9A42-DF9B15246ECD}">
      <dgm:prSet/>
      <dgm:spPr/>
      <dgm:t>
        <a:bodyPr/>
        <a:lstStyle/>
        <a:p>
          <a:pPr algn="ctr"/>
          <a:endParaRPr lang="fr-FR"/>
        </a:p>
      </dgm:t>
    </dgm:pt>
    <dgm:pt modelId="{F5DBD72B-B225-48B7-9AE9-B74EABE4BCD9}">
      <dgm:prSet phldrT="[Texte]" custT="1"/>
      <dgm:spPr>
        <a:xfrm>
          <a:off x="2952789" y="2739077"/>
          <a:ext cx="1285194" cy="642597"/>
        </a:xfrm>
      </dgm:spPr>
      <dgm:t>
        <a:bodyPr/>
        <a:lstStyle/>
        <a:p>
          <a:pPr algn="ctr"/>
          <a:r>
            <a:rPr lang="fr-FR" sz="1100">
              <a:latin typeface="Calibri"/>
              <a:ea typeface="+mn-ea"/>
              <a:cs typeface="+mn-cs"/>
            </a:rPr>
            <a:t>Jean-Batiste Roland</a:t>
          </a:r>
        </a:p>
        <a:p>
          <a:pPr algn="ctr"/>
          <a:r>
            <a:rPr lang="fr-FR" sz="1100">
              <a:latin typeface="Calibri"/>
              <a:ea typeface="+mn-ea"/>
              <a:cs typeface="+mn-cs"/>
            </a:rPr>
            <a:t>-</a:t>
          </a:r>
        </a:p>
        <a:p>
          <a:pPr algn="ctr"/>
          <a:r>
            <a:rPr lang="fr-FR" sz="1100">
              <a:latin typeface="Calibri"/>
              <a:ea typeface="+mn-ea"/>
              <a:cs typeface="+mn-cs"/>
            </a:rPr>
            <a:t>Développeur</a:t>
          </a:r>
        </a:p>
      </dgm:t>
    </dgm:pt>
    <dgm:pt modelId="{0CD38BBF-79F3-468E-9C9A-17CC13F9A20D}" type="parTrans" cxnId="{6B92FF32-7CDC-4535-817F-732253F7EC63}">
      <dgm:prSet/>
      <dgm:spPr>
        <a:xfrm>
          <a:off x="2712393" y="1604327"/>
          <a:ext cx="240395" cy="1456048"/>
        </a:xfrm>
      </dgm:spPr>
      <dgm:t>
        <a:bodyPr/>
        <a:lstStyle/>
        <a:p>
          <a:pPr algn="ctr"/>
          <a:endParaRPr lang="fr-FR"/>
        </a:p>
      </dgm:t>
    </dgm:pt>
    <dgm:pt modelId="{2A95F26D-4E20-4CAF-B130-8D67C75F8F3E}" type="sibTrans" cxnId="{6B92FF32-7CDC-4535-817F-732253F7EC63}">
      <dgm:prSet/>
      <dgm:spPr/>
      <dgm:t>
        <a:bodyPr/>
        <a:lstStyle/>
        <a:p>
          <a:pPr algn="ctr"/>
          <a:endParaRPr lang="fr-FR"/>
        </a:p>
      </dgm:t>
    </dgm:pt>
    <dgm:pt modelId="{8F4B5C3D-0A85-4029-B91D-74F85157B904}">
      <dgm:prSet phldrT="[Texte]" custT="1"/>
      <dgm:spPr>
        <a:xfrm>
          <a:off x="2952789" y="2739077"/>
          <a:ext cx="1285194" cy="642597"/>
        </a:xfrm>
      </dgm:spPr>
      <dgm:t>
        <a:bodyPr/>
        <a:lstStyle/>
        <a:p>
          <a:pPr algn="ctr"/>
          <a:r>
            <a:rPr lang="fr-FR" sz="1100">
              <a:latin typeface="Calibri"/>
              <a:ea typeface="+mn-ea"/>
              <a:cs typeface="+mn-cs"/>
            </a:rPr>
            <a:t>Kevin Defarge</a:t>
          </a:r>
        </a:p>
        <a:p>
          <a:pPr algn="ctr"/>
          <a:r>
            <a:rPr lang="fr-FR" sz="1100">
              <a:latin typeface="Calibri"/>
              <a:ea typeface="+mn-ea"/>
              <a:cs typeface="+mn-cs"/>
            </a:rPr>
            <a:t>-</a:t>
          </a:r>
        </a:p>
        <a:p>
          <a:pPr algn="ctr"/>
          <a:r>
            <a:rPr lang="fr-FR" sz="1100">
              <a:latin typeface="Calibri"/>
              <a:ea typeface="+mn-ea"/>
              <a:cs typeface="+mn-cs"/>
            </a:rPr>
            <a:t>Développeur</a:t>
          </a:r>
        </a:p>
      </dgm:t>
    </dgm:pt>
    <dgm:pt modelId="{C151CD82-A9D6-4E63-8D26-E1270796C766}" type="parTrans" cxnId="{61650286-8CE1-4A06-84F0-BEA45757574E}">
      <dgm:prSet/>
      <dgm:spPr/>
      <dgm:t>
        <a:bodyPr/>
        <a:lstStyle/>
        <a:p>
          <a:endParaRPr lang="fr-FR"/>
        </a:p>
      </dgm:t>
    </dgm:pt>
    <dgm:pt modelId="{5191857C-5166-4799-A172-B91CAF729056}" type="sibTrans" cxnId="{61650286-8CE1-4A06-84F0-BEA45757574E}">
      <dgm:prSet/>
      <dgm:spPr/>
      <dgm:t>
        <a:bodyPr/>
        <a:lstStyle/>
        <a:p>
          <a:endParaRPr lang="fr-FR"/>
        </a:p>
      </dgm:t>
    </dgm:pt>
    <dgm:pt modelId="{E8CC2E0B-F721-4034-BF8F-229D0E14F959}" type="pres">
      <dgm:prSet presAssocID="{52D5889A-3335-4E17-AF9C-465222C944F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08EFE87C-171C-46B1-9A0A-B8AC182030D1}" type="pres">
      <dgm:prSet presAssocID="{1346DA0A-811A-4F03-838E-9E0AA6045624}" presName="hierRoot1" presStyleCnt="0"/>
      <dgm:spPr/>
      <dgm:t>
        <a:bodyPr/>
        <a:lstStyle/>
        <a:p>
          <a:endParaRPr lang="fr-FR"/>
        </a:p>
      </dgm:t>
    </dgm:pt>
    <dgm:pt modelId="{AE48CC70-E92E-4696-8371-D1420ED7BFE6}" type="pres">
      <dgm:prSet presAssocID="{1346DA0A-811A-4F03-838E-9E0AA6045624}" presName="composite" presStyleCnt="0"/>
      <dgm:spPr/>
      <dgm:t>
        <a:bodyPr/>
        <a:lstStyle/>
        <a:p>
          <a:endParaRPr lang="fr-FR"/>
        </a:p>
      </dgm:t>
    </dgm:pt>
    <dgm:pt modelId="{C98E3164-6490-40E4-B043-2A060FE101C7}" type="pres">
      <dgm:prSet presAssocID="{1346DA0A-811A-4F03-838E-9E0AA6045624}" presName="background" presStyleLbl="node0" presStyleIdx="0" presStyleCnt="1"/>
      <dgm:spPr/>
      <dgm:t>
        <a:bodyPr/>
        <a:lstStyle/>
        <a:p>
          <a:endParaRPr lang="fr-FR"/>
        </a:p>
      </dgm:t>
    </dgm:pt>
    <dgm:pt modelId="{2D3CF09B-1094-4D30-B15C-E038C775F261}" type="pres">
      <dgm:prSet presAssocID="{1346DA0A-811A-4F03-838E-9E0AA604562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9BD2DB1-7BF0-4437-B8AD-ADCD6D4DCE0C}" type="pres">
      <dgm:prSet presAssocID="{1346DA0A-811A-4F03-838E-9E0AA6045624}" presName="hierChild2" presStyleCnt="0"/>
      <dgm:spPr/>
      <dgm:t>
        <a:bodyPr/>
        <a:lstStyle/>
        <a:p>
          <a:endParaRPr lang="fr-FR"/>
        </a:p>
      </dgm:t>
    </dgm:pt>
    <dgm:pt modelId="{2024C55F-5415-4F0D-8643-BC054D220727}" type="pres">
      <dgm:prSet presAssocID="{D4D90C04-BD7E-487D-AA2E-68A066097744}" presName="Name10" presStyleLbl="parChTrans1D2" presStyleIdx="0" presStyleCnt="3"/>
      <dgm:spPr/>
      <dgm:t>
        <a:bodyPr/>
        <a:lstStyle/>
        <a:p>
          <a:endParaRPr lang="fr-FR"/>
        </a:p>
      </dgm:t>
    </dgm:pt>
    <dgm:pt modelId="{5D222676-37A3-45C4-BB9C-F75D3472134C}" type="pres">
      <dgm:prSet presAssocID="{862A285F-4CBF-4786-9575-0859E18131C4}" presName="hierRoot2" presStyleCnt="0"/>
      <dgm:spPr/>
      <dgm:t>
        <a:bodyPr/>
        <a:lstStyle/>
        <a:p>
          <a:endParaRPr lang="fr-FR"/>
        </a:p>
      </dgm:t>
    </dgm:pt>
    <dgm:pt modelId="{584B45BF-8001-4284-A160-ECFA67A6DFFC}" type="pres">
      <dgm:prSet presAssocID="{862A285F-4CBF-4786-9575-0859E18131C4}" presName="composite2" presStyleCnt="0"/>
      <dgm:spPr/>
      <dgm:t>
        <a:bodyPr/>
        <a:lstStyle/>
        <a:p>
          <a:endParaRPr lang="fr-FR"/>
        </a:p>
      </dgm:t>
    </dgm:pt>
    <dgm:pt modelId="{FB48D843-B512-4009-A58D-92906CD68E3C}" type="pres">
      <dgm:prSet presAssocID="{862A285F-4CBF-4786-9575-0859E18131C4}" presName="background2" presStyleLbl="node2" presStyleIdx="0" presStyleCnt="3"/>
      <dgm:spPr/>
      <dgm:t>
        <a:bodyPr/>
        <a:lstStyle/>
        <a:p>
          <a:endParaRPr lang="fr-FR"/>
        </a:p>
      </dgm:t>
    </dgm:pt>
    <dgm:pt modelId="{390BD72F-FD72-4FB0-B708-EEB52E513D26}" type="pres">
      <dgm:prSet presAssocID="{862A285F-4CBF-4786-9575-0859E18131C4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4013AA5-A08F-4579-BB24-E5BF9077835B}" type="pres">
      <dgm:prSet presAssocID="{862A285F-4CBF-4786-9575-0859E18131C4}" presName="hierChild3" presStyleCnt="0"/>
      <dgm:spPr/>
      <dgm:t>
        <a:bodyPr/>
        <a:lstStyle/>
        <a:p>
          <a:endParaRPr lang="fr-FR"/>
        </a:p>
      </dgm:t>
    </dgm:pt>
    <dgm:pt modelId="{63AF7DE2-5913-4483-933C-9A067DF78D18}" type="pres">
      <dgm:prSet presAssocID="{C151CD82-A9D6-4E63-8D26-E1270796C766}" presName="Name17" presStyleLbl="parChTrans1D3" presStyleIdx="0" presStyleCnt="3"/>
      <dgm:spPr/>
      <dgm:t>
        <a:bodyPr/>
        <a:lstStyle/>
        <a:p>
          <a:endParaRPr lang="fr-FR"/>
        </a:p>
      </dgm:t>
    </dgm:pt>
    <dgm:pt modelId="{4586F079-1CBD-4AF9-B4F4-47798A043BF9}" type="pres">
      <dgm:prSet presAssocID="{8F4B5C3D-0A85-4029-B91D-74F85157B904}" presName="hierRoot3" presStyleCnt="0"/>
      <dgm:spPr/>
      <dgm:t>
        <a:bodyPr/>
        <a:lstStyle/>
        <a:p>
          <a:endParaRPr lang="fr-FR"/>
        </a:p>
      </dgm:t>
    </dgm:pt>
    <dgm:pt modelId="{A45840D9-D777-4FDF-A3E6-EB78121AC6A4}" type="pres">
      <dgm:prSet presAssocID="{8F4B5C3D-0A85-4029-B91D-74F85157B904}" presName="composite3" presStyleCnt="0"/>
      <dgm:spPr/>
      <dgm:t>
        <a:bodyPr/>
        <a:lstStyle/>
        <a:p>
          <a:endParaRPr lang="fr-FR"/>
        </a:p>
      </dgm:t>
    </dgm:pt>
    <dgm:pt modelId="{DBF63CEB-C34C-4F85-A121-E3A48B5B20E2}" type="pres">
      <dgm:prSet presAssocID="{8F4B5C3D-0A85-4029-B91D-74F85157B904}" presName="background3" presStyleLbl="node3" presStyleIdx="0" presStyleCnt="3"/>
      <dgm:spPr/>
      <dgm:t>
        <a:bodyPr/>
        <a:lstStyle/>
        <a:p>
          <a:endParaRPr lang="fr-FR"/>
        </a:p>
      </dgm:t>
    </dgm:pt>
    <dgm:pt modelId="{042B8B98-5A22-45C8-AD28-4CA0A509285C}" type="pres">
      <dgm:prSet presAssocID="{8F4B5C3D-0A85-4029-B91D-74F85157B904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0CB07F4-F690-4FB7-922F-53EEDBFF7989}" type="pres">
      <dgm:prSet presAssocID="{8F4B5C3D-0A85-4029-B91D-74F85157B904}" presName="hierChild4" presStyleCnt="0"/>
      <dgm:spPr/>
      <dgm:t>
        <a:bodyPr/>
        <a:lstStyle/>
        <a:p>
          <a:endParaRPr lang="fr-FR"/>
        </a:p>
      </dgm:t>
    </dgm:pt>
    <dgm:pt modelId="{10B7BC16-973D-4A5C-A560-32AF3BEFBEC6}" type="pres">
      <dgm:prSet presAssocID="{38F37E90-EC01-4E4A-A596-FD89E9AF37F8}" presName="Name17" presStyleLbl="parChTrans1D3" presStyleIdx="1" presStyleCnt="3"/>
      <dgm:spPr/>
      <dgm:t>
        <a:bodyPr/>
        <a:lstStyle/>
        <a:p>
          <a:endParaRPr lang="fr-FR"/>
        </a:p>
      </dgm:t>
    </dgm:pt>
    <dgm:pt modelId="{9F776662-2BB3-4D19-91EA-EB6FD47DFC04}" type="pres">
      <dgm:prSet presAssocID="{C9B072CD-F77A-4C1E-8C99-6DDCAD0CAF07}" presName="hierRoot3" presStyleCnt="0"/>
      <dgm:spPr/>
      <dgm:t>
        <a:bodyPr/>
        <a:lstStyle/>
        <a:p>
          <a:endParaRPr lang="fr-FR"/>
        </a:p>
      </dgm:t>
    </dgm:pt>
    <dgm:pt modelId="{3A462C58-3398-4604-A01A-D93466E735BD}" type="pres">
      <dgm:prSet presAssocID="{C9B072CD-F77A-4C1E-8C99-6DDCAD0CAF07}" presName="composite3" presStyleCnt="0"/>
      <dgm:spPr/>
      <dgm:t>
        <a:bodyPr/>
        <a:lstStyle/>
        <a:p>
          <a:endParaRPr lang="fr-FR"/>
        </a:p>
      </dgm:t>
    </dgm:pt>
    <dgm:pt modelId="{DB251BCD-5140-4BAA-97F0-71060C2A1083}" type="pres">
      <dgm:prSet presAssocID="{C9B072CD-F77A-4C1E-8C99-6DDCAD0CAF07}" presName="background3" presStyleLbl="node3" presStyleIdx="1" presStyleCnt="3"/>
      <dgm:spPr/>
      <dgm:t>
        <a:bodyPr/>
        <a:lstStyle/>
        <a:p>
          <a:endParaRPr lang="fr-FR"/>
        </a:p>
      </dgm:t>
    </dgm:pt>
    <dgm:pt modelId="{96650DD7-E6F7-49ED-933F-362C5AD1754B}" type="pres">
      <dgm:prSet presAssocID="{C9B072CD-F77A-4C1E-8C99-6DDCAD0CAF07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C09259A-DFDB-4359-8407-1856B9E0588A}" type="pres">
      <dgm:prSet presAssocID="{C9B072CD-F77A-4C1E-8C99-6DDCAD0CAF07}" presName="hierChild4" presStyleCnt="0"/>
      <dgm:spPr/>
      <dgm:t>
        <a:bodyPr/>
        <a:lstStyle/>
        <a:p>
          <a:endParaRPr lang="fr-FR"/>
        </a:p>
      </dgm:t>
    </dgm:pt>
    <dgm:pt modelId="{AB93AE6E-9E21-4EEB-BE1C-A03D65F98A65}" type="pres">
      <dgm:prSet presAssocID="{0CD38BBF-79F3-468E-9C9A-17CC13F9A20D}" presName="Name17" presStyleLbl="parChTrans1D3" presStyleIdx="2" presStyleCnt="3"/>
      <dgm:spPr/>
      <dgm:t>
        <a:bodyPr/>
        <a:lstStyle/>
        <a:p>
          <a:endParaRPr lang="fr-FR"/>
        </a:p>
      </dgm:t>
    </dgm:pt>
    <dgm:pt modelId="{C000A708-283E-42A2-80DE-F84E3FD24930}" type="pres">
      <dgm:prSet presAssocID="{F5DBD72B-B225-48B7-9AE9-B74EABE4BCD9}" presName="hierRoot3" presStyleCnt="0"/>
      <dgm:spPr/>
      <dgm:t>
        <a:bodyPr/>
        <a:lstStyle/>
        <a:p>
          <a:endParaRPr lang="fr-FR"/>
        </a:p>
      </dgm:t>
    </dgm:pt>
    <dgm:pt modelId="{F1DFB369-C870-493D-B404-EDF92F07EF45}" type="pres">
      <dgm:prSet presAssocID="{F5DBD72B-B225-48B7-9AE9-B74EABE4BCD9}" presName="composite3" presStyleCnt="0"/>
      <dgm:spPr/>
      <dgm:t>
        <a:bodyPr/>
        <a:lstStyle/>
        <a:p>
          <a:endParaRPr lang="fr-FR"/>
        </a:p>
      </dgm:t>
    </dgm:pt>
    <dgm:pt modelId="{28CFC7D4-804F-4B30-A7DC-49338F71FBA2}" type="pres">
      <dgm:prSet presAssocID="{F5DBD72B-B225-48B7-9AE9-B74EABE4BCD9}" presName="background3" presStyleLbl="node3" presStyleIdx="2" presStyleCnt="3"/>
      <dgm:spPr/>
      <dgm:t>
        <a:bodyPr/>
        <a:lstStyle/>
        <a:p>
          <a:endParaRPr lang="fr-FR"/>
        </a:p>
      </dgm:t>
    </dgm:pt>
    <dgm:pt modelId="{6517B789-8F68-4D5B-869F-A1700A3AE47F}" type="pres">
      <dgm:prSet presAssocID="{F5DBD72B-B225-48B7-9AE9-B74EABE4BCD9}" presName="text3" presStyleLbl="fgAcc3" presStyleIdx="2" presStyleCnt="3" custLinFactNeighborX="592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D2A2810-3222-49E9-A012-B300122D8008}" type="pres">
      <dgm:prSet presAssocID="{F5DBD72B-B225-48B7-9AE9-B74EABE4BCD9}" presName="hierChild4" presStyleCnt="0"/>
      <dgm:spPr/>
      <dgm:t>
        <a:bodyPr/>
        <a:lstStyle/>
        <a:p>
          <a:endParaRPr lang="fr-FR"/>
        </a:p>
      </dgm:t>
    </dgm:pt>
    <dgm:pt modelId="{BB1A8926-4B56-4870-88D7-6B04977CB73A}" type="pres">
      <dgm:prSet presAssocID="{65C1F7EE-F717-422E-84BD-E5E8EC9EF24B}" presName="Name10" presStyleLbl="parChTrans1D2" presStyleIdx="1" presStyleCnt="3"/>
      <dgm:spPr/>
      <dgm:t>
        <a:bodyPr/>
        <a:lstStyle/>
        <a:p>
          <a:endParaRPr lang="fr-FR"/>
        </a:p>
      </dgm:t>
    </dgm:pt>
    <dgm:pt modelId="{97F1AEFE-571C-46A7-981D-5514F1C2D8D2}" type="pres">
      <dgm:prSet presAssocID="{183D2903-319E-4FAB-B235-B8C35E7B7080}" presName="hierRoot2" presStyleCnt="0"/>
      <dgm:spPr/>
      <dgm:t>
        <a:bodyPr/>
        <a:lstStyle/>
        <a:p>
          <a:endParaRPr lang="fr-FR"/>
        </a:p>
      </dgm:t>
    </dgm:pt>
    <dgm:pt modelId="{1D6E934D-6B29-4A1D-9A35-ED2AE1595C28}" type="pres">
      <dgm:prSet presAssocID="{183D2903-319E-4FAB-B235-B8C35E7B7080}" presName="composite2" presStyleCnt="0"/>
      <dgm:spPr/>
      <dgm:t>
        <a:bodyPr/>
        <a:lstStyle/>
        <a:p>
          <a:endParaRPr lang="fr-FR"/>
        </a:p>
      </dgm:t>
    </dgm:pt>
    <dgm:pt modelId="{D1D76F0D-0937-4335-8A80-883386073C27}" type="pres">
      <dgm:prSet presAssocID="{183D2903-319E-4FAB-B235-B8C35E7B7080}" presName="background2" presStyleLbl="node2" presStyleIdx="1" presStyleCnt="3"/>
      <dgm:spPr/>
      <dgm:t>
        <a:bodyPr/>
        <a:lstStyle/>
        <a:p>
          <a:endParaRPr lang="fr-FR"/>
        </a:p>
      </dgm:t>
    </dgm:pt>
    <dgm:pt modelId="{3B62A32E-6D91-4D93-A540-1D723CBF55B4}" type="pres">
      <dgm:prSet presAssocID="{183D2903-319E-4FAB-B235-B8C35E7B7080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7450B27-9420-420C-A061-ED957C13F00A}" type="pres">
      <dgm:prSet presAssocID="{183D2903-319E-4FAB-B235-B8C35E7B7080}" presName="hierChild3" presStyleCnt="0"/>
      <dgm:spPr/>
      <dgm:t>
        <a:bodyPr/>
        <a:lstStyle/>
        <a:p>
          <a:endParaRPr lang="fr-FR"/>
        </a:p>
      </dgm:t>
    </dgm:pt>
    <dgm:pt modelId="{1A62FA41-4D14-45FE-9F55-E983C05195CC}" type="pres">
      <dgm:prSet presAssocID="{FDF55D63-318D-4ED4-88A4-566F446A4D9A}" presName="Name10" presStyleLbl="parChTrans1D2" presStyleIdx="2" presStyleCnt="3"/>
      <dgm:spPr/>
      <dgm:t>
        <a:bodyPr/>
        <a:lstStyle/>
        <a:p>
          <a:endParaRPr lang="fr-FR"/>
        </a:p>
      </dgm:t>
    </dgm:pt>
    <dgm:pt modelId="{987EBFFD-3A7C-44D5-B659-79510C9F68E8}" type="pres">
      <dgm:prSet presAssocID="{E9136366-1801-4E8B-8CF4-36AEDBE3211C}" presName="hierRoot2" presStyleCnt="0"/>
      <dgm:spPr/>
      <dgm:t>
        <a:bodyPr/>
        <a:lstStyle/>
        <a:p>
          <a:endParaRPr lang="fr-FR"/>
        </a:p>
      </dgm:t>
    </dgm:pt>
    <dgm:pt modelId="{9B935515-6F02-4BFB-9FF0-E3320146F4C9}" type="pres">
      <dgm:prSet presAssocID="{E9136366-1801-4E8B-8CF4-36AEDBE3211C}" presName="composite2" presStyleCnt="0"/>
      <dgm:spPr/>
      <dgm:t>
        <a:bodyPr/>
        <a:lstStyle/>
        <a:p>
          <a:endParaRPr lang="fr-FR"/>
        </a:p>
      </dgm:t>
    </dgm:pt>
    <dgm:pt modelId="{55AC4E03-540F-4085-8E9A-558FCA5616C5}" type="pres">
      <dgm:prSet presAssocID="{E9136366-1801-4E8B-8CF4-36AEDBE3211C}" presName="background2" presStyleLbl="node2" presStyleIdx="2" presStyleCnt="3"/>
      <dgm:spPr/>
      <dgm:t>
        <a:bodyPr/>
        <a:lstStyle/>
        <a:p>
          <a:endParaRPr lang="fr-FR"/>
        </a:p>
      </dgm:t>
    </dgm:pt>
    <dgm:pt modelId="{990CF918-2916-4AA7-86AD-E33E83B252F2}" type="pres">
      <dgm:prSet presAssocID="{E9136366-1801-4E8B-8CF4-36AEDBE3211C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3E4445B-2370-47BA-BE1A-C3C003C0739B}" type="pres">
      <dgm:prSet presAssocID="{E9136366-1801-4E8B-8CF4-36AEDBE3211C}" presName="hierChild3" presStyleCnt="0"/>
      <dgm:spPr/>
      <dgm:t>
        <a:bodyPr/>
        <a:lstStyle/>
        <a:p>
          <a:endParaRPr lang="fr-FR"/>
        </a:p>
      </dgm:t>
    </dgm:pt>
  </dgm:ptLst>
  <dgm:cxnLst>
    <dgm:cxn modelId="{BE495B96-304D-4997-9570-B3A5171A3F7B}" type="presOf" srcId="{C9B072CD-F77A-4C1E-8C99-6DDCAD0CAF07}" destId="{96650DD7-E6F7-49ED-933F-362C5AD1754B}" srcOrd="0" destOrd="0" presId="urn:microsoft.com/office/officeart/2005/8/layout/hierarchy1"/>
    <dgm:cxn modelId="{BB6BDB1A-93CC-405D-B296-5BFDD469F06C}" type="presOf" srcId="{8F4B5C3D-0A85-4029-B91D-74F85157B904}" destId="{042B8B98-5A22-45C8-AD28-4CA0A509285C}" srcOrd="0" destOrd="0" presId="urn:microsoft.com/office/officeart/2005/8/layout/hierarchy1"/>
    <dgm:cxn modelId="{F395A35F-CED2-403B-9FE6-8DD8494A70F2}" type="presOf" srcId="{65C1F7EE-F717-422E-84BD-E5E8EC9EF24B}" destId="{BB1A8926-4B56-4870-88D7-6B04977CB73A}" srcOrd="0" destOrd="0" presId="urn:microsoft.com/office/officeart/2005/8/layout/hierarchy1"/>
    <dgm:cxn modelId="{DD455ECC-0406-4CFE-9161-DA66CE41ABBD}" type="presOf" srcId="{1346DA0A-811A-4F03-838E-9E0AA6045624}" destId="{2D3CF09B-1094-4D30-B15C-E038C775F261}" srcOrd="0" destOrd="0" presId="urn:microsoft.com/office/officeart/2005/8/layout/hierarchy1"/>
    <dgm:cxn modelId="{61650286-8CE1-4A06-84F0-BEA45757574E}" srcId="{862A285F-4CBF-4786-9575-0859E18131C4}" destId="{8F4B5C3D-0A85-4029-B91D-74F85157B904}" srcOrd="0" destOrd="0" parTransId="{C151CD82-A9D6-4E63-8D26-E1270796C766}" sibTransId="{5191857C-5166-4799-A172-B91CAF729056}"/>
    <dgm:cxn modelId="{3F908AE7-A4F1-42EF-93E8-D1BFC8F7B416}" type="presOf" srcId="{52D5889A-3335-4E17-AF9C-465222C944FA}" destId="{E8CC2E0B-F721-4034-BF8F-229D0E14F959}" srcOrd="0" destOrd="0" presId="urn:microsoft.com/office/officeart/2005/8/layout/hierarchy1"/>
    <dgm:cxn modelId="{D9A927D7-F6EE-41F1-9D8E-FB0186A54175}" type="presOf" srcId="{C151CD82-A9D6-4E63-8D26-E1270796C766}" destId="{63AF7DE2-5913-4483-933C-9A067DF78D18}" srcOrd="0" destOrd="0" presId="urn:microsoft.com/office/officeart/2005/8/layout/hierarchy1"/>
    <dgm:cxn modelId="{F98F03F5-BDD1-446C-BCB5-B3CAE962CAF2}" srcId="{1346DA0A-811A-4F03-838E-9E0AA6045624}" destId="{183D2903-319E-4FAB-B235-B8C35E7B7080}" srcOrd="1" destOrd="0" parTransId="{65C1F7EE-F717-422E-84BD-E5E8EC9EF24B}" sibTransId="{FE66E09C-D73B-436D-896A-1A442378FF6A}"/>
    <dgm:cxn modelId="{64C76701-AE8E-4A3A-9291-C643E2730D2F}" type="presOf" srcId="{183D2903-319E-4FAB-B235-B8C35E7B7080}" destId="{3B62A32E-6D91-4D93-A540-1D723CBF55B4}" srcOrd="0" destOrd="0" presId="urn:microsoft.com/office/officeart/2005/8/layout/hierarchy1"/>
    <dgm:cxn modelId="{2E0A7654-1424-4B4F-B0DD-33A1A2E2DE8D}" srcId="{1346DA0A-811A-4F03-838E-9E0AA6045624}" destId="{E9136366-1801-4E8B-8CF4-36AEDBE3211C}" srcOrd="2" destOrd="0" parTransId="{FDF55D63-318D-4ED4-88A4-566F446A4D9A}" sibTransId="{7FFC4D06-45C8-4DB9-A6E5-D27758774BF6}"/>
    <dgm:cxn modelId="{86E365E1-5124-49B6-813E-59A43DE12C9E}" type="presOf" srcId="{E9136366-1801-4E8B-8CF4-36AEDBE3211C}" destId="{990CF918-2916-4AA7-86AD-E33E83B252F2}" srcOrd="0" destOrd="0" presId="urn:microsoft.com/office/officeart/2005/8/layout/hierarchy1"/>
    <dgm:cxn modelId="{2641DFA1-5121-44E1-8715-FCF7B513474F}" srcId="{52D5889A-3335-4E17-AF9C-465222C944FA}" destId="{1346DA0A-811A-4F03-838E-9E0AA6045624}" srcOrd="0" destOrd="0" parTransId="{A78C49E5-1D73-4506-AA40-41CE2C4CDCFC}" sibTransId="{5E7E19BA-FE41-44C6-9B78-5B9834D815E6}"/>
    <dgm:cxn modelId="{D2E9C220-89C3-4519-BC53-B005EDC2D846}" type="presOf" srcId="{862A285F-4CBF-4786-9575-0859E18131C4}" destId="{390BD72F-FD72-4FB0-B708-EEB52E513D26}" srcOrd="0" destOrd="0" presId="urn:microsoft.com/office/officeart/2005/8/layout/hierarchy1"/>
    <dgm:cxn modelId="{0CA17074-D1DB-4E21-8D96-70DEEE0C9D2D}" type="presOf" srcId="{38F37E90-EC01-4E4A-A596-FD89E9AF37F8}" destId="{10B7BC16-973D-4A5C-A560-32AF3BEFBEC6}" srcOrd="0" destOrd="0" presId="urn:microsoft.com/office/officeart/2005/8/layout/hierarchy1"/>
    <dgm:cxn modelId="{6B92FF32-7CDC-4535-817F-732253F7EC63}" srcId="{862A285F-4CBF-4786-9575-0859E18131C4}" destId="{F5DBD72B-B225-48B7-9AE9-B74EABE4BCD9}" srcOrd="2" destOrd="0" parTransId="{0CD38BBF-79F3-468E-9C9A-17CC13F9A20D}" sibTransId="{2A95F26D-4E20-4CAF-B130-8D67C75F8F3E}"/>
    <dgm:cxn modelId="{FA507CE6-BA1B-456C-B866-99AE416C8A0A}" type="presOf" srcId="{D4D90C04-BD7E-487D-AA2E-68A066097744}" destId="{2024C55F-5415-4F0D-8643-BC054D220727}" srcOrd="0" destOrd="0" presId="urn:microsoft.com/office/officeart/2005/8/layout/hierarchy1"/>
    <dgm:cxn modelId="{041A3F2A-89FA-43DA-9A42-DF9B15246ECD}" srcId="{862A285F-4CBF-4786-9575-0859E18131C4}" destId="{C9B072CD-F77A-4C1E-8C99-6DDCAD0CAF07}" srcOrd="1" destOrd="0" parTransId="{38F37E90-EC01-4E4A-A596-FD89E9AF37F8}" sibTransId="{95B5903E-7BDE-4576-BE15-9C726AC99195}"/>
    <dgm:cxn modelId="{F7F313FD-686B-4104-ADD5-442697B6BCC5}" type="presOf" srcId="{FDF55D63-318D-4ED4-88A4-566F446A4D9A}" destId="{1A62FA41-4D14-45FE-9F55-E983C05195CC}" srcOrd="0" destOrd="0" presId="urn:microsoft.com/office/officeart/2005/8/layout/hierarchy1"/>
    <dgm:cxn modelId="{B00A6AD5-7213-4FA9-BFC8-01046643E908}" type="presOf" srcId="{0CD38BBF-79F3-468E-9C9A-17CC13F9A20D}" destId="{AB93AE6E-9E21-4EEB-BE1C-A03D65F98A65}" srcOrd="0" destOrd="0" presId="urn:microsoft.com/office/officeart/2005/8/layout/hierarchy1"/>
    <dgm:cxn modelId="{A81D4BF1-E239-448B-959B-959CD046F81A}" type="presOf" srcId="{F5DBD72B-B225-48B7-9AE9-B74EABE4BCD9}" destId="{6517B789-8F68-4D5B-869F-A1700A3AE47F}" srcOrd="0" destOrd="0" presId="urn:microsoft.com/office/officeart/2005/8/layout/hierarchy1"/>
    <dgm:cxn modelId="{F89686CE-8CB5-46C3-B257-605C814B9A78}" srcId="{1346DA0A-811A-4F03-838E-9E0AA6045624}" destId="{862A285F-4CBF-4786-9575-0859E18131C4}" srcOrd="0" destOrd="0" parTransId="{D4D90C04-BD7E-487D-AA2E-68A066097744}" sibTransId="{0A5D892B-604B-4C36-8960-382A1AA56657}"/>
    <dgm:cxn modelId="{9B8644ED-0408-4C64-8227-EB26AAE00F16}" type="presParOf" srcId="{E8CC2E0B-F721-4034-BF8F-229D0E14F959}" destId="{08EFE87C-171C-46B1-9A0A-B8AC182030D1}" srcOrd="0" destOrd="0" presId="urn:microsoft.com/office/officeart/2005/8/layout/hierarchy1"/>
    <dgm:cxn modelId="{7F97951D-A976-402F-884D-F7648C98B9A8}" type="presParOf" srcId="{08EFE87C-171C-46B1-9A0A-B8AC182030D1}" destId="{AE48CC70-E92E-4696-8371-D1420ED7BFE6}" srcOrd="0" destOrd="0" presId="urn:microsoft.com/office/officeart/2005/8/layout/hierarchy1"/>
    <dgm:cxn modelId="{5F822107-2261-47D4-89AA-AAF9F82B2970}" type="presParOf" srcId="{AE48CC70-E92E-4696-8371-D1420ED7BFE6}" destId="{C98E3164-6490-40E4-B043-2A060FE101C7}" srcOrd="0" destOrd="0" presId="urn:microsoft.com/office/officeart/2005/8/layout/hierarchy1"/>
    <dgm:cxn modelId="{3A0E20E0-1900-4DA2-9B88-5A1C2281D16D}" type="presParOf" srcId="{AE48CC70-E92E-4696-8371-D1420ED7BFE6}" destId="{2D3CF09B-1094-4D30-B15C-E038C775F261}" srcOrd="1" destOrd="0" presId="urn:microsoft.com/office/officeart/2005/8/layout/hierarchy1"/>
    <dgm:cxn modelId="{7B1B8640-D02C-42E0-AC03-C4482F29E452}" type="presParOf" srcId="{08EFE87C-171C-46B1-9A0A-B8AC182030D1}" destId="{E9BD2DB1-7BF0-4437-B8AD-ADCD6D4DCE0C}" srcOrd="1" destOrd="0" presId="urn:microsoft.com/office/officeart/2005/8/layout/hierarchy1"/>
    <dgm:cxn modelId="{58F736D0-65F3-40B8-814C-04A68D8EED34}" type="presParOf" srcId="{E9BD2DB1-7BF0-4437-B8AD-ADCD6D4DCE0C}" destId="{2024C55F-5415-4F0D-8643-BC054D220727}" srcOrd="0" destOrd="0" presId="urn:microsoft.com/office/officeart/2005/8/layout/hierarchy1"/>
    <dgm:cxn modelId="{3C97A34C-870A-4576-A096-F985BE54EA3B}" type="presParOf" srcId="{E9BD2DB1-7BF0-4437-B8AD-ADCD6D4DCE0C}" destId="{5D222676-37A3-45C4-BB9C-F75D3472134C}" srcOrd="1" destOrd="0" presId="urn:microsoft.com/office/officeart/2005/8/layout/hierarchy1"/>
    <dgm:cxn modelId="{BC798407-8611-49AC-90B0-358B00584352}" type="presParOf" srcId="{5D222676-37A3-45C4-BB9C-F75D3472134C}" destId="{584B45BF-8001-4284-A160-ECFA67A6DFFC}" srcOrd="0" destOrd="0" presId="urn:microsoft.com/office/officeart/2005/8/layout/hierarchy1"/>
    <dgm:cxn modelId="{3393A696-00EF-4E08-8F2E-CC35D185B56A}" type="presParOf" srcId="{584B45BF-8001-4284-A160-ECFA67A6DFFC}" destId="{FB48D843-B512-4009-A58D-92906CD68E3C}" srcOrd="0" destOrd="0" presId="urn:microsoft.com/office/officeart/2005/8/layout/hierarchy1"/>
    <dgm:cxn modelId="{E1FA71AA-6D48-4740-AFE6-360EA280FF1B}" type="presParOf" srcId="{584B45BF-8001-4284-A160-ECFA67A6DFFC}" destId="{390BD72F-FD72-4FB0-B708-EEB52E513D26}" srcOrd="1" destOrd="0" presId="urn:microsoft.com/office/officeart/2005/8/layout/hierarchy1"/>
    <dgm:cxn modelId="{6C2AE8F1-D457-4276-9957-55F37372198B}" type="presParOf" srcId="{5D222676-37A3-45C4-BB9C-F75D3472134C}" destId="{D4013AA5-A08F-4579-BB24-E5BF9077835B}" srcOrd="1" destOrd="0" presId="urn:microsoft.com/office/officeart/2005/8/layout/hierarchy1"/>
    <dgm:cxn modelId="{597754A3-DFBC-4E24-B1A8-5FC693943089}" type="presParOf" srcId="{D4013AA5-A08F-4579-BB24-E5BF9077835B}" destId="{63AF7DE2-5913-4483-933C-9A067DF78D18}" srcOrd="0" destOrd="0" presId="urn:microsoft.com/office/officeart/2005/8/layout/hierarchy1"/>
    <dgm:cxn modelId="{9D2469B8-A69D-4B19-AF31-4AB3FA9EFB36}" type="presParOf" srcId="{D4013AA5-A08F-4579-BB24-E5BF9077835B}" destId="{4586F079-1CBD-4AF9-B4F4-47798A043BF9}" srcOrd="1" destOrd="0" presId="urn:microsoft.com/office/officeart/2005/8/layout/hierarchy1"/>
    <dgm:cxn modelId="{AB1AF365-3F25-4A32-BB64-78E6F000962D}" type="presParOf" srcId="{4586F079-1CBD-4AF9-B4F4-47798A043BF9}" destId="{A45840D9-D777-4FDF-A3E6-EB78121AC6A4}" srcOrd="0" destOrd="0" presId="urn:microsoft.com/office/officeart/2005/8/layout/hierarchy1"/>
    <dgm:cxn modelId="{AE0A1AB1-7181-46B3-AFAD-D694859E1022}" type="presParOf" srcId="{A45840D9-D777-4FDF-A3E6-EB78121AC6A4}" destId="{DBF63CEB-C34C-4F85-A121-E3A48B5B20E2}" srcOrd="0" destOrd="0" presId="urn:microsoft.com/office/officeart/2005/8/layout/hierarchy1"/>
    <dgm:cxn modelId="{E9A74B05-ADE1-4450-9DD6-471A5630F98C}" type="presParOf" srcId="{A45840D9-D777-4FDF-A3E6-EB78121AC6A4}" destId="{042B8B98-5A22-45C8-AD28-4CA0A509285C}" srcOrd="1" destOrd="0" presId="urn:microsoft.com/office/officeart/2005/8/layout/hierarchy1"/>
    <dgm:cxn modelId="{DD3FC3E2-A525-4C79-AF82-1C6CD1A69B5E}" type="presParOf" srcId="{4586F079-1CBD-4AF9-B4F4-47798A043BF9}" destId="{50CB07F4-F690-4FB7-922F-53EEDBFF7989}" srcOrd="1" destOrd="0" presId="urn:microsoft.com/office/officeart/2005/8/layout/hierarchy1"/>
    <dgm:cxn modelId="{C5F04FAD-0A60-4FF3-B32D-B402206F4606}" type="presParOf" srcId="{D4013AA5-A08F-4579-BB24-E5BF9077835B}" destId="{10B7BC16-973D-4A5C-A560-32AF3BEFBEC6}" srcOrd="2" destOrd="0" presId="urn:microsoft.com/office/officeart/2005/8/layout/hierarchy1"/>
    <dgm:cxn modelId="{86163670-3847-44DD-9492-CE28E464332B}" type="presParOf" srcId="{D4013AA5-A08F-4579-BB24-E5BF9077835B}" destId="{9F776662-2BB3-4D19-91EA-EB6FD47DFC04}" srcOrd="3" destOrd="0" presId="urn:microsoft.com/office/officeart/2005/8/layout/hierarchy1"/>
    <dgm:cxn modelId="{55D75B0A-F576-4045-BA7F-C9D1114A8E87}" type="presParOf" srcId="{9F776662-2BB3-4D19-91EA-EB6FD47DFC04}" destId="{3A462C58-3398-4604-A01A-D93466E735BD}" srcOrd="0" destOrd="0" presId="urn:microsoft.com/office/officeart/2005/8/layout/hierarchy1"/>
    <dgm:cxn modelId="{5244CB25-5D42-40C8-B6A1-A6843A7412C2}" type="presParOf" srcId="{3A462C58-3398-4604-A01A-D93466E735BD}" destId="{DB251BCD-5140-4BAA-97F0-71060C2A1083}" srcOrd="0" destOrd="0" presId="urn:microsoft.com/office/officeart/2005/8/layout/hierarchy1"/>
    <dgm:cxn modelId="{C65594D4-0891-4BD0-B79E-C0BCA3C4072B}" type="presParOf" srcId="{3A462C58-3398-4604-A01A-D93466E735BD}" destId="{96650DD7-E6F7-49ED-933F-362C5AD1754B}" srcOrd="1" destOrd="0" presId="urn:microsoft.com/office/officeart/2005/8/layout/hierarchy1"/>
    <dgm:cxn modelId="{25AFF2E6-9111-48FF-B4D2-877210F90D0B}" type="presParOf" srcId="{9F776662-2BB3-4D19-91EA-EB6FD47DFC04}" destId="{0C09259A-DFDB-4359-8407-1856B9E0588A}" srcOrd="1" destOrd="0" presId="urn:microsoft.com/office/officeart/2005/8/layout/hierarchy1"/>
    <dgm:cxn modelId="{F87BDC44-CF0D-4B32-9472-6BAEC3F78DD8}" type="presParOf" srcId="{D4013AA5-A08F-4579-BB24-E5BF9077835B}" destId="{AB93AE6E-9E21-4EEB-BE1C-A03D65F98A65}" srcOrd="4" destOrd="0" presId="urn:microsoft.com/office/officeart/2005/8/layout/hierarchy1"/>
    <dgm:cxn modelId="{8BCDB23E-EC30-40D2-85B6-18739F503B30}" type="presParOf" srcId="{D4013AA5-A08F-4579-BB24-E5BF9077835B}" destId="{C000A708-283E-42A2-80DE-F84E3FD24930}" srcOrd="5" destOrd="0" presId="urn:microsoft.com/office/officeart/2005/8/layout/hierarchy1"/>
    <dgm:cxn modelId="{49AC41E2-6E4D-42CB-B186-457382FC4BA1}" type="presParOf" srcId="{C000A708-283E-42A2-80DE-F84E3FD24930}" destId="{F1DFB369-C870-493D-B404-EDF92F07EF45}" srcOrd="0" destOrd="0" presId="urn:microsoft.com/office/officeart/2005/8/layout/hierarchy1"/>
    <dgm:cxn modelId="{57497945-81CF-4D91-9E17-CF12BCB44450}" type="presParOf" srcId="{F1DFB369-C870-493D-B404-EDF92F07EF45}" destId="{28CFC7D4-804F-4B30-A7DC-49338F71FBA2}" srcOrd="0" destOrd="0" presId="urn:microsoft.com/office/officeart/2005/8/layout/hierarchy1"/>
    <dgm:cxn modelId="{69FECE33-72CB-4E18-959C-461389A0A827}" type="presParOf" srcId="{F1DFB369-C870-493D-B404-EDF92F07EF45}" destId="{6517B789-8F68-4D5B-869F-A1700A3AE47F}" srcOrd="1" destOrd="0" presId="urn:microsoft.com/office/officeart/2005/8/layout/hierarchy1"/>
    <dgm:cxn modelId="{5F8E21E5-AA13-409E-A501-A60A61586845}" type="presParOf" srcId="{C000A708-283E-42A2-80DE-F84E3FD24930}" destId="{1D2A2810-3222-49E9-A012-B300122D8008}" srcOrd="1" destOrd="0" presId="urn:microsoft.com/office/officeart/2005/8/layout/hierarchy1"/>
    <dgm:cxn modelId="{81B58DDE-3248-4F44-80B4-CA0B986DA416}" type="presParOf" srcId="{E9BD2DB1-7BF0-4437-B8AD-ADCD6D4DCE0C}" destId="{BB1A8926-4B56-4870-88D7-6B04977CB73A}" srcOrd="2" destOrd="0" presId="urn:microsoft.com/office/officeart/2005/8/layout/hierarchy1"/>
    <dgm:cxn modelId="{744F05A6-0D96-4CE7-B3A3-E06C794335FD}" type="presParOf" srcId="{E9BD2DB1-7BF0-4437-B8AD-ADCD6D4DCE0C}" destId="{97F1AEFE-571C-46A7-981D-5514F1C2D8D2}" srcOrd="3" destOrd="0" presId="urn:microsoft.com/office/officeart/2005/8/layout/hierarchy1"/>
    <dgm:cxn modelId="{77D1AC6A-D386-4BCA-AD52-91C84DC0F7A2}" type="presParOf" srcId="{97F1AEFE-571C-46A7-981D-5514F1C2D8D2}" destId="{1D6E934D-6B29-4A1D-9A35-ED2AE1595C28}" srcOrd="0" destOrd="0" presId="urn:microsoft.com/office/officeart/2005/8/layout/hierarchy1"/>
    <dgm:cxn modelId="{AEDB65CF-C4BF-40D6-902C-6856C6C8F5FA}" type="presParOf" srcId="{1D6E934D-6B29-4A1D-9A35-ED2AE1595C28}" destId="{D1D76F0D-0937-4335-8A80-883386073C27}" srcOrd="0" destOrd="0" presId="urn:microsoft.com/office/officeart/2005/8/layout/hierarchy1"/>
    <dgm:cxn modelId="{6286EAE6-5E58-4EB9-B527-1A882BC3F5A6}" type="presParOf" srcId="{1D6E934D-6B29-4A1D-9A35-ED2AE1595C28}" destId="{3B62A32E-6D91-4D93-A540-1D723CBF55B4}" srcOrd="1" destOrd="0" presId="urn:microsoft.com/office/officeart/2005/8/layout/hierarchy1"/>
    <dgm:cxn modelId="{89A3E262-132E-4081-9D31-AC1482A4C03E}" type="presParOf" srcId="{97F1AEFE-571C-46A7-981D-5514F1C2D8D2}" destId="{27450B27-9420-420C-A061-ED957C13F00A}" srcOrd="1" destOrd="0" presId="urn:microsoft.com/office/officeart/2005/8/layout/hierarchy1"/>
    <dgm:cxn modelId="{13938B70-FFA8-4FF1-A944-2F77CCC48D89}" type="presParOf" srcId="{E9BD2DB1-7BF0-4437-B8AD-ADCD6D4DCE0C}" destId="{1A62FA41-4D14-45FE-9F55-E983C05195CC}" srcOrd="4" destOrd="0" presId="urn:microsoft.com/office/officeart/2005/8/layout/hierarchy1"/>
    <dgm:cxn modelId="{E63C5F72-62B7-4887-B14E-02CA93FEE1EE}" type="presParOf" srcId="{E9BD2DB1-7BF0-4437-B8AD-ADCD6D4DCE0C}" destId="{987EBFFD-3A7C-44D5-B659-79510C9F68E8}" srcOrd="5" destOrd="0" presId="urn:microsoft.com/office/officeart/2005/8/layout/hierarchy1"/>
    <dgm:cxn modelId="{583CBE7B-907E-4F86-9514-ABA20FBCE5A7}" type="presParOf" srcId="{987EBFFD-3A7C-44D5-B659-79510C9F68E8}" destId="{9B935515-6F02-4BFB-9FF0-E3320146F4C9}" srcOrd="0" destOrd="0" presId="urn:microsoft.com/office/officeart/2005/8/layout/hierarchy1"/>
    <dgm:cxn modelId="{4DDCD83F-E6F6-45A0-87BD-9ED61FD80F96}" type="presParOf" srcId="{9B935515-6F02-4BFB-9FF0-E3320146F4C9}" destId="{55AC4E03-540F-4085-8E9A-558FCA5616C5}" srcOrd="0" destOrd="0" presId="urn:microsoft.com/office/officeart/2005/8/layout/hierarchy1"/>
    <dgm:cxn modelId="{D4B188F9-D78B-4E0B-B44B-C954BDC42B89}" type="presParOf" srcId="{9B935515-6F02-4BFB-9FF0-E3320146F4C9}" destId="{990CF918-2916-4AA7-86AD-E33E83B252F2}" srcOrd="1" destOrd="0" presId="urn:microsoft.com/office/officeart/2005/8/layout/hierarchy1"/>
    <dgm:cxn modelId="{10FE2482-9877-4DA9-8C91-8F5D8F783AFD}" type="presParOf" srcId="{987EBFFD-3A7C-44D5-B659-79510C9F68E8}" destId="{03E4445B-2370-47BA-BE1A-C3C003C0739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62FA41-4D14-45FE-9F55-E983C05195CC}">
      <dsp:nvSpPr>
        <dsp:cNvPr id="0" name=""/>
        <dsp:cNvSpPr/>
      </dsp:nvSpPr>
      <dsp:spPr>
        <a:xfrm>
          <a:off x="4526689" y="1808350"/>
          <a:ext cx="1878109" cy="446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552"/>
              </a:lnTo>
              <a:lnTo>
                <a:pt x="1878109" y="304552"/>
              </a:lnTo>
              <a:lnTo>
                <a:pt x="1878109" y="4469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A8926-4B56-4870-88D7-6B04977CB73A}">
      <dsp:nvSpPr>
        <dsp:cNvPr id="0" name=""/>
        <dsp:cNvSpPr/>
      </dsp:nvSpPr>
      <dsp:spPr>
        <a:xfrm>
          <a:off x="4480969" y="1808350"/>
          <a:ext cx="91440" cy="4469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69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3AE6E-9E21-4EEB-BE1C-A03D65F98A65}">
      <dsp:nvSpPr>
        <dsp:cNvPr id="0" name=""/>
        <dsp:cNvSpPr/>
      </dsp:nvSpPr>
      <dsp:spPr>
        <a:xfrm>
          <a:off x="2648579" y="3231018"/>
          <a:ext cx="1969171" cy="446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552"/>
              </a:lnTo>
              <a:lnTo>
                <a:pt x="1969171" y="304552"/>
              </a:lnTo>
              <a:lnTo>
                <a:pt x="1969171" y="4469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7BC16-973D-4A5C-A560-32AF3BEFBEC6}">
      <dsp:nvSpPr>
        <dsp:cNvPr id="0" name=""/>
        <dsp:cNvSpPr/>
      </dsp:nvSpPr>
      <dsp:spPr>
        <a:xfrm>
          <a:off x="2602859" y="3231018"/>
          <a:ext cx="91440" cy="4469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69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AF7DE2-5913-4483-933C-9A067DF78D18}">
      <dsp:nvSpPr>
        <dsp:cNvPr id="0" name=""/>
        <dsp:cNvSpPr/>
      </dsp:nvSpPr>
      <dsp:spPr>
        <a:xfrm>
          <a:off x="770469" y="3231018"/>
          <a:ext cx="1878109" cy="446904"/>
        </a:xfrm>
        <a:custGeom>
          <a:avLst/>
          <a:gdLst/>
          <a:ahLst/>
          <a:cxnLst/>
          <a:rect l="0" t="0" r="0" b="0"/>
          <a:pathLst>
            <a:path>
              <a:moveTo>
                <a:pt x="1878109" y="0"/>
              </a:moveTo>
              <a:lnTo>
                <a:pt x="1878109" y="304552"/>
              </a:lnTo>
              <a:lnTo>
                <a:pt x="0" y="304552"/>
              </a:lnTo>
              <a:lnTo>
                <a:pt x="0" y="4469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4C55F-5415-4F0D-8643-BC054D220727}">
      <dsp:nvSpPr>
        <dsp:cNvPr id="0" name=""/>
        <dsp:cNvSpPr/>
      </dsp:nvSpPr>
      <dsp:spPr>
        <a:xfrm>
          <a:off x="2648579" y="1808350"/>
          <a:ext cx="1878109" cy="446904"/>
        </a:xfrm>
        <a:custGeom>
          <a:avLst/>
          <a:gdLst/>
          <a:ahLst/>
          <a:cxnLst/>
          <a:rect l="0" t="0" r="0" b="0"/>
          <a:pathLst>
            <a:path>
              <a:moveTo>
                <a:pt x="1878109" y="0"/>
              </a:moveTo>
              <a:lnTo>
                <a:pt x="1878109" y="304552"/>
              </a:lnTo>
              <a:lnTo>
                <a:pt x="0" y="304552"/>
              </a:lnTo>
              <a:lnTo>
                <a:pt x="0" y="4469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E3164-6490-40E4-B043-2A060FE101C7}">
      <dsp:nvSpPr>
        <dsp:cNvPr id="0" name=""/>
        <dsp:cNvSpPr/>
      </dsp:nvSpPr>
      <dsp:spPr>
        <a:xfrm>
          <a:off x="3758372" y="832586"/>
          <a:ext cx="1536635" cy="975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D3CF09B-1094-4D30-B15C-E038C775F261}">
      <dsp:nvSpPr>
        <dsp:cNvPr id="0" name=""/>
        <dsp:cNvSpPr/>
      </dsp:nvSpPr>
      <dsp:spPr>
        <a:xfrm>
          <a:off x="3929109" y="994787"/>
          <a:ext cx="1536635" cy="975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>
              <a:latin typeface="Calibri"/>
              <a:ea typeface="+mn-ea"/>
              <a:cs typeface="+mn-cs"/>
            </a:rPr>
            <a:t>CiView</a:t>
          </a:r>
        </a:p>
      </dsp:txBody>
      <dsp:txXfrm>
        <a:off x="3929109" y="994787"/>
        <a:ext cx="1536635" cy="975763"/>
      </dsp:txXfrm>
    </dsp:sp>
    <dsp:sp modelId="{FB48D843-B512-4009-A58D-92906CD68E3C}">
      <dsp:nvSpPr>
        <dsp:cNvPr id="0" name=""/>
        <dsp:cNvSpPr/>
      </dsp:nvSpPr>
      <dsp:spPr>
        <a:xfrm>
          <a:off x="1880262" y="2255255"/>
          <a:ext cx="1536635" cy="975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90BD72F-FD72-4FB0-B708-EEB52E513D26}">
      <dsp:nvSpPr>
        <dsp:cNvPr id="0" name=""/>
        <dsp:cNvSpPr/>
      </dsp:nvSpPr>
      <dsp:spPr>
        <a:xfrm>
          <a:off x="2050999" y="2417455"/>
          <a:ext cx="1536635" cy="975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>
              <a:latin typeface="Calibri"/>
              <a:ea typeface="+mn-ea"/>
              <a:cs typeface="+mn-cs"/>
            </a:rPr>
            <a:t>Bruno Paty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>
              <a:latin typeface="Calibri"/>
              <a:ea typeface="+mn-ea"/>
              <a:cs typeface="+mn-cs"/>
            </a:rPr>
            <a:t>-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>
              <a:latin typeface="Calibri"/>
              <a:ea typeface="+mn-ea"/>
              <a:cs typeface="+mn-cs"/>
            </a:rPr>
            <a:t>Chef de projet</a:t>
          </a:r>
        </a:p>
      </dsp:txBody>
      <dsp:txXfrm>
        <a:off x="2050999" y="2417455"/>
        <a:ext cx="1536635" cy="975763"/>
      </dsp:txXfrm>
    </dsp:sp>
    <dsp:sp modelId="{DBF63CEB-C34C-4F85-A121-E3A48B5B20E2}">
      <dsp:nvSpPr>
        <dsp:cNvPr id="0" name=""/>
        <dsp:cNvSpPr/>
      </dsp:nvSpPr>
      <dsp:spPr>
        <a:xfrm>
          <a:off x="2152" y="3677923"/>
          <a:ext cx="1536635" cy="975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42B8B98-5A22-45C8-AD28-4CA0A509285C}">
      <dsp:nvSpPr>
        <dsp:cNvPr id="0" name=""/>
        <dsp:cNvSpPr/>
      </dsp:nvSpPr>
      <dsp:spPr>
        <a:xfrm>
          <a:off x="172889" y="3840123"/>
          <a:ext cx="1536635" cy="975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>
              <a:latin typeface="Calibri"/>
              <a:ea typeface="+mn-ea"/>
              <a:cs typeface="+mn-cs"/>
            </a:rPr>
            <a:t>Kevin Defarge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>
              <a:latin typeface="Calibri"/>
              <a:ea typeface="+mn-ea"/>
              <a:cs typeface="+mn-cs"/>
            </a:rPr>
            <a:t>-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>
              <a:latin typeface="Calibri"/>
              <a:ea typeface="+mn-ea"/>
              <a:cs typeface="+mn-cs"/>
            </a:rPr>
            <a:t>Développeur</a:t>
          </a:r>
        </a:p>
      </dsp:txBody>
      <dsp:txXfrm>
        <a:off x="172889" y="3840123"/>
        <a:ext cx="1536635" cy="975763"/>
      </dsp:txXfrm>
    </dsp:sp>
    <dsp:sp modelId="{DB251BCD-5140-4BAA-97F0-71060C2A1083}">
      <dsp:nvSpPr>
        <dsp:cNvPr id="0" name=""/>
        <dsp:cNvSpPr/>
      </dsp:nvSpPr>
      <dsp:spPr>
        <a:xfrm>
          <a:off x="1880262" y="3677923"/>
          <a:ext cx="1536635" cy="975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6650DD7-E6F7-49ED-933F-362C5AD1754B}">
      <dsp:nvSpPr>
        <dsp:cNvPr id="0" name=""/>
        <dsp:cNvSpPr/>
      </dsp:nvSpPr>
      <dsp:spPr>
        <a:xfrm>
          <a:off x="2050999" y="3840123"/>
          <a:ext cx="1536635" cy="975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>
              <a:latin typeface="Calibri"/>
              <a:ea typeface="+mn-ea"/>
              <a:cs typeface="+mn-cs"/>
            </a:rPr>
            <a:t>Benjamin Gratade 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>
              <a:latin typeface="Calibri"/>
              <a:ea typeface="+mn-ea"/>
              <a:cs typeface="+mn-cs"/>
            </a:rPr>
            <a:t>-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>
              <a:latin typeface="Calibri"/>
              <a:ea typeface="+mn-ea"/>
              <a:cs typeface="+mn-cs"/>
            </a:rPr>
            <a:t>Développeur</a:t>
          </a:r>
        </a:p>
      </dsp:txBody>
      <dsp:txXfrm>
        <a:off x="2050999" y="3840123"/>
        <a:ext cx="1536635" cy="975763"/>
      </dsp:txXfrm>
    </dsp:sp>
    <dsp:sp modelId="{28CFC7D4-804F-4B30-A7DC-49338F71FBA2}">
      <dsp:nvSpPr>
        <dsp:cNvPr id="0" name=""/>
        <dsp:cNvSpPr/>
      </dsp:nvSpPr>
      <dsp:spPr>
        <a:xfrm>
          <a:off x="3849433" y="3677923"/>
          <a:ext cx="1536635" cy="975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517B789-8F68-4D5B-869F-A1700A3AE47F}">
      <dsp:nvSpPr>
        <dsp:cNvPr id="0" name=""/>
        <dsp:cNvSpPr/>
      </dsp:nvSpPr>
      <dsp:spPr>
        <a:xfrm>
          <a:off x="4020170" y="3840123"/>
          <a:ext cx="1536635" cy="975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>
              <a:latin typeface="Calibri"/>
              <a:ea typeface="+mn-ea"/>
              <a:cs typeface="+mn-cs"/>
            </a:rPr>
            <a:t>Jean-Batiste Roland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>
              <a:latin typeface="Calibri"/>
              <a:ea typeface="+mn-ea"/>
              <a:cs typeface="+mn-cs"/>
            </a:rPr>
            <a:t>-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>
              <a:latin typeface="Calibri"/>
              <a:ea typeface="+mn-ea"/>
              <a:cs typeface="+mn-cs"/>
            </a:rPr>
            <a:t>Développeur</a:t>
          </a:r>
        </a:p>
      </dsp:txBody>
      <dsp:txXfrm>
        <a:off x="4020170" y="3840123"/>
        <a:ext cx="1536635" cy="975763"/>
      </dsp:txXfrm>
    </dsp:sp>
    <dsp:sp modelId="{D1D76F0D-0937-4335-8A80-883386073C27}">
      <dsp:nvSpPr>
        <dsp:cNvPr id="0" name=""/>
        <dsp:cNvSpPr/>
      </dsp:nvSpPr>
      <dsp:spPr>
        <a:xfrm>
          <a:off x="3758372" y="2255255"/>
          <a:ext cx="1536635" cy="975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62A32E-6D91-4D93-A540-1D723CBF55B4}">
      <dsp:nvSpPr>
        <dsp:cNvPr id="0" name=""/>
        <dsp:cNvSpPr/>
      </dsp:nvSpPr>
      <dsp:spPr>
        <a:xfrm>
          <a:off x="3929109" y="2417455"/>
          <a:ext cx="1536635" cy="975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>
              <a:latin typeface="Calibri"/>
              <a:ea typeface="+mn-ea"/>
              <a:cs typeface="+mn-cs"/>
            </a:rPr>
            <a:t>Valéry Farcy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>
              <a:latin typeface="Calibri"/>
              <a:ea typeface="+mn-ea"/>
              <a:cs typeface="+mn-cs"/>
            </a:rPr>
            <a:t>-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>
              <a:latin typeface="Calibri"/>
              <a:ea typeface="+mn-ea"/>
              <a:cs typeface="+mn-cs"/>
            </a:rPr>
            <a:t>Suiveur</a:t>
          </a:r>
        </a:p>
      </dsp:txBody>
      <dsp:txXfrm>
        <a:off x="3929109" y="2417455"/>
        <a:ext cx="1536635" cy="975763"/>
      </dsp:txXfrm>
    </dsp:sp>
    <dsp:sp modelId="{55AC4E03-540F-4085-8E9A-558FCA5616C5}">
      <dsp:nvSpPr>
        <dsp:cNvPr id="0" name=""/>
        <dsp:cNvSpPr/>
      </dsp:nvSpPr>
      <dsp:spPr>
        <a:xfrm>
          <a:off x="5636482" y="2255255"/>
          <a:ext cx="1536635" cy="975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0CF918-2916-4AA7-86AD-E33E83B252F2}">
      <dsp:nvSpPr>
        <dsp:cNvPr id="0" name=""/>
        <dsp:cNvSpPr/>
      </dsp:nvSpPr>
      <dsp:spPr>
        <a:xfrm>
          <a:off x="5807219" y="2417455"/>
          <a:ext cx="1536635" cy="975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>
              <a:latin typeface="Calibri"/>
              <a:ea typeface="+mn-ea"/>
              <a:cs typeface="+mn-cs"/>
            </a:rPr>
            <a:t>Olivier Spinelli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>
              <a:latin typeface="Calibri"/>
              <a:ea typeface="+mn-ea"/>
              <a:cs typeface="+mn-cs"/>
            </a:rPr>
            <a:t>-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>
              <a:latin typeface="Calibri"/>
              <a:ea typeface="+mn-ea"/>
              <a:cs typeface="+mn-cs"/>
            </a:rPr>
            <a:t>Client / Conseiller Technique</a:t>
          </a:r>
        </a:p>
      </dsp:txBody>
      <dsp:txXfrm>
        <a:off x="5807219" y="2417455"/>
        <a:ext cx="1536635" cy="975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2EE33-A1FD-4013-9874-6FC801CBDA4E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182CB-0029-422E-8093-4F725B9BF18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160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Enoncé du problème : le</a:t>
            </a:r>
            <a:r>
              <a:rPr lang="fr-FR" baseline="0" dirty="0" smtClean="0"/>
              <a:t> rendu graphique des logs du </a:t>
            </a:r>
            <a:r>
              <a:rPr lang="fr-FR" baseline="0" dirty="0" err="1" smtClean="0"/>
              <a:t>CiviKey</a:t>
            </a:r>
            <a:r>
              <a:rPr lang="fr-FR" baseline="0" dirty="0" smtClean="0"/>
              <a:t> est insatisfaisant.</a:t>
            </a:r>
          </a:p>
          <a:p>
            <a:r>
              <a:rPr lang="fr-FR" baseline="0" dirty="0" smtClean="0"/>
              <a:t>-- utilisateur Lambda</a:t>
            </a:r>
          </a:p>
          <a:p>
            <a:r>
              <a:rPr lang="fr-FR" dirty="0" smtClean="0"/>
              <a:t>-- logs non utilisés</a:t>
            </a:r>
          </a:p>
          <a:p>
            <a:r>
              <a:rPr lang="fr-FR" dirty="0" smtClean="0"/>
              <a:t>-- utiliser les logs de manière satisfaisantes</a:t>
            </a:r>
          </a:p>
          <a:p>
            <a:endParaRPr lang="fr-FR" dirty="0" smtClean="0"/>
          </a:p>
          <a:p>
            <a:r>
              <a:rPr lang="fr-FR" dirty="0" smtClean="0"/>
              <a:t>Position du produit :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182CB-0029-422E-8093-4F725B9BF18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196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6E723-5553-4588-9D9E-CDC835FF88DD}" type="datetimeFigureOut">
              <a:rPr lang="fr-FR"/>
              <a:pPr>
                <a:defRPr/>
              </a:pPr>
              <a:t>11/04/2013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C5EB4-55D1-47F0-AF79-05C168BA53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60380987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F65D8-DD49-4234-A8F6-30B9E8490942}" type="datetimeFigureOut">
              <a:rPr lang="fr-FR"/>
              <a:pPr>
                <a:defRPr/>
              </a:pPr>
              <a:t>11/04/2013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1B4D0-DC31-4860-AD38-9A791357A73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06860761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EB07D-BAEC-479E-884A-CE89DAAB55E2}" type="datetimeFigureOut">
              <a:rPr lang="fr-FR"/>
              <a:pPr>
                <a:defRPr/>
              </a:pPr>
              <a:t>11/04/2013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4783B-F540-4A54-A4FD-372C2FDD37F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4928301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7BAC8-BC8C-4098-8B03-3CAC07782E88}" type="datetimeFigureOut">
              <a:rPr lang="fr-FR"/>
              <a:pPr>
                <a:defRPr/>
              </a:pPr>
              <a:t>11/04/2013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9F6EB-DBF2-4BB7-BB5D-7E2DE0A9D53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1720526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7FF18-9297-4733-83B0-F0B41D9E33D0}" type="datetimeFigureOut">
              <a:rPr lang="fr-FR"/>
              <a:pPr>
                <a:defRPr/>
              </a:pPr>
              <a:t>11/04/2013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9D55A-DBB9-4B6A-8963-C9287EC83AE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0593810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6CE0A-07FD-4517-A6D2-4E271DFA6EF3}" type="datetimeFigureOut">
              <a:rPr lang="fr-FR"/>
              <a:pPr>
                <a:defRPr/>
              </a:pPr>
              <a:t>11/04/2013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CF793-9BA1-4266-BD29-FF688DA5F72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027471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B173B-E7CE-4A3B-8D4F-98849236B20A}" type="datetimeFigureOut">
              <a:rPr lang="fr-FR"/>
              <a:pPr>
                <a:defRPr/>
              </a:pPr>
              <a:t>11/04/2013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615B9-44C2-4693-A386-4C4F37F2E9F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7409041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11E91-7B39-4AB8-95F8-728E20AFB7C9}" type="datetimeFigureOut">
              <a:rPr lang="fr-FR"/>
              <a:pPr>
                <a:defRPr/>
              </a:pPr>
              <a:t>11/04/2013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6FA6B-57AD-405C-A711-86EBDB95A78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32356511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BD836-58AB-4244-99F0-FBD55109897E}" type="datetimeFigureOut">
              <a:rPr lang="fr-FR"/>
              <a:pPr>
                <a:defRPr/>
              </a:pPr>
              <a:t>11/04/2013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D6AB0-4065-4AC1-9AC3-594967AEDB0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8342384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3973E-8B46-4A80-9A71-57F411CDE5F5}" type="datetimeFigureOut">
              <a:rPr lang="fr-FR"/>
              <a:pPr>
                <a:defRPr/>
              </a:pPr>
              <a:t>11/04/2013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DA02F-3DA1-414D-926D-55C22E5B3C2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2009354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8EF0E-D40D-4632-97EE-3353FF3AAA20}" type="datetimeFigureOut">
              <a:rPr lang="fr-FR"/>
              <a:pPr>
                <a:defRPr/>
              </a:pPr>
              <a:t>11/04/2013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05218-D031-4E20-AB29-4FC6EF81AF2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8909348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6471EEB-31B9-4CFF-9FBE-281E308F0564}" type="datetimeFigureOut">
              <a:rPr lang="fr-FR"/>
              <a:pPr>
                <a:defRPr/>
              </a:pPr>
              <a:t>11/04/2013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752D9DF-B2F3-4130-896C-1D7E9B64E6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28" y="3025874"/>
            <a:ext cx="7439025" cy="2419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5103674"/>
            <a:ext cx="633314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Jean-Baptiste Roland</a:t>
            </a:r>
          </a:p>
          <a:p>
            <a:pPr algn="ctr"/>
            <a:endParaRPr lang="fr-FR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20667196">
            <a:off x="125814" y="2142448"/>
            <a:ext cx="3415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Bruno </a:t>
            </a:r>
            <a:r>
              <a:rPr lang="fr-FR" sz="5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Paty</a:t>
            </a:r>
            <a:endParaRPr lang="fr-FR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774518">
            <a:off x="5136849" y="2201409"/>
            <a:ext cx="380193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Kevin </a:t>
            </a:r>
            <a:r>
              <a:rPr lang="fr-FR" sz="4800" b="1" cap="none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Defarge</a:t>
            </a:r>
            <a:endParaRPr lang="fr-FR" sz="48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67308" y="5934670"/>
            <a:ext cx="54766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Benjamin </a:t>
            </a:r>
            <a:r>
              <a:rPr lang="fr-FR" sz="5400" b="1" cap="none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Gratade</a:t>
            </a:r>
            <a:endParaRPr lang="fr-FR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425" y="332656"/>
            <a:ext cx="3247639" cy="20882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043161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3947" y="476672"/>
            <a:ext cx="37594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Organisation</a:t>
            </a:r>
            <a:endParaRPr lang="fr-FR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5" name="Diagramme 4"/>
          <p:cNvGraphicFramePr/>
          <p:nvPr/>
        </p:nvGraphicFramePr>
        <p:xfrm>
          <a:off x="1114424" y="804862"/>
          <a:ext cx="7346007" cy="5648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4005678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3947" y="260648"/>
            <a:ext cx="37594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Organisation</a:t>
            </a:r>
            <a:endParaRPr lang="fr-FR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9388" y="1484784"/>
            <a:ext cx="8712200" cy="26506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marL="339725" indent="-339725" hangingPunct="1">
              <a:lnSpc>
                <a:spcPct val="100000"/>
              </a:lnSpc>
              <a:buSzPct val="45000"/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fr-FR" sz="2400" dirty="0">
                <a:solidFill>
                  <a:srgbClr val="000000"/>
                </a:solidFill>
                <a:latin typeface="Calibri" pitchFamily="32" charset="0"/>
              </a:rPr>
              <a:t>Utilisation de la méthodologie en V </a:t>
            </a:r>
          </a:p>
          <a:p>
            <a:pPr marL="339725" indent="-339725" hangingPunct="1">
              <a:lnSpc>
                <a:spcPct val="100000"/>
              </a:lnSpc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fr-FR" sz="2400" dirty="0">
              <a:solidFill>
                <a:srgbClr val="000000"/>
              </a:solidFill>
              <a:latin typeface="Calibri" pitchFamily="32" charset="0"/>
            </a:endParaRPr>
          </a:p>
          <a:p>
            <a:pPr marL="339725" indent="-339725" hangingPunct="1">
              <a:lnSpc>
                <a:spcPct val="100000"/>
              </a:lnSpc>
              <a:buSzPct val="45000"/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fr-FR" sz="2400" dirty="0">
                <a:solidFill>
                  <a:srgbClr val="000000"/>
                </a:solidFill>
                <a:latin typeface="Calibri" pitchFamily="32" charset="0"/>
              </a:rPr>
              <a:t>L’avancement du projet se fait grâce à </a:t>
            </a:r>
            <a:r>
              <a:rPr lang="fr-FR" sz="2400" dirty="0" err="1">
                <a:solidFill>
                  <a:srgbClr val="000000"/>
                </a:solidFill>
                <a:latin typeface="Calibri" pitchFamily="32" charset="0"/>
              </a:rPr>
              <a:t>Gantter</a:t>
            </a:r>
            <a:r>
              <a:rPr lang="fr-FR" sz="2400" dirty="0">
                <a:solidFill>
                  <a:srgbClr val="000000"/>
                </a:solidFill>
                <a:latin typeface="Calibri" pitchFamily="32" charset="0"/>
              </a:rPr>
              <a:t> et la gestion de document se fait sous Git</a:t>
            </a:r>
          </a:p>
          <a:p>
            <a:pPr marL="339725" indent="-339725" hangingPunct="1">
              <a:lnSpc>
                <a:spcPct val="100000"/>
              </a:lnSpc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fr-FR" sz="2400" dirty="0">
                <a:solidFill>
                  <a:srgbClr val="000000"/>
                </a:solidFill>
                <a:latin typeface="Calibri" pitchFamily="32" charset="0"/>
              </a:rPr>
              <a:t>https://github.com/Paty-B/CiView2</a:t>
            </a:r>
          </a:p>
          <a:p>
            <a:pPr marL="339725" indent="-339725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fr-FR" sz="2400" dirty="0">
              <a:solidFill>
                <a:srgbClr val="000000"/>
              </a:solidFill>
              <a:latin typeface="Calibri" pitchFamily="32" charset="0"/>
            </a:endParaRPr>
          </a:p>
          <a:p>
            <a:pPr marL="339725" indent="-339725" hangingPunct="1">
              <a:lnSpc>
                <a:spcPct val="100000"/>
              </a:lnSpc>
              <a:buSzPct val="45000"/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fr-FR" sz="2400" dirty="0">
                <a:solidFill>
                  <a:srgbClr val="000000"/>
                </a:solidFill>
                <a:latin typeface="Calibri" pitchFamily="32" charset="0"/>
              </a:rPr>
              <a:t>Le chef de projet maintiendra à jour la page </a:t>
            </a:r>
            <a:r>
              <a:rPr lang="fr-FR" sz="2400" dirty="0" err="1">
                <a:solidFill>
                  <a:srgbClr val="000000"/>
                </a:solidFill>
                <a:latin typeface="Calibri" pitchFamily="32" charset="0"/>
              </a:rPr>
              <a:t>itipedia</a:t>
            </a:r>
            <a:r>
              <a:rPr lang="fr-FR" sz="2400" dirty="0">
                <a:solidFill>
                  <a:srgbClr val="000000"/>
                </a:solidFill>
                <a:latin typeface="Calibri" pitchFamily="32" charset="0"/>
              </a:rPr>
              <a:t> du projet.</a:t>
            </a:r>
          </a:p>
        </p:txBody>
      </p:sp>
    </p:spTree>
    <p:extLst>
      <p:ext uri="{BB962C8B-B14F-4D97-AF65-F5344CB8AC3E}">
        <p14:creationId xmlns="" xmlns:p14="http://schemas.microsoft.com/office/powerpoint/2010/main" val="17931158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1314" y="476672"/>
            <a:ext cx="23647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Mission</a:t>
            </a:r>
            <a:endParaRPr lang="fr-FR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57200" y="2492375"/>
            <a:ext cx="8229600" cy="3632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39725" indent="-339725">
              <a:lnSpc>
                <a:spcPct val="100000"/>
              </a:lnSpc>
              <a:spcBef>
                <a:spcPts val="638"/>
              </a:spcBef>
              <a:buSzPct val="45000"/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fr-FR" sz="3200" dirty="0">
                <a:solidFill>
                  <a:srgbClr val="000000"/>
                </a:solidFill>
                <a:latin typeface="Calibri" pitchFamily="32" charset="0"/>
              </a:rPr>
              <a:t>Développer des applications pour le système </a:t>
            </a:r>
            <a:r>
              <a:rPr lang="fr-FR" sz="3200" dirty="0" err="1">
                <a:solidFill>
                  <a:srgbClr val="000000"/>
                </a:solidFill>
                <a:latin typeface="Calibri" pitchFamily="32" charset="0"/>
              </a:rPr>
              <a:t>CiviKey</a:t>
            </a:r>
            <a:r>
              <a:rPr lang="fr-FR" sz="3200" dirty="0">
                <a:solidFill>
                  <a:srgbClr val="000000"/>
                </a:solidFill>
                <a:latin typeface="Calibri" pitchFamily="32" charset="0"/>
              </a:rPr>
              <a:t> qui rendent visible l’invisible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76895" y="260648"/>
            <a:ext cx="2674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Objectifs</a:t>
            </a:r>
            <a:endParaRPr lang="fr-FR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750" y="1484313"/>
            <a:ext cx="8208963" cy="52101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 marL="285750" indent="-280988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</a:pPr>
            <a:r>
              <a:rPr lang="fr-FR" sz="2800" dirty="0">
                <a:solidFill>
                  <a:srgbClr val="000000"/>
                </a:solidFill>
                <a:latin typeface="Calibri" pitchFamily="32" charset="0"/>
              </a:rPr>
              <a:t>Développer en C# une application </a:t>
            </a:r>
            <a:r>
              <a:rPr lang="fr-FR" sz="2800" dirty="0" err="1">
                <a:solidFill>
                  <a:srgbClr val="000000"/>
                </a:solidFill>
                <a:latin typeface="Calibri" pitchFamily="32" charset="0"/>
              </a:rPr>
              <a:t>Civikey</a:t>
            </a:r>
            <a:r>
              <a:rPr lang="fr-FR" sz="2800" dirty="0">
                <a:solidFill>
                  <a:srgbClr val="000000"/>
                </a:solidFill>
                <a:latin typeface="Calibri" pitchFamily="32" charset="0"/>
              </a:rPr>
              <a:t> qui mettra en forme les données capturées par l’</a:t>
            </a:r>
            <a:r>
              <a:rPr lang="fr-FR" sz="2800" dirty="0" err="1">
                <a:solidFill>
                  <a:srgbClr val="000000"/>
                </a:solidFill>
                <a:latin typeface="Calibri" pitchFamily="32" charset="0"/>
              </a:rPr>
              <a:t>activity</a:t>
            </a:r>
            <a:r>
              <a:rPr lang="fr-F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alibri" pitchFamily="32" charset="0"/>
              </a:rPr>
              <a:t>logger</a:t>
            </a:r>
            <a:r>
              <a:rPr lang="fr-FR" sz="2800" dirty="0">
                <a:solidFill>
                  <a:srgbClr val="000000"/>
                </a:solidFill>
                <a:latin typeface="Calibri" pitchFamily="32" charset="0"/>
              </a:rPr>
              <a:t> pour le 21/06/2013</a:t>
            </a:r>
          </a:p>
          <a:p>
            <a:pPr marL="285750" indent="-280988" hangingPunct="1">
              <a:lnSpc>
                <a:spcPct val="100000"/>
              </a:lnSpc>
              <a:buClrTx/>
              <a:buFontTx/>
              <a:buNone/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</a:pPr>
            <a:endParaRPr lang="fr-FR" sz="2800" dirty="0">
              <a:solidFill>
                <a:srgbClr val="000000"/>
              </a:solidFill>
              <a:latin typeface="Calibri" pitchFamily="32" charset="0"/>
            </a:endParaRPr>
          </a:p>
          <a:p>
            <a:pPr marL="285750" indent="-280988">
              <a:lnSpc>
                <a:spcPct val="100000"/>
              </a:lnSpc>
              <a:buClrTx/>
              <a:buFontTx/>
              <a:buNone/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</a:pPr>
            <a:r>
              <a:rPr lang="fr-FR" sz="2800" dirty="0">
                <a:solidFill>
                  <a:srgbClr val="000000"/>
                </a:solidFill>
                <a:latin typeface="Calibri" pitchFamily="32" charset="0"/>
              </a:rPr>
              <a:t>   Développer en C# une application qui  sera capable de sauvegarder et lire les données capturées par l’</a:t>
            </a:r>
            <a:r>
              <a:rPr lang="fr-FR" sz="2800" dirty="0" err="1">
                <a:solidFill>
                  <a:srgbClr val="000000"/>
                </a:solidFill>
                <a:latin typeface="Calibri" pitchFamily="32" charset="0"/>
              </a:rPr>
              <a:t>activity</a:t>
            </a:r>
            <a:r>
              <a:rPr lang="fr-F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alibri" pitchFamily="32" charset="0"/>
              </a:rPr>
              <a:t>logger</a:t>
            </a:r>
            <a:r>
              <a:rPr lang="fr-FR" sz="2800" dirty="0">
                <a:solidFill>
                  <a:srgbClr val="000000"/>
                </a:solidFill>
                <a:latin typeface="Calibri" pitchFamily="32" charset="0"/>
              </a:rPr>
              <a:t> pour le 21/06/2013</a:t>
            </a:r>
          </a:p>
          <a:p>
            <a:pPr marL="285750" indent="-280988">
              <a:lnSpc>
                <a:spcPct val="100000"/>
              </a:lnSpc>
              <a:buClrTx/>
              <a:buFontTx/>
              <a:buNone/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</a:pPr>
            <a:endParaRPr lang="fr-FR" sz="2800" dirty="0">
              <a:solidFill>
                <a:srgbClr val="000000"/>
              </a:solidFill>
              <a:latin typeface="Calibri" pitchFamily="32" charset="0"/>
            </a:endParaRPr>
          </a:p>
          <a:p>
            <a:pPr marL="285750" indent="-280988">
              <a:lnSpc>
                <a:spcPct val="100000"/>
              </a:lnSpc>
              <a:buClrTx/>
              <a:buFontTx/>
              <a:buNone/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</a:pPr>
            <a:r>
              <a:rPr lang="fr-FR" sz="2800" dirty="0">
                <a:solidFill>
                  <a:srgbClr val="000000"/>
                </a:solidFill>
                <a:latin typeface="Calibri" pitchFamily="32" charset="0"/>
              </a:rPr>
              <a:t>  Développer en C# une application qui sera capable de générer un flux de log similaire au flux de l’</a:t>
            </a:r>
            <a:r>
              <a:rPr lang="fr-FR" sz="2800" dirty="0" err="1">
                <a:solidFill>
                  <a:srgbClr val="000000"/>
                </a:solidFill>
                <a:latin typeface="Calibri" pitchFamily="32" charset="0"/>
              </a:rPr>
              <a:t>activity</a:t>
            </a:r>
            <a:r>
              <a:rPr lang="fr-F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alibri" pitchFamily="32" charset="0"/>
              </a:rPr>
              <a:t>logger</a:t>
            </a:r>
            <a:r>
              <a:rPr lang="fr-FR" sz="2800" dirty="0">
                <a:solidFill>
                  <a:srgbClr val="000000"/>
                </a:solidFill>
                <a:latin typeface="Calibri" pitchFamily="32" charset="0"/>
              </a:rPr>
              <a:t> pour le 21/06/2013</a:t>
            </a:r>
          </a:p>
          <a:p>
            <a:pPr marL="285750" indent="-280988" hangingPunct="1">
              <a:lnSpc>
                <a:spcPct val="100000"/>
              </a:lnSpc>
              <a:buClrTx/>
              <a:buFontTx/>
              <a:buNone/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</a:pPr>
            <a:endParaRPr lang="fr-FR" sz="2800" dirty="0">
              <a:solidFill>
                <a:srgbClr val="000000"/>
              </a:solidFill>
              <a:latin typeface="Calibri" pitchFamily="3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81544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8765" y="1488356"/>
            <a:ext cx="135666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Enoncé du Problème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5816" y="3257066"/>
            <a:ext cx="135666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Position du Produit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38917287"/>
              </p:ext>
            </p:extLst>
          </p:nvPr>
        </p:nvGraphicFramePr>
        <p:xfrm>
          <a:off x="469544" y="2399869"/>
          <a:ext cx="1755885" cy="2208061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55885"/>
              </a:tblGrid>
              <a:tr h="287821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le</a:t>
                      </a:r>
                      <a:r>
                        <a:rPr lang="fr-FR" sz="1200" baseline="0" dirty="0" smtClean="0"/>
                        <a:t> rendu graphique des logs du </a:t>
                      </a:r>
                      <a:r>
                        <a:rPr lang="fr-FR" sz="1200" baseline="0" dirty="0" err="1" smtClean="0"/>
                        <a:t>CiviKey</a:t>
                      </a:r>
                      <a:r>
                        <a:rPr lang="fr-FR" sz="1200" baseline="0" dirty="0" smtClean="0"/>
                        <a:t> est insatisfaisant</a:t>
                      </a:r>
                      <a:endParaRPr lang="fr-FR" sz="1200" dirty="0"/>
                    </a:p>
                  </a:txBody>
                  <a:tcPr/>
                </a:tc>
              </a:tr>
              <a:tr h="287821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Affecte les </a:t>
                      </a:r>
                      <a:r>
                        <a:rPr lang="fr-FR" sz="1200" baseline="0" dirty="0" smtClean="0"/>
                        <a:t>utilisateurs</a:t>
                      </a:r>
                      <a:endParaRPr lang="fr-FR" sz="1200" dirty="0"/>
                    </a:p>
                  </a:txBody>
                  <a:tcPr/>
                </a:tc>
              </a:tr>
              <a:tr h="287821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Il</a:t>
                      </a:r>
                      <a:r>
                        <a:rPr lang="fr-FR" sz="1200" baseline="0" dirty="0" smtClean="0"/>
                        <a:t> en résulte que les logs ne sont pas utilisés</a:t>
                      </a:r>
                      <a:endParaRPr lang="fr-FR" sz="1200" dirty="0"/>
                    </a:p>
                  </a:txBody>
                  <a:tcPr/>
                </a:tc>
              </a:tr>
              <a:tr h="671583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Une solution réussie permettrait  d’utiliser les logs de manière satisfaisante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4706346"/>
              </p:ext>
            </p:extLst>
          </p:nvPr>
        </p:nvGraphicFramePr>
        <p:xfrm>
          <a:off x="2530804" y="4067179"/>
          <a:ext cx="1792524" cy="230326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92524"/>
              </a:tblGrid>
              <a:tr h="119856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Pour les utilisateurs</a:t>
                      </a:r>
                      <a:endParaRPr lang="fr-FR" sz="1200" dirty="0"/>
                    </a:p>
                  </a:txBody>
                  <a:tcPr/>
                </a:tc>
              </a:tr>
              <a:tr h="328672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Qui aiment </a:t>
                      </a:r>
                      <a:r>
                        <a:rPr lang="fr-FR" sz="1200" dirty="0" err="1" smtClean="0"/>
                        <a:t>CiviKey</a:t>
                      </a:r>
                      <a:endParaRPr lang="fr-FR" sz="1200" dirty="0"/>
                    </a:p>
                  </a:txBody>
                  <a:tcPr/>
                </a:tc>
              </a:tr>
              <a:tr h="328672"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CiView</a:t>
                      </a:r>
                      <a:endParaRPr lang="fr-FR" sz="1200" dirty="0"/>
                    </a:p>
                  </a:txBody>
                  <a:tcPr/>
                </a:tc>
              </a:tr>
              <a:tr h="328672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Qui rend</a:t>
                      </a:r>
                      <a:r>
                        <a:rPr lang="fr-FR" sz="1200" baseline="0" dirty="0" smtClean="0"/>
                        <a:t> plus accessible les logs du </a:t>
                      </a:r>
                      <a:r>
                        <a:rPr lang="fr-FR" sz="1200" baseline="0" dirty="0" err="1" smtClean="0"/>
                        <a:t>CiviKey</a:t>
                      </a:r>
                      <a:endParaRPr lang="fr-FR" sz="1200" dirty="0"/>
                    </a:p>
                  </a:txBody>
                  <a:tcPr/>
                </a:tc>
              </a:tr>
              <a:tr h="328672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 la différence de l'Object Explorer</a:t>
                      </a:r>
                      <a:endParaRPr lang="fr-FR" sz="1200" dirty="0"/>
                    </a:p>
                  </a:txBody>
                  <a:tcPr/>
                </a:tc>
              </a:tr>
              <a:tr h="328672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Notre produit</a:t>
                      </a:r>
                      <a:r>
                        <a:rPr lang="fr-FR" sz="1200" baseline="0" dirty="0" smtClean="0"/>
                        <a:t> sera simple d’utilisation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Connecteur droit avec flèche 16"/>
          <p:cNvCxnSpPr>
            <a:stCxn id="4" idx="3"/>
            <a:endCxn id="47" idx="1"/>
          </p:cNvCxnSpPr>
          <p:nvPr/>
        </p:nvCxnSpPr>
        <p:spPr>
          <a:xfrm>
            <a:off x="2225429" y="1848396"/>
            <a:ext cx="2922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5" idx="3"/>
            <a:endCxn id="47" idx="1"/>
          </p:cNvCxnSpPr>
          <p:nvPr/>
        </p:nvCxnSpPr>
        <p:spPr>
          <a:xfrm flipV="1">
            <a:off x="4272480" y="1848396"/>
            <a:ext cx="875584" cy="1768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4" idx="3"/>
            <a:endCxn id="49" idx="1"/>
          </p:cNvCxnSpPr>
          <p:nvPr/>
        </p:nvCxnSpPr>
        <p:spPr>
          <a:xfrm>
            <a:off x="2225429" y="1848396"/>
            <a:ext cx="2979235" cy="1771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5" idx="3"/>
            <a:endCxn id="49" idx="1"/>
          </p:cNvCxnSpPr>
          <p:nvPr/>
        </p:nvCxnSpPr>
        <p:spPr>
          <a:xfrm>
            <a:off x="4272480" y="3617106"/>
            <a:ext cx="932184" cy="2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88929" y="116428"/>
            <a:ext cx="4207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Activity</a:t>
            </a:r>
            <a:r>
              <a:rPr lang="fr-FR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fr-FR" sz="5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logger</a:t>
            </a:r>
            <a:endParaRPr lang="fr-FR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148064" y="1151772"/>
            <a:ext cx="1011680" cy="1393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Features</a:t>
            </a:r>
            <a:endParaRPr lang="fr-FR" dirty="0" smtClean="0">
              <a:solidFill>
                <a:schemeClr val="tx1"/>
              </a:solidFill>
            </a:endParaRPr>
          </a:p>
          <a:p>
            <a:pPr algn="ctr"/>
            <a:r>
              <a:rPr lang="fr-FR" sz="1400" i="1" dirty="0" err="1" smtClean="0">
                <a:solidFill>
                  <a:prstClr val="black"/>
                </a:solidFill>
              </a:rPr>
              <a:t>Cf</a:t>
            </a:r>
            <a:r>
              <a:rPr lang="fr-FR" sz="1400" i="1" dirty="0" smtClean="0">
                <a:solidFill>
                  <a:prstClr val="black"/>
                </a:solidFill>
              </a:rPr>
              <a:t> </a:t>
            </a:r>
            <a:r>
              <a:rPr lang="fr-FR" sz="1400" i="1" dirty="0" err="1" smtClean="0">
                <a:solidFill>
                  <a:prstClr val="black"/>
                </a:solidFill>
              </a:rPr>
              <a:t>tfs</a:t>
            </a:r>
            <a:endParaRPr lang="fr-FR" sz="1050" i="1" dirty="0">
              <a:solidFill>
                <a:schemeClr val="tx1"/>
              </a:solidFill>
            </a:endParaRPr>
          </a:p>
        </p:txBody>
      </p:sp>
      <p:grpSp>
        <p:nvGrpSpPr>
          <p:cNvPr id="48" name="Groupe 47"/>
          <p:cNvGrpSpPr/>
          <p:nvPr/>
        </p:nvGrpSpPr>
        <p:grpSpPr>
          <a:xfrm>
            <a:off x="5204664" y="3066687"/>
            <a:ext cx="1167535" cy="1374217"/>
            <a:chOff x="3923928" y="3596120"/>
            <a:chExt cx="1547166" cy="1921814"/>
          </a:xfrm>
        </p:grpSpPr>
        <p:pic>
          <p:nvPicPr>
            <p:cNvPr id="49" name="Picture 2" descr="C:\Users\Joël\AppData\Local\Microsoft\Windows\Temporary Internet Files\Content.IE5\IOF7S7HZ\MC900346651[1].wmf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3596120"/>
              <a:ext cx="1547165" cy="154716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ZoneTexte 49"/>
            <p:cNvSpPr txBox="1"/>
            <p:nvPr/>
          </p:nvSpPr>
          <p:spPr>
            <a:xfrm>
              <a:off x="3923928" y="5148602"/>
              <a:ext cx="1547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Rôles</a:t>
              </a:r>
              <a:endParaRPr lang="fr-FR" dirty="0"/>
            </a:p>
          </p:txBody>
        </p:sp>
      </p:grpSp>
      <p:sp>
        <p:nvSpPr>
          <p:cNvPr id="51" name="Parchemin vertical 50"/>
          <p:cNvSpPr/>
          <p:nvPr/>
        </p:nvSpPr>
        <p:spPr>
          <a:xfrm rot="16200000">
            <a:off x="7037271" y="1511460"/>
            <a:ext cx="1800268" cy="1746916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smtClean="0"/>
              <a:t>User Stories</a:t>
            </a:r>
          </a:p>
          <a:p>
            <a:pPr algn="ctr"/>
            <a:r>
              <a:rPr lang="fr-FR" sz="1600" i="1" dirty="0" err="1" smtClean="0"/>
              <a:t>Cf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tfs</a:t>
            </a:r>
            <a:endParaRPr lang="fr-FR" sz="1600" i="1" dirty="0"/>
          </a:p>
        </p:txBody>
      </p:sp>
      <p:sp>
        <p:nvSpPr>
          <p:cNvPr id="52" name="Rectangle à coins arrondis 51"/>
          <p:cNvSpPr/>
          <p:nvPr/>
        </p:nvSpPr>
        <p:spPr>
          <a:xfrm>
            <a:off x="7063947" y="3617106"/>
            <a:ext cx="873457" cy="450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Tâches </a:t>
            </a:r>
            <a:endParaRPr lang="fr-FR" dirty="0"/>
          </a:p>
        </p:txBody>
      </p:sp>
      <p:sp>
        <p:nvSpPr>
          <p:cNvPr id="53" name="Rectangle à coins arrondis 52"/>
          <p:cNvSpPr/>
          <p:nvPr/>
        </p:nvSpPr>
        <p:spPr>
          <a:xfrm>
            <a:off x="8198519" y="3617106"/>
            <a:ext cx="702459" cy="450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Tests </a:t>
            </a:r>
            <a:endParaRPr lang="fr-FR" dirty="0"/>
          </a:p>
        </p:txBody>
      </p:sp>
      <p:cxnSp>
        <p:nvCxnSpPr>
          <p:cNvPr id="54" name="Connecteur droit avec flèche 53"/>
          <p:cNvCxnSpPr>
            <a:stCxn id="51" idx="1"/>
            <a:endCxn id="52" idx="0"/>
          </p:cNvCxnSpPr>
          <p:nvPr/>
        </p:nvCxnSpPr>
        <p:spPr>
          <a:xfrm flipH="1">
            <a:off x="7500676" y="3066687"/>
            <a:ext cx="436729" cy="550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51" idx="1"/>
            <a:endCxn id="53" idx="0"/>
          </p:cNvCxnSpPr>
          <p:nvPr/>
        </p:nvCxnSpPr>
        <p:spPr>
          <a:xfrm>
            <a:off x="7937405" y="3066687"/>
            <a:ext cx="612344" cy="550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47" idx="3"/>
            <a:endCxn id="51" idx="0"/>
          </p:cNvCxnSpPr>
          <p:nvPr/>
        </p:nvCxnSpPr>
        <p:spPr>
          <a:xfrm>
            <a:off x="6159744" y="1848396"/>
            <a:ext cx="904203" cy="536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49" idx="3"/>
            <a:endCxn id="51" idx="0"/>
          </p:cNvCxnSpPr>
          <p:nvPr/>
        </p:nvCxnSpPr>
        <p:spPr>
          <a:xfrm flipV="1">
            <a:off x="6372198" y="2384918"/>
            <a:ext cx="691749" cy="1234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18808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7850"/>
            <a:ext cx="9144000" cy="62801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326513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61642" y="476672"/>
            <a:ext cx="56241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Attributs de qualité</a:t>
            </a:r>
            <a:endParaRPr lang="fr-FR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9750" y="1335088"/>
            <a:ext cx="8208963" cy="50276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 marL="457200" indent="-455613" hangingPunct="1">
              <a:lnSpc>
                <a:spcPct val="150000"/>
              </a:lnSpc>
              <a:buSzPct val="45000"/>
              <a:buFont typeface="Arial" charset="0"/>
              <a:buChar char="•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fr-FR" sz="2400" dirty="0">
                <a:solidFill>
                  <a:srgbClr val="000000"/>
                </a:solidFill>
                <a:latin typeface="Calibri" pitchFamily="32" charset="0"/>
              </a:rPr>
              <a:t>Simple: interface facile à utiliser.  </a:t>
            </a:r>
          </a:p>
          <a:p>
            <a:pPr marL="457200" indent="-455613" hangingPunct="1">
              <a:lnSpc>
                <a:spcPct val="150000"/>
              </a:lnSpc>
              <a:buSzPct val="45000"/>
              <a:buFont typeface="Arial" charset="0"/>
              <a:buChar char="•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fr-FR" sz="2400" dirty="0">
                <a:solidFill>
                  <a:srgbClr val="000000"/>
                </a:solidFill>
                <a:latin typeface="Calibri" pitchFamily="32" charset="0"/>
              </a:rPr>
              <a:t>Fluide:  une interface riche d’animations.</a:t>
            </a:r>
          </a:p>
          <a:p>
            <a:pPr marL="457200" indent="-455613" hangingPunct="1">
              <a:lnSpc>
                <a:spcPct val="150000"/>
              </a:lnSpc>
              <a:buSzPct val="45000"/>
              <a:buFont typeface="Arial" charset="0"/>
              <a:buChar char="•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fr-FR" sz="2400" dirty="0">
                <a:solidFill>
                  <a:srgbClr val="000000"/>
                </a:solidFill>
                <a:latin typeface="Calibri" pitchFamily="32" charset="0"/>
              </a:rPr>
              <a:t>Réactive:  la gestion des logs dans la mémoire sera optimisée, pour éviter une surcharge de la mémoire ils seront  périodiquement sauvegardés dans un file system.</a:t>
            </a:r>
          </a:p>
          <a:p>
            <a:pPr marL="457200" indent="-455613" hangingPunct="1">
              <a:lnSpc>
                <a:spcPct val="150000"/>
              </a:lnSpc>
              <a:buSzPct val="45000"/>
              <a:buFont typeface="Arial" charset="0"/>
              <a:buChar char="•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fr-FR" sz="2400" dirty="0">
                <a:solidFill>
                  <a:srgbClr val="000000"/>
                </a:solidFill>
                <a:latin typeface="Calibri" pitchFamily="32" charset="0"/>
              </a:rPr>
              <a:t>Flexible: facile à modifier ultérieurement.  </a:t>
            </a:r>
          </a:p>
          <a:p>
            <a:pPr marL="457200" indent="-455613" hangingPunct="1">
              <a:lnSpc>
                <a:spcPct val="150000"/>
              </a:lnSpc>
              <a:buSzPct val="45000"/>
              <a:buFont typeface="Arial" charset="0"/>
              <a:buChar char="•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fr-FR" sz="2400" dirty="0">
                <a:solidFill>
                  <a:srgbClr val="000000"/>
                </a:solidFill>
                <a:latin typeface="Calibri" pitchFamily="32" charset="0"/>
              </a:rPr>
              <a:t>Testable:  chaque fonctionnalité sera accompagnée</a:t>
            </a:r>
          </a:p>
          <a:p>
            <a:pPr marL="457200" indent="-455613" hangingPunct="1">
              <a:lnSpc>
                <a:spcPct val="150000"/>
              </a:lnSpc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fr-FR" sz="2400" dirty="0">
                <a:solidFill>
                  <a:srgbClr val="000000"/>
                </a:solidFill>
                <a:latin typeface="Calibri" pitchFamily="32" charset="0"/>
              </a:rPr>
              <a:t>	d’une dll de test. </a:t>
            </a:r>
          </a:p>
          <a:p>
            <a:pPr marL="457200" indent="-455613" hangingPunct="1">
              <a:lnSpc>
                <a:spcPct val="150000"/>
              </a:lnSpc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fr-FR" sz="2400" dirty="0">
              <a:solidFill>
                <a:srgbClr val="000000"/>
              </a:solidFill>
              <a:latin typeface="Calibri" pitchFamily="3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0746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738" y="4077072"/>
            <a:ext cx="5857012" cy="1904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30" y="332656"/>
            <a:ext cx="5151427" cy="331236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2250</TotalTime>
  <Words>327</Words>
  <Application>Microsoft Office PowerPoint</Application>
  <PresentationFormat>Affichage à l'écran (4:3)</PresentationFormat>
  <Paragraphs>73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Powerpoint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Fradet;Antoine Blanchet</dc:creator>
  <cp:lastModifiedBy>Ben</cp:lastModifiedBy>
  <cp:revision>229</cp:revision>
  <dcterms:created xsi:type="dcterms:W3CDTF">2010-09-05T09:29:47Z</dcterms:created>
  <dcterms:modified xsi:type="dcterms:W3CDTF">2013-04-11T09:36:12Z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1614522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D5.0.3</vt:lpwstr>
  </property>
</Properties>
</file>