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2" r:id="rId2"/>
    <p:sldId id="259" r:id="rId3"/>
    <p:sldId id="261" r:id="rId4"/>
    <p:sldId id="257" r:id="rId5"/>
    <p:sldId id="258" r:id="rId6"/>
    <p:sldId id="264" r:id="rId7"/>
    <p:sldId id="266" r:id="rId8"/>
    <p:sldId id="260" r:id="rId9"/>
    <p:sldId id="267" r:id="rId10"/>
    <p:sldId id="268" r:id="rId11"/>
    <p:sldId id="269" r:id="rId12"/>
    <p:sldId id="270" r:id="rId13"/>
    <p:sldId id="271" r:id="rId14"/>
    <p:sldId id="272" r:id="rId15"/>
    <p:sldId id="256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4" autoAdjust="0"/>
    <p:restoredTop sz="89701" autoAdjust="0"/>
  </p:normalViewPr>
  <p:slideViewPr>
    <p:cSldViewPr>
      <p:cViewPr>
        <p:scale>
          <a:sx n="66" d="100"/>
          <a:sy n="66" d="100"/>
        </p:scale>
        <p:origin x="-1530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2EE33-A1FD-4013-9874-6FC801CBDA4E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182CB-0029-422E-8093-4F725B9BF18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0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Enoncé du problème : le</a:t>
            </a:r>
            <a:r>
              <a:rPr lang="fr-FR" baseline="0" dirty="0" smtClean="0"/>
              <a:t> rendu graphique des logs du </a:t>
            </a:r>
            <a:r>
              <a:rPr lang="fr-FR" baseline="0" dirty="0" err="1" smtClean="0"/>
              <a:t>CiviKey</a:t>
            </a:r>
            <a:r>
              <a:rPr lang="fr-FR" baseline="0" dirty="0" smtClean="0"/>
              <a:t> est insatisfaisant.</a:t>
            </a:r>
          </a:p>
          <a:p>
            <a:r>
              <a:rPr lang="fr-FR" baseline="0" dirty="0" smtClean="0"/>
              <a:t>-- utilisateur Lambda</a:t>
            </a:r>
          </a:p>
          <a:p>
            <a:r>
              <a:rPr lang="fr-FR" dirty="0" smtClean="0"/>
              <a:t>-- logs non utilisés</a:t>
            </a:r>
          </a:p>
          <a:p>
            <a:r>
              <a:rPr lang="fr-FR" dirty="0" smtClean="0"/>
              <a:t>-- utiliser les logs de manière satisfaisantes</a:t>
            </a:r>
          </a:p>
          <a:p>
            <a:endParaRPr lang="fr-FR" dirty="0" smtClean="0"/>
          </a:p>
          <a:p>
            <a:r>
              <a:rPr lang="fr-FR" dirty="0" smtClean="0"/>
              <a:t>Position du produit :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182CB-0029-422E-8093-4F725B9BF1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6E723-5553-4588-9D9E-CDC835FF88DD}" type="datetimeFigureOut">
              <a:rPr lang="fr-FR"/>
              <a:pPr>
                <a:defRPr/>
              </a:pPr>
              <a:t>15/05/2013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C5EB4-55D1-47F0-AF79-05C168BA53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38098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F65D8-DD49-4234-A8F6-30B9E8490942}" type="datetimeFigureOut">
              <a:rPr lang="fr-FR"/>
              <a:pPr>
                <a:defRPr/>
              </a:pPr>
              <a:t>15/05/2013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B4D0-DC31-4860-AD38-9A791357A73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86076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EB07D-BAEC-479E-884A-CE89DAAB55E2}" type="datetimeFigureOut">
              <a:rPr lang="fr-FR"/>
              <a:pPr>
                <a:defRPr/>
              </a:pPr>
              <a:t>15/05/2013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4783B-F540-4A54-A4FD-372C2FDD37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28301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7BAC8-BC8C-4098-8B03-3CAC07782E88}" type="datetimeFigureOut">
              <a:rPr lang="fr-FR"/>
              <a:pPr>
                <a:defRPr/>
              </a:pPr>
              <a:t>15/05/2013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9F6EB-DBF2-4BB7-BB5D-7E2DE0A9D5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20526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7FF18-9297-4733-83B0-F0B41D9E33D0}" type="datetimeFigureOut">
              <a:rPr lang="fr-FR"/>
              <a:pPr>
                <a:defRPr/>
              </a:pPr>
              <a:t>15/05/2013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9D55A-DBB9-4B6A-8963-C9287EC83A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93810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CE0A-07FD-4517-A6D2-4E271DFA6EF3}" type="datetimeFigureOut">
              <a:rPr lang="fr-FR"/>
              <a:pPr>
                <a:defRPr/>
              </a:pPr>
              <a:t>15/05/2013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CF793-9BA1-4266-BD29-FF688DA5F72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7471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B173B-E7CE-4A3B-8D4F-98849236B20A}" type="datetimeFigureOut">
              <a:rPr lang="fr-FR"/>
              <a:pPr>
                <a:defRPr/>
              </a:pPr>
              <a:t>15/05/2013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615B9-44C2-4693-A386-4C4F37F2E9F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09041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11E91-7B39-4AB8-95F8-728E20AFB7C9}" type="datetimeFigureOut">
              <a:rPr lang="fr-FR"/>
              <a:pPr>
                <a:defRPr/>
              </a:pPr>
              <a:t>15/05/2013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6FA6B-57AD-405C-A711-86EBDB95A7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35651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BD836-58AB-4244-99F0-FBD55109897E}" type="datetimeFigureOut">
              <a:rPr lang="fr-FR"/>
              <a:pPr>
                <a:defRPr/>
              </a:pPr>
              <a:t>15/05/2013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6AB0-4065-4AC1-9AC3-594967AEDB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42384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3973E-8B46-4A80-9A71-57F411CDE5F5}" type="datetimeFigureOut">
              <a:rPr lang="fr-FR"/>
              <a:pPr>
                <a:defRPr/>
              </a:pPr>
              <a:t>15/05/2013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DA02F-3DA1-414D-926D-55C22E5B3C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935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EF0E-D40D-4632-97EE-3353FF3AAA20}" type="datetimeFigureOut">
              <a:rPr lang="fr-FR"/>
              <a:pPr>
                <a:defRPr/>
              </a:pPr>
              <a:t>15/05/2013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05218-D031-4E20-AB29-4FC6EF81AF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09348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471EEB-31B9-4CFF-9FBE-281E308F0564}" type="datetimeFigureOut">
              <a:rPr lang="fr-FR"/>
              <a:pPr>
                <a:defRPr/>
              </a:pPr>
              <a:t>15/05/2013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52D9DF-B2F3-4130-896C-1D7E9B64E6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28" y="3025874"/>
            <a:ext cx="7439025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03674"/>
            <a:ext cx="63331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Jean-Baptiste Roland</a:t>
            </a:r>
          </a:p>
          <a:p>
            <a:pPr algn="ctr"/>
            <a:endParaRPr lang="fr-FR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0667196">
            <a:off x="125814" y="2142448"/>
            <a:ext cx="3415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Bruno </a:t>
            </a:r>
            <a:r>
              <a:rPr lang="fr-F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Paty</a:t>
            </a:r>
            <a:endParaRPr lang="fr-FR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774518">
            <a:off x="5136849" y="2201409"/>
            <a:ext cx="38019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Kevin </a:t>
            </a:r>
            <a:r>
              <a:rPr lang="fr-FR" sz="48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Defarge</a:t>
            </a:r>
            <a:endParaRPr lang="fr-FR" sz="4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67308" y="5934670"/>
            <a:ext cx="5476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Benjamin </a:t>
            </a:r>
            <a:r>
              <a:rPr lang="fr-FR" sz="54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Gratade</a:t>
            </a:r>
            <a:endParaRPr lang="fr-FR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425" y="332656"/>
            <a:ext cx="324763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161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ty\Desktop\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973888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n-ea"/>
                <a:cs typeface="Arial" charset="0"/>
              </a:rPr>
              <a:t>Model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1129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65638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n-ea"/>
                <a:cs typeface="Arial" charset="0"/>
              </a:rPr>
              <a:t>View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1970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dirty="0" smtClean="0"/>
              <a:t>On crée un </a:t>
            </a:r>
            <a:r>
              <a:rPr lang="fr-FR" dirty="0" err="1" smtClean="0"/>
              <a:t>DrawingVisual</a:t>
            </a:r>
            <a:endParaRPr lang="fr-FR" dirty="0" smtClean="0"/>
          </a:p>
          <a:p>
            <a:pPr lvl="1"/>
            <a:r>
              <a:rPr lang="fr-FR" dirty="0" smtClean="0"/>
              <a:t>C’est notre objet visuel d’une </a:t>
            </a:r>
            <a:r>
              <a:rPr lang="fr-FR" dirty="0" err="1"/>
              <a:t>L</a:t>
            </a:r>
            <a:r>
              <a:rPr lang="fr-FR" dirty="0" err="1" smtClean="0"/>
              <a:t>ineItem</a:t>
            </a:r>
            <a:endParaRPr lang="fr-FR" dirty="0" smtClean="0"/>
          </a:p>
          <a:p>
            <a:pPr lvl="1"/>
            <a:r>
              <a:rPr lang="fr-FR" dirty="0" smtClean="0"/>
              <a:t>On utilise un </a:t>
            </a:r>
            <a:r>
              <a:rPr lang="fr-FR" dirty="0" err="1" smtClean="0"/>
              <a:t>drawingContext</a:t>
            </a:r>
            <a:r>
              <a:rPr lang="fr-FR" dirty="0" smtClean="0"/>
              <a:t> pour décrire le contenu du </a:t>
            </a:r>
            <a:r>
              <a:rPr lang="fr-FR" dirty="0" err="1" smtClean="0"/>
              <a:t>drawingVisual</a:t>
            </a:r>
            <a:endParaRPr lang="fr-FR" dirty="0" smtClean="0"/>
          </a:p>
          <a:p>
            <a:pPr lvl="1"/>
            <a:r>
              <a:rPr lang="fr-FR" dirty="0" smtClean="0"/>
              <a:t>On dessine des </a:t>
            </a:r>
            <a:r>
              <a:rPr lang="fr-FR" dirty="0" err="1" smtClean="0"/>
              <a:t>visual</a:t>
            </a:r>
            <a:r>
              <a:rPr lang="fr-FR" dirty="0" smtClean="0"/>
              <a:t> (</a:t>
            </a:r>
            <a:r>
              <a:rPr lang="fr-FR" dirty="0" err="1" smtClean="0"/>
              <a:t>texts</a:t>
            </a:r>
            <a:r>
              <a:rPr lang="fr-FR" dirty="0" smtClean="0"/>
              <a:t>, images, symboles)</a:t>
            </a:r>
          </a:p>
          <a:p>
            <a:pPr lvl="1"/>
            <a:r>
              <a:rPr lang="fr-FR" dirty="0" smtClean="0"/>
              <a:t>On referme notre </a:t>
            </a:r>
            <a:r>
              <a:rPr lang="fr-FR" dirty="0" err="1" smtClean="0"/>
              <a:t>drawingVisual</a:t>
            </a:r>
            <a:endParaRPr lang="fr-FR" dirty="0" smtClean="0"/>
          </a:p>
          <a:p>
            <a:pPr lvl="1"/>
            <a:r>
              <a:rPr lang="fr-FR" dirty="0" smtClean="0"/>
              <a:t>On le retourne pour affichage.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85111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n-ea"/>
                <a:cs typeface="Arial" charset="0"/>
              </a:rPr>
              <a:t>Lot </a:t>
            </a:r>
            <a:r>
              <a:rPr lang="fr-FR" sz="5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n-ea"/>
                <a:cs typeface="Arial" charset="0"/>
              </a:rPr>
              <a:t>randomizer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dirty="0" err="1" smtClean="0"/>
              <a:t>Randomizer</a:t>
            </a:r>
            <a:endParaRPr lang="fr-FR" dirty="0" smtClean="0"/>
          </a:p>
          <a:p>
            <a:pPr lvl="1"/>
            <a:r>
              <a:rPr lang="fr-FR" dirty="0" smtClean="0"/>
              <a:t>Définir la/les méthode(s) </a:t>
            </a:r>
            <a:r>
              <a:rPr lang="fr-FR" dirty="0"/>
              <a:t>de </a:t>
            </a:r>
            <a:r>
              <a:rPr lang="fr-FR" dirty="0" smtClean="0"/>
              <a:t>randomisation</a:t>
            </a:r>
          </a:p>
          <a:p>
            <a:pPr lvl="1"/>
            <a:r>
              <a:rPr lang="fr-FR" dirty="0"/>
              <a:t>Fonction de </a:t>
            </a:r>
            <a:r>
              <a:rPr lang="fr-FR" dirty="0" smtClean="0"/>
              <a:t>randomisation</a:t>
            </a:r>
          </a:p>
          <a:p>
            <a:pPr lvl="1"/>
            <a:endParaRPr lang="fr-FR" dirty="0"/>
          </a:p>
          <a:p>
            <a:r>
              <a:rPr lang="fr-FR" dirty="0" err="1" smtClean="0"/>
              <a:t>Viewer</a:t>
            </a:r>
            <a:endParaRPr lang="fr-FR" dirty="0" smtClean="0"/>
          </a:p>
          <a:p>
            <a:pPr lvl="1"/>
            <a:r>
              <a:rPr lang="fr-FR" dirty="0" smtClean="0"/>
              <a:t>Refonte du model</a:t>
            </a:r>
          </a:p>
          <a:p>
            <a:pPr lvl="1"/>
            <a:r>
              <a:rPr lang="fr-FR" dirty="0" smtClean="0"/>
              <a:t>Page de configuration du </a:t>
            </a:r>
            <a:r>
              <a:rPr lang="fr-FR" dirty="0" err="1" smtClean="0"/>
              <a:t>randomizer</a:t>
            </a:r>
            <a:endParaRPr lang="fr-FR" dirty="0" smtClean="0"/>
          </a:p>
          <a:p>
            <a:pPr lvl="1"/>
            <a:r>
              <a:rPr lang="fr-FR" dirty="0" smtClean="0"/>
              <a:t>Crée le </a:t>
            </a:r>
            <a:r>
              <a:rPr lang="fr-FR" dirty="0" err="1" smtClean="0"/>
              <a:t>drawer</a:t>
            </a:r>
            <a:r>
              <a:rPr lang="fr-FR" dirty="0" smtClean="0"/>
              <a:t> de 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31007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dirty="0" smtClean="0"/>
              <a:t>Rendez vous le 5 juin 2013 pour la réunion de fin de lot </a:t>
            </a:r>
            <a:r>
              <a:rPr lang="fr-FR" dirty="0" err="1" smtClean="0"/>
              <a:t>Randomizer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Etape futur : Lot </a:t>
            </a:r>
            <a:r>
              <a:rPr lang="fr-FR" dirty="0" err="1" smtClean="0"/>
              <a:t>Viewer</a:t>
            </a:r>
            <a:endParaRPr lang="fr-FR" dirty="0" smtClean="0"/>
          </a:p>
          <a:p>
            <a:pPr lvl="1"/>
            <a:r>
              <a:rPr lang="fr-FR" dirty="0" smtClean="0"/>
              <a:t>Assemblage des composants précédemment crées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31405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738" y="4077072"/>
            <a:ext cx="5857012" cy="1904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30" y="332656"/>
            <a:ext cx="5151427" cy="331236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6018" y="2204864"/>
            <a:ext cx="54198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Réunion de </a:t>
            </a:r>
          </a:p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 du lot Recorder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567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3447" y="260648"/>
            <a:ext cx="6220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objectifs de ce lot</a:t>
            </a:r>
          </a:p>
        </p:txBody>
      </p:sp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dirty="0" err="1">
                <a:solidFill>
                  <a:srgbClr val="000000"/>
                </a:solidFill>
                <a:latin typeface="Calibri" pitchFamily="32" charset="0"/>
                <a:cs typeface="Arial" charset="0"/>
              </a:rPr>
              <a:t>ActivityLogger.Recorder</a:t>
            </a:r>
            <a:endParaRPr lang="fr-FR" dirty="0">
              <a:solidFill>
                <a:srgbClr val="000000"/>
              </a:solidFill>
              <a:latin typeface="Calibri" pitchFamily="32" charset="0"/>
              <a:cs typeface="Arial" charset="0"/>
            </a:endParaRPr>
          </a:p>
          <a:p>
            <a:pPr lvl="1"/>
            <a:r>
              <a:rPr lang="fr-FR" sz="3200" dirty="0" err="1">
                <a:solidFill>
                  <a:srgbClr val="000000"/>
                </a:solidFill>
                <a:latin typeface="Calibri" pitchFamily="32" charset="0"/>
                <a:cs typeface="Arial" charset="0"/>
              </a:rPr>
              <a:t>Writer</a:t>
            </a:r>
            <a:endParaRPr lang="fr-FR" sz="3200" dirty="0">
              <a:solidFill>
                <a:srgbClr val="000000"/>
              </a:solidFill>
              <a:latin typeface="Calibri" pitchFamily="32" charset="0"/>
              <a:cs typeface="Arial" charset="0"/>
            </a:endParaRPr>
          </a:p>
          <a:p>
            <a:pPr lvl="1"/>
            <a:r>
              <a:rPr lang="fr-FR" sz="3200" dirty="0">
                <a:solidFill>
                  <a:srgbClr val="000000"/>
                </a:solidFill>
                <a:latin typeface="Calibri" pitchFamily="32" charset="0"/>
                <a:cs typeface="Arial" charset="0"/>
              </a:rPr>
              <a:t>Reader</a:t>
            </a:r>
          </a:p>
          <a:p>
            <a:r>
              <a:rPr lang="fr-FR" dirty="0" err="1">
                <a:solidFill>
                  <a:srgbClr val="000000"/>
                </a:solidFill>
                <a:latin typeface="Calibri" pitchFamily="32" charset="0"/>
                <a:cs typeface="Arial" charset="0"/>
              </a:rPr>
              <a:t>ActivityLogger.Viewer</a:t>
            </a:r>
            <a:endParaRPr lang="fr-FR" dirty="0">
              <a:solidFill>
                <a:srgbClr val="000000"/>
              </a:solidFill>
              <a:latin typeface="Calibri" pitchFamily="32" charset="0"/>
              <a:cs typeface="Arial" charset="0"/>
            </a:endParaRPr>
          </a:p>
          <a:p>
            <a:pPr lvl="1"/>
            <a:r>
              <a:rPr lang="fr-FR" sz="3200" dirty="0">
                <a:solidFill>
                  <a:srgbClr val="000000"/>
                </a:solidFill>
                <a:latin typeface="Calibri" pitchFamily="32" charset="0"/>
                <a:cs typeface="Arial" charset="0"/>
              </a:rPr>
              <a:t>Création des pages</a:t>
            </a:r>
          </a:p>
          <a:p>
            <a:pPr lvl="1"/>
            <a:r>
              <a:rPr lang="fr-FR" sz="3200" dirty="0">
                <a:solidFill>
                  <a:srgbClr val="000000"/>
                </a:solidFill>
                <a:latin typeface="Calibri" pitchFamily="32" charset="0"/>
                <a:cs typeface="Arial" charset="0"/>
              </a:rPr>
              <a:t>Recherche pour le </a:t>
            </a:r>
            <a:r>
              <a:rPr lang="fr-FR" sz="3200" dirty="0" err="1">
                <a:solidFill>
                  <a:srgbClr val="000000"/>
                </a:solidFill>
                <a:latin typeface="Calibri" pitchFamily="32" charset="0"/>
                <a:cs typeface="Arial" charset="0"/>
              </a:rPr>
              <a:t>drawer</a:t>
            </a:r>
            <a:r>
              <a:rPr lang="fr-FR" sz="3200" dirty="0">
                <a:solidFill>
                  <a:srgbClr val="000000"/>
                </a:solidFill>
                <a:latin typeface="Calibri" pitchFamily="32" charset="0"/>
                <a:cs typeface="Arial" charset="0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alibri" pitchFamily="32" charset="0"/>
                <a:cs typeface="Arial" charset="0"/>
              </a:rPr>
              <a:t>Wpf</a:t>
            </a:r>
            <a:endParaRPr lang="fr-FR" sz="3200" dirty="0">
              <a:solidFill>
                <a:srgbClr val="000000"/>
              </a:solidFill>
              <a:latin typeface="Calibri" pitchFamily="32" charset="0"/>
              <a:cs typeface="Arial" charset="0"/>
            </a:endParaRPr>
          </a:p>
          <a:p>
            <a:endParaRPr lang="fr-FR" dirty="0">
              <a:solidFill>
                <a:srgbClr val="000000"/>
              </a:solidFill>
              <a:latin typeface="Calibri" pitchFamily="32" charset="0"/>
              <a:cs typeface="Arial" charset="0"/>
            </a:endParaRPr>
          </a:p>
          <a:p>
            <a:pPr lvl="1"/>
            <a:endParaRPr lang="fr-FR" sz="3200" dirty="0">
              <a:solidFill>
                <a:srgbClr val="000000"/>
              </a:solidFill>
              <a:latin typeface="Calibri" pitchFamily="32" charset="0"/>
              <a:cs typeface="Arial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1158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n-ea"/>
                <a:cs typeface="Arial" charset="0"/>
              </a:rPr>
              <a:t>Les taches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fr-FR" dirty="0" err="1" smtClean="0"/>
              <a:t>ActivityLogger.Recorder</a:t>
            </a:r>
            <a:endParaRPr lang="fr-FR" dirty="0" smtClean="0"/>
          </a:p>
          <a:p>
            <a:pPr lvl="1"/>
            <a:r>
              <a:rPr lang="fr-FR" dirty="0" smtClean="0"/>
              <a:t>Définir le format d'écriture des logs</a:t>
            </a:r>
          </a:p>
          <a:p>
            <a:pPr lvl="1"/>
            <a:r>
              <a:rPr lang="fr-FR" dirty="0" err="1" smtClean="0"/>
              <a:t>Writer</a:t>
            </a:r>
            <a:endParaRPr lang="fr-FR" dirty="0" smtClean="0"/>
          </a:p>
          <a:p>
            <a:pPr lvl="2"/>
            <a:r>
              <a:rPr lang="fr-FR" dirty="0" smtClean="0"/>
              <a:t>Sélectionner l'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logger</a:t>
            </a:r>
            <a:r>
              <a:rPr lang="fr-FR" dirty="0" smtClean="0"/>
              <a:t> source</a:t>
            </a:r>
          </a:p>
          <a:p>
            <a:pPr lvl="2"/>
            <a:r>
              <a:rPr lang="fr-FR" dirty="0" smtClean="0"/>
              <a:t>Sélectionner l'emplacement destination</a:t>
            </a:r>
          </a:p>
          <a:p>
            <a:pPr lvl="2"/>
            <a:r>
              <a:rPr lang="fr-FR" dirty="0" smtClean="0"/>
              <a:t>Créer un </a:t>
            </a:r>
            <a:r>
              <a:rPr lang="fr-FR" dirty="0" err="1" smtClean="0"/>
              <a:t>writer</a:t>
            </a:r>
            <a:r>
              <a:rPr lang="fr-FR" dirty="0" smtClean="0"/>
              <a:t> binaire</a:t>
            </a:r>
          </a:p>
          <a:p>
            <a:pPr lvl="1"/>
            <a:r>
              <a:rPr lang="fr-FR" dirty="0" smtClean="0"/>
              <a:t>Reader</a:t>
            </a:r>
          </a:p>
          <a:p>
            <a:pPr lvl="2"/>
            <a:r>
              <a:rPr lang="fr-FR" dirty="0" smtClean="0"/>
              <a:t>Sélectionner le fichier </a:t>
            </a:r>
            <a:r>
              <a:rPr lang="fr-FR" dirty="0" err="1" smtClean="0"/>
              <a:t>souce</a:t>
            </a:r>
            <a:endParaRPr lang="fr-FR" dirty="0" smtClean="0"/>
          </a:p>
          <a:p>
            <a:pPr lvl="2"/>
            <a:r>
              <a:rPr lang="fr-FR" dirty="0" smtClean="0"/>
              <a:t>Créer un </a:t>
            </a:r>
            <a:r>
              <a:rPr lang="fr-FR" dirty="0" err="1" smtClean="0"/>
              <a:t>reader</a:t>
            </a:r>
            <a:r>
              <a:rPr lang="fr-FR" dirty="0" smtClean="0"/>
              <a:t> binaire</a:t>
            </a:r>
          </a:p>
          <a:p>
            <a:pPr lvl="2"/>
            <a:r>
              <a:rPr lang="fr-FR" dirty="0" smtClean="0"/>
              <a:t>Fonction de vitesse de lecture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dirty="0" err="1" smtClean="0"/>
              <a:t>ActivityLogger.Viewer</a:t>
            </a:r>
            <a:endParaRPr lang="fr-FR" dirty="0" smtClean="0"/>
          </a:p>
          <a:p>
            <a:pPr lvl="1"/>
            <a:r>
              <a:rPr lang="fr-FR" dirty="0" smtClean="0"/>
              <a:t>Créer la </a:t>
            </a:r>
            <a:r>
              <a:rPr lang="fr-FR" dirty="0" err="1" smtClean="0"/>
              <a:t>fenétre</a:t>
            </a:r>
            <a:r>
              <a:rPr lang="fr-FR" dirty="0" smtClean="0"/>
              <a:t> globale</a:t>
            </a:r>
          </a:p>
          <a:p>
            <a:pPr lvl="1"/>
            <a:r>
              <a:rPr lang="fr-FR" dirty="0" smtClean="0"/>
              <a:t>Créer la page filtre et configuration</a:t>
            </a:r>
          </a:p>
          <a:p>
            <a:pPr lvl="1"/>
            <a:r>
              <a:rPr lang="fr-FR" dirty="0" smtClean="0"/>
              <a:t>Créer la page configuration </a:t>
            </a:r>
            <a:r>
              <a:rPr lang="fr-FR" dirty="0" err="1" smtClean="0"/>
              <a:t>Writer</a:t>
            </a:r>
            <a:endParaRPr lang="fr-FR" dirty="0" smtClean="0"/>
          </a:p>
          <a:p>
            <a:pPr lvl="1"/>
            <a:r>
              <a:rPr lang="fr-FR" dirty="0" smtClean="0"/>
              <a:t>Créer la page configuration Reader</a:t>
            </a:r>
          </a:p>
          <a:p>
            <a:pPr lvl="1"/>
            <a:r>
              <a:rPr lang="fr-FR" dirty="0" smtClean="0"/>
              <a:t>Recherche sur le </a:t>
            </a:r>
            <a:r>
              <a:rPr lang="fr-FR" dirty="0" err="1" smtClean="0"/>
              <a:t>drawer</a:t>
            </a:r>
            <a:r>
              <a:rPr lang="fr-FR" dirty="0" smtClean="0"/>
              <a:t> </a:t>
            </a:r>
            <a:r>
              <a:rPr lang="fr-FR" dirty="0" err="1" smtClean="0"/>
              <a:t>Wpf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n-ea"/>
                <a:cs typeface="Arial" charset="0"/>
              </a:rPr>
              <a:t>Les taches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54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n-ea"/>
                <a:cs typeface="Arial" charset="0"/>
              </a:rPr>
              <a:t>Recorder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Format d'écriture des logs</a:t>
            </a:r>
          </a:p>
          <a:p>
            <a:pPr algn="ctr"/>
            <a:r>
              <a:rPr lang="fr-FR" dirty="0" err="1" smtClean="0"/>
              <a:t>Writer</a:t>
            </a:r>
            <a:endParaRPr lang="fr-FR" dirty="0" smtClean="0"/>
          </a:p>
          <a:p>
            <a:pPr algn="ctr"/>
            <a:r>
              <a:rPr lang="fr-FR" dirty="0" smtClean="0"/>
              <a:t>Reader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808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5797" y="2782669"/>
            <a:ext cx="19924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Writer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26513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83880" y="2782669"/>
            <a:ext cx="21762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Reader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0746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algn="ctr"/>
            <a:r>
              <a:rPr lang="fr-FR" dirty="0" smtClean="0"/>
              <a:t>Model</a:t>
            </a:r>
            <a:endParaRPr lang="fr-FR" dirty="0"/>
          </a:p>
          <a:p>
            <a:pPr algn="ctr"/>
            <a:r>
              <a:rPr lang="fr-FR" dirty="0" err="1" smtClean="0"/>
              <a:t>View</a:t>
            </a:r>
            <a:endParaRPr lang="fr-FR" dirty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n-ea"/>
                <a:cs typeface="Arial" charset="0"/>
              </a:rPr>
              <a:t>Viewer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69846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2265</TotalTime>
  <Words>232</Words>
  <Application>Microsoft Office PowerPoint</Application>
  <PresentationFormat>Affichage à l'écran (4:3)</PresentationFormat>
  <Paragraphs>69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Powerpoint</vt:lpstr>
      <vt:lpstr>Présentation PowerPoint</vt:lpstr>
      <vt:lpstr>Présentation PowerPoint</vt:lpstr>
      <vt:lpstr>Présentation PowerPoint</vt:lpstr>
      <vt:lpstr>Les taches</vt:lpstr>
      <vt:lpstr>Les taches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Lot randomizer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Fradet;Antoine Blanchet</dc:creator>
  <cp:lastModifiedBy>Paty</cp:lastModifiedBy>
  <cp:revision>231</cp:revision>
  <dcterms:created xsi:type="dcterms:W3CDTF">2010-09-05T09:29:47Z</dcterms:created>
  <dcterms:modified xsi:type="dcterms:W3CDTF">2013-05-14T23:17:59Z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1614522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D5.0.3</vt:lpwstr>
  </property>
</Properties>
</file>