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0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5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5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4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1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9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6/22/2018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6/22/2018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6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59751" y="1279566"/>
            <a:ext cx="1440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Productos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209004" y="1188720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u="sng" dirty="0" smtClean="0">
                <a:latin typeface="Century Gothic" panose="020B0502020202020204" pitchFamily="34" charset="0"/>
              </a:rPr>
              <a:t>Código</a:t>
            </a:r>
            <a:endParaRPr lang="es-MX" sz="1200" u="sng" dirty="0">
              <a:latin typeface="Century Gothic" panose="020B0502020202020204" pitchFamily="34" charset="0"/>
            </a:endParaRPr>
          </a:p>
        </p:txBody>
      </p:sp>
      <p:sp>
        <p:nvSpPr>
          <p:cNvPr id="69" name="Elipse 68"/>
          <p:cNvSpPr/>
          <p:nvPr/>
        </p:nvSpPr>
        <p:spPr>
          <a:xfrm rot="1754224">
            <a:off x="352697" y="643595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Precio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70" name="Elipse 69"/>
          <p:cNvSpPr/>
          <p:nvPr/>
        </p:nvSpPr>
        <p:spPr>
          <a:xfrm rot="2215362">
            <a:off x="1199918" y="473334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Nombre</a:t>
            </a:r>
          </a:p>
        </p:txBody>
      </p:sp>
      <p:sp>
        <p:nvSpPr>
          <p:cNvPr id="71" name="Elipse 70"/>
          <p:cNvSpPr/>
          <p:nvPr/>
        </p:nvSpPr>
        <p:spPr>
          <a:xfrm rot="2876466">
            <a:off x="1905219" y="487212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Categoría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72" name="Elipse 71"/>
          <p:cNvSpPr/>
          <p:nvPr/>
        </p:nvSpPr>
        <p:spPr>
          <a:xfrm rot="20061387">
            <a:off x="531855" y="1781144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Cantidad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1388738" y="5073838"/>
            <a:ext cx="1440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Compra en </a:t>
            </a:r>
            <a:r>
              <a:rPr lang="es-MX" sz="1200" dirty="0" err="1" smtClean="0">
                <a:latin typeface="Century Gothic" panose="020B0502020202020204" pitchFamily="34" charset="0"/>
              </a:rPr>
              <a:t>linea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74" name="Elipse 73"/>
          <p:cNvSpPr/>
          <p:nvPr/>
        </p:nvSpPr>
        <p:spPr>
          <a:xfrm rot="1716571">
            <a:off x="2715324" y="5737520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u="sng" dirty="0" smtClean="0">
                <a:latin typeface="Century Gothic" panose="020B0502020202020204" pitchFamily="34" charset="0"/>
              </a:rPr>
              <a:t>Folio</a:t>
            </a:r>
            <a:endParaRPr lang="es-MX" sz="1200" u="sng" dirty="0">
              <a:latin typeface="Century Gothic" panose="020B0502020202020204" pitchFamily="34" charset="0"/>
            </a:endParaRPr>
          </a:p>
        </p:txBody>
      </p:sp>
      <p:sp>
        <p:nvSpPr>
          <p:cNvPr id="75" name="Elipse 74"/>
          <p:cNvSpPr/>
          <p:nvPr/>
        </p:nvSpPr>
        <p:spPr>
          <a:xfrm rot="18964993">
            <a:off x="1739751" y="5954035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err="1" smtClean="0">
                <a:latin typeface="Century Gothic" panose="020B0502020202020204" pitchFamily="34" charset="0"/>
              </a:rPr>
              <a:t>UserName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76" name="Elipse 75"/>
          <p:cNvSpPr/>
          <p:nvPr/>
        </p:nvSpPr>
        <p:spPr>
          <a:xfrm rot="19969774">
            <a:off x="1096566" y="5788822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Nombre Producto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77" name="Elipse 76"/>
          <p:cNvSpPr/>
          <p:nvPr/>
        </p:nvSpPr>
        <p:spPr>
          <a:xfrm rot="19873641">
            <a:off x="294544" y="5632298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Total de compra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144270" y="5073838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Cantidad de </a:t>
            </a:r>
            <a:r>
              <a:rPr lang="es-MX" sz="1200" dirty="0" err="1" smtClean="0">
                <a:latin typeface="Century Gothic" panose="020B0502020202020204" pitchFamily="34" charset="0"/>
              </a:rPr>
              <a:t>prodcs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4824512" y="5073838"/>
            <a:ext cx="1440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Usuario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6418354" y="4835758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Fecha de </a:t>
            </a:r>
            <a:r>
              <a:rPr lang="es-MX" sz="1200" dirty="0" err="1" smtClean="0">
                <a:latin typeface="Century Gothic" panose="020B0502020202020204" pitchFamily="34" charset="0"/>
              </a:rPr>
              <a:t>Nac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81" name="Elipse 80"/>
          <p:cNvSpPr/>
          <p:nvPr/>
        </p:nvSpPr>
        <p:spPr>
          <a:xfrm rot="778226">
            <a:off x="6060805" y="5558375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Nombre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82" name="Elipse 81"/>
          <p:cNvSpPr/>
          <p:nvPr/>
        </p:nvSpPr>
        <p:spPr>
          <a:xfrm rot="2746332">
            <a:off x="5338354" y="5884992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Edad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83" name="Elipse 82"/>
          <p:cNvSpPr/>
          <p:nvPr/>
        </p:nvSpPr>
        <p:spPr>
          <a:xfrm rot="4068253">
            <a:off x="4724310" y="5940474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u="sng" dirty="0" err="1" smtClean="0">
                <a:latin typeface="Century Gothic" panose="020B0502020202020204" pitchFamily="34" charset="0"/>
              </a:rPr>
              <a:t>UserName</a:t>
            </a:r>
            <a:endParaRPr lang="es-MX" sz="1200" u="sng" dirty="0">
              <a:latin typeface="Century Gothic" panose="020B0502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7498354" y="4589751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D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7614754" y="4907758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M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7362994" y="5211084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7225102" y="5680822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N</a:t>
            </a:r>
          </a:p>
        </p:txBody>
      </p:sp>
      <p:sp>
        <p:nvSpPr>
          <p:cNvPr id="89" name="Elipse 88"/>
          <p:cNvSpPr/>
          <p:nvPr/>
        </p:nvSpPr>
        <p:spPr>
          <a:xfrm>
            <a:off x="7052266" y="5992992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AP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90" name="Elipse 89"/>
          <p:cNvSpPr/>
          <p:nvPr/>
        </p:nvSpPr>
        <p:spPr>
          <a:xfrm>
            <a:off x="6600805" y="6049459"/>
            <a:ext cx="396362" cy="27923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AM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5690584" y="1279566"/>
            <a:ext cx="1440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Ventas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93" name="Elipse 92"/>
          <p:cNvSpPr/>
          <p:nvPr/>
        </p:nvSpPr>
        <p:spPr>
          <a:xfrm rot="3131827">
            <a:off x="5219723" y="463595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Cantidad de </a:t>
            </a:r>
            <a:r>
              <a:rPr lang="es-MX" sz="1200" dirty="0" err="1" smtClean="0">
                <a:latin typeface="Century Gothic" panose="020B0502020202020204" pitchFamily="34" charset="0"/>
              </a:rPr>
              <a:t>prodcs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94" name="Elipse 93"/>
          <p:cNvSpPr/>
          <p:nvPr/>
        </p:nvSpPr>
        <p:spPr>
          <a:xfrm rot="3206714">
            <a:off x="5841227" y="471482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Total de compra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95" name="Elipse 94"/>
          <p:cNvSpPr/>
          <p:nvPr/>
        </p:nvSpPr>
        <p:spPr>
          <a:xfrm rot="3973782">
            <a:off x="6446713" y="458294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u="sng" dirty="0" smtClean="0">
                <a:latin typeface="Century Gothic" panose="020B0502020202020204" pitchFamily="34" charset="0"/>
              </a:rPr>
              <a:t>Folio</a:t>
            </a:r>
            <a:endParaRPr lang="es-MX" sz="1200" u="sng" dirty="0">
              <a:latin typeface="Century Gothic" panose="020B0502020202020204" pitchFamily="34" charset="0"/>
            </a:endParaRPr>
          </a:p>
        </p:txBody>
      </p:sp>
      <p:sp>
        <p:nvSpPr>
          <p:cNvPr id="96" name="Elipse 95"/>
          <p:cNvSpPr/>
          <p:nvPr/>
        </p:nvSpPr>
        <p:spPr>
          <a:xfrm rot="17916059">
            <a:off x="5692938" y="2171812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Clave Personal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97" name="Elipse 96"/>
          <p:cNvSpPr/>
          <p:nvPr/>
        </p:nvSpPr>
        <p:spPr>
          <a:xfrm rot="17822897">
            <a:off x="5095209" y="2141007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Fecha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98" name="Elipse 97"/>
          <p:cNvSpPr/>
          <p:nvPr/>
        </p:nvSpPr>
        <p:spPr>
          <a:xfrm rot="17303768">
            <a:off x="6302258" y="2177112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Hora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01" name="Rectángulo 100"/>
          <p:cNvSpPr/>
          <p:nvPr/>
        </p:nvSpPr>
        <p:spPr>
          <a:xfrm>
            <a:off x="9039714" y="1279566"/>
            <a:ext cx="1440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Empleado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02" name="Elipse 101"/>
          <p:cNvSpPr/>
          <p:nvPr/>
        </p:nvSpPr>
        <p:spPr>
          <a:xfrm rot="20845587">
            <a:off x="10221019" y="760641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Fecha de </a:t>
            </a:r>
            <a:r>
              <a:rPr lang="es-MX" sz="1200" dirty="0" err="1" smtClean="0">
                <a:latin typeface="Century Gothic" panose="020B0502020202020204" pitchFamily="34" charset="0"/>
              </a:rPr>
              <a:t>Nac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03" name="Elipse 102"/>
          <p:cNvSpPr/>
          <p:nvPr/>
        </p:nvSpPr>
        <p:spPr>
          <a:xfrm rot="1751040">
            <a:off x="10110293" y="1889618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Nombre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04" name="Elipse 103"/>
          <p:cNvSpPr/>
          <p:nvPr/>
        </p:nvSpPr>
        <p:spPr>
          <a:xfrm rot="20845587">
            <a:off x="11183255" y="385067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D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05" name="Elipse 104"/>
          <p:cNvSpPr/>
          <p:nvPr/>
        </p:nvSpPr>
        <p:spPr>
          <a:xfrm rot="20845587">
            <a:off x="11373778" y="688832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M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06" name="Elipse 105"/>
          <p:cNvSpPr/>
          <p:nvPr/>
        </p:nvSpPr>
        <p:spPr>
          <a:xfrm rot="20845587">
            <a:off x="11201884" y="1018715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07" name="Elipse 106"/>
          <p:cNvSpPr/>
          <p:nvPr/>
        </p:nvSpPr>
        <p:spPr>
          <a:xfrm>
            <a:off x="11209516" y="2099474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N</a:t>
            </a:r>
          </a:p>
        </p:txBody>
      </p:sp>
      <p:sp>
        <p:nvSpPr>
          <p:cNvPr id="108" name="Elipse 107"/>
          <p:cNvSpPr/>
          <p:nvPr/>
        </p:nvSpPr>
        <p:spPr>
          <a:xfrm>
            <a:off x="11039254" y="2402909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AP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09" name="Elipse 108"/>
          <p:cNvSpPr/>
          <p:nvPr/>
        </p:nvSpPr>
        <p:spPr>
          <a:xfrm>
            <a:off x="10616630" y="2447674"/>
            <a:ext cx="396362" cy="27923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AM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10" name="Elipse 109"/>
          <p:cNvSpPr/>
          <p:nvPr/>
        </p:nvSpPr>
        <p:spPr>
          <a:xfrm rot="4099625">
            <a:off x="9260677" y="396906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u="sng" dirty="0" smtClean="0">
                <a:latin typeface="Century Gothic" panose="020B0502020202020204" pitchFamily="34" charset="0"/>
              </a:rPr>
              <a:t>Matricula</a:t>
            </a:r>
            <a:endParaRPr lang="es-MX" sz="1200" u="sng" dirty="0">
              <a:latin typeface="Century Gothic" panose="020B0502020202020204" pitchFamily="34" charset="0"/>
            </a:endParaRPr>
          </a:p>
        </p:txBody>
      </p:sp>
      <p:sp>
        <p:nvSpPr>
          <p:cNvPr id="111" name="Elipse 110"/>
          <p:cNvSpPr/>
          <p:nvPr/>
        </p:nvSpPr>
        <p:spPr>
          <a:xfrm>
            <a:off x="10914255" y="1486032"/>
            <a:ext cx="1080000" cy="360000"/>
          </a:xfrm>
          <a:prstGeom prst="ellipse">
            <a:avLst/>
          </a:prstGeom>
          <a:ln>
            <a:prstDash val="lgDashDot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Edad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12" name="Elipse 111"/>
          <p:cNvSpPr/>
          <p:nvPr/>
        </p:nvSpPr>
        <p:spPr>
          <a:xfrm rot="19440591">
            <a:off x="10048281" y="282970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err="1" smtClean="0">
                <a:latin typeface="Century Gothic" panose="020B0502020202020204" pitchFamily="34" charset="0"/>
              </a:rPr>
              <a:t>Telefono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13" name="Elipse 112"/>
          <p:cNvSpPr/>
          <p:nvPr/>
        </p:nvSpPr>
        <p:spPr>
          <a:xfrm rot="2611923">
            <a:off x="8651844" y="551451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err="1" smtClean="0">
                <a:latin typeface="Century Gothic" panose="020B0502020202020204" pitchFamily="34" charset="0"/>
              </a:rPr>
              <a:t>Direccion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14" name="Elipse 113"/>
          <p:cNvSpPr/>
          <p:nvPr/>
        </p:nvSpPr>
        <p:spPr>
          <a:xfrm rot="1144622">
            <a:off x="8098458" y="113925"/>
            <a:ext cx="648000" cy="18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Calle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15" name="Elipse 114"/>
          <p:cNvSpPr/>
          <p:nvPr/>
        </p:nvSpPr>
        <p:spPr>
          <a:xfrm rot="1144622">
            <a:off x="8203490" y="416330"/>
            <a:ext cx="540000" cy="18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Col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16" name="Elipse 115"/>
          <p:cNvSpPr/>
          <p:nvPr/>
        </p:nvSpPr>
        <p:spPr>
          <a:xfrm rot="1144622">
            <a:off x="8298753" y="742832"/>
            <a:ext cx="540000" cy="18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No.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8872864" y="5192489"/>
            <a:ext cx="1440000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Servicios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18" name="Elipse 117"/>
          <p:cNvSpPr/>
          <p:nvPr/>
        </p:nvSpPr>
        <p:spPr>
          <a:xfrm>
            <a:off x="10466706" y="4954409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Fecha de llegada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19" name="Elipse 118"/>
          <p:cNvSpPr/>
          <p:nvPr/>
        </p:nvSpPr>
        <p:spPr>
          <a:xfrm rot="778226">
            <a:off x="10109157" y="5677026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Fecha de entrega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20" name="Elipse 119"/>
          <p:cNvSpPr/>
          <p:nvPr/>
        </p:nvSpPr>
        <p:spPr>
          <a:xfrm rot="2746332">
            <a:off x="9416395" y="5884993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F. Real de entrega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21" name="Elipse 120"/>
          <p:cNvSpPr/>
          <p:nvPr/>
        </p:nvSpPr>
        <p:spPr>
          <a:xfrm rot="4068253">
            <a:off x="8668241" y="5993148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u="sng" dirty="0" smtClean="0">
                <a:latin typeface="Century Gothic" panose="020B0502020202020204" pitchFamily="34" charset="0"/>
              </a:rPr>
              <a:t>Folio del servicio</a:t>
            </a:r>
            <a:endParaRPr lang="es-MX" sz="1200" u="sng" dirty="0">
              <a:latin typeface="Century Gothic" panose="020B0502020202020204" pitchFamily="34" charset="0"/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11546706" y="4708402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D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23" name="Elipse 122"/>
          <p:cNvSpPr/>
          <p:nvPr/>
        </p:nvSpPr>
        <p:spPr>
          <a:xfrm>
            <a:off x="11663106" y="5026409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M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24" name="Elipse 123"/>
          <p:cNvSpPr/>
          <p:nvPr/>
        </p:nvSpPr>
        <p:spPr>
          <a:xfrm>
            <a:off x="11411346" y="5329735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25" name="Elipse 124"/>
          <p:cNvSpPr/>
          <p:nvPr/>
        </p:nvSpPr>
        <p:spPr>
          <a:xfrm>
            <a:off x="11242043" y="5772208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126" name="Elipse 125"/>
          <p:cNvSpPr/>
          <p:nvPr/>
        </p:nvSpPr>
        <p:spPr>
          <a:xfrm>
            <a:off x="11071781" y="6075643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M</a:t>
            </a:r>
          </a:p>
        </p:txBody>
      </p:sp>
      <p:sp>
        <p:nvSpPr>
          <p:cNvPr id="127" name="Elipse 126"/>
          <p:cNvSpPr/>
          <p:nvPr/>
        </p:nvSpPr>
        <p:spPr>
          <a:xfrm>
            <a:off x="10694908" y="6190115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28" name="Elipse 127"/>
          <p:cNvSpPr/>
          <p:nvPr/>
        </p:nvSpPr>
        <p:spPr>
          <a:xfrm>
            <a:off x="10345755" y="6544459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129" name="Elipse 128"/>
          <p:cNvSpPr/>
          <p:nvPr/>
        </p:nvSpPr>
        <p:spPr>
          <a:xfrm>
            <a:off x="9947070" y="6590000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>
                <a:latin typeface="Century Gothic" panose="020B0502020202020204" pitchFamily="34" charset="0"/>
              </a:rPr>
              <a:t>M</a:t>
            </a:r>
          </a:p>
        </p:txBody>
      </p:sp>
      <p:sp>
        <p:nvSpPr>
          <p:cNvPr id="130" name="Elipse 129"/>
          <p:cNvSpPr/>
          <p:nvPr/>
        </p:nvSpPr>
        <p:spPr>
          <a:xfrm>
            <a:off x="9631350" y="6355516"/>
            <a:ext cx="288000" cy="288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31" name="Elipse 130"/>
          <p:cNvSpPr/>
          <p:nvPr/>
        </p:nvSpPr>
        <p:spPr>
          <a:xfrm rot="20532066">
            <a:off x="10309929" y="4465945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Desc. Del servicio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32" name="Elipse 131"/>
          <p:cNvSpPr/>
          <p:nvPr/>
        </p:nvSpPr>
        <p:spPr>
          <a:xfrm rot="18193056">
            <a:off x="7840496" y="5895643"/>
            <a:ext cx="1080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MX" sz="1200" dirty="0" err="1" smtClean="0">
                <a:latin typeface="Century Gothic" panose="020B0502020202020204" pitchFamily="34" charset="0"/>
              </a:rPr>
              <a:t>Nom</a:t>
            </a:r>
            <a:r>
              <a:rPr lang="es-MX" sz="1200" dirty="0" smtClean="0">
                <a:latin typeface="Century Gothic" panose="020B0502020202020204" pitchFamily="34" charset="0"/>
              </a:rPr>
              <a:t> emplead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5" name="Decisión 14"/>
          <p:cNvSpPr/>
          <p:nvPr/>
        </p:nvSpPr>
        <p:spPr>
          <a:xfrm>
            <a:off x="1403674" y="3193921"/>
            <a:ext cx="1389916" cy="540000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Contiene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34" name="Decisión 133"/>
          <p:cNvSpPr/>
          <p:nvPr/>
        </p:nvSpPr>
        <p:spPr>
          <a:xfrm>
            <a:off x="3622150" y="1218216"/>
            <a:ext cx="1389916" cy="540000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Contiene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35" name="Decisión 134"/>
          <p:cNvSpPr/>
          <p:nvPr/>
        </p:nvSpPr>
        <p:spPr>
          <a:xfrm>
            <a:off x="7551018" y="1229513"/>
            <a:ext cx="1111651" cy="540000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Realiza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36" name="Decisión 135"/>
          <p:cNvSpPr/>
          <p:nvPr/>
        </p:nvSpPr>
        <p:spPr>
          <a:xfrm>
            <a:off x="3410865" y="4977760"/>
            <a:ext cx="1082913" cy="540000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Realiza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137" name="Decisión 136"/>
          <p:cNvSpPr/>
          <p:nvPr/>
        </p:nvSpPr>
        <p:spPr>
          <a:xfrm>
            <a:off x="9067453" y="3396287"/>
            <a:ext cx="1093855" cy="540000"/>
          </a:xfrm>
          <a:prstGeom prst="flowChartDecisio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es-MX" sz="1200" dirty="0" smtClean="0">
                <a:latin typeface="Century Gothic" panose="020B0502020202020204" pitchFamily="34" charset="0"/>
              </a:rPr>
              <a:t>Realiza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cxnSp>
        <p:nvCxnSpPr>
          <p:cNvPr id="19" name="Conector recto 18"/>
          <p:cNvCxnSpPr>
            <a:stCxn id="2" idx="2"/>
            <a:endCxn id="15" idx="0"/>
          </p:cNvCxnSpPr>
          <p:nvPr/>
        </p:nvCxnSpPr>
        <p:spPr>
          <a:xfrm flipH="1">
            <a:off x="2098632" y="1639566"/>
            <a:ext cx="181119" cy="155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15" idx="2"/>
            <a:endCxn id="73" idx="0"/>
          </p:cNvCxnSpPr>
          <p:nvPr/>
        </p:nvCxnSpPr>
        <p:spPr>
          <a:xfrm>
            <a:off x="2098632" y="3733921"/>
            <a:ext cx="10106" cy="1339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73" idx="3"/>
            <a:endCxn id="136" idx="1"/>
          </p:cNvCxnSpPr>
          <p:nvPr/>
        </p:nvCxnSpPr>
        <p:spPr>
          <a:xfrm flipV="1">
            <a:off x="2828738" y="5247760"/>
            <a:ext cx="582127" cy="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136" idx="3"/>
            <a:endCxn id="79" idx="1"/>
          </p:cNvCxnSpPr>
          <p:nvPr/>
        </p:nvCxnSpPr>
        <p:spPr>
          <a:xfrm>
            <a:off x="4493778" y="5247760"/>
            <a:ext cx="330734" cy="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>
            <a:stCxn id="101" idx="2"/>
            <a:endCxn id="137" idx="0"/>
          </p:cNvCxnSpPr>
          <p:nvPr/>
        </p:nvCxnSpPr>
        <p:spPr>
          <a:xfrm flipH="1">
            <a:off x="9614381" y="1639566"/>
            <a:ext cx="145333" cy="1756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137" idx="2"/>
            <a:endCxn id="117" idx="0"/>
          </p:cNvCxnSpPr>
          <p:nvPr/>
        </p:nvCxnSpPr>
        <p:spPr>
          <a:xfrm flipH="1">
            <a:off x="9592864" y="3936287"/>
            <a:ext cx="21517" cy="125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>
            <a:stCxn id="101" idx="1"/>
            <a:endCxn id="135" idx="3"/>
          </p:cNvCxnSpPr>
          <p:nvPr/>
        </p:nvCxnSpPr>
        <p:spPr>
          <a:xfrm flipH="1">
            <a:off x="8662669" y="1459566"/>
            <a:ext cx="377045" cy="3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135" idx="1"/>
            <a:endCxn id="91" idx="3"/>
          </p:cNvCxnSpPr>
          <p:nvPr/>
        </p:nvCxnSpPr>
        <p:spPr>
          <a:xfrm flipH="1" flipV="1">
            <a:off x="7130584" y="1459566"/>
            <a:ext cx="420434" cy="39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>
            <a:stCxn id="91" idx="1"/>
            <a:endCxn id="134" idx="3"/>
          </p:cNvCxnSpPr>
          <p:nvPr/>
        </p:nvCxnSpPr>
        <p:spPr>
          <a:xfrm flipH="1">
            <a:off x="5012066" y="1459566"/>
            <a:ext cx="678518" cy="2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>
            <a:stCxn id="134" idx="1"/>
            <a:endCxn id="2" idx="3"/>
          </p:cNvCxnSpPr>
          <p:nvPr/>
        </p:nvCxnSpPr>
        <p:spPr>
          <a:xfrm flipH="1" flipV="1">
            <a:off x="2999751" y="1459566"/>
            <a:ext cx="622399" cy="2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>
            <a:stCxn id="115" idx="6"/>
            <a:endCxn id="113" idx="3"/>
          </p:cNvCxnSpPr>
          <p:nvPr/>
        </p:nvCxnSpPr>
        <p:spPr>
          <a:xfrm flipV="1">
            <a:off x="8728662" y="560732"/>
            <a:ext cx="98689" cy="33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>
            <a:stCxn id="114" idx="6"/>
            <a:endCxn id="113" idx="2"/>
          </p:cNvCxnSpPr>
          <p:nvPr/>
        </p:nvCxnSpPr>
        <p:spPr>
          <a:xfrm>
            <a:off x="8728664" y="309821"/>
            <a:ext cx="71686" cy="49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>
            <a:stCxn id="116" idx="6"/>
            <a:endCxn id="113" idx="4"/>
          </p:cNvCxnSpPr>
          <p:nvPr/>
        </p:nvCxnSpPr>
        <p:spPr>
          <a:xfrm flipV="1">
            <a:off x="8823925" y="861949"/>
            <a:ext cx="243942" cy="5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stCxn id="113" idx="6"/>
          </p:cNvCxnSpPr>
          <p:nvPr/>
        </p:nvCxnSpPr>
        <p:spPr>
          <a:xfrm flipH="1">
            <a:off x="9578900" y="1103382"/>
            <a:ext cx="4438" cy="17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stCxn id="110" idx="6"/>
          </p:cNvCxnSpPr>
          <p:nvPr/>
        </p:nvCxnSpPr>
        <p:spPr>
          <a:xfrm>
            <a:off x="10000103" y="1078732"/>
            <a:ext cx="3940" cy="20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/>
          <p:cNvCxnSpPr>
            <a:stCxn id="112" idx="2"/>
          </p:cNvCxnSpPr>
          <p:nvPr/>
        </p:nvCxnSpPr>
        <p:spPr>
          <a:xfrm flipH="1">
            <a:off x="10129342" y="780299"/>
            <a:ext cx="22015" cy="46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stCxn id="102" idx="3"/>
          </p:cNvCxnSpPr>
          <p:nvPr/>
        </p:nvCxnSpPr>
        <p:spPr>
          <a:xfrm flipH="1">
            <a:off x="10318921" y="1147991"/>
            <a:ext cx="97125" cy="146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cto 144"/>
          <p:cNvCxnSpPr>
            <a:stCxn id="106" idx="1"/>
            <a:endCxn id="102" idx="5"/>
          </p:cNvCxnSpPr>
          <p:nvPr/>
        </p:nvCxnSpPr>
        <p:spPr>
          <a:xfrm flipH="1" flipV="1">
            <a:off x="11161407" y="981744"/>
            <a:ext cx="62930" cy="10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cto 146"/>
          <p:cNvCxnSpPr>
            <a:stCxn id="104" idx="3"/>
            <a:endCxn id="102" idx="7"/>
          </p:cNvCxnSpPr>
          <p:nvPr/>
        </p:nvCxnSpPr>
        <p:spPr>
          <a:xfrm flipH="1">
            <a:off x="11105992" y="650614"/>
            <a:ext cx="144048" cy="82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cto 148"/>
          <p:cNvCxnSpPr>
            <a:stCxn id="105" idx="2"/>
            <a:endCxn id="105" idx="2"/>
          </p:cNvCxnSpPr>
          <p:nvPr/>
        </p:nvCxnSpPr>
        <p:spPr>
          <a:xfrm>
            <a:off x="11377231" y="86418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151"/>
          <p:cNvCxnSpPr>
            <a:stCxn id="105" idx="2"/>
            <a:endCxn id="102" idx="6"/>
          </p:cNvCxnSpPr>
          <p:nvPr/>
        </p:nvCxnSpPr>
        <p:spPr>
          <a:xfrm flipH="1" flipV="1">
            <a:off x="11288068" y="823087"/>
            <a:ext cx="89163" cy="41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160"/>
          <p:cNvCxnSpPr>
            <a:stCxn id="111" idx="2"/>
            <a:endCxn id="101" idx="3"/>
          </p:cNvCxnSpPr>
          <p:nvPr/>
        </p:nvCxnSpPr>
        <p:spPr>
          <a:xfrm flipH="1" flipV="1">
            <a:off x="10479714" y="1459566"/>
            <a:ext cx="434541" cy="206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103" idx="2"/>
          </p:cNvCxnSpPr>
          <p:nvPr/>
        </p:nvCxnSpPr>
        <p:spPr>
          <a:xfrm flipH="1" flipV="1">
            <a:off x="10161308" y="1659336"/>
            <a:ext cx="17534" cy="14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164"/>
          <p:cNvCxnSpPr>
            <a:stCxn id="107" idx="2"/>
            <a:endCxn id="103" idx="7"/>
          </p:cNvCxnSpPr>
          <p:nvPr/>
        </p:nvCxnSpPr>
        <p:spPr>
          <a:xfrm flipH="1" flipV="1">
            <a:off x="11045723" y="2144686"/>
            <a:ext cx="163793" cy="9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>
            <a:stCxn id="109" idx="0"/>
          </p:cNvCxnSpPr>
          <p:nvPr/>
        </p:nvCxnSpPr>
        <p:spPr>
          <a:xfrm flipH="1" flipV="1">
            <a:off x="10756775" y="2319548"/>
            <a:ext cx="58036" cy="12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stCxn id="108" idx="1"/>
            <a:endCxn id="103" idx="5"/>
          </p:cNvCxnSpPr>
          <p:nvPr/>
        </p:nvCxnSpPr>
        <p:spPr>
          <a:xfrm flipH="1" flipV="1">
            <a:off x="10921597" y="2366930"/>
            <a:ext cx="159834" cy="7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>
            <a:stCxn id="132" idx="6"/>
            <a:endCxn id="117" idx="1"/>
          </p:cNvCxnSpPr>
          <p:nvPr/>
        </p:nvCxnSpPr>
        <p:spPr>
          <a:xfrm flipV="1">
            <a:off x="8676319" y="5372489"/>
            <a:ext cx="196545" cy="25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177"/>
          <p:cNvCxnSpPr>
            <a:stCxn id="121" idx="1"/>
          </p:cNvCxnSpPr>
          <p:nvPr/>
        </p:nvCxnSpPr>
        <p:spPr>
          <a:xfrm flipV="1">
            <a:off x="9181840" y="5552489"/>
            <a:ext cx="10004" cy="219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>
            <a:stCxn id="120" idx="2"/>
            <a:endCxn id="117" idx="2"/>
          </p:cNvCxnSpPr>
          <p:nvPr/>
        </p:nvCxnSpPr>
        <p:spPr>
          <a:xfrm flipV="1">
            <a:off x="9579738" y="5552489"/>
            <a:ext cx="13126" cy="12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cto 181"/>
          <p:cNvCxnSpPr>
            <a:stCxn id="130" idx="0"/>
            <a:endCxn id="120" idx="4"/>
          </p:cNvCxnSpPr>
          <p:nvPr/>
        </p:nvCxnSpPr>
        <p:spPr>
          <a:xfrm flipV="1">
            <a:off x="9775350" y="6190545"/>
            <a:ext cx="52062" cy="164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recto 183"/>
          <p:cNvCxnSpPr>
            <a:stCxn id="129" idx="0"/>
            <a:endCxn id="120" idx="5"/>
          </p:cNvCxnSpPr>
          <p:nvPr/>
        </p:nvCxnSpPr>
        <p:spPr>
          <a:xfrm flipV="1">
            <a:off x="10091070" y="6427386"/>
            <a:ext cx="40457" cy="162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>
            <a:stCxn id="128" idx="0"/>
            <a:endCxn id="128" idx="1"/>
          </p:cNvCxnSpPr>
          <p:nvPr/>
        </p:nvCxnSpPr>
        <p:spPr>
          <a:xfrm flipH="1">
            <a:off x="10387932" y="6544459"/>
            <a:ext cx="101823" cy="4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/>
          <p:cNvCxnSpPr>
            <a:stCxn id="120" idx="6"/>
            <a:endCxn id="128" idx="1"/>
          </p:cNvCxnSpPr>
          <p:nvPr/>
        </p:nvCxnSpPr>
        <p:spPr>
          <a:xfrm>
            <a:off x="10333052" y="6451942"/>
            <a:ext cx="54880" cy="13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cto 190"/>
          <p:cNvCxnSpPr>
            <a:stCxn id="127" idx="0"/>
            <a:endCxn id="119" idx="4"/>
          </p:cNvCxnSpPr>
          <p:nvPr/>
        </p:nvCxnSpPr>
        <p:spPr>
          <a:xfrm flipH="1" flipV="1">
            <a:off x="10608756" y="6032433"/>
            <a:ext cx="230152" cy="15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193"/>
          <p:cNvCxnSpPr>
            <a:stCxn id="119" idx="5"/>
            <a:endCxn id="126" idx="1"/>
          </p:cNvCxnSpPr>
          <p:nvPr/>
        </p:nvCxnSpPr>
        <p:spPr>
          <a:xfrm>
            <a:off x="10992685" y="6066760"/>
            <a:ext cx="121273" cy="51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195"/>
          <p:cNvCxnSpPr>
            <a:stCxn id="119" idx="7"/>
            <a:endCxn id="125" idx="1"/>
          </p:cNvCxnSpPr>
          <p:nvPr/>
        </p:nvCxnSpPr>
        <p:spPr>
          <a:xfrm flipV="1">
            <a:off x="11049820" y="5814385"/>
            <a:ext cx="234400" cy="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197"/>
          <p:cNvCxnSpPr>
            <a:stCxn id="117" idx="3"/>
            <a:endCxn id="118" idx="3"/>
          </p:cNvCxnSpPr>
          <p:nvPr/>
        </p:nvCxnSpPr>
        <p:spPr>
          <a:xfrm flipV="1">
            <a:off x="10312864" y="5261688"/>
            <a:ext cx="312004" cy="11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199"/>
          <p:cNvCxnSpPr>
            <a:stCxn id="122" idx="2"/>
            <a:endCxn id="118" idx="7"/>
          </p:cNvCxnSpPr>
          <p:nvPr/>
        </p:nvCxnSpPr>
        <p:spPr>
          <a:xfrm flipH="1">
            <a:off x="11388544" y="4852402"/>
            <a:ext cx="158162" cy="15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cto 201"/>
          <p:cNvCxnSpPr>
            <a:stCxn id="123" idx="2"/>
            <a:endCxn id="118" idx="6"/>
          </p:cNvCxnSpPr>
          <p:nvPr/>
        </p:nvCxnSpPr>
        <p:spPr>
          <a:xfrm flipH="1" flipV="1">
            <a:off x="11546706" y="5134409"/>
            <a:ext cx="116400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cto 203"/>
          <p:cNvCxnSpPr>
            <a:stCxn id="124" idx="1"/>
            <a:endCxn id="118" idx="5"/>
          </p:cNvCxnSpPr>
          <p:nvPr/>
        </p:nvCxnSpPr>
        <p:spPr>
          <a:xfrm flipH="1" flipV="1">
            <a:off x="11388544" y="5261688"/>
            <a:ext cx="64979" cy="110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cto 205"/>
          <p:cNvCxnSpPr>
            <a:stCxn id="131" idx="2"/>
          </p:cNvCxnSpPr>
          <p:nvPr/>
        </p:nvCxnSpPr>
        <p:spPr>
          <a:xfrm flipH="1">
            <a:off x="10044169" y="4811011"/>
            <a:ext cx="291607" cy="38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cto 208"/>
          <p:cNvCxnSpPr>
            <a:stCxn id="79" idx="3"/>
            <a:endCxn id="80" idx="2"/>
          </p:cNvCxnSpPr>
          <p:nvPr/>
        </p:nvCxnSpPr>
        <p:spPr>
          <a:xfrm flipV="1">
            <a:off x="6264512" y="5015758"/>
            <a:ext cx="153842" cy="23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cto 210"/>
          <p:cNvCxnSpPr>
            <a:stCxn id="4" idx="2"/>
            <a:endCxn id="80" idx="7"/>
          </p:cNvCxnSpPr>
          <p:nvPr/>
        </p:nvCxnSpPr>
        <p:spPr>
          <a:xfrm flipH="1">
            <a:off x="7340192" y="4733751"/>
            <a:ext cx="158162" cy="15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212"/>
          <p:cNvCxnSpPr>
            <a:stCxn id="86" idx="2"/>
            <a:endCxn id="80" idx="6"/>
          </p:cNvCxnSpPr>
          <p:nvPr/>
        </p:nvCxnSpPr>
        <p:spPr>
          <a:xfrm flipH="1" flipV="1">
            <a:off x="7498354" y="5015758"/>
            <a:ext cx="116400" cy="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/>
          <p:cNvCxnSpPr>
            <a:stCxn id="87" idx="1"/>
            <a:endCxn id="80" idx="5"/>
          </p:cNvCxnSpPr>
          <p:nvPr/>
        </p:nvCxnSpPr>
        <p:spPr>
          <a:xfrm flipH="1" flipV="1">
            <a:off x="7340192" y="5143037"/>
            <a:ext cx="64979" cy="110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>
            <a:stCxn id="88" idx="2"/>
            <a:endCxn id="81" idx="6"/>
          </p:cNvCxnSpPr>
          <p:nvPr/>
        </p:nvCxnSpPr>
        <p:spPr>
          <a:xfrm flipH="1">
            <a:off x="7127027" y="5824822"/>
            <a:ext cx="98075" cy="34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/>
          <p:cNvCxnSpPr>
            <a:stCxn id="89" idx="1"/>
            <a:endCxn id="81" idx="5"/>
          </p:cNvCxnSpPr>
          <p:nvPr/>
        </p:nvCxnSpPr>
        <p:spPr>
          <a:xfrm flipH="1" flipV="1">
            <a:off x="6944333" y="5948109"/>
            <a:ext cx="150110" cy="8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/>
          <p:cNvCxnSpPr>
            <a:stCxn id="90" idx="0"/>
            <a:endCxn id="81" idx="4"/>
          </p:cNvCxnSpPr>
          <p:nvPr/>
        </p:nvCxnSpPr>
        <p:spPr>
          <a:xfrm flipH="1" flipV="1">
            <a:off x="6560404" y="5913782"/>
            <a:ext cx="238582" cy="135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recto 241"/>
          <p:cNvCxnSpPr>
            <a:stCxn id="82" idx="1"/>
            <a:endCxn id="79" idx="2"/>
          </p:cNvCxnSpPr>
          <p:nvPr/>
        </p:nvCxnSpPr>
        <p:spPr>
          <a:xfrm flipH="1" flipV="1">
            <a:off x="5544512" y="5433838"/>
            <a:ext cx="158710" cy="26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ctor recto 243"/>
          <p:cNvCxnSpPr>
            <a:stCxn id="83" idx="2"/>
          </p:cNvCxnSpPr>
          <p:nvPr/>
        </p:nvCxnSpPr>
        <p:spPr>
          <a:xfrm flipV="1">
            <a:off x="5060313" y="5433838"/>
            <a:ext cx="32393" cy="18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recto 245"/>
          <p:cNvCxnSpPr>
            <a:stCxn id="78" idx="6"/>
            <a:endCxn id="73" idx="1"/>
          </p:cNvCxnSpPr>
          <p:nvPr/>
        </p:nvCxnSpPr>
        <p:spPr>
          <a:xfrm>
            <a:off x="1224270" y="5253838"/>
            <a:ext cx="164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recto 247"/>
          <p:cNvCxnSpPr>
            <a:stCxn id="77" idx="6"/>
          </p:cNvCxnSpPr>
          <p:nvPr/>
        </p:nvCxnSpPr>
        <p:spPr>
          <a:xfrm flipV="1">
            <a:off x="1307874" y="5433838"/>
            <a:ext cx="251877" cy="118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249"/>
          <p:cNvCxnSpPr>
            <a:stCxn id="76" idx="7"/>
            <a:endCxn id="73" idx="2"/>
          </p:cNvCxnSpPr>
          <p:nvPr/>
        </p:nvCxnSpPr>
        <p:spPr>
          <a:xfrm flipV="1">
            <a:off x="1918148" y="5433838"/>
            <a:ext cx="190590" cy="24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251"/>
          <p:cNvCxnSpPr>
            <a:stCxn id="75" idx="7"/>
          </p:cNvCxnSpPr>
          <p:nvPr/>
        </p:nvCxnSpPr>
        <p:spPr>
          <a:xfrm flipV="1">
            <a:off x="2466525" y="5433544"/>
            <a:ext cx="104046" cy="343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253"/>
          <p:cNvCxnSpPr>
            <a:stCxn id="74" idx="1"/>
          </p:cNvCxnSpPr>
          <p:nvPr/>
        </p:nvCxnSpPr>
        <p:spPr>
          <a:xfrm flipH="1" flipV="1">
            <a:off x="2721911" y="5441765"/>
            <a:ext cx="259142" cy="1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cto 255"/>
          <p:cNvCxnSpPr>
            <a:stCxn id="72" idx="7"/>
          </p:cNvCxnSpPr>
          <p:nvPr/>
        </p:nvCxnSpPr>
        <p:spPr>
          <a:xfrm flipV="1">
            <a:off x="1361001" y="1573350"/>
            <a:ext cx="196334" cy="10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cto 258"/>
          <p:cNvCxnSpPr>
            <a:stCxn id="3" idx="6"/>
            <a:endCxn id="2" idx="1"/>
          </p:cNvCxnSpPr>
          <p:nvPr/>
        </p:nvCxnSpPr>
        <p:spPr>
          <a:xfrm>
            <a:off x="1289004" y="1368720"/>
            <a:ext cx="270747" cy="9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261"/>
          <p:cNvCxnSpPr>
            <a:stCxn id="69" idx="6"/>
          </p:cNvCxnSpPr>
          <p:nvPr/>
        </p:nvCxnSpPr>
        <p:spPr>
          <a:xfrm>
            <a:off x="1363904" y="1087344"/>
            <a:ext cx="220889" cy="20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263"/>
          <p:cNvCxnSpPr>
            <a:stCxn id="70" idx="5"/>
            <a:endCxn id="2" idx="0"/>
          </p:cNvCxnSpPr>
          <p:nvPr/>
        </p:nvCxnSpPr>
        <p:spPr>
          <a:xfrm>
            <a:off x="1968716" y="984471"/>
            <a:ext cx="311035" cy="29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recto 265"/>
          <p:cNvCxnSpPr>
            <a:stCxn id="71" idx="5"/>
          </p:cNvCxnSpPr>
          <p:nvPr/>
        </p:nvCxnSpPr>
        <p:spPr>
          <a:xfrm>
            <a:off x="2606511" y="1035974"/>
            <a:ext cx="200290" cy="24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ector recto 267"/>
          <p:cNvCxnSpPr>
            <a:stCxn id="93" idx="5"/>
          </p:cNvCxnSpPr>
          <p:nvPr/>
        </p:nvCxnSpPr>
        <p:spPr>
          <a:xfrm>
            <a:off x="5893203" y="1023310"/>
            <a:ext cx="147879" cy="221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269"/>
          <p:cNvCxnSpPr>
            <a:stCxn id="94" idx="5"/>
          </p:cNvCxnSpPr>
          <p:nvPr/>
        </p:nvCxnSpPr>
        <p:spPr>
          <a:xfrm>
            <a:off x="6506405" y="1034014"/>
            <a:ext cx="173290" cy="245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 recto 271"/>
          <p:cNvCxnSpPr>
            <a:stCxn id="95" idx="5"/>
          </p:cNvCxnSpPr>
          <p:nvPr/>
        </p:nvCxnSpPr>
        <p:spPr>
          <a:xfrm flipH="1">
            <a:off x="6968520" y="1039043"/>
            <a:ext cx="55619" cy="24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recto 273"/>
          <p:cNvCxnSpPr>
            <a:stCxn id="97" idx="7"/>
          </p:cNvCxnSpPr>
          <p:nvPr/>
        </p:nvCxnSpPr>
        <p:spPr>
          <a:xfrm flipV="1">
            <a:off x="5695489" y="1639566"/>
            <a:ext cx="170004" cy="28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recto 275"/>
          <p:cNvCxnSpPr>
            <a:stCxn id="96" idx="7"/>
            <a:endCxn id="91" idx="2"/>
          </p:cNvCxnSpPr>
          <p:nvPr/>
        </p:nvCxnSpPr>
        <p:spPr>
          <a:xfrm flipV="1">
            <a:off x="6303979" y="1639566"/>
            <a:ext cx="106605" cy="31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277"/>
          <p:cNvCxnSpPr>
            <a:stCxn id="98" idx="7"/>
          </p:cNvCxnSpPr>
          <p:nvPr/>
        </p:nvCxnSpPr>
        <p:spPr>
          <a:xfrm flipV="1">
            <a:off x="6841986" y="1647493"/>
            <a:ext cx="116368" cy="307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CuadroTexto 278"/>
          <p:cNvSpPr txBox="1"/>
          <p:nvPr/>
        </p:nvSpPr>
        <p:spPr>
          <a:xfrm>
            <a:off x="4146456" y="861949"/>
            <a:ext cx="70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Century Gothic" panose="020B0502020202020204" pitchFamily="34" charset="0"/>
              </a:rPr>
              <a:t>1:N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280" name="CuadroTexto 279"/>
          <p:cNvSpPr txBox="1"/>
          <p:nvPr/>
        </p:nvSpPr>
        <p:spPr>
          <a:xfrm>
            <a:off x="7902754" y="1825722"/>
            <a:ext cx="70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Century Gothic" panose="020B0502020202020204" pitchFamily="34" charset="0"/>
              </a:rPr>
              <a:t>N:1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281" name="CuadroTexto 280"/>
          <p:cNvSpPr txBox="1"/>
          <p:nvPr/>
        </p:nvSpPr>
        <p:spPr>
          <a:xfrm rot="16200000">
            <a:off x="8501660" y="3426648"/>
            <a:ext cx="70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Century Gothic" panose="020B0502020202020204" pitchFamily="34" charset="0"/>
              </a:rPr>
              <a:t>N:1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282" name="CuadroTexto 281"/>
          <p:cNvSpPr txBox="1"/>
          <p:nvPr/>
        </p:nvSpPr>
        <p:spPr>
          <a:xfrm rot="3353185">
            <a:off x="2589038" y="3369723"/>
            <a:ext cx="70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Century Gothic" panose="020B0502020202020204" pitchFamily="34" charset="0"/>
              </a:rPr>
              <a:t>1:N</a:t>
            </a:r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283" name="CuadroTexto 282"/>
          <p:cNvSpPr txBox="1"/>
          <p:nvPr/>
        </p:nvSpPr>
        <p:spPr>
          <a:xfrm>
            <a:off x="3743310" y="4652767"/>
            <a:ext cx="706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Century Gothic" panose="020B0502020202020204" pitchFamily="34" charset="0"/>
              </a:rPr>
              <a:t>1:1</a:t>
            </a:r>
            <a:endParaRPr lang="es-MX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9600" dirty="0" smtClean="0">
                <a:solidFill>
                  <a:schemeClr val="accent1"/>
                </a:solidFill>
              </a:rPr>
              <a:t>      ¡ </a:t>
            </a:r>
            <a:r>
              <a:rPr lang="es-MX" sz="9600" dirty="0" err="1" smtClean="0">
                <a:solidFill>
                  <a:schemeClr val="accent1"/>
                </a:solidFill>
              </a:rPr>
              <a:t>Hello</a:t>
            </a:r>
            <a:r>
              <a:rPr lang="es-MX" sz="9600" dirty="0" smtClean="0">
                <a:solidFill>
                  <a:schemeClr val="accent1"/>
                </a:solidFill>
              </a:rPr>
              <a:t> da !</a:t>
            </a:r>
            <a:endParaRPr lang="es-MX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173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108</Words>
  <Application>Microsoft Office PowerPoint</Application>
  <PresentationFormat>Panorámica</PresentationFormat>
  <Paragraphs>73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Paty PrzMtz</dc:creator>
  <cp:lastModifiedBy>Paty PrzMtz</cp:lastModifiedBy>
  <cp:revision>11</cp:revision>
  <dcterms:created xsi:type="dcterms:W3CDTF">2018-06-15T16:01:03Z</dcterms:created>
  <dcterms:modified xsi:type="dcterms:W3CDTF">2018-06-22T15:06:51Z</dcterms:modified>
</cp:coreProperties>
</file>