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1" r:id="rId3"/>
    <p:sldId id="263" r:id="rId4"/>
    <p:sldId id="257" r:id="rId5"/>
    <p:sldId id="258" r:id="rId6"/>
    <p:sldId id="262" r:id="rId7"/>
  </p:sldIdLst>
  <p:sldSz cx="9144000" cy="5143500" type="screen16x9"/>
  <p:notesSz cx="6858000" cy="9144000"/>
  <p:embeddedFontLst>
    <p:embeddedFont>
      <p:font typeface="Arial Narrow" panose="020B0606020202030204"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55" autoAdjust="0"/>
  </p:normalViewPr>
  <p:slideViewPr>
    <p:cSldViewPr snapToGrid="0">
      <p:cViewPr>
        <p:scale>
          <a:sx n="75" d="100"/>
          <a:sy n="75" d="100"/>
        </p:scale>
        <p:origin x="1236"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39937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e6823500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e682350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4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682350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682350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auto">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3332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682350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682350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696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e92d01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e92d01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01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89" b="99"/>
          <a:stretch/>
        </p:blipFill>
        <p:spPr>
          <a:xfrm>
            <a:off x="0" y="0"/>
            <a:ext cx="9143990" cy="5143499"/>
          </a:xfrm>
          <a:prstGeom prst="rect">
            <a:avLst/>
          </a:prstGeom>
          <a:noFill/>
          <a:ln>
            <a:noFill/>
          </a:ln>
        </p:spPr>
      </p:pic>
      <p:pic>
        <p:nvPicPr>
          <p:cNvPr id="55" name="Google Shape;55;p13"/>
          <p:cNvPicPr preferRelativeResize="0"/>
          <p:nvPr/>
        </p:nvPicPr>
        <p:blipFill>
          <a:blip r:embed="rId4">
            <a:alphaModFix/>
          </a:blip>
          <a:stretch>
            <a:fillRect/>
          </a:stretch>
        </p:blipFill>
        <p:spPr>
          <a:xfrm>
            <a:off x="278100" y="209425"/>
            <a:ext cx="1152502" cy="384350"/>
          </a:xfrm>
          <a:prstGeom prst="rect">
            <a:avLst/>
          </a:prstGeom>
          <a:noFill/>
          <a:ln>
            <a:noFill/>
          </a:ln>
        </p:spPr>
      </p:pic>
      <p:pic>
        <p:nvPicPr>
          <p:cNvPr id="56" name="Google Shape;56;p13"/>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57" name="Google Shape;57;p13"/>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58" name="Google Shape;58;p13"/>
          <p:cNvSpPr txBox="1"/>
          <p:nvPr/>
        </p:nvSpPr>
        <p:spPr>
          <a:xfrm>
            <a:off x="476249" y="1714500"/>
            <a:ext cx="4382965" cy="2215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b="1" dirty="0">
                <a:latin typeface="Roboto"/>
                <a:ea typeface="Roboto"/>
                <a:cs typeface="Roboto"/>
                <a:sym typeface="Roboto"/>
              </a:rPr>
              <a:t>Project Proposal</a:t>
            </a:r>
            <a:endParaRPr sz="3800" b="1" dirty="0">
              <a:latin typeface="Roboto"/>
              <a:ea typeface="Roboto"/>
              <a:cs typeface="Roboto"/>
              <a:sym typeface="Roboto"/>
            </a:endParaRPr>
          </a:p>
          <a:p>
            <a:pPr marL="0" lvl="0" indent="0" algn="l" rtl="0">
              <a:spcBef>
                <a:spcPts val="0"/>
              </a:spcBef>
              <a:spcAft>
                <a:spcPts val="0"/>
              </a:spcAft>
              <a:buNone/>
            </a:pPr>
            <a:endParaRPr sz="2000" b="1" dirty="0">
              <a:latin typeface="Roboto"/>
              <a:ea typeface="Roboto"/>
              <a:cs typeface="Roboto"/>
              <a:sym typeface="Roboto"/>
            </a:endParaRPr>
          </a:p>
          <a:p>
            <a:pPr marL="0" lvl="0" indent="0" algn="l" rtl="0">
              <a:spcBef>
                <a:spcPts val="0"/>
              </a:spcBef>
              <a:spcAft>
                <a:spcPts val="0"/>
              </a:spcAft>
              <a:buNone/>
            </a:pPr>
            <a:r>
              <a:rPr lang="en" sz="2000" b="1" dirty="0">
                <a:latin typeface="Roboto"/>
                <a:ea typeface="Roboto"/>
                <a:cs typeface="Roboto"/>
                <a:sym typeface="Roboto"/>
              </a:rPr>
              <a:t>Title: Sports Magazine</a:t>
            </a:r>
            <a:endParaRPr sz="2000" b="1" dirty="0">
              <a:latin typeface="Roboto"/>
              <a:ea typeface="Roboto"/>
              <a:cs typeface="Roboto"/>
              <a:sym typeface="Roboto"/>
            </a:endParaRPr>
          </a:p>
          <a:p>
            <a:pPr marL="0" lvl="0" indent="0" algn="l" rtl="0">
              <a:spcBef>
                <a:spcPts val="0"/>
              </a:spcBef>
              <a:spcAft>
                <a:spcPts val="0"/>
              </a:spcAft>
              <a:buNone/>
            </a:pPr>
            <a:endParaRPr sz="2000" b="1" dirty="0">
              <a:latin typeface="Roboto"/>
              <a:ea typeface="Roboto"/>
              <a:cs typeface="Roboto"/>
              <a:sym typeface="Roboto"/>
            </a:endParaRPr>
          </a:p>
          <a:p>
            <a:pPr marL="0" lvl="0" indent="0" algn="l" rtl="0">
              <a:spcBef>
                <a:spcPts val="0"/>
              </a:spcBef>
              <a:spcAft>
                <a:spcPts val="0"/>
              </a:spcAft>
              <a:buNone/>
            </a:pPr>
            <a:endParaRPr sz="2000" b="1" dirty="0">
              <a:latin typeface="Roboto"/>
              <a:ea typeface="Roboto"/>
              <a:cs typeface="Roboto"/>
              <a:sym typeface="Roboto"/>
            </a:endParaRPr>
          </a:p>
          <a:p>
            <a:pPr marL="0" lvl="0" indent="0" algn="l" rtl="0">
              <a:spcBef>
                <a:spcPts val="0"/>
              </a:spcBef>
              <a:spcAft>
                <a:spcPts val="0"/>
              </a:spcAft>
              <a:buNone/>
            </a:pPr>
            <a:endParaRPr dirty="0"/>
          </a:p>
        </p:txBody>
      </p:sp>
      <p:sp>
        <p:nvSpPr>
          <p:cNvPr id="59" name="Google Shape;59;p13"/>
          <p:cNvSpPr txBox="1"/>
          <p:nvPr/>
        </p:nvSpPr>
        <p:spPr>
          <a:xfrm>
            <a:off x="5962650" y="209425"/>
            <a:ext cx="3000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lt1"/>
                </a:solidFill>
              </a:rPr>
              <a:t>Project no.</a:t>
            </a:r>
            <a:endParaRPr>
              <a:solidFill>
                <a:schemeClr val="lt1"/>
              </a:solidFill>
            </a:endParaRPr>
          </a:p>
        </p:txBody>
      </p:sp>
      <p:sp>
        <p:nvSpPr>
          <p:cNvPr id="2" name="TextBox 1">
            <a:extLst>
              <a:ext uri="{FF2B5EF4-FFF2-40B4-BE49-F238E27FC236}">
                <a16:creationId xmlns:a16="http://schemas.microsoft.com/office/drawing/2014/main" id="{B3578645-C87B-7791-5EE7-1CF8ADCF2FA4}"/>
              </a:ext>
            </a:extLst>
          </p:cNvPr>
          <p:cNvSpPr txBox="1"/>
          <p:nvPr/>
        </p:nvSpPr>
        <p:spPr>
          <a:xfrm>
            <a:off x="327747" y="3460943"/>
            <a:ext cx="2781305" cy="338554"/>
          </a:xfrm>
          <a:prstGeom prst="rect">
            <a:avLst/>
          </a:prstGeom>
          <a:noFill/>
        </p:spPr>
        <p:txBody>
          <a:bodyPr wrap="square" rtlCol="0">
            <a:spAutoFit/>
          </a:bodyPr>
          <a:lstStyle/>
          <a:p>
            <a:pPr algn="ctr"/>
            <a:r>
              <a:rPr lang="en-US" sz="1600" b="1" dirty="0"/>
              <a:t>PATRICK DE LUMEN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a:stretch/>
        </p:blipFill>
        <p:spPr>
          <a:xfrm>
            <a:off x="0" y="-9965"/>
            <a:ext cx="9143990" cy="5143500"/>
          </a:xfrm>
          <a:prstGeom prst="rect">
            <a:avLst/>
          </a:prstGeom>
          <a:noFill/>
          <a:ln>
            <a:noFill/>
          </a:ln>
        </p:spPr>
      </p:pic>
      <p:pic>
        <p:nvPicPr>
          <p:cNvPr id="65" name="Google Shape;65;p14"/>
          <p:cNvPicPr preferRelativeResize="0"/>
          <p:nvPr/>
        </p:nvPicPr>
        <p:blipFill>
          <a:blip r:embed="rId4">
            <a:alphaModFix/>
          </a:blip>
          <a:stretch>
            <a:fillRect/>
          </a:stretch>
        </p:blipFill>
        <p:spPr>
          <a:xfrm>
            <a:off x="278100" y="145325"/>
            <a:ext cx="1152502" cy="384350"/>
          </a:xfrm>
          <a:prstGeom prst="rect">
            <a:avLst/>
          </a:prstGeom>
          <a:noFill/>
          <a:ln>
            <a:noFill/>
          </a:ln>
        </p:spPr>
      </p:pic>
      <p:pic>
        <p:nvPicPr>
          <p:cNvPr id="66" name="Google Shape;66;p14"/>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67" name="Google Shape;67;p14"/>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68" name="Google Shape;68;p14"/>
          <p:cNvSpPr txBox="1"/>
          <p:nvPr/>
        </p:nvSpPr>
        <p:spPr>
          <a:xfrm>
            <a:off x="528450" y="1218425"/>
            <a:ext cx="408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Project Description </a:t>
            </a:r>
            <a:endParaRPr sz="2400" b="1" dirty="0">
              <a:latin typeface="Montserrat"/>
              <a:ea typeface="Montserrat"/>
              <a:cs typeface="Montserrat"/>
              <a:sym typeface="Montserrat"/>
            </a:endParaRPr>
          </a:p>
        </p:txBody>
      </p:sp>
      <p:sp>
        <p:nvSpPr>
          <p:cNvPr id="69" name="Google Shape;69;p14"/>
          <p:cNvSpPr txBox="1"/>
          <p:nvPr/>
        </p:nvSpPr>
        <p:spPr>
          <a:xfrm>
            <a:off x="514350" y="1515375"/>
            <a:ext cx="7601100" cy="10464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Briefly introduce the project</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Who is the target end user? </a:t>
            </a:r>
          </a:p>
          <a:p>
            <a:pPr marL="457200" lvl="0" indent="-317500" algn="l" rtl="0">
              <a:spcBef>
                <a:spcPts val="0"/>
              </a:spcBef>
              <a:spcAft>
                <a:spcPts val="0"/>
              </a:spcAft>
              <a:buSzPts val="1400"/>
              <a:buFont typeface="Roboto"/>
              <a:buChar char="●"/>
            </a:pPr>
            <a:r>
              <a:rPr lang="en-PH" dirty="0">
                <a:latin typeface="Roboto"/>
                <a:ea typeface="Roboto"/>
                <a:cs typeface="Roboto"/>
                <a:sym typeface="Roboto"/>
              </a:rPr>
              <a:t>What are the objectives?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b="1" dirty="0">
              <a:latin typeface="Roboto"/>
              <a:ea typeface="Roboto"/>
              <a:cs typeface="Roboto"/>
              <a:sym typeface="Roboto"/>
            </a:endParaRPr>
          </a:p>
        </p:txBody>
      </p:sp>
      <p:sp>
        <p:nvSpPr>
          <p:cNvPr id="70" name="Google Shape;70;p14"/>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4"/>
          <p:cNvPicPr preferRelativeResize="0"/>
          <p:nvPr/>
        </p:nvPicPr>
        <p:blipFill>
          <a:blip r:embed="rId6">
            <a:alphaModFix/>
          </a:blip>
          <a:stretch>
            <a:fillRect/>
          </a:stretch>
        </p:blipFill>
        <p:spPr>
          <a:xfrm>
            <a:off x="8445425" y="243425"/>
            <a:ext cx="188175" cy="188175"/>
          </a:xfrm>
          <a:prstGeom prst="rect">
            <a:avLst/>
          </a:prstGeom>
          <a:noFill/>
          <a:ln>
            <a:noFill/>
          </a:ln>
        </p:spPr>
      </p:pic>
    </p:spTree>
    <p:extLst>
      <p:ext uri="{BB962C8B-B14F-4D97-AF65-F5344CB8AC3E}">
        <p14:creationId xmlns:p14="http://schemas.microsoft.com/office/powerpoint/2010/main" val="183524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64;p14">
            <a:extLst>
              <a:ext uri="{FF2B5EF4-FFF2-40B4-BE49-F238E27FC236}">
                <a16:creationId xmlns:a16="http://schemas.microsoft.com/office/drawing/2014/main" id="{F8EF7B78-0DAE-ECFA-F02D-87DDD2B56576}"/>
              </a:ext>
            </a:extLst>
          </p:cNvPr>
          <p:cNvPicPr preferRelativeResize="0"/>
          <p:nvPr/>
        </p:nvPicPr>
        <p:blipFill rotWithShape="1">
          <a:blip r:embed="rId2">
            <a:alphaModFix/>
          </a:blip>
          <a:srcRect/>
          <a:stretch/>
        </p:blipFill>
        <p:spPr>
          <a:xfrm>
            <a:off x="10" y="0"/>
            <a:ext cx="9143990" cy="5362135"/>
          </a:xfrm>
          <a:prstGeom prst="rect">
            <a:avLst/>
          </a:prstGeom>
          <a:noFill/>
          <a:ln>
            <a:noFill/>
          </a:ln>
        </p:spPr>
      </p:pic>
      <p:sp>
        <p:nvSpPr>
          <p:cNvPr id="5" name="TextBox 4">
            <a:extLst>
              <a:ext uri="{FF2B5EF4-FFF2-40B4-BE49-F238E27FC236}">
                <a16:creationId xmlns:a16="http://schemas.microsoft.com/office/drawing/2014/main" id="{5C58794B-EA4E-BD08-DA7F-D806C6937050}"/>
              </a:ext>
            </a:extLst>
          </p:cNvPr>
          <p:cNvSpPr txBox="1"/>
          <p:nvPr/>
        </p:nvSpPr>
        <p:spPr>
          <a:xfrm>
            <a:off x="801011" y="265021"/>
            <a:ext cx="7868920" cy="4939814"/>
          </a:xfrm>
          <a:prstGeom prst="rect">
            <a:avLst/>
          </a:prstGeom>
          <a:noFill/>
        </p:spPr>
        <p:txBody>
          <a:bodyPr wrap="square" rtlCol="0">
            <a:spAutoFit/>
          </a:bodyPr>
          <a:lstStyle/>
          <a:p>
            <a:r>
              <a:rPr lang="en-US" sz="1500" b="0" i="0" dirty="0">
                <a:solidFill>
                  <a:srgbClr val="000000"/>
                </a:solidFill>
                <a:effectLst/>
                <a:latin typeface="Arial Narrow" panose="020B0606020202030204" pitchFamily="34" charset="0"/>
              </a:rPr>
              <a:t>This project proposal is for a sports magazine web page. The target end user for this project is the sports enthusiast. The objectives of the project are to create a website that provides sports fans with up-to-date information on their favorite teams, players, and leagues. The website will also provide a platform for sports fans to communicate with each other and share their opinions and experiences. The website will be designed to be user-friendly, with an easy to navigate interface. It will be accessible on any device, including desktop, laptop, tablet, and mobile. The website will feature a homepage that will provide an overview of the latest sports news, including highlights and scores. The website will also have a search function to allow users to quickly find information on specific teams, players, and leagues. The website will also feature a blog section, where users can read and comment on articles written by sports experts. This section will also include a comment section, where users can interact with each other and share their opinions. The website will also include a forum, where users can discuss sports-related topics and share their experiences. The website will also feature a subscription feature, where users can sign up to receive notifications about new articles and updates. This will help keep users informed about the latest sports news. The website will also provide a platform for users to purchase tickets to sporting events, as well as merchandise. The website will also feature a section for user generated content. This section will allow users to upload photos, videos, and stories about their favorite teams and players. This content will be moderated by the website’s staff to ensure that it is appropriate and relevant. Overall, this project will create a comprehensive sports magazine web page that provides users with up-to-date information, a platform to communicate with each other, and a place to purchase tickets and merchandise. It will be designed to be user-friendly and accessible on any device. The website will also feature sections for user generated content and subscription notifications, to ensure that users are always informed about the latest sports news.</a:t>
            </a:r>
            <a:endParaRPr lang="en-US" sz="1500" dirty="0">
              <a:latin typeface="Arial Narrow" panose="020B0606020202030204" pitchFamily="34" charset="0"/>
            </a:endParaRPr>
          </a:p>
        </p:txBody>
      </p:sp>
    </p:spTree>
    <p:extLst>
      <p:ext uri="{BB962C8B-B14F-4D97-AF65-F5344CB8AC3E}">
        <p14:creationId xmlns:p14="http://schemas.microsoft.com/office/powerpoint/2010/main" val="54842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a:stretch/>
        </p:blipFill>
        <p:spPr>
          <a:xfrm>
            <a:off x="0" y="-29308"/>
            <a:ext cx="9143990" cy="5143500"/>
          </a:xfrm>
          <a:prstGeom prst="rect">
            <a:avLst/>
          </a:prstGeom>
          <a:noFill/>
          <a:ln>
            <a:noFill/>
          </a:ln>
        </p:spPr>
      </p:pic>
      <p:pic>
        <p:nvPicPr>
          <p:cNvPr id="65" name="Google Shape;65;p14"/>
          <p:cNvPicPr preferRelativeResize="0"/>
          <p:nvPr/>
        </p:nvPicPr>
        <p:blipFill>
          <a:blip r:embed="rId4">
            <a:alphaModFix/>
          </a:blip>
          <a:stretch>
            <a:fillRect/>
          </a:stretch>
        </p:blipFill>
        <p:spPr>
          <a:xfrm>
            <a:off x="278100" y="145325"/>
            <a:ext cx="1152502" cy="384350"/>
          </a:xfrm>
          <a:prstGeom prst="rect">
            <a:avLst/>
          </a:prstGeom>
          <a:noFill/>
          <a:ln>
            <a:noFill/>
          </a:ln>
        </p:spPr>
      </p:pic>
      <p:pic>
        <p:nvPicPr>
          <p:cNvPr id="66" name="Google Shape;66;p14"/>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67" name="Google Shape;67;p14"/>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68" name="Google Shape;68;p14"/>
          <p:cNvSpPr txBox="1"/>
          <p:nvPr/>
        </p:nvSpPr>
        <p:spPr>
          <a:xfrm>
            <a:off x="528450" y="1218425"/>
            <a:ext cx="408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Define Deliverables and Goals</a:t>
            </a:r>
            <a:endParaRPr sz="2400" b="1" dirty="0">
              <a:latin typeface="Montserrat"/>
              <a:ea typeface="Montserrat"/>
              <a:cs typeface="Montserrat"/>
              <a:sym typeface="Montserrat"/>
            </a:endParaRPr>
          </a:p>
        </p:txBody>
      </p:sp>
      <p:sp>
        <p:nvSpPr>
          <p:cNvPr id="69" name="Google Shape;69;p14"/>
          <p:cNvSpPr txBox="1"/>
          <p:nvPr/>
        </p:nvSpPr>
        <p:spPr>
          <a:xfrm>
            <a:off x="528450" y="1784170"/>
            <a:ext cx="7601100" cy="10464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PH" dirty="0">
                <a:latin typeface="Roboto"/>
                <a:ea typeface="Roboto"/>
                <a:cs typeface="Roboto"/>
                <a:sym typeface="Roboto"/>
              </a:rPr>
              <a:t>Present  the project timeline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Set goals that align with the deliverables you’re producing</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b="1" dirty="0">
              <a:latin typeface="Roboto"/>
              <a:ea typeface="Roboto"/>
              <a:cs typeface="Roboto"/>
              <a:sym typeface="Roboto"/>
            </a:endParaRPr>
          </a:p>
        </p:txBody>
      </p:sp>
      <p:sp>
        <p:nvSpPr>
          <p:cNvPr id="70" name="Google Shape;70;p14"/>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4"/>
          <p:cNvPicPr preferRelativeResize="0"/>
          <p:nvPr/>
        </p:nvPicPr>
        <p:blipFill>
          <a:blip r:embed="rId6">
            <a:alphaModFix/>
          </a:blip>
          <a:stretch>
            <a:fillRect/>
          </a:stretch>
        </p:blipFill>
        <p:spPr>
          <a:xfrm>
            <a:off x="8445425" y="243425"/>
            <a:ext cx="188175" cy="18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a:stretch/>
        </p:blipFill>
        <p:spPr>
          <a:xfrm>
            <a:off x="42755" y="0"/>
            <a:ext cx="9143990" cy="5143500"/>
          </a:xfrm>
          <a:prstGeom prst="rect">
            <a:avLst/>
          </a:prstGeom>
          <a:noFill/>
          <a:ln>
            <a:noFill/>
          </a:ln>
        </p:spPr>
      </p:pic>
      <p:pic>
        <p:nvPicPr>
          <p:cNvPr id="78" name="Google Shape;78;p15"/>
          <p:cNvPicPr preferRelativeResize="0"/>
          <p:nvPr/>
        </p:nvPicPr>
        <p:blipFill>
          <a:blip r:embed="rId4">
            <a:alphaModFix/>
          </a:blip>
          <a:stretch>
            <a:fillRect/>
          </a:stretch>
        </p:blipFill>
        <p:spPr>
          <a:xfrm>
            <a:off x="197448" y="239425"/>
            <a:ext cx="1152502" cy="384350"/>
          </a:xfrm>
          <a:prstGeom prst="rect">
            <a:avLst/>
          </a:prstGeom>
          <a:noFill/>
          <a:ln>
            <a:noFill/>
          </a:ln>
        </p:spPr>
      </p:pic>
      <p:pic>
        <p:nvPicPr>
          <p:cNvPr id="79" name="Google Shape;79;p15"/>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80" name="Google Shape;80;p15"/>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81" name="Google Shape;81;p15"/>
          <p:cNvSpPr txBox="1"/>
          <p:nvPr/>
        </p:nvSpPr>
        <p:spPr>
          <a:xfrm>
            <a:off x="528450" y="1218425"/>
            <a:ext cx="4086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Hierarchical Sitemap of your Website</a:t>
            </a:r>
            <a:endParaRPr sz="2400" b="1" dirty="0">
              <a:latin typeface="Montserrat"/>
              <a:ea typeface="Montserrat"/>
              <a:cs typeface="Montserrat"/>
              <a:sym typeface="Montserrat"/>
            </a:endParaRPr>
          </a:p>
        </p:txBody>
      </p:sp>
      <p:sp>
        <p:nvSpPr>
          <p:cNvPr id="83" name="Google Shape;83;p15"/>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5"/>
          <p:cNvPicPr preferRelativeResize="0"/>
          <p:nvPr/>
        </p:nvPicPr>
        <p:blipFill>
          <a:blip r:embed="rId6">
            <a:alphaModFix/>
          </a:blip>
          <a:stretch>
            <a:fillRect/>
          </a:stretch>
        </p:blipFill>
        <p:spPr>
          <a:xfrm>
            <a:off x="8445425" y="243425"/>
            <a:ext cx="188175" cy="188175"/>
          </a:xfrm>
          <a:prstGeom prst="rect">
            <a:avLst/>
          </a:prstGeom>
          <a:noFill/>
          <a:ln>
            <a:noFill/>
          </a:ln>
        </p:spPr>
      </p:pic>
      <p:sp>
        <p:nvSpPr>
          <p:cNvPr id="12" name="Google Shape;69;p14"/>
          <p:cNvSpPr txBox="1"/>
          <p:nvPr/>
        </p:nvSpPr>
        <p:spPr>
          <a:xfrm>
            <a:off x="514350" y="1515375"/>
            <a:ext cx="7601100" cy="126185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PH" dirty="0">
                <a:latin typeface="Roboto"/>
                <a:ea typeface="Roboto"/>
                <a:cs typeface="Roboto"/>
                <a:sym typeface="Roboto"/>
              </a:rPr>
              <a:t>Information architecture of a website </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Visual representation of the site’s organization and how different sections are linked together.</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b="1"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7;p15">
            <a:extLst>
              <a:ext uri="{FF2B5EF4-FFF2-40B4-BE49-F238E27FC236}">
                <a16:creationId xmlns:a16="http://schemas.microsoft.com/office/drawing/2014/main" id="{5EB3162D-42BD-9E3F-7356-F04C77C7F8F0}"/>
              </a:ext>
            </a:extLst>
          </p:cNvPr>
          <p:cNvPicPr preferRelativeResize="0"/>
          <p:nvPr/>
        </p:nvPicPr>
        <p:blipFill rotWithShape="1">
          <a:blip r:embed="rId2">
            <a:alphaModFix/>
          </a:blip>
          <a:srcRect/>
          <a:stretch/>
        </p:blipFill>
        <p:spPr>
          <a:xfrm>
            <a:off x="0" y="-28791"/>
            <a:ext cx="9143990" cy="5143500"/>
          </a:xfrm>
          <a:prstGeom prst="rect">
            <a:avLst/>
          </a:prstGeom>
          <a:noFill/>
          <a:ln>
            <a:noFill/>
          </a:ln>
        </p:spPr>
      </p:pic>
      <p:pic>
        <p:nvPicPr>
          <p:cNvPr id="3" name="Google Shape;78;p15">
            <a:extLst>
              <a:ext uri="{FF2B5EF4-FFF2-40B4-BE49-F238E27FC236}">
                <a16:creationId xmlns:a16="http://schemas.microsoft.com/office/drawing/2014/main" id="{F73A3BC5-7082-57DA-5142-B91EE71BAB2B}"/>
              </a:ext>
            </a:extLst>
          </p:cNvPr>
          <p:cNvPicPr preferRelativeResize="0"/>
          <p:nvPr/>
        </p:nvPicPr>
        <p:blipFill>
          <a:blip r:embed="rId3">
            <a:alphaModFix/>
          </a:blip>
          <a:stretch>
            <a:fillRect/>
          </a:stretch>
        </p:blipFill>
        <p:spPr>
          <a:xfrm>
            <a:off x="197448" y="239425"/>
            <a:ext cx="1152502" cy="384350"/>
          </a:xfrm>
          <a:prstGeom prst="rect">
            <a:avLst/>
          </a:prstGeom>
          <a:noFill/>
          <a:ln>
            <a:noFill/>
          </a:ln>
        </p:spPr>
      </p:pic>
      <p:sp>
        <p:nvSpPr>
          <p:cNvPr id="4" name="Rectangle 3">
            <a:extLst>
              <a:ext uri="{FF2B5EF4-FFF2-40B4-BE49-F238E27FC236}">
                <a16:creationId xmlns:a16="http://schemas.microsoft.com/office/drawing/2014/main" id="{DE1A39FC-7772-F6DA-B632-247DCCF9CF3B}"/>
              </a:ext>
            </a:extLst>
          </p:cNvPr>
          <p:cNvSpPr/>
          <p:nvPr/>
        </p:nvSpPr>
        <p:spPr>
          <a:xfrm>
            <a:off x="3513172" y="623775"/>
            <a:ext cx="1733798" cy="38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HOME</a:t>
            </a:r>
          </a:p>
        </p:txBody>
      </p:sp>
      <p:cxnSp>
        <p:nvCxnSpPr>
          <p:cNvPr id="20" name="Straight Connector 19">
            <a:extLst>
              <a:ext uri="{FF2B5EF4-FFF2-40B4-BE49-F238E27FC236}">
                <a16:creationId xmlns:a16="http://schemas.microsoft.com/office/drawing/2014/main" id="{4C7FF74B-7898-CBB0-B099-092705A306F1}"/>
              </a:ext>
            </a:extLst>
          </p:cNvPr>
          <p:cNvCxnSpPr>
            <a:cxnSpLocks/>
          </p:cNvCxnSpPr>
          <p:nvPr/>
        </p:nvCxnSpPr>
        <p:spPr>
          <a:xfrm>
            <a:off x="1523757" y="1294410"/>
            <a:ext cx="6201438" cy="0"/>
          </a:xfrm>
          <a:prstGeom prst="line">
            <a:avLst/>
          </a:prstGeom>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A646AC66-F980-2B0E-2A97-920DDB5373C5}"/>
              </a:ext>
            </a:extLst>
          </p:cNvPr>
          <p:cNvSpPr/>
          <p:nvPr/>
        </p:nvSpPr>
        <p:spPr>
          <a:xfrm>
            <a:off x="2936921" y="1674413"/>
            <a:ext cx="1152502" cy="38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Events</a:t>
            </a:r>
          </a:p>
        </p:txBody>
      </p:sp>
      <p:sp>
        <p:nvSpPr>
          <p:cNvPr id="24" name="Rectangle 23">
            <a:extLst>
              <a:ext uri="{FF2B5EF4-FFF2-40B4-BE49-F238E27FC236}">
                <a16:creationId xmlns:a16="http://schemas.microsoft.com/office/drawing/2014/main" id="{6F751086-388F-A6D2-3A8E-1462D8551371}"/>
              </a:ext>
            </a:extLst>
          </p:cNvPr>
          <p:cNvSpPr/>
          <p:nvPr/>
        </p:nvSpPr>
        <p:spPr>
          <a:xfrm>
            <a:off x="949365" y="1674413"/>
            <a:ext cx="1152502" cy="38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Visit</a:t>
            </a:r>
          </a:p>
        </p:txBody>
      </p:sp>
      <p:sp>
        <p:nvSpPr>
          <p:cNvPr id="25" name="Rectangle 24">
            <a:extLst>
              <a:ext uri="{FF2B5EF4-FFF2-40B4-BE49-F238E27FC236}">
                <a16:creationId xmlns:a16="http://schemas.microsoft.com/office/drawing/2014/main" id="{D9AC8596-C674-5F88-869B-C6924B3442F2}"/>
              </a:ext>
            </a:extLst>
          </p:cNvPr>
          <p:cNvSpPr/>
          <p:nvPr/>
        </p:nvSpPr>
        <p:spPr>
          <a:xfrm>
            <a:off x="4924477" y="1674413"/>
            <a:ext cx="1389413" cy="384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About Us</a:t>
            </a:r>
          </a:p>
        </p:txBody>
      </p:sp>
      <p:sp>
        <p:nvSpPr>
          <p:cNvPr id="26" name="Rectangle 25">
            <a:extLst>
              <a:ext uri="{FF2B5EF4-FFF2-40B4-BE49-F238E27FC236}">
                <a16:creationId xmlns:a16="http://schemas.microsoft.com/office/drawing/2014/main" id="{20038670-9517-EC2C-3B32-86164394B86B}"/>
              </a:ext>
            </a:extLst>
          </p:cNvPr>
          <p:cNvSpPr/>
          <p:nvPr/>
        </p:nvSpPr>
        <p:spPr>
          <a:xfrm>
            <a:off x="7148944" y="1674413"/>
            <a:ext cx="1152502" cy="384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p>
        </p:txBody>
      </p:sp>
      <p:sp>
        <p:nvSpPr>
          <p:cNvPr id="27" name="Flowchart: Process 26">
            <a:extLst>
              <a:ext uri="{FF2B5EF4-FFF2-40B4-BE49-F238E27FC236}">
                <a16:creationId xmlns:a16="http://schemas.microsoft.com/office/drawing/2014/main" id="{838B7731-3757-6402-2337-33440B9F6464}"/>
              </a:ext>
            </a:extLst>
          </p:cNvPr>
          <p:cNvSpPr/>
          <p:nvPr/>
        </p:nvSpPr>
        <p:spPr>
          <a:xfrm>
            <a:off x="4924477" y="2363190"/>
            <a:ext cx="1389413"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Contact Us</a:t>
            </a:r>
          </a:p>
        </p:txBody>
      </p:sp>
      <p:sp>
        <p:nvSpPr>
          <p:cNvPr id="28" name="Flowchart: Process 27">
            <a:extLst>
              <a:ext uri="{FF2B5EF4-FFF2-40B4-BE49-F238E27FC236}">
                <a16:creationId xmlns:a16="http://schemas.microsoft.com/office/drawing/2014/main" id="{42F4EE33-EA86-46D3-ACD7-92129A359AA0}"/>
              </a:ext>
            </a:extLst>
          </p:cNvPr>
          <p:cNvSpPr/>
          <p:nvPr/>
        </p:nvSpPr>
        <p:spPr>
          <a:xfrm>
            <a:off x="2936921" y="2363189"/>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Basketball</a:t>
            </a:r>
          </a:p>
        </p:txBody>
      </p:sp>
      <p:sp>
        <p:nvSpPr>
          <p:cNvPr id="29" name="Flowchart: Process 28">
            <a:extLst>
              <a:ext uri="{FF2B5EF4-FFF2-40B4-BE49-F238E27FC236}">
                <a16:creationId xmlns:a16="http://schemas.microsoft.com/office/drawing/2014/main" id="{BF3A8437-BE47-27F2-AB14-0E4703596A33}"/>
              </a:ext>
            </a:extLst>
          </p:cNvPr>
          <p:cNvSpPr/>
          <p:nvPr/>
        </p:nvSpPr>
        <p:spPr>
          <a:xfrm>
            <a:off x="4924477" y="3023333"/>
            <a:ext cx="1389413"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Creator</a:t>
            </a:r>
          </a:p>
        </p:txBody>
      </p:sp>
      <p:sp>
        <p:nvSpPr>
          <p:cNvPr id="30" name="Flowchart: Process 29">
            <a:extLst>
              <a:ext uri="{FF2B5EF4-FFF2-40B4-BE49-F238E27FC236}">
                <a16:creationId xmlns:a16="http://schemas.microsoft.com/office/drawing/2014/main" id="{40388F63-3ABB-645E-F1E2-AF219462A09C}"/>
              </a:ext>
            </a:extLst>
          </p:cNvPr>
          <p:cNvSpPr/>
          <p:nvPr/>
        </p:nvSpPr>
        <p:spPr>
          <a:xfrm>
            <a:off x="4924476" y="3683476"/>
            <a:ext cx="1389413"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Map</a:t>
            </a:r>
          </a:p>
        </p:txBody>
      </p:sp>
      <p:sp>
        <p:nvSpPr>
          <p:cNvPr id="31" name="Flowchart: Process 30">
            <a:extLst>
              <a:ext uri="{FF2B5EF4-FFF2-40B4-BE49-F238E27FC236}">
                <a16:creationId xmlns:a16="http://schemas.microsoft.com/office/drawing/2014/main" id="{32BE82D9-6C93-D89A-F879-1B31FBABD92A}"/>
              </a:ext>
            </a:extLst>
          </p:cNvPr>
          <p:cNvSpPr/>
          <p:nvPr/>
        </p:nvSpPr>
        <p:spPr>
          <a:xfrm>
            <a:off x="2936921" y="3025588"/>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Football</a:t>
            </a:r>
          </a:p>
        </p:txBody>
      </p:sp>
      <p:sp>
        <p:nvSpPr>
          <p:cNvPr id="32" name="Flowchart: Process 31">
            <a:extLst>
              <a:ext uri="{FF2B5EF4-FFF2-40B4-BE49-F238E27FC236}">
                <a16:creationId xmlns:a16="http://schemas.microsoft.com/office/drawing/2014/main" id="{AF9FAA27-8911-DBD8-0752-8B8843305DA2}"/>
              </a:ext>
            </a:extLst>
          </p:cNvPr>
          <p:cNvSpPr/>
          <p:nvPr/>
        </p:nvSpPr>
        <p:spPr>
          <a:xfrm>
            <a:off x="949365" y="2379575"/>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Photo Gallery</a:t>
            </a:r>
          </a:p>
        </p:txBody>
      </p:sp>
      <p:sp>
        <p:nvSpPr>
          <p:cNvPr id="33" name="Flowchart: Process 32">
            <a:extLst>
              <a:ext uri="{FF2B5EF4-FFF2-40B4-BE49-F238E27FC236}">
                <a16:creationId xmlns:a16="http://schemas.microsoft.com/office/drawing/2014/main" id="{3E282997-F14D-61C8-2927-515E6CD40E9A}"/>
              </a:ext>
            </a:extLst>
          </p:cNvPr>
          <p:cNvSpPr/>
          <p:nvPr/>
        </p:nvSpPr>
        <p:spPr>
          <a:xfrm>
            <a:off x="947506" y="3025588"/>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News letter</a:t>
            </a:r>
          </a:p>
        </p:txBody>
      </p:sp>
      <p:sp>
        <p:nvSpPr>
          <p:cNvPr id="34" name="Flowchart: Process 33">
            <a:extLst>
              <a:ext uri="{FF2B5EF4-FFF2-40B4-BE49-F238E27FC236}">
                <a16:creationId xmlns:a16="http://schemas.microsoft.com/office/drawing/2014/main" id="{AF258E77-7296-FF4A-0FD7-ED6AF3A513FE}"/>
              </a:ext>
            </a:extLst>
          </p:cNvPr>
          <p:cNvSpPr/>
          <p:nvPr/>
        </p:nvSpPr>
        <p:spPr>
          <a:xfrm>
            <a:off x="947506" y="3671601"/>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Upcoming Events</a:t>
            </a:r>
          </a:p>
        </p:txBody>
      </p:sp>
      <p:sp>
        <p:nvSpPr>
          <p:cNvPr id="35" name="Flowchart: Process 34">
            <a:extLst>
              <a:ext uri="{FF2B5EF4-FFF2-40B4-BE49-F238E27FC236}">
                <a16:creationId xmlns:a16="http://schemas.microsoft.com/office/drawing/2014/main" id="{FEB6FBDF-A3C4-4B5A-FA62-6E83357D8170}"/>
              </a:ext>
            </a:extLst>
          </p:cNvPr>
          <p:cNvSpPr/>
          <p:nvPr/>
        </p:nvSpPr>
        <p:spPr>
          <a:xfrm>
            <a:off x="2936921" y="3656915"/>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Super Bowl</a:t>
            </a:r>
          </a:p>
        </p:txBody>
      </p:sp>
      <p:sp>
        <p:nvSpPr>
          <p:cNvPr id="36" name="Flowchart: Process 35">
            <a:extLst>
              <a:ext uri="{FF2B5EF4-FFF2-40B4-BE49-F238E27FC236}">
                <a16:creationId xmlns:a16="http://schemas.microsoft.com/office/drawing/2014/main" id="{E327FDCD-ACD7-ED5E-9D86-C069A045DE1B}"/>
              </a:ext>
            </a:extLst>
          </p:cNvPr>
          <p:cNvSpPr/>
          <p:nvPr/>
        </p:nvSpPr>
        <p:spPr>
          <a:xfrm>
            <a:off x="2936921" y="4288242"/>
            <a:ext cx="1152502" cy="38434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Others</a:t>
            </a:r>
          </a:p>
        </p:txBody>
      </p:sp>
      <p:cxnSp>
        <p:nvCxnSpPr>
          <p:cNvPr id="41" name="Straight Connector 40">
            <a:extLst>
              <a:ext uri="{FF2B5EF4-FFF2-40B4-BE49-F238E27FC236}">
                <a16:creationId xmlns:a16="http://schemas.microsoft.com/office/drawing/2014/main" id="{C73EA011-6428-A12C-9B54-A13F9D103E7D}"/>
              </a:ext>
            </a:extLst>
          </p:cNvPr>
          <p:cNvCxnSpPr>
            <a:cxnSpLocks/>
          </p:cNvCxnSpPr>
          <p:nvPr/>
        </p:nvCxnSpPr>
        <p:spPr>
          <a:xfrm>
            <a:off x="3512677" y="1294410"/>
            <a:ext cx="0" cy="38000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D6678D2-BD16-676E-63BB-A08113B014C7}"/>
              </a:ext>
            </a:extLst>
          </p:cNvPr>
          <p:cNvCxnSpPr>
            <a:cxnSpLocks/>
            <a:endCxn id="25" idx="0"/>
          </p:cNvCxnSpPr>
          <p:nvPr/>
        </p:nvCxnSpPr>
        <p:spPr>
          <a:xfrm>
            <a:off x="5619184" y="1294410"/>
            <a:ext cx="0" cy="38000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A66F11A-0B97-9A8F-B4DF-C7869F68FC80}"/>
              </a:ext>
            </a:extLst>
          </p:cNvPr>
          <p:cNvCxnSpPr>
            <a:cxnSpLocks/>
            <a:endCxn id="28" idx="0"/>
          </p:cNvCxnSpPr>
          <p:nvPr/>
        </p:nvCxnSpPr>
        <p:spPr>
          <a:xfrm>
            <a:off x="3512677" y="2058762"/>
            <a:ext cx="495" cy="30442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9E4969B-2C6E-518D-ABB6-4E4BACB2D236}"/>
              </a:ext>
            </a:extLst>
          </p:cNvPr>
          <p:cNvCxnSpPr>
            <a:cxnSpLocks/>
            <a:endCxn id="27" idx="0"/>
          </p:cNvCxnSpPr>
          <p:nvPr/>
        </p:nvCxnSpPr>
        <p:spPr>
          <a:xfrm>
            <a:off x="5619182" y="2058762"/>
            <a:ext cx="2" cy="30442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6F9783E-6CD6-9A4E-081D-72501A243126}"/>
              </a:ext>
            </a:extLst>
          </p:cNvPr>
          <p:cNvCxnSpPr>
            <a:endCxn id="24" idx="0"/>
          </p:cNvCxnSpPr>
          <p:nvPr/>
        </p:nvCxnSpPr>
        <p:spPr>
          <a:xfrm>
            <a:off x="1523757" y="1294410"/>
            <a:ext cx="1859" cy="38000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D71AC76A-D310-5EA6-B83A-C591FF41BA8A}"/>
              </a:ext>
            </a:extLst>
          </p:cNvPr>
          <p:cNvCxnSpPr>
            <a:cxnSpLocks/>
            <a:endCxn id="32" idx="0"/>
          </p:cNvCxnSpPr>
          <p:nvPr/>
        </p:nvCxnSpPr>
        <p:spPr>
          <a:xfrm flipH="1">
            <a:off x="1525616" y="2052737"/>
            <a:ext cx="1661" cy="32683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A909997-F959-0272-9645-53973E4BEB67}"/>
              </a:ext>
            </a:extLst>
          </p:cNvPr>
          <p:cNvCxnSpPr>
            <a:cxnSpLocks/>
          </p:cNvCxnSpPr>
          <p:nvPr/>
        </p:nvCxnSpPr>
        <p:spPr>
          <a:xfrm>
            <a:off x="7725195" y="1294410"/>
            <a:ext cx="0" cy="38000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0C465AE-8D2F-186C-D2A9-6C7469933DF3}"/>
              </a:ext>
            </a:extLst>
          </p:cNvPr>
          <p:cNvCxnSpPr>
            <a:cxnSpLocks/>
          </p:cNvCxnSpPr>
          <p:nvPr/>
        </p:nvCxnSpPr>
        <p:spPr>
          <a:xfrm>
            <a:off x="2480733" y="2571749"/>
            <a:ext cx="0" cy="1303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769A856-F0DC-CCA6-0E7D-AF53BA289657}"/>
              </a:ext>
            </a:extLst>
          </p:cNvPr>
          <p:cNvCxnSpPr>
            <a:cxnSpLocks/>
          </p:cNvCxnSpPr>
          <p:nvPr/>
        </p:nvCxnSpPr>
        <p:spPr>
          <a:xfrm flipV="1">
            <a:off x="2100008" y="2569232"/>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4118E5F-2A8B-2E4A-776E-4B0A3A0FFC98}"/>
              </a:ext>
            </a:extLst>
          </p:cNvPr>
          <p:cNvCxnSpPr>
            <a:cxnSpLocks/>
          </p:cNvCxnSpPr>
          <p:nvPr/>
        </p:nvCxnSpPr>
        <p:spPr>
          <a:xfrm flipV="1">
            <a:off x="2101636" y="3223699"/>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19870EB-8E64-C59D-CBC6-50F2A8635C1B}"/>
              </a:ext>
            </a:extLst>
          </p:cNvPr>
          <p:cNvCxnSpPr>
            <a:cxnSpLocks/>
          </p:cNvCxnSpPr>
          <p:nvPr/>
        </p:nvCxnSpPr>
        <p:spPr>
          <a:xfrm flipV="1">
            <a:off x="2100008" y="3862985"/>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24971CF-119F-2EEC-0FB8-8C3028BF9963}"/>
              </a:ext>
            </a:extLst>
          </p:cNvPr>
          <p:cNvCxnSpPr>
            <a:cxnSpLocks/>
          </p:cNvCxnSpPr>
          <p:nvPr/>
        </p:nvCxnSpPr>
        <p:spPr>
          <a:xfrm>
            <a:off x="4468289" y="2571748"/>
            <a:ext cx="0" cy="190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9E9CF38-546E-6083-F014-51DA091061BF}"/>
              </a:ext>
            </a:extLst>
          </p:cNvPr>
          <p:cNvCxnSpPr>
            <a:cxnSpLocks/>
          </p:cNvCxnSpPr>
          <p:nvPr/>
        </p:nvCxnSpPr>
        <p:spPr>
          <a:xfrm flipV="1">
            <a:off x="4089423" y="2569231"/>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243D5F8-96B0-FFD7-8922-CC9C746D707D}"/>
              </a:ext>
            </a:extLst>
          </p:cNvPr>
          <p:cNvCxnSpPr>
            <a:cxnSpLocks/>
          </p:cNvCxnSpPr>
          <p:nvPr/>
        </p:nvCxnSpPr>
        <p:spPr>
          <a:xfrm flipV="1">
            <a:off x="4089423" y="3223698"/>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4F3555A-E9F9-F742-1589-E3919C45465D}"/>
              </a:ext>
            </a:extLst>
          </p:cNvPr>
          <p:cNvCxnSpPr>
            <a:cxnSpLocks/>
          </p:cNvCxnSpPr>
          <p:nvPr/>
        </p:nvCxnSpPr>
        <p:spPr>
          <a:xfrm flipV="1">
            <a:off x="4089423" y="3844052"/>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AF1203C-D078-3081-4FA9-3651CCE7A664}"/>
              </a:ext>
            </a:extLst>
          </p:cNvPr>
          <p:cNvCxnSpPr>
            <a:cxnSpLocks/>
          </p:cNvCxnSpPr>
          <p:nvPr/>
        </p:nvCxnSpPr>
        <p:spPr>
          <a:xfrm>
            <a:off x="4104927" y="4464406"/>
            <a:ext cx="363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E51E75C-FA44-6E2E-C977-E9BB0BAFF340}"/>
              </a:ext>
            </a:extLst>
          </p:cNvPr>
          <p:cNvCxnSpPr>
            <a:cxnSpLocks/>
          </p:cNvCxnSpPr>
          <p:nvPr/>
        </p:nvCxnSpPr>
        <p:spPr>
          <a:xfrm>
            <a:off x="6701534" y="2542959"/>
            <a:ext cx="0" cy="1332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66898DB-44BE-275D-AF13-A93C1A0B6F92}"/>
              </a:ext>
            </a:extLst>
          </p:cNvPr>
          <p:cNvCxnSpPr>
            <a:cxnSpLocks/>
          </p:cNvCxnSpPr>
          <p:nvPr/>
        </p:nvCxnSpPr>
        <p:spPr>
          <a:xfrm flipV="1">
            <a:off x="6322668" y="2542959"/>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639652D-6E7E-B384-B823-3EA2BD428204}"/>
              </a:ext>
            </a:extLst>
          </p:cNvPr>
          <p:cNvCxnSpPr>
            <a:cxnSpLocks/>
          </p:cNvCxnSpPr>
          <p:nvPr/>
        </p:nvCxnSpPr>
        <p:spPr>
          <a:xfrm flipV="1">
            <a:off x="6322668" y="3249988"/>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40D19C-E63C-4934-42F9-710608C4AF8F}"/>
              </a:ext>
            </a:extLst>
          </p:cNvPr>
          <p:cNvCxnSpPr>
            <a:cxnSpLocks/>
          </p:cNvCxnSpPr>
          <p:nvPr/>
        </p:nvCxnSpPr>
        <p:spPr>
          <a:xfrm flipV="1">
            <a:off x="6313889" y="3875650"/>
            <a:ext cx="378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8EB227D-D9BD-8B59-FD2F-8DED1BACBD9D}"/>
              </a:ext>
            </a:extLst>
          </p:cNvPr>
          <p:cNvCxnSpPr>
            <a:stCxn id="4" idx="2"/>
          </p:cNvCxnSpPr>
          <p:nvPr/>
        </p:nvCxnSpPr>
        <p:spPr>
          <a:xfrm>
            <a:off x="4380071" y="1008125"/>
            <a:ext cx="1010" cy="286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EF019872-1D1D-C697-8AEE-568B390DD6B9}"/>
              </a:ext>
            </a:extLst>
          </p:cNvPr>
          <p:cNvSpPr txBox="1"/>
          <p:nvPr/>
        </p:nvSpPr>
        <p:spPr>
          <a:xfrm>
            <a:off x="2410294" y="94461"/>
            <a:ext cx="4115989" cy="523220"/>
          </a:xfrm>
          <a:prstGeom prst="rect">
            <a:avLst/>
          </a:prstGeom>
          <a:noFill/>
        </p:spPr>
        <p:txBody>
          <a:bodyPr wrap="square" rtlCol="0">
            <a:spAutoFit/>
          </a:bodyPr>
          <a:lstStyle/>
          <a:p>
            <a:pPr algn="ctr"/>
            <a:r>
              <a:rPr lang="en-US" b="1" dirty="0"/>
              <a:t>SITE MAPPING </a:t>
            </a:r>
          </a:p>
          <a:p>
            <a:pPr algn="ctr"/>
            <a:r>
              <a:rPr lang="en-US" b="1" dirty="0"/>
              <a:t>SPORT MAGAZINE</a:t>
            </a:r>
          </a:p>
        </p:txBody>
      </p:sp>
    </p:spTree>
    <p:extLst>
      <p:ext uri="{BB962C8B-B14F-4D97-AF65-F5344CB8AC3E}">
        <p14:creationId xmlns:p14="http://schemas.microsoft.com/office/powerpoint/2010/main" val="36641941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TotalTime>
  <Words>500</Words>
  <Application>Microsoft Office PowerPoint</Application>
  <PresentationFormat>On-screen Show (16:9)</PresentationFormat>
  <Paragraphs>38</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vt:lpstr>
      <vt:lpstr>Montserrat</vt:lpstr>
      <vt:lpstr>Arial Narrow</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Ciel Palacio</dc:creator>
  <cp:lastModifiedBy>patz de lumen</cp:lastModifiedBy>
  <cp:revision>11</cp:revision>
  <dcterms:modified xsi:type="dcterms:W3CDTF">2023-02-13T09:07:42Z</dcterms:modified>
</cp:coreProperties>
</file>