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B6A0-FFE6-2B88-437F-FCA13D46E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602A3-D9C2-470A-EC16-6E7CF1A1E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2E58-DA00-7D13-2602-F78CF2EF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CF1C-F0DF-8736-5E4D-9F5367DC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B28A-4DD1-96D7-ECC1-37C888A6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2661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B8E6-829E-7B4D-40C0-7452F25A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0FCB-9A3F-1559-92C1-E42D8C21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D634-37D2-4924-3262-E18CB8B9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B2F8-E4DC-9BDB-DFFA-B22696D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70C9-8202-4296-0835-CE1CDC92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620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339C-47BC-1F09-F4C5-F1CF8338F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CCDA-912B-A9DA-4E13-8A132C97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D490-03B1-01BE-2EB8-6FE028D3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89F9-8CE0-B27C-C504-AAF9DC13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81F2-D82E-DEA0-CCAA-F76464B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333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C1BE-0070-EBA5-4918-B7BE46B2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699F-1E29-F832-456F-EA81C6D1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134-3BE5-963E-EEC6-A41B7A85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8E69-E423-64AD-F5BB-9A2DE9E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484E-040E-5F7A-30D1-F062EDB1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8942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8249-394F-9367-2EEA-54642DFA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F84EE-B1D0-3AF1-D237-17B78386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856B-0983-1AA6-AEF2-60D04A5D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4C64-E2BF-8379-5146-5E7D73AB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039E-AA72-F4BB-EBFD-8C6FD699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55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67D-F164-3267-2A10-60331EFB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CC54-63ED-FC64-499D-02867352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1C378-D9DC-0B63-5031-030634E7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62C5-3DDF-88E7-103C-BE909711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2E78-28E1-D350-97BD-37A5BB3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024C-E807-631C-AA61-3644FED1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49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68CC-C3DD-89CB-F1F3-B42B9474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53DB-208F-605E-5D26-7EBFCDDC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3D0BB-F692-6126-F41C-26BFBC35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91E1C-5BAA-BBBD-8DE7-C9D6F0DF0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CA987-4A93-0182-D679-DBFA57E4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B863E-2FAA-5AE7-A3D4-765010C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034B5-D33F-8A18-EFFA-CC71545B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CD19F-F5A7-6655-D559-F5696FC6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635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3EF8-C18E-496B-151D-C372A977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1D40B-CEE8-9F64-BD49-6B45F24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24E92-67CC-1E98-BBF5-49A006E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13A3-6B46-93C8-81D1-66570EFF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948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B1870-304F-E69A-9DC8-8C96EB40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9F08-A7F7-F706-8C4E-3793026C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E503-6BD7-CD81-85F7-7FBD2ACF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600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8FA-D51F-0E31-9672-2D294945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C56D-E8C8-752C-0AD9-7B6B129B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36179-97C1-1F3C-0953-78FDCC19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22FE-A852-6487-CDC6-C4A59E4E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2B70B-AC70-E04C-FF21-C3A6FB64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1B721-1804-B9DE-5323-00149040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23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7975-D3CF-F24A-7D47-19B1B9E1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B05D5-F578-1581-373C-66A981785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8DEC2-4648-2606-B732-E6342CDA1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E0096-BA5D-785B-2911-2A4FE59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2F6F7-27F1-5EAC-BF5D-952879AA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1F76-57ED-D70A-B70B-4557562B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2BFBA-1AF7-49B7-ED34-EADB4E94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76D6-9F1C-6170-9B4A-FE4B5A8F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D327-30D8-A4D1-D22C-F4783562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C8CA-1C5A-41F8-A6FB-C422A19C74C8}" type="datetimeFigureOut">
              <a:rPr lang="en-AT" smtClean="0"/>
              <a:t>28/06/2023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8726-A42D-DD18-9FBC-C23A11597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DE7A-2676-C09D-52BF-33959BD2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F016-5FF1-4F79-B16A-E6543D2EE4B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682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15781" cy="1325563"/>
          </a:xfrm>
        </p:spPr>
        <p:txBody>
          <a:bodyPr>
            <a:noAutofit/>
          </a:bodyPr>
          <a:lstStyle/>
          <a:p>
            <a:r>
              <a:rPr lang="en-GB" sz="3600" u="sng" dirty="0" err="1"/>
              <a:t>Herzlich</a:t>
            </a:r>
            <a:r>
              <a:rPr lang="en-GB" sz="3600" u="sng" dirty="0"/>
              <a:t> </a:t>
            </a:r>
            <a:r>
              <a:rPr lang="en-GB" sz="3600" u="sng" dirty="0" err="1"/>
              <a:t>Willkommen</a:t>
            </a:r>
            <a:r>
              <a:rPr lang="en-GB" sz="3600" u="sng" dirty="0"/>
              <a:t> </a:t>
            </a:r>
            <a:r>
              <a:rPr lang="en-GB" sz="3600" u="sng" dirty="0" err="1"/>
              <a:t>zum</a:t>
            </a:r>
            <a:r>
              <a:rPr lang="en-GB" sz="3600" u="sng" dirty="0"/>
              <a:t> </a:t>
            </a:r>
            <a:r>
              <a:rPr lang="en-GB" sz="3600" u="sng" dirty="0" err="1"/>
              <a:t>Fußballturnier</a:t>
            </a:r>
            <a:r>
              <a:rPr lang="en-GB" sz="3600" u="sng" dirty="0"/>
              <a:t> 2023!</a:t>
            </a:r>
            <a:br>
              <a:rPr lang="en-GB" sz="3600" u="sng" dirty="0"/>
            </a:br>
            <a:br>
              <a:rPr lang="en-GB" sz="3600" u="sng" dirty="0"/>
            </a:br>
            <a:r>
              <a:rPr lang="en-GB" sz="3600" u="sng" dirty="0" err="1"/>
              <a:t>Erste</a:t>
            </a:r>
            <a:r>
              <a:rPr lang="en-GB" sz="3600" u="sng" dirty="0"/>
              <a:t> </a:t>
            </a:r>
            <a:r>
              <a:rPr lang="en-GB" sz="3600" u="sng" dirty="0" err="1"/>
              <a:t>Spiele</a:t>
            </a:r>
            <a:r>
              <a:rPr lang="en-GB" sz="3600" u="sng" dirty="0"/>
              <a:t>:</a:t>
            </a:r>
            <a:endParaRPr lang="en-AT" sz="36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9311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84891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8:15</a:t>
            </a:r>
            <a:r>
              <a:rPr lang="en-GB" sz="4000" b="1" dirty="0"/>
              <a:t> 4AHEL – 2AHITN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09311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3184890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8:15 </a:t>
            </a:r>
            <a:r>
              <a:rPr lang="en-GB" sz="4000" b="1" dirty="0"/>
              <a:t>3AFMBZ – 4AHITN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78" y="4172168"/>
            <a:ext cx="2438400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6722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9:51</a:t>
            </a:r>
            <a:r>
              <a:rPr lang="en-GB" sz="4000" b="1" dirty="0"/>
              <a:t> 3AHMBZ – 2BHMBZ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10:03</a:t>
            </a:r>
            <a:r>
              <a:rPr lang="en-GB" sz="4000" dirty="0"/>
              <a:t> 3AHITN – 1AHME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355492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9:51 </a:t>
            </a:r>
            <a:r>
              <a:rPr lang="en-GB" sz="4000" b="1" dirty="0"/>
              <a:t>3AHME – 1AHEL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10:03 </a:t>
            </a:r>
            <a:r>
              <a:rPr lang="en-GB" sz="4000" dirty="0"/>
              <a:t>4AHMBZ – 1BHME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20335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10:03</a:t>
            </a:r>
            <a:r>
              <a:rPr lang="en-GB" sz="4000" b="1" dirty="0"/>
              <a:t> 3AHITN – 1AHME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10:15</a:t>
            </a:r>
            <a:r>
              <a:rPr lang="en-GB" sz="4000" dirty="0"/>
              <a:t> 4AHEL – 4AHME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691554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10:03 </a:t>
            </a:r>
            <a:r>
              <a:rPr lang="en-GB" sz="4000" b="1" dirty="0"/>
              <a:t>4AHMBZ – 1BHME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10:15 </a:t>
            </a:r>
            <a:r>
              <a:rPr lang="en-GB" sz="4000" dirty="0"/>
              <a:t>3AFMBZ – 4BHME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332412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10:15</a:t>
            </a:r>
            <a:r>
              <a:rPr lang="en-GB" sz="4000" b="1" dirty="0"/>
              <a:t> 4AHEL – 4AHME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10:27</a:t>
            </a:r>
            <a:r>
              <a:rPr lang="en-GB" sz="4000" dirty="0"/>
              <a:t> 3BHMBZ – 2BHME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6650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10:15 </a:t>
            </a:r>
            <a:r>
              <a:rPr lang="en-GB" sz="4000" b="1" dirty="0"/>
              <a:t>3AFMBZ – 4BHME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10:27 </a:t>
            </a:r>
            <a:r>
              <a:rPr lang="en-GB" sz="4000" dirty="0"/>
              <a:t>3AHEL – 4BHMBZ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10:27</a:t>
            </a:r>
            <a:r>
              <a:rPr lang="en-GB" sz="4000" b="1" dirty="0"/>
              <a:t> 3BHMBZ – 2BHME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10:39</a:t>
            </a:r>
            <a:r>
              <a:rPr lang="en-GB" sz="4000" dirty="0"/>
              <a:t> 2AHITN – 3AHMBZ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10:27 </a:t>
            </a:r>
            <a:r>
              <a:rPr lang="en-GB" sz="4000" b="1" dirty="0"/>
              <a:t>3AHEL – 4BHMBZ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10:39 </a:t>
            </a:r>
            <a:r>
              <a:rPr lang="en-GB" sz="4000" dirty="0"/>
              <a:t>4AHITN – 3AHME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10:39</a:t>
            </a:r>
            <a:r>
              <a:rPr lang="en-GB" sz="4000" b="1" dirty="0"/>
              <a:t> 2AHITN – 3AHMBZ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10:51</a:t>
            </a:r>
            <a:r>
              <a:rPr lang="en-GB" sz="4000" dirty="0"/>
              <a:t> 3BHME – 3AHITN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10:39 </a:t>
            </a:r>
            <a:r>
              <a:rPr lang="en-GB" sz="4000" b="1" dirty="0"/>
              <a:t>4AHITN – 3AHME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10:51 </a:t>
            </a:r>
            <a:r>
              <a:rPr lang="en-GB" sz="4000" dirty="0"/>
              <a:t>2AHME – 4AHMBZ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10:51</a:t>
            </a:r>
            <a:r>
              <a:rPr lang="en-GB" sz="4000" b="1" dirty="0"/>
              <a:t> 3BHME – 3AHITN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11:03</a:t>
            </a:r>
            <a:r>
              <a:rPr lang="en-GB" sz="4000" dirty="0"/>
              <a:t> 2BHMBZ – 4AHME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10:51 </a:t>
            </a:r>
            <a:r>
              <a:rPr lang="en-GB" sz="4000" b="1" dirty="0"/>
              <a:t>2AHME – 4AHMBZ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11:03 </a:t>
            </a:r>
            <a:r>
              <a:rPr lang="en-GB" sz="4000" dirty="0"/>
              <a:t>1AHEL – 4BHME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11:03</a:t>
            </a:r>
            <a:r>
              <a:rPr lang="en-GB" sz="4000" b="1" dirty="0"/>
              <a:t> 2BHMBZ – 4AHME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11:15</a:t>
            </a:r>
            <a:r>
              <a:rPr lang="en-GB" sz="4000" dirty="0"/>
              <a:t> 1AHME – 2BHME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11:03 </a:t>
            </a:r>
            <a:r>
              <a:rPr lang="en-GB" sz="4000" b="1" dirty="0"/>
              <a:t>1AHEL – 4BHME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11:15 </a:t>
            </a:r>
            <a:r>
              <a:rPr lang="en-GB" sz="4000" dirty="0"/>
              <a:t>1BHME – 4BHMBZ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11:15</a:t>
            </a:r>
            <a:r>
              <a:rPr lang="en-GB" sz="4000" b="1" dirty="0"/>
              <a:t> 1AHME – 2BHME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11:27</a:t>
            </a:r>
            <a:r>
              <a:rPr lang="en-GB" sz="4000" dirty="0"/>
              <a:t> 3AHMBZ – 4AHEL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11:15 </a:t>
            </a:r>
            <a:r>
              <a:rPr lang="en-GB" sz="4000" b="1" dirty="0"/>
              <a:t>1BHME – 4BHMBZ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11:27 </a:t>
            </a:r>
            <a:r>
              <a:rPr lang="en-GB" sz="4000" dirty="0"/>
              <a:t>3AHME – 3AFMBZ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11:27</a:t>
            </a:r>
            <a:r>
              <a:rPr lang="en-GB" sz="4000" b="1" dirty="0"/>
              <a:t> 3AHMBZ – 4AHEL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11:39</a:t>
            </a:r>
            <a:r>
              <a:rPr lang="en-GB" sz="4000" dirty="0"/>
              <a:t> 3AHITN – 3BHMBZ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11:27 </a:t>
            </a:r>
            <a:r>
              <a:rPr lang="en-GB" sz="4000" b="1" dirty="0"/>
              <a:t>3AHME – 3AFMBZ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11:39 </a:t>
            </a:r>
            <a:r>
              <a:rPr lang="en-GB" sz="4000" dirty="0"/>
              <a:t>4AHMBZ – 3AHEL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11:39</a:t>
            </a:r>
            <a:r>
              <a:rPr lang="en-GB" sz="4000" b="1" dirty="0"/>
              <a:t> 3AHITN – 3BHMBZ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11:51</a:t>
            </a:r>
            <a:r>
              <a:rPr lang="en-GB" sz="4000" dirty="0"/>
              <a:t> 2AHITN – 2BHMBZ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11:39 </a:t>
            </a:r>
            <a:r>
              <a:rPr lang="en-GB" sz="4000" b="1" dirty="0"/>
              <a:t>4AHMBZ – 3AHEL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11:51 </a:t>
            </a:r>
            <a:r>
              <a:rPr lang="en-GB" sz="4000" dirty="0"/>
              <a:t>4AHITN – 1AHEL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8:15</a:t>
            </a:r>
            <a:r>
              <a:rPr lang="en-GB" sz="4000" b="1" dirty="0"/>
              <a:t> 4AHEL – 2AHITN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8:27</a:t>
            </a:r>
            <a:r>
              <a:rPr lang="en-GB" sz="4000" dirty="0"/>
              <a:t> 3BHMBZ – 3BHME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8:15 </a:t>
            </a:r>
            <a:r>
              <a:rPr lang="en-GB" sz="4000" b="1" dirty="0"/>
              <a:t>3AFMBZ – 4AHITN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8:27 </a:t>
            </a:r>
            <a:r>
              <a:rPr lang="en-GB" sz="4000" dirty="0"/>
              <a:t>3AHEL – 2AHME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11:51</a:t>
            </a:r>
            <a:r>
              <a:rPr lang="en-GB" sz="4000" b="1" dirty="0"/>
              <a:t> 2AHITN – 2BHMBZ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12:03</a:t>
            </a:r>
            <a:r>
              <a:rPr lang="en-GB" sz="4000" dirty="0"/>
              <a:t> 3BHME – 1AHME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11:51 </a:t>
            </a:r>
            <a:r>
              <a:rPr lang="en-GB" sz="4000" b="1" dirty="0"/>
              <a:t>4AHITN – 1AHEL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12:03 </a:t>
            </a:r>
            <a:r>
              <a:rPr lang="en-GB" sz="4000" dirty="0"/>
              <a:t>2AHME – 1BHME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12:03</a:t>
            </a:r>
            <a:r>
              <a:rPr lang="en-GB" sz="4000" b="1" dirty="0"/>
              <a:t> 3BHME – 1AHME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12:25</a:t>
            </a:r>
            <a:r>
              <a:rPr lang="en-GB" sz="4000" dirty="0"/>
              <a:t> </a:t>
            </a:r>
            <a:r>
              <a:rPr lang="en-GB" sz="4000" dirty="0" err="1"/>
              <a:t>Kreuzspiele</a:t>
            </a:r>
            <a:endParaRPr lang="en-GB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12:03 </a:t>
            </a:r>
            <a:r>
              <a:rPr lang="en-GB" sz="4000" b="1" dirty="0"/>
              <a:t>2AHME – 1BHME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12:25</a:t>
            </a:r>
            <a:r>
              <a:rPr lang="en-GB" sz="4000" dirty="0"/>
              <a:t> </a:t>
            </a:r>
            <a:r>
              <a:rPr lang="en-GB" sz="4000" dirty="0" err="1"/>
              <a:t>Kreuzspiele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43781" cy="34933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4000" b="1" i="1" dirty="0"/>
              <a:t>12:25</a:t>
            </a:r>
            <a:r>
              <a:rPr lang="en-GB" sz="4000" b="1" dirty="0"/>
              <a:t> </a:t>
            </a:r>
            <a:r>
              <a:rPr lang="en-GB" sz="4000" b="1" dirty="0" err="1"/>
              <a:t>Kreuzspiele</a:t>
            </a:r>
            <a:endParaRPr lang="en-GB" sz="4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35246" cy="34933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4000" b="1" i="1" dirty="0"/>
              <a:t>12:25</a:t>
            </a:r>
            <a:r>
              <a:rPr lang="en-GB" sz="4000" b="1" dirty="0"/>
              <a:t> </a:t>
            </a:r>
            <a:r>
              <a:rPr lang="en-GB" sz="4000" b="1" dirty="0" err="1"/>
              <a:t>Kreuzspiele</a:t>
            </a:r>
            <a:endParaRPr lang="en-GB" sz="4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8:27</a:t>
            </a:r>
            <a:r>
              <a:rPr lang="en-GB" sz="4000" b="1" dirty="0"/>
              <a:t> 3BHMBZ – 3BHME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8:39</a:t>
            </a:r>
            <a:r>
              <a:rPr lang="en-GB" sz="4000" dirty="0"/>
              <a:t> 4AHME – 3AHMBZ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8:27 </a:t>
            </a:r>
            <a:r>
              <a:rPr lang="en-GB" sz="4000" b="1" dirty="0"/>
              <a:t>3AHEL – 2AHME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8:39 </a:t>
            </a:r>
            <a:r>
              <a:rPr lang="en-GB" sz="4000" dirty="0"/>
              <a:t>4BHME – 3AHME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8:39</a:t>
            </a:r>
            <a:r>
              <a:rPr lang="en-GB" sz="4000" b="1" dirty="0"/>
              <a:t> 4AHME – 3AHMBZ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8:51 2BHME – 3AHITN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696308"/>
            <a:ext cx="5371123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8:39 </a:t>
            </a:r>
            <a:r>
              <a:rPr lang="en-GB" sz="4000" b="1" dirty="0"/>
              <a:t>4BHME – 3AHME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8:51 </a:t>
            </a:r>
            <a:r>
              <a:rPr lang="en-GB" sz="4000" dirty="0"/>
              <a:t>4BHMBZ – 4AHMBZ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8:51</a:t>
            </a:r>
            <a:r>
              <a:rPr lang="en-GB" sz="4000" b="1" dirty="0"/>
              <a:t> 2BHME – 3AHITN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9:03</a:t>
            </a:r>
            <a:r>
              <a:rPr lang="en-GB" sz="4000" dirty="0"/>
              <a:t> 2BHMBZ – 4AHEL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589954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8:51 </a:t>
            </a:r>
            <a:r>
              <a:rPr lang="en-GB" sz="4000" b="1" dirty="0"/>
              <a:t>4BHMBZ – 4AHMBZ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9:03 </a:t>
            </a:r>
            <a:r>
              <a:rPr lang="en-GB" sz="4000" dirty="0"/>
              <a:t>1AHEL – 3AFMBZ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9:03</a:t>
            </a:r>
            <a:r>
              <a:rPr lang="en-GB" sz="4000" b="1" dirty="0"/>
              <a:t> 2BHMZ – 4AHEL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9:15</a:t>
            </a:r>
            <a:r>
              <a:rPr lang="en-GB" sz="4000" dirty="0"/>
              <a:t> 1AHME – 3BHMBZ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9:03 </a:t>
            </a:r>
            <a:r>
              <a:rPr lang="en-GB" sz="4000" b="1" dirty="0"/>
              <a:t>1AHEL – 3AFMBZ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9:15 </a:t>
            </a:r>
            <a:r>
              <a:rPr lang="en-GB" sz="4000" dirty="0"/>
              <a:t>1BHME – 3AHEL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9:15</a:t>
            </a:r>
            <a:r>
              <a:rPr lang="en-GB" sz="4000" b="1" dirty="0"/>
              <a:t> 1AHME – 3BHMBZ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9:27</a:t>
            </a:r>
            <a:r>
              <a:rPr lang="en-GB" sz="4000" dirty="0"/>
              <a:t> 2AHITN – 4AHME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9:15 </a:t>
            </a:r>
            <a:r>
              <a:rPr lang="en-GB" sz="4000" b="1" dirty="0"/>
              <a:t>1BHME – 3AHEL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9:27 </a:t>
            </a:r>
            <a:r>
              <a:rPr lang="en-GB" sz="4000" dirty="0"/>
              <a:t>4AHITN – 4BHME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157787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9:27</a:t>
            </a:r>
            <a:r>
              <a:rPr lang="en-GB" sz="4000" b="1" dirty="0"/>
              <a:t> 2AHITN – 4AHME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9:39</a:t>
            </a:r>
            <a:r>
              <a:rPr lang="en-GB" sz="4000" dirty="0"/>
              <a:t> 3BHME – 2BHME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9:27 </a:t>
            </a:r>
            <a:r>
              <a:rPr lang="en-GB" sz="4000" b="1" dirty="0"/>
              <a:t>4AHITN – 4BHME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9:39 </a:t>
            </a:r>
            <a:r>
              <a:rPr lang="en-GB" sz="4000" dirty="0"/>
              <a:t>2AHME – 4BHMBZ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51E56-7999-6531-29D0-4BB34CE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73" y="179754"/>
            <a:ext cx="1512220" cy="14926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D011B9-D1E2-1B23-4AE5-0A31F49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/>
              <a:t>Nächste</a:t>
            </a:r>
            <a:r>
              <a:rPr lang="en-GB" u="sng" dirty="0"/>
              <a:t> </a:t>
            </a:r>
            <a:r>
              <a:rPr lang="en-GB" u="sng" dirty="0" err="1"/>
              <a:t>Spiele</a:t>
            </a:r>
            <a:r>
              <a:rPr lang="en-GB" u="sng" dirty="0"/>
              <a:t>:</a:t>
            </a:r>
            <a:endParaRPr lang="en-AT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1CEA-6399-8E26-CE49-21A7D2EA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1</a:t>
            </a:r>
            <a:endParaRPr lang="en-AT" sz="4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6298-C7EE-087B-468F-436A966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6307"/>
            <a:ext cx="5412520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9:39</a:t>
            </a:r>
            <a:r>
              <a:rPr lang="en-GB" sz="4000" b="1" dirty="0"/>
              <a:t> 3BHME – 2BHME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9:51</a:t>
            </a:r>
            <a:r>
              <a:rPr lang="en-GB" sz="4000" dirty="0"/>
              <a:t> 3AHMBZ – 2BHMBZ</a:t>
            </a:r>
            <a:endParaRPr lang="en-AT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192B1-F44C-15C5-3E5E-9814D347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u="sng" dirty="0"/>
              <a:t>Platz 2</a:t>
            </a:r>
            <a:endParaRPr lang="en-AT" sz="4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43E46-1B2B-22C2-653F-044EA783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6308"/>
            <a:ext cx="5183188" cy="349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b="1" i="1" dirty="0"/>
              <a:t>9:39 </a:t>
            </a:r>
            <a:r>
              <a:rPr lang="en-GB" sz="4000" b="1" dirty="0"/>
              <a:t>2AHME – 4BHMBZ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i="1" dirty="0"/>
              <a:t>9:51 </a:t>
            </a:r>
            <a:r>
              <a:rPr lang="en-GB" sz="4000" dirty="0"/>
              <a:t>3AHME – 1AHEL</a:t>
            </a:r>
            <a:endParaRPr lang="en-AT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8D5-3D91-2C5E-C14C-F7DFA9F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87" y="4853354"/>
            <a:ext cx="1812306" cy="1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490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Herzlich Willkommen zum Fußballturnier 2023!  Erste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  <vt:lpstr>Nächste Spiele: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Nächste Spiele:</dc:title>
  <dc:creator>Raphael Patzelt</dc:creator>
  <cp:lastModifiedBy>Patzelt Raphael (s4ahme)</cp:lastModifiedBy>
  <cp:revision>3</cp:revision>
  <dcterms:created xsi:type="dcterms:W3CDTF">2023-06-28T21:04:10Z</dcterms:created>
  <dcterms:modified xsi:type="dcterms:W3CDTF">2023-06-28T22:00:34Z</dcterms:modified>
</cp:coreProperties>
</file>