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3" r:id="rId3"/>
    <p:sldId id="265" r:id="rId4"/>
    <p:sldId id="264" r:id="rId5"/>
    <p:sldId id="262" r:id="rId6"/>
    <p:sldId id="266" r:id="rId7"/>
    <p:sldId id="267" r:id="rId8"/>
    <p:sldId id="268" r:id="rId9"/>
    <p:sldId id="269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2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220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437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78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99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73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905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611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2685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4A738D-C7D7-4483-A6D1-5346C4B45883}" type="datetimeFigureOut">
              <a:rPr lang="es-CL" smtClean="0"/>
              <a:t>05-12-2023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144A5-5113-4A4A-9CFF-F01E4E294766}" type="slidenum">
              <a:rPr lang="es-CL" smtClean="0"/>
              <a:t>‹Nº›</a:t>
            </a:fld>
            <a:endParaRPr lang="es-C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61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2245C-462C-4FFD-F59E-50023936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008" y="1605442"/>
            <a:ext cx="9382664" cy="2387600"/>
          </a:xfrm>
        </p:spPr>
        <p:txBody>
          <a:bodyPr>
            <a:noAutofit/>
          </a:bodyPr>
          <a:lstStyle/>
          <a:p>
            <a:pPr algn="ctr"/>
            <a:r>
              <a:rPr lang="es-MX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Análisis de datos de un modelo de ratón de conductas tipo atracón utilizando Python</a:t>
            </a:r>
            <a:endParaRPr lang="es-CL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45A62-A584-F900-169F-985760BFF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6714"/>
            <a:ext cx="12191999" cy="1263260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Estudiante: Paula Acevedo Hernández</a:t>
            </a:r>
          </a:p>
          <a:p>
            <a:pPr algn="ctr"/>
            <a:r>
              <a:rPr lang="es-MX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Tutor:</a:t>
            </a:r>
            <a:r>
              <a:rPr lang="es-CL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Pablo Moya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86CA12-8027-CEF8-1A38-2C42AC949595}"/>
              </a:ext>
            </a:extLst>
          </p:cNvPr>
          <p:cNvSpPr txBox="1"/>
          <p:nvPr/>
        </p:nvSpPr>
        <p:spPr>
          <a:xfrm>
            <a:off x="1166721" y="3993042"/>
            <a:ext cx="995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b="1" dirty="0">
                <a:latin typeface="+mn-lt"/>
              </a:rPr>
              <a:t>Doctorado en Ciencias mención Neurociencia</a:t>
            </a:r>
          </a:p>
        </p:txBody>
      </p:sp>
    </p:spTree>
    <p:extLst>
      <p:ext uri="{BB962C8B-B14F-4D97-AF65-F5344CB8AC3E}">
        <p14:creationId xmlns:p14="http://schemas.microsoft.com/office/powerpoint/2010/main" val="345192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60B56-4CB3-8B41-C87D-98237A94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1" y="157206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s-MX" sz="4000" dirty="0">
                <a:latin typeface="Candara" panose="020E0502030303020204" pitchFamily="34" charset="0"/>
              </a:rPr>
              <a:t>Conclusión</a:t>
            </a:r>
            <a:endParaRPr lang="es-CL" sz="4000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El nuevo editor de código de Rapsberry te enseña Python, el lenguaje de la  IA | Computer Hoy">
            <a:extLst>
              <a:ext uri="{FF2B5EF4-FFF2-40B4-BE49-F238E27FC236}">
                <a16:creationId xmlns:a16="http://schemas.microsoft.com/office/drawing/2014/main" id="{9BAF3ABE-017A-E416-7149-7B6D2AD7D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18" y="1859792"/>
            <a:ext cx="6448964" cy="429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EFC5-987D-7D09-CDD8-B178CAE8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38898"/>
            <a:ext cx="10058400" cy="1148832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Resultados preliminares:</a:t>
            </a:r>
            <a:br>
              <a:rPr lang="es-MX" sz="4000" dirty="0">
                <a:latin typeface="Candara" panose="020E0502030303020204" pitchFamily="34" charset="0"/>
              </a:rPr>
            </a:br>
            <a:r>
              <a:rPr lang="es-MX" sz="4000" dirty="0">
                <a:latin typeface="Candara" panose="020E0502030303020204" pitchFamily="34" charset="0"/>
              </a:rPr>
              <a:t>Alimento apetecible consumido por ratón</a:t>
            </a:r>
            <a:endParaRPr lang="es-CL" sz="4000" dirty="0">
              <a:latin typeface="Candara" panose="020E05020303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0A6160-C3AF-0728-0EB9-959BF88B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17" y="1810309"/>
            <a:ext cx="11061365" cy="450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8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EFC5-987D-7D09-CDD8-B178CAE8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Resultados preliminares:</a:t>
            </a:r>
            <a:br>
              <a:rPr lang="es-MX" sz="4000" dirty="0">
                <a:latin typeface="Candara" panose="020E0502030303020204" pitchFamily="34" charset="0"/>
              </a:rPr>
            </a:br>
            <a:r>
              <a:rPr lang="es-MX" sz="4000" dirty="0">
                <a:latin typeface="Candara" panose="020E0502030303020204" pitchFamily="34" charset="0"/>
              </a:rPr>
              <a:t>Comida </a:t>
            </a:r>
            <a:r>
              <a:rPr lang="es-MX" sz="4000" dirty="0" err="1">
                <a:latin typeface="Candara" panose="020E0502030303020204" pitchFamily="34" charset="0"/>
              </a:rPr>
              <a:t>chow</a:t>
            </a:r>
            <a:r>
              <a:rPr lang="es-MX" sz="4000" dirty="0">
                <a:latin typeface="Candara" panose="020E0502030303020204" pitchFamily="34" charset="0"/>
              </a:rPr>
              <a:t> consumida por animal</a:t>
            </a:r>
            <a:endParaRPr lang="es-CL" sz="4000" dirty="0">
              <a:latin typeface="Candara" panose="020E0502030303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113E51-F5EF-F374-1FC0-5B5A06EE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73" y="1806373"/>
            <a:ext cx="10567454" cy="43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7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DEFC5-987D-7D09-CDD8-B178CAE8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045"/>
            <a:ext cx="10058400" cy="1375051"/>
          </a:xfrm>
        </p:spPr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Resultados preliminares: </a:t>
            </a:r>
            <a:br>
              <a:rPr lang="es-MX" sz="4000" dirty="0">
                <a:latin typeface="Candara" panose="020E0502030303020204" pitchFamily="34" charset="0"/>
              </a:rPr>
            </a:br>
            <a:r>
              <a:rPr lang="es-MX" sz="4000" dirty="0">
                <a:latin typeface="Candara" panose="020E0502030303020204" pitchFamily="34" charset="0"/>
              </a:rPr>
              <a:t>Peso por animal</a:t>
            </a:r>
            <a:endParaRPr lang="es-CL" sz="4000" dirty="0">
              <a:latin typeface="Candara" panose="020E0502030303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A16674-F792-3505-EB2B-9238476A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27" y="1826961"/>
            <a:ext cx="11002705" cy="43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9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1835-A82C-3A7C-D540-196D7F8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Código Python: Parte 1</a:t>
            </a:r>
            <a:endParaRPr lang="es-CL" sz="4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A664B-32B1-E60D-000D-C1259400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3057" y="2704926"/>
            <a:ext cx="3020970" cy="241571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Importar datos a Python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Seleccionar columnas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Eliminar datos </a:t>
            </a:r>
            <a:r>
              <a:rPr lang="es-MX" dirty="0" err="1"/>
              <a:t>outlayer</a:t>
            </a:r>
            <a:endParaRPr lang="es-MX" dirty="0"/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Promedio por columna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86888A-C150-A475-4DDE-AAFCA231C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6" y="1823509"/>
            <a:ext cx="4122414" cy="441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0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1835-A82C-3A7C-D540-196D7F8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Código Python: Parte 2</a:t>
            </a:r>
            <a:endParaRPr lang="es-CL" sz="4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A664B-32B1-E60D-000D-C1259400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272" y="2704926"/>
            <a:ext cx="3435039" cy="241571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Análisis ANOVA para cada grupo de datos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Mostrar  resultados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Seleccionar P valor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1FD882-1EDE-1A5D-9EDB-15054DE8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3072"/>
            <a:ext cx="6910450" cy="41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0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1835-A82C-3A7C-D540-196D7F8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Código Python: Parte 3</a:t>
            </a:r>
            <a:endParaRPr lang="es-CL" sz="4000" dirty="0">
              <a:latin typeface="Candara" panose="020E0502030303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A664B-32B1-E60D-000D-C1259400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16" y="2575530"/>
            <a:ext cx="4960189" cy="325592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Seleccionar datos para gráfico.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Definir ejes del gráfico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Personalizar los rangos de los ejes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dirty="0"/>
              <a:t>Hacer lo mismo para conjunto de datos 2 y 3</a:t>
            </a:r>
          </a:p>
          <a:p>
            <a:pPr>
              <a:buFont typeface="Courier New" panose="02070309020205020404" pitchFamily="49" charset="0"/>
              <a:buChar char="o"/>
            </a:pPr>
            <a:endParaRPr lang="es-MX" dirty="0"/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BAC455-548C-40E0-8AC0-D89A2ABC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98" y="1799154"/>
            <a:ext cx="3836027" cy="45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D0D0-ADE3-382A-8571-1B66197E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Gráficos</a:t>
            </a:r>
            <a:endParaRPr lang="es-CL" sz="4000" dirty="0">
              <a:latin typeface="Candara" panose="020E0502030303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1BB4A0-D75C-16A9-FBE2-CB6D344D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17" y="1823623"/>
            <a:ext cx="8893834" cy="448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6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B1FB4-6613-152B-FCAC-806ACDA6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Candara" panose="020E0502030303020204" pitchFamily="34" charset="0"/>
              </a:rPr>
              <a:t>Resultados ANOVA</a:t>
            </a:r>
            <a:endParaRPr lang="es-CL" sz="4000" dirty="0">
              <a:latin typeface="Candara" panose="020E0502030303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32E3F31-CB30-B55C-47FE-C3D5CE21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33" y="2285840"/>
            <a:ext cx="622069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573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121</Words>
  <Application>Microsoft Office PowerPoint</Application>
  <PresentationFormat>Panorámica</PresentationFormat>
  <Paragraphs>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Candara</vt:lpstr>
      <vt:lpstr>Courier New</vt:lpstr>
      <vt:lpstr>Retrospección</vt:lpstr>
      <vt:lpstr>Análisis de datos de un modelo de ratón de conductas tipo atracón utilizando Python</vt:lpstr>
      <vt:lpstr>Resultados preliminares: Alimento apetecible consumido por ratón</vt:lpstr>
      <vt:lpstr>Resultados preliminares: Comida chow consumida por animal</vt:lpstr>
      <vt:lpstr>Resultados preliminares:  Peso por animal</vt:lpstr>
      <vt:lpstr>Código Python: Parte 1</vt:lpstr>
      <vt:lpstr>Código Python: Parte 2</vt:lpstr>
      <vt:lpstr>Código Python: Parte 3</vt:lpstr>
      <vt:lpstr>Gráficos</vt:lpstr>
      <vt:lpstr>Resultados ANOVA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 de un modelo de ratón de conductas tipo atracón utilizando Python</dc:title>
  <dc:creator>Ricardo Ignacio Céspedes Jara</dc:creator>
  <cp:lastModifiedBy>Ricardo Ignacio Céspedes Jara</cp:lastModifiedBy>
  <cp:revision>1</cp:revision>
  <dcterms:created xsi:type="dcterms:W3CDTF">2023-12-05T20:20:16Z</dcterms:created>
  <dcterms:modified xsi:type="dcterms:W3CDTF">2023-12-05T21:49:12Z</dcterms:modified>
</cp:coreProperties>
</file>