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47"/>
  </p:normalViewPr>
  <p:slideViewPr>
    <p:cSldViewPr snapToGrid="0" snapToObjects="1">
      <p:cViewPr varScale="1">
        <p:scale>
          <a:sx n="58" d="100"/>
          <a:sy n="58" d="100"/>
        </p:scale>
        <p:origin x="1002" y="42"/>
      </p:cViewPr>
      <p:guideLst/>
    </p:cSldViewPr>
  </p:slideViewPr>
  <p:notesTextViewPr>
    <p:cViewPr>
      <p:scale>
        <a:sx n="1" d="1"/>
        <a:sy n="1" d="1"/>
      </p:scale>
      <p:origin x="0" y="-21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3CFC9-F8C5-4C16-81B5-C5143441F6ED}" type="datetimeFigureOut">
              <a:rPr lang="ca-ES" smtClean="0"/>
              <a:t>10/5/2024</a:t>
            </a:fld>
            <a:endParaRPr lang="ca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1B53A-87B0-41D4-A071-4F123A161E8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7284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L’usuari amb </a:t>
            </a:r>
            <a:r>
              <a:rPr lang="ca-ES" dirty="0" err="1"/>
              <a:t>id</a:t>
            </a:r>
            <a:r>
              <a:rPr lang="ca-ES" dirty="0"/>
              <a:t> 96 es diu </a:t>
            </a:r>
            <a:r>
              <a:rPr lang="ca-ES" dirty="0" err="1"/>
              <a:t>Brennan</a:t>
            </a:r>
            <a:r>
              <a:rPr lang="ca-ES" dirty="0"/>
              <a:t> </a:t>
            </a:r>
            <a:r>
              <a:rPr lang="ca-ES" dirty="0" err="1"/>
              <a:t>Wynn</a:t>
            </a:r>
            <a:r>
              <a:rPr lang="ca-ES" dirty="0"/>
              <a:t>. Aquest any 2022 ha realitzat 3 transaccions, de les quals ninguna ha estat declinada. El total de transaccions realitzades han estat 25, ninguna d’elles rebutjada. La seva mitjana d’import per transacció es de 264,63€. El productes mes car adquirit es el “</a:t>
            </a:r>
            <a:r>
              <a:rPr lang="ca-ES" dirty="0" err="1"/>
              <a:t>Winterfell</a:t>
            </a:r>
            <a:r>
              <a:rPr lang="ca-ES" dirty="0"/>
              <a:t>” de 195,94$ i el mes barat “</a:t>
            </a:r>
            <a:r>
              <a:rPr lang="ca-ES" dirty="0" err="1"/>
              <a:t>Tarly</a:t>
            </a:r>
            <a:r>
              <a:rPr lang="ca-ES" dirty="0"/>
              <a:t> </a:t>
            </a:r>
            <a:r>
              <a:rPr lang="ca-ES" dirty="0" err="1"/>
              <a:t>Stark</a:t>
            </a:r>
            <a:r>
              <a:rPr lang="ca-ES" dirty="0"/>
              <a:t>” de 9,24$. El client es del Nord Oest dels EEUU, concretament de </a:t>
            </a:r>
            <a:r>
              <a:rPr lang="ca-ES" dirty="0" err="1"/>
              <a:t>Lewiston</a:t>
            </a:r>
            <a:r>
              <a:rPr lang="ca-ES" dirty="0"/>
              <a:t>.</a:t>
            </a:r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1B53A-87B0-41D4-A071-4F123A161E8E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165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1/relationships/webextension" Target="../webextensions/webextension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9433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ca-ES" sz="1800" dirty="0" err="1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Sprint</a:t>
            </a:r>
            <a:r>
              <a:rPr lang="ca-ES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6 Nivell 3</a:t>
            </a:r>
            <a:endParaRPr lang="ca-ES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14400" y="210107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60564"/>
                  </p:ext>
                </p:extLst>
              </p:nvPr>
            </p:nvGraphicFramePr>
            <p:xfrm>
              <a:off x="0" y="676099"/>
              <a:ext cx="12192000" cy="618190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676099"/>
                <a:ext cx="12192000" cy="6181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157"/>
    </mc:Choice>
    <mc:Fallback>
      <p:transition spd="slow" advTm="11715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ci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b4afaebb-4cb9-4e06-b62c-ae6eb73369af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3F3F3&quot;"/>
    <we:property name="bookmark" value="&quot;H4sIAAAAAAAAA+1azXLbNhB+FQ0vvsgO/39ycxxnmsbueJJMcsh4PEtgKSGlSAaEHKsePU/bQw+dPoJfrAuQdCRZ8r9Tuc7JErAAvv3228WK5qnFRV3lMPkFRmg9t7a5xLPfocc3RKFQnv1R9xyrbxXNrO07vo9u7COPk5BzDCCh2bJSoixq6/mppUAOUH0Q9RhyvSUNfrISBm4W+dzxssBLw8xHL7EO+xbk+QEMtE0GeY19q0JZlwXk4jdstqApJcc47Vt4UuWlBH3QOwUK9WHHZE7fCZiz5REOYEoc4ztkqhl9i1UpVfs9cQmB74HjY+w5URb6mNKaupk14K+214caYDtloUAUBECP+dz1eRKmWRBnLvOcOM4yPV6LYpC3rnxb+35SaTIVnqi0PNH8pZ/pTL3TdKpdTdwg4ghJGCaYBa6LNujVmchVe2A62T2pJHFLjDe7bfNjKBhyy1AlsW6YObV+EihBsuFkD4/RoNhdPn9x6kCWFBE1+QBSNMyXY8nwomEz/haN07uFEmqiHZRQ1NDSqx1rNWa2Y+Lsn4LAdmdoe0F6UTCqNh0tHL1iBpz1s/74ZXz2F6kTexmyITRGrWPW9tnfpRkYll93JJJIuPXcnvbPOdqhoUEpBaNoPF2a9ttF8ywd0silcq1zwVDOqdUaIWW7/sBBgVFj1eAU2MyX3EyjEeuptSdIwM3eHyAf6203XtIKXn4tNiwjflG/LiivCdU7zJtM3L96F10k9Pop+THtCgFx9nkmu41tbVA+nWB3OfGUfG4EfthcGnR0d2U0sZdl3txKrR7oHsr1wmb2yxjlhBwwFrPAt+ZRbX0Dv7UM0JYh/lDreafMc6hqnWZapjTE0VDzBifNoWQxHhXXpXOvpPr1kvx5D2mOR3GS+EnqRptZkLJNP/TSzZhF9qbPIkiyhDnMAUPPDMOtKgy8A1EUHTatk3tjYL8hdxkB84eSkSxLpZ3sqOlytRjned9iQ5FTX1IYshZNPi0tCK7tunudi+/LAdW18+PaIhHZDgbMBYAsDTBMXAy9m1yzjZ05tOtD3L71SpYjs6AVuSLL5ZnQt5rKamuQH4cosRVDwYVqFbBTjiqiuV789kYU3By3h5khbnswkDiAbt28jq6lry6nCfGCWgQ3I6/GRdtYBfrrWzEYqhXl2FA/Pc/BmSPvjnN1WbkS8m36gpthGtckhSNVKtppAVJRjnqMApjT90u7lJWd3P3Ro2EetRzdsA1QuujsLnSt9EVylC8mRsEvhexacFLo7rrE3/g2JNXmnXLrrsMwsHUPsw+VnpgJ49Zc3LRdzeiY19x4U5g/XRJenq12f8bwoUR1WVZuvKAaWkDR+zgpmnZrdsEDgb+uDC8DnoRtPWliOEIFbcM5f0HRVoe6mDaV+Ru6/fMFpzMpdZu79waheBiiyDsGbIjccPNa4aievRVFeyP+0Oh/qdG+daxH22Ji0+ysV1Q6HbPANKl6Xx5mPAqQ21kUR67tp573tH7wP8Bv/ZX0rGUHshLtPkI9lrePwAyi5r4+MibPoJjc5vb/tRIXn1c5kIUYMtdOfCeIUoydyP4h38ctX44sF/on2ryI7TURcQMPOBolP9NF+t7kzNzIRuChjTG6EASeG95BzmtUbq6kg4Hkj7Oxp6HYD2I79nw7jD03ZoGD9vqH7fpp9n8I3mpvmxC6dhxFqROmfhhkPE28MAnWIoSXdLeVLPmYKeyNzv6sexSEBee8ewmleagd6+4QWMQySFNMfS901p8dHPc0RavoecRKv6PbbdXi6AYsQWDA4xCjOHEeQVBnJZ+CBPVgoo/BhiD1HDuDIEmogERuvP78zEV/GUFPQvYrHG9rPU8c9Kje+3HkOAElQYzrHtiRUJ+hgF57xzF9x/XGFCIpnkR8b+R/E+alr35cFebv8jyeaYtbhGkE1WKUlv67uXVicr9PGVvUzXOj0PcCx3d9KpGUQ44PcJcXRb6Phi48Dbz/W8Nws+wthXKs6goYHkCBS95WMP8t5sjbz6veNTDvKp2/bDCd/gtEJmUVQyUAAA==&quot;"/>
    <we:property name="creatorSessionId" value="&quot;ebe41afa-2b4f-4b3d-879f-840321787f9b&quot;"/>
    <we:property name="creatorTenantId" value="&quot;aec762e4-3d54-495e-a8fe-4287dce6fe69&quot;"/>
    <we:property name="creatorUserId" value="&quot;10032001F803F05B&quot;"/>
    <we:property name="datasetId" value="&quot;356eca22-7207-49c6-8296-f89669a7fb6b&quot;"/>
    <we:property name="embedUrl" value="&quot;/reportEmbed?reportId=d293ec0b-6249-420d-82ad-97eac61b6d0a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+1azXLbNhB+FQ0vvsgu/39ycxxnmsZOPE4mOWQ8niWwlJBSJANCjlWPnqftoYdOH8Ev1gVIOpIt+d+pXOdkElwA33777WJF88Tioq5ymLyBEVrPrE0u8fR36PE1USiUp3/UPcfqW0Xz9Pnbt693N/dfH77Z3N2m4bJSoixq69mJpUAOUH0Q9RhyvRYNfjroW5DnezDQdxnkNfatCmVdFpCL37AxpkdKjnHat/C4yksJesl3ChTqZY/InO5pb2fDox2BKXGE75CpZnQfq1Kq9j5xI5/7Hjg+xp4TZaGPKc2pm6cG5tX2elMDbKssFIiCAOgxn7s+T8I0C+LMZZ4Tx1mmx2tRDPLWlW9z308qzZfCY5WWx5qp9DPtqVeaTrWriRtEHCEJwwSzwHXRBj07E7lqN0wn28eVJBaJ22a1TX4EBUNuGaok1g0zJ9bPAiVINpzs4BEaFNuLn198tCdLioiafAApGubLsWR40bAZ30fj9HahhJpoByUUNbT0asdaGZnlmDj9pyCw3R7aXpAyFIyqdUdLRM+YAWf9oi+/jE//IgFiL0M2hMaodczaPP27NAPD8uuWRBIJt57Z0/4ZR1s0NCilYBSNp0vTbjtpnqUDGrlUrnUuGMo5tVojpLzWFxwUGDVWDU6BzfOSm8doxHpi7QgScLP2B8jHetm1FzSDl1+LNcuIX9SvCsprQvUO8yYTd69eRRcJPX9Kfky7QkCcfZ7JbmNbG5RPJ9hdTjwlnxuBHzSHBm3dHRlN7GWZm6tOD3QO5Xpi8/TLGOWEHDAWs8A35lFtfAO/sQjQhiH+QOt5q8xzqGqdZlqmNMTRUPMaJ82mZDEeFdelc6ek+vWC/HkPaY6HcZL4SepG61mQsnU/9NL1mEX2us8iSLKEOcwBQ88Mw60qDLw9URQdNq2Te2NgtyF3EQHzm5KRLEulneyo6XK1GOd532JDkVPrURiyzpt8WlgQXNt1dzoX35cDqmtn27VFIrIdDJgLAFkaYJi4GHo3OWYbO7Np14e4feulLEdmQityRZaLM6FvNZXV1iA/DlFiK4aCC9UqYKscVURzff7utSi42W4HM0Pc5mAgcQDdvHkdXUtfXU4T4nNqEdyMvBwXbWMV6Nt9MRiqJeXYUD89y8GZLe+Oc3lZuRLybfqCm2Ea1ySFQ1UqWukcpKIc9RgFMKf7S7uUpZ3c/dGjYR62HN2wDVC66Gyf61rpRnKUzydGwS+E7FpwUuj2qsTf+DYk1eadcuuuwzCwdQ+zC5V+MBPGjbm4abua0TavuPGmMH+6JLw8W+3+jOFDieqyrFx7TjW0gKL3cVI07dbshAcCf10ZXgY8Cdt60sRwhArahnP+gKKlDnQxbSrzN3S7ZxNOZlLqNmfvDULxMESRdwzYELnh5pXCUT17Kor2RPyh0f9So33rSI+2xcTW70ZmvKLS6ZgJpknV6/Iw41GA3M6iOHJtP/W8p/WD/wF+6y+lZyU7kKVodxHqsbx9BGYQNef1oTH5CYrJbU7/Xytx8X2VA1mIIXPtxHeCKMXYiewf8n3c8uXIcqF/os2L2F4RETfwgKNR8k+6SN+bnJkb2Qg8tDFGF4LAc8M7yHmFys2VdDCQ/HE29jQU+0Fsx55vh7Hnxixw0F79sF0/zf4PwVvubRNC146jKHXC1A+DjKeJFybBSoTwku62kiUfM4W90emfdY+CcM45715CaV5qx7o7BBaxDNIUU98LndVnB8c9TdEyeh6x0u/odlu1OLoBSxAY8DjEKE6cRxDUWcmnIEE9mOhjsCFIPcfOIEgSKiCRG68+P3PRX0TQk5D9EsfbWs8TBz2q934cOU5ASRDjqgd2JNRnKKDXnnFMn3G9MYVIiicR3xv534Q5YeBmkc8dLwu8NMx89JIrw/xd3sczbXGLMI2gOh+lhf9ubp2Y3O9bxhZ1894o9L3A8V2fSiTlkOMD3OVDke+joQtvA+//1DDcLPpKoRyrugKGe1Dggq8VzH+LOfL2etm3BuZbpeZjBYIi0vxGHydMp/8CnjNzw1YlAAA=&quot;"/>
    <we:property name="isFiltersActionButtonVisible" value="true"/>
    <we:property name="isVisualContainerHeaderHidden" value="false"/>
    <we:property name="pageDisplayName" value="&quot;N3&quot;"/>
    <we:property name="pageName" value="&quot;ReportSection9274d43a14e8317f64eb&quot;"/>
    <we:property name="reportEmbeddedTime" value="&quot;2024-05-10T10:44:06.600Z&quot;"/>
    <we:property name="reportName" value="&quot;SPRINT 6&quot;"/>
    <we:property name="reportState" value="&quot;CONNECTED&quot;"/>
    <we:property name="reportUrl" value="&quot;/groups/me/reports/d293ec0b-6249-420d-82ad-97eac61b6d0a/ReportSection9274d43a14e8317f64eb?bookmarkGuid=237d35d0-8bfa-45df-bdea-e25c337c21ff&amp;bookmarkUsage=1&amp;ctid=aec762e4-3d54-495e-a8fe-4287dce6fe69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purl.org/dc/terms/"/>
    <ds:schemaRef ds:uri="http://www.w3.org/XML/1998/namespace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91</Words>
  <Application>Microsoft Office PowerPoint</Application>
  <PresentationFormat>Pantalla panoràmica</PresentationFormat>
  <Paragraphs>3</Paragraphs>
  <Slides>1</Slides>
  <Notes>1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Segoe UI Light</vt:lpstr>
      <vt:lpstr>Office Theme</vt:lpstr>
      <vt:lpstr>Sprint 6 Nivell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Pau Fernández Ripollès</cp:lastModifiedBy>
  <cp:revision>5</cp:revision>
  <dcterms:created xsi:type="dcterms:W3CDTF">2018-06-07T21:39:02Z</dcterms:created>
  <dcterms:modified xsi:type="dcterms:W3CDTF">2024-05-10T14:59:01Z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