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2" d="100"/>
          <a:sy n="6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7443547-3147-4d5c-bf37-6c03a8266688}">
  <we:reference id="WA200003233" version="2.0.0.3" store="es-ES" storeType="OMEX"/>
  <we:alternateReferences/>
  <we:properties>
    <we:property name="Microsoft.Office.CampaignId" value="&quot;none&quot;"/>
    <we:property name="reportUrl" value="&quot;/groups/me/reports/3876882e-7fe2-4474-aa78-a82129bc1c9c/67735061405e129991c0?bookmarkGuid=806cb742-9d5b-4ecb-9b3a-75a2671090ea&amp;bookmarkUsage=1&amp;ctid=aec762e4-3d54-495e-a8fe-4287dce6fe69&amp;fromEntryPoint=export&amp;pbi_source=storytelling_addin&quot;"/>
    <we:property name="reportState" value="&quot;CONNECTED&quot;"/>
    <we:property name="artifactViewState" value="&quot;live&quot;"/>
    <we:property name="reportEmbeddedTime" value="&quot;2024-09-17T09:31:34.913Z&quot;"/>
    <we:property name="creatorSessionId" value="&quot;59c57168-62e4-4678-9901-fe1878b49369&quot;"/>
    <we:property name="creatorUserId" value="&quot;10032001F803F05B&quot;"/>
    <we:property name="creatorTenantId" value="&quot;aec762e4-3d54-495e-a8fe-4287dce6fe69&quot;"/>
    <we:property name="pageDisplayName" value="&quot;INDEX&quot;"/>
    <we:property name="pageName" value="&quot;67735061405e129991c0&quot;"/>
    <we:property name="reportName" value="&quot;Telco_Churn_Analysis&quot;"/>
    <we:property name="isVisualContainerHeaderHidden" value="false"/>
    <we:property name="isFiltersActionButtonVisible" value="true"/>
    <we:property name="initialStateBookmark" value="&quot;H4sIAAAAAAAAA+1X227bOBD9FUMvfTEWpChKYt4cb/alTRokRV8WwWJIjhwVsmRQVBpv4O/Z/kd+rEPKSZv0FjjoNkULGLY5HJ05PDwkxavE1v2qgfURLDHZS2bW4fV/MLHP6taju37XT3gyTdqxd//ly+eHs5Pn/xzNDg8o3K183bV9sneVeHAL9K/rfoAmYFHw77NpAk1zDIvQqqDpcZqs0PVdC039L47J1OXdgJtpgperpnMQIE89eAywF5RObarN/xBUEYyvL/AUjR+jaaGEUhqUYRk3jDHBGKX1Y0Jk9tmUAB3Lz7vWQ91SmRBTxlas4CitQY5WZoWJuX3dLpot4Q/PvlqvgioeL73uLoMe+g0VDkibDQ0oU7kqEUuUeZayAg0vsvB0VTd+W1CvDy5XjrQiBUe0OY180bnaUKWoicN+lOAqmXfNsIz/Du7ET7vBGTzBKna1vvZrQjLng2uTQOTYdaR7DM5DcLItso69593buUOK2GSPbaa3TGb2AlpD0fs0DhH6weGjeLzqPDSTyIYqfErjjCJfVd127eDn5+D8XeGp4Sy6/XUU9c/a3Xglnd5j+z2GsTm78SglvfnIhbeKB1bfYx7PouWMyQyTQsm8LFJlTAmMPw3LnZDaXfsTG840Q08aot0H96v77nYyR9dpSFlmQctMZJLlJhPiEdum5bZgSuc5AyikNGkhiqfh4dfQDLibhWeLhcMF+G3z4BEEe0LpKxjtdZ8nebRbopuc3k/6a2i3huQ/0vxPS4f/ednc+GdcNVBmPFVgJKbM6gILWkW/ff6w+T0alppmt6toK6rQufAeeXd25S/g8gep8EM9LlFgKSsoGb18S8Z4YeQ3T4Z6SVeGT88FyUFwzUQKhKQZs8roXbGUtWVRMsUZz7kwhU0fcGJ9AUsAEbJlGj6pzlKVlWJXrDyl0y6rFPBMZanIg2i7YlVMa2sRVS5ygUJlBcDOY5RGpGVJu5XWmtN3YXfmBVDluVZpThctITlDndvdsCLch0hCG/4ivld1g+9XYPAYWoz2Xo02rTHm0ZYFrUW7/e/C74uaVv5YeLTwXhKvrEksQlxq3eA3HggX2STSCu7fvAcRd0uxXQ8AAA==&quot;"/>
    <we:property name="bookmark" value="&quot;H4sIAAAAAAAAA91XzW7cNhB+lYUuuSwK/oqib8kmPSWFERu+BD6MhqO1Cq20oCjXG8PPk75HXqwjyUEQ24kTtQjcXFbL4egjv/lmyNF1Fup+38DhD9hRdpQ9D5E+foBVeFa3ieLHv/uVzNZZO8+iCkWBSgoiTRK8tNbxbLdPddf22dF1liBuKZ3V/QDNCMnGd+frDJrmGLbjqIKmp3W2p9h3LTT1e5qdeSrFgW7WGV3tmy7CCHmSINEIe8nuPOYtyN80rwiY6ks6IUyzNXdOW5FLIyxJ5b2XKNitnx2mnT3oMkJPy2+6NkHd8jKjzaFTlTLWGK+kE97xa6O9qpt061IeXl3tI7Njzof9HLpLaJFCNlGI1M87vs6eb7eRtpBuh6++mNx0zbB7wH7SDRHpLVXTVJvqdOA1ekbpK5hp33CwjmPHoZzmNkOfuh3F1cldp9+H9jZQchxedH9tInFkQ3Ykbs7Z0tfttrkV4nNMTmdeCHHk1JV/cjRH7vxCFwPFF4eJ/ss6ftJBre+weFrUmSubZOG89lVphXQyt6IwAp6EuIDYDW26S+6U2iHSqm5XbzhJL/pfR9LFhGchDSqjoRKBWEofci29eMpCbl6fnv3y4j1MchYsKCyrUEksBQgZdIGFXy7YG4Ke8+R794sXQ7x/cIzG1dvxlvnJSvznu59DrHMsjDLjpZU7sKRATTXxTR79BfDzCyIjlsqtDcZ5EsQ3vvXAhbYYywVpvDMAwYPWSjhZLsUqSxQePAqtStBelrnRS7GMRy95T0EIjUWeB43/4qb/QVF7ipc1Un9X1+NIu3rY/R/y8jspzMlZyiIHAKOAUyGQzEn4R4VLdJXK7uq+dNpzg1bqSliJShEJZR5P9XrHbeh9rFDpSnNKea8sYiEsJ8RSrKqoMNeeuOHE0jpmqtVSLClLNOi4R8kLdCiExHwpliATvNCam3dSjAgEj5fg16PvlClzywcNaVQeuRoXHw5BB27FjPcCoaRC5Q5xKUuTO04GMKUT1krydjHWBPfZknF/uZ3qohtSvwekY2hpqqf9nPc1TX58JEAbxlKd/sfx+brm02Re+AyaYVxz+hDKpmXOx59/AGs2uvuKDQAA&quot;"/>
    <we:property name="datasetId" value="&quot;af6ed682-d090-4b9c-8125-7351af6b7809&quot;"/>
    <we:property name="embedUrl" value="&quot;/reportEmbed?reportId=3876882e-7fe2-4474-aa78-a82129bc1c9c&amp;config=eyJjbHVzdGVyVXJsIjoiaHR0cHM6Ly9XQUJJLU5PUlRILUVVUk9QRS1H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</Words>
  <Application>Microsoft Office PowerPoint</Application>
  <PresentationFormat>Pantalla panoràmica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Pau Fernández Ripollès</cp:lastModifiedBy>
  <cp:revision>3</cp:revision>
  <dcterms:created xsi:type="dcterms:W3CDTF">2018-06-07T21:39:02Z</dcterms:created>
  <dcterms:modified xsi:type="dcterms:W3CDTF">2024-09-17T09:35:18Z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