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61" r:id="rId8"/>
  </p:sldIdLst>
  <p:sldSz cx="9144000" cy="6858000" type="screen4x3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5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Muokkaa alaotsikon perustyyliä napsautt.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40CA-7881-4CEE-ACE1-1D1DD43EAAD8}" type="datetimeFigureOut">
              <a:rPr lang="fi-FI" smtClean="0"/>
              <a:t>11.5.2023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DE36-7A17-46AB-98C1-3A7E8A98D2A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7993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40CA-7881-4CEE-ACE1-1D1DD43EAAD8}" type="datetimeFigureOut">
              <a:rPr lang="fi-FI" smtClean="0"/>
              <a:t>11.5.2023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DE36-7A17-46AB-98C1-3A7E8A98D2A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20775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40CA-7881-4CEE-ACE1-1D1DD43EAAD8}" type="datetimeFigureOut">
              <a:rPr lang="fi-FI" smtClean="0"/>
              <a:t>11.5.2023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DE36-7A17-46AB-98C1-3A7E8A98D2A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34550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40CA-7881-4CEE-ACE1-1D1DD43EAAD8}" type="datetimeFigureOut">
              <a:rPr lang="fi-FI" smtClean="0"/>
              <a:t>11.5.2023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DE36-7A17-46AB-98C1-3A7E8A98D2A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10570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40CA-7881-4CEE-ACE1-1D1DD43EAAD8}" type="datetimeFigureOut">
              <a:rPr lang="fi-FI" smtClean="0"/>
              <a:t>11.5.2023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DE36-7A17-46AB-98C1-3A7E8A98D2A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77018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40CA-7881-4CEE-ACE1-1D1DD43EAAD8}" type="datetimeFigureOut">
              <a:rPr lang="fi-FI" smtClean="0"/>
              <a:t>11.5.2023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DE36-7A17-46AB-98C1-3A7E8A98D2A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24864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40CA-7881-4CEE-ACE1-1D1DD43EAAD8}" type="datetimeFigureOut">
              <a:rPr lang="fi-FI" smtClean="0"/>
              <a:t>11.5.2023</a:t>
            </a:fld>
            <a:endParaRPr lang="fi-FI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DE36-7A17-46AB-98C1-3A7E8A98D2A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49376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40CA-7881-4CEE-ACE1-1D1DD43EAAD8}" type="datetimeFigureOut">
              <a:rPr lang="fi-FI" smtClean="0"/>
              <a:t>11.5.2023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DE36-7A17-46AB-98C1-3A7E8A98D2A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36955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40CA-7881-4CEE-ACE1-1D1DD43EAAD8}" type="datetimeFigureOut">
              <a:rPr lang="fi-FI" smtClean="0"/>
              <a:t>11.5.2023</a:t>
            </a:fld>
            <a:endParaRPr lang="fi-FI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DE36-7A17-46AB-98C1-3A7E8A98D2A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28465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40CA-7881-4CEE-ACE1-1D1DD43EAAD8}" type="datetimeFigureOut">
              <a:rPr lang="fi-FI" smtClean="0"/>
              <a:t>11.5.2023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DE36-7A17-46AB-98C1-3A7E8A98D2A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8951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40CA-7881-4CEE-ACE1-1D1DD43EAAD8}" type="datetimeFigureOut">
              <a:rPr lang="fi-FI" smtClean="0"/>
              <a:t>11.5.2023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DE36-7A17-46AB-98C1-3A7E8A98D2A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65281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D40CA-7881-4CEE-ACE1-1D1DD43EAAD8}" type="datetimeFigureOut">
              <a:rPr lang="fi-FI" smtClean="0"/>
              <a:t>11.5.2023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DDE36-7A17-46AB-98C1-3A7E8A98D2A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70138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heatsheetseries.owasp.org/cheatsheets/SQL_Injection_Prevention_Cheat_Sheet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 smtClean="0"/>
              <a:t>Secure</a:t>
            </a:r>
            <a:r>
              <a:rPr lang="fi-FI" dirty="0" smtClean="0"/>
              <a:t> Programming </a:t>
            </a:r>
            <a:r>
              <a:rPr lang="fi-FI" dirty="0" err="1" smtClean="0"/>
              <a:t>Exercise</a:t>
            </a:r>
            <a:r>
              <a:rPr lang="fi-FI" dirty="0" smtClean="0"/>
              <a:t> </a:t>
            </a:r>
            <a:r>
              <a:rPr lang="fi-FI" dirty="0" err="1" smtClean="0"/>
              <a:t>work</a:t>
            </a:r>
            <a:endParaRPr lang="fi-FI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/>
              <a:t>Sql </a:t>
            </a:r>
            <a:r>
              <a:rPr lang="fi-FI" dirty="0" err="1" smtClean="0"/>
              <a:t>injection</a:t>
            </a:r>
            <a:r>
              <a:rPr lang="fi-FI" dirty="0" smtClean="0"/>
              <a:t> </a:t>
            </a:r>
            <a:r>
              <a:rPr lang="fi-FI" dirty="0" err="1" smtClean="0"/>
              <a:t>static</a:t>
            </a:r>
            <a:r>
              <a:rPr lang="fi-FI" dirty="0" smtClean="0"/>
              <a:t> </a:t>
            </a:r>
            <a:r>
              <a:rPr lang="fi-FI" dirty="0" err="1" smtClean="0"/>
              <a:t>analyser</a:t>
            </a:r>
            <a:endParaRPr lang="fi-FI" dirty="0"/>
          </a:p>
          <a:p>
            <a:r>
              <a:rPr lang="fi-FI" dirty="0" smtClean="0"/>
              <a:t>Pauliina Hippula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966894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fi-FI" dirty="0" smtClean="0"/>
              <a:t>Idea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i-FI" dirty="0" smtClean="0"/>
              <a:t>A </a:t>
            </a:r>
            <a:r>
              <a:rPr lang="fi-FI" dirty="0" err="1" smtClean="0"/>
              <a:t>static</a:t>
            </a:r>
            <a:r>
              <a:rPr lang="fi-FI" dirty="0" smtClean="0"/>
              <a:t> </a:t>
            </a:r>
            <a:r>
              <a:rPr lang="fi-FI" dirty="0" err="1" smtClean="0"/>
              <a:t>analyser</a:t>
            </a:r>
            <a:r>
              <a:rPr lang="fi-FI" dirty="0" smtClean="0"/>
              <a:t> </a:t>
            </a:r>
            <a:r>
              <a:rPr lang="fi-FI" dirty="0" err="1" smtClean="0"/>
              <a:t>that</a:t>
            </a:r>
            <a:r>
              <a:rPr lang="fi-FI" dirty="0" smtClean="0"/>
              <a:t> </a:t>
            </a:r>
            <a:r>
              <a:rPr lang="fi-FI" dirty="0" err="1" smtClean="0"/>
              <a:t>tells</a:t>
            </a:r>
            <a:r>
              <a:rPr lang="fi-FI" dirty="0" smtClean="0"/>
              <a:t> </a:t>
            </a:r>
            <a:r>
              <a:rPr lang="fi-FI" dirty="0" err="1" smtClean="0"/>
              <a:t>if</a:t>
            </a:r>
            <a:r>
              <a:rPr lang="fi-FI" dirty="0" smtClean="0"/>
              <a:t> the </a:t>
            </a:r>
            <a:r>
              <a:rPr lang="fi-FI" dirty="0" err="1" smtClean="0"/>
              <a:t>code</a:t>
            </a:r>
            <a:r>
              <a:rPr lang="fi-FI" dirty="0" smtClean="0"/>
              <a:t> to </a:t>
            </a:r>
            <a:r>
              <a:rPr lang="fi-FI" dirty="0" err="1" smtClean="0"/>
              <a:t>be</a:t>
            </a:r>
            <a:r>
              <a:rPr lang="fi-FI" dirty="0" smtClean="0"/>
              <a:t> </a:t>
            </a:r>
            <a:r>
              <a:rPr lang="fi-FI" dirty="0" err="1" smtClean="0"/>
              <a:t>analysed</a:t>
            </a:r>
            <a:r>
              <a:rPr lang="fi-FI" dirty="0" smtClean="0"/>
              <a:t> </a:t>
            </a:r>
            <a:r>
              <a:rPr lang="fi-FI" dirty="0" err="1" smtClean="0"/>
              <a:t>has</a:t>
            </a:r>
            <a:r>
              <a:rPr lang="fi-FI" dirty="0" smtClean="0"/>
              <a:t> a </a:t>
            </a:r>
            <a:r>
              <a:rPr lang="fi-FI" dirty="0" err="1" smtClean="0"/>
              <a:t>risk</a:t>
            </a:r>
            <a:r>
              <a:rPr lang="fi-FI" dirty="0" smtClean="0"/>
              <a:t> to the Sql </a:t>
            </a:r>
            <a:r>
              <a:rPr lang="fi-FI" dirty="0" err="1" smtClean="0"/>
              <a:t>injection</a:t>
            </a:r>
            <a:r>
              <a:rPr lang="fi-FI" dirty="0" smtClean="0"/>
              <a:t> </a:t>
            </a:r>
            <a:r>
              <a:rPr lang="fi-FI" dirty="0" err="1" smtClean="0"/>
              <a:t>attack</a:t>
            </a:r>
            <a:r>
              <a:rPr lang="fi-FI" dirty="0" smtClean="0"/>
              <a:t>.</a:t>
            </a:r>
          </a:p>
          <a:p>
            <a:r>
              <a:rPr lang="fi-FI" dirty="0" smtClean="0"/>
              <a:t>Is </a:t>
            </a:r>
            <a:r>
              <a:rPr lang="fi-FI" dirty="0" err="1" smtClean="0"/>
              <a:t>noticed</a:t>
            </a:r>
            <a:r>
              <a:rPr lang="fi-FI" dirty="0" smtClean="0"/>
              <a:t> </a:t>
            </a:r>
            <a:r>
              <a:rPr lang="fi-FI" dirty="0" err="1" smtClean="0"/>
              <a:t>by</a:t>
            </a:r>
            <a:r>
              <a:rPr lang="fi-FI" dirty="0" smtClean="0"/>
              <a:t> </a:t>
            </a:r>
            <a:r>
              <a:rPr lang="fi-FI" dirty="0" err="1" smtClean="0"/>
              <a:t>observing</a:t>
            </a:r>
            <a:r>
              <a:rPr lang="fi-FI" dirty="0" smtClean="0"/>
              <a:t> </a:t>
            </a:r>
            <a:r>
              <a:rPr lang="fi-FI" dirty="0" err="1" smtClean="0"/>
              <a:t>if</a:t>
            </a:r>
            <a:r>
              <a:rPr lang="fi-FI" dirty="0" smtClean="0"/>
              <a:t> </a:t>
            </a:r>
            <a:r>
              <a:rPr lang="fi-FI" dirty="0" err="1" smtClean="0"/>
              <a:t>query</a:t>
            </a:r>
            <a:r>
              <a:rPr lang="fi-FI" dirty="0" smtClean="0"/>
              <a:t> </a:t>
            </a:r>
            <a:r>
              <a:rPr lang="fi-FI" dirty="0" err="1" smtClean="0"/>
              <a:t>parameterization</a:t>
            </a:r>
            <a:r>
              <a:rPr lang="fi-FI" dirty="0" smtClean="0"/>
              <a:t> is </a:t>
            </a:r>
            <a:r>
              <a:rPr lang="fi-FI" dirty="0" err="1" smtClean="0"/>
              <a:t>used</a:t>
            </a:r>
            <a:r>
              <a:rPr lang="fi-FI" dirty="0" smtClean="0"/>
              <a:t>.</a:t>
            </a:r>
          </a:p>
          <a:p>
            <a:r>
              <a:rPr lang="fi-FI" dirty="0" smtClean="0"/>
              <a:t>The idea of </a:t>
            </a:r>
            <a:r>
              <a:rPr lang="fi-FI" dirty="0" err="1" smtClean="0"/>
              <a:t>query</a:t>
            </a:r>
            <a:r>
              <a:rPr lang="fi-FI" dirty="0" smtClean="0"/>
              <a:t> </a:t>
            </a:r>
            <a:r>
              <a:rPr lang="fi-FI" dirty="0" err="1" smtClean="0"/>
              <a:t>parameterization</a:t>
            </a:r>
            <a:r>
              <a:rPr lang="fi-FI" dirty="0" smtClean="0"/>
              <a:t> is </a:t>
            </a:r>
            <a:r>
              <a:rPr lang="fi-FI" dirty="0" err="1" smtClean="0"/>
              <a:t>that</a:t>
            </a:r>
            <a:r>
              <a:rPr lang="fi-FI" dirty="0" smtClean="0"/>
              <a:t> the </a:t>
            </a:r>
            <a:r>
              <a:rPr lang="fi-FI" dirty="0" err="1" smtClean="0"/>
              <a:t>parameters</a:t>
            </a:r>
            <a:r>
              <a:rPr lang="fi-FI" dirty="0" smtClean="0"/>
              <a:t> of the </a:t>
            </a:r>
            <a:r>
              <a:rPr lang="fi-FI" dirty="0"/>
              <a:t>Sql </a:t>
            </a:r>
            <a:r>
              <a:rPr lang="fi-FI" dirty="0" err="1" smtClean="0"/>
              <a:t>command</a:t>
            </a:r>
            <a:r>
              <a:rPr lang="fi-FI" dirty="0" smtClean="0"/>
              <a:t> </a:t>
            </a:r>
            <a:r>
              <a:rPr lang="fi-FI" dirty="0" err="1" smtClean="0"/>
              <a:t>are</a:t>
            </a:r>
            <a:r>
              <a:rPr lang="fi-FI" dirty="0" smtClean="0"/>
              <a:t> </a:t>
            </a:r>
            <a:r>
              <a:rPr lang="fi-FI" dirty="0" err="1" smtClean="0"/>
              <a:t>given</a:t>
            </a:r>
            <a:r>
              <a:rPr lang="fi-FI" dirty="0" smtClean="0"/>
              <a:t> as </a:t>
            </a:r>
            <a:r>
              <a:rPr lang="fi-FI" dirty="0" err="1" smtClean="0"/>
              <a:t>variables</a:t>
            </a:r>
            <a:r>
              <a:rPr lang="fi-FI" dirty="0" smtClean="0"/>
              <a:t>, </a:t>
            </a:r>
            <a:r>
              <a:rPr lang="fi-FI" dirty="0" err="1" smtClean="0"/>
              <a:t>which</a:t>
            </a:r>
            <a:r>
              <a:rPr lang="fi-FI" dirty="0" smtClean="0"/>
              <a:t> </a:t>
            </a:r>
            <a:r>
              <a:rPr lang="fi-FI" dirty="0" err="1" smtClean="0"/>
              <a:t>separates</a:t>
            </a:r>
            <a:r>
              <a:rPr lang="fi-FI" dirty="0" smtClean="0"/>
              <a:t> the </a:t>
            </a:r>
            <a:r>
              <a:rPr lang="fi-FI" dirty="0" err="1" smtClean="0"/>
              <a:t>code</a:t>
            </a:r>
            <a:r>
              <a:rPr lang="fi-FI" dirty="0" smtClean="0"/>
              <a:t> and data </a:t>
            </a:r>
            <a:r>
              <a:rPr lang="fi-FI" dirty="0" err="1" smtClean="0"/>
              <a:t>from</a:t>
            </a:r>
            <a:r>
              <a:rPr lang="fi-FI" dirty="0" smtClean="0"/>
              <a:t> </a:t>
            </a:r>
            <a:r>
              <a:rPr lang="fi-FI" dirty="0" err="1" smtClean="0"/>
              <a:t>each</a:t>
            </a:r>
            <a:r>
              <a:rPr lang="fi-FI" dirty="0" smtClean="0"/>
              <a:t> </a:t>
            </a:r>
            <a:r>
              <a:rPr lang="fi-FI" dirty="0" err="1" smtClean="0"/>
              <a:t>other</a:t>
            </a:r>
            <a:r>
              <a:rPr lang="fi-FI" dirty="0" smtClean="0"/>
              <a:t> [1].</a:t>
            </a:r>
          </a:p>
          <a:p>
            <a:r>
              <a:rPr lang="fi-FI" dirty="0" err="1" smtClean="0"/>
              <a:t>This</a:t>
            </a:r>
            <a:r>
              <a:rPr lang="fi-FI" dirty="0" smtClean="0"/>
              <a:t> </a:t>
            </a:r>
            <a:r>
              <a:rPr lang="fi-FI" dirty="0" err="1" smtClean="0"/>
              <a:t>way</a:t>
            </a:r>
            <a:r>
              <a:rPr lang="fi-FI" dirty="0" smtClean="0"/>
              <a:t>, the </a:t>
            </a:r>
            <a:r>
              <a:rPr lang="fi-FI" dirty="0" err="1" smtClean="0"/>
              <a:t>attacker</a:t>
            </a:r>
            <a:r>
              <a:rPr lang="fi-FI" dirty="0" smtClean="0"/>
              <a:t> </a:t>
            </a:r>
            <a:r>
              <a:rPr lang="fi-FI" dirty="0" err="1" smtClean="0"/>
              <a:t>can’t</a:t>
            </a:r>
            <a:r>
              <a:rPr lang="fi-FI" dirty="0" smtClean="0"/>
              <a:t> </a:t>
            </a:r>
            <a:r>
              <a:rPr lang="fi-FI" dirty="0" err="1" smtClean="0"/>
              <a:t>give</a:t>
            </a:r>
            <a:r>
              <a:rPr lang="fi-FI" dirty="0" smtClean="0"/>
              <a:t> </a:t>
            </a:r>
            <a:r>
              <a:rPr lang="fi-FI" dirty="0" err="1" smtClean="0"/>
              <a:t>commands</a:t>
            </a:r>
            <a:r>
              <a:rPr lang="fi-FI" dirty="0" smtClean="0"/>
              <a:t> to the </a:t>
            </a:r>
            <a:r>
              <a:rPr lang="fi-FI" dirty="0" err="1" smtClean="0"/>
              <a:t>database</a:t>
            </a:r>
            <a:r>
              <a:rPr lang="fi-FI" dirty="0" smtClean="0"/>
              <a:t> </a:t>
            </a:r>
            <a:r>
              <a:rPr lang="fi-FI" dirty="0" err="1" smtClean="0"/>
              <a:t>because</a:t>
            </a:r>
            <a:r>
              <a:rPr lang="fi-FI" dirty="0" smtClean="0"/>
              <a:t> </a:t>
            </a:r>
            <a:r>
              <a:rPr lang="fi-FI" dirty="0" err="1" smtClean="0"/>
              <a:t>all</a:t>
            </a:r>
            <a:r>
              <a:rPr lang="fi-FI" dirty="0" smtClean="0"/>
              <a:t> </a:t>
            </a:r>
            <a:r>
              <a:rPr lang="fi-FI" dirty="0" err="1" smtClean="0"/>
              <a:t>user</a:t>
            </a:r>
            <a:r>
              <a:rPr lang="fi-FI" dirty="0" smtClean="0"/>
              <a:t> input is </a:t>
            </a:r>
            <a:r>
              <a:rPr lang="fi-FI" dirty="0" err="1" smtClean="0"/>
              <a:t>handled</a:t>
            </a:r>
            <a:r>
              <a:rPr lang="fi-FI" dirty="0" smtClean="0"/>
              <a:t> as a </a:t>
            </a:r>
            <a:r>
              <a:rPr lang="fi-FI" smtClean="0"/>
              <a:t>variables. </a:t>
            </a:r>
            <a:r>
              <a:rPr lang="fi-FI" dirty="0" smtClean="0"/>
              <a:t>[1]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164357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Structure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Base</a:t>
            </a:r>
            <a:r>
              <a:rPr lang="fi-FI" dirty="0" smtClean="0"/>
              <a:t> </a:t>
            </a:r>
            <a:r>
              <a:rPr lang="fi-FI" dirty="0" err="1" smtClean="0"/>
              <a:t>class</a:t>
            </a:r>
            <a:r>
              <a:rPr lang="fi-FI" dirty="0" smtClean="0"/>
              <a:t> </a:t>
            </a:r>
            <a:r>
              <a:rPr lang="fi-FI" dirty="0" err="1" smtClean="0"/>
              <a:t>called</a:t>
            </a:r>
            <a:r>
              <a:rPr lang="fi-FI" dirty="0" smtClean="0"/>
              <a:t> </a:t>
            </a:r>
            <a:r>
              <a:rPr lang="fi-FI" dirty="0" err="1" smtClean="0"/>
              <a:t>analyser_base</a:t>
            </a:r>
            <a:r>
              <a:rPr lang="fi-FI" dirty="0" smtClean="0"/>
              <a:t> </a:t>
            </a:r>
            <a:r>
              <a:rPr lang="fi-FI" dirty="0" err="1" smtClean="0"/>
              <a:t>where</a:t>
            </a:r>
            <a:r>
              <a:rPr lang="fi-FI" dirty="0" smtClean="0"/>
              <a:t> </a:t>
            </a:r>
            <a:r>
              <a:rPr lang="fi-FI" dirty="0" err="1" smtClean="0"/>
              <a:t>different</a:t>
            </a:r>
            <a:r>
              <a:rPr lang="fi-FI" dirty="0" smtClean="0"/>
              <a:t> </a:t>
            </a:r>
            <a:r>
              <a:rPr lang="fi-FI" dirty="0" err="1" smtClean="0"/>
              <a:t>kinds</a:t>
            </a:r>
            <a:r>
              <a:rPr lang="fi-FI" dirty="0" smtClean="0"/>
              <a:t> of </a:t>
            </a:r>
            <a:r>
              <a:rPr lang="fi-FI" dirty="0" err="1" smtClean="0"/>
              <a:t>language</a:t>
            </a:r>
            <a:r>
              <a:rPr lang="fi-FI" dirty="0" smtClean="0"/>
              <a:t> </a:t>
            </a:r>
            <a:r>
              <a:rPr lang="fi-FI" dirty="0" err="1" smtClean="0"/>
              <a:t>classes</a:t>
            </a:r>
            <a:r>
              <a:rPr lang="fi-FI" dirty="0" smtClean="0"/>
              <a:t> </a:t>
            </a:r>
            <a:r>
              <a:rPr lang="fi-FI" dirty="0" err="1" smtClean="0"/>
              <a:t>have</a:t>
            </a:r>
            <a:r>
              <a:rPr lang="fi-FI" dirty="0" smtClean="0"/>
              <a:t> </a:t>
            </a:r>
            <a:r>
              <a:rPr lang="fi-FI" dirty="0" err="1" smtClean="0"/>
              <a:t>been</a:t>
            </a:r>
            <a:r>
              <a:rPr lang="fi-FI" dirty="0" smtClean="0"/>
              <a:t> </a:t>
            </a:r>
            <a:r>
              <a:rPr lang="fi-FI" dirty="0" err="1" smtClean="0"/>
              <a:t>inherited</a:t>
            </a:r>
            <a:r>
              <a:rPr lang="fi-FI" dirty="0" smtClean="0"/>
              <a:t>, </a:t>
            </a:r>
            <a:r>
              <a:rPr lang="fi-FI" dirty="0" err="1" smtClean="0"/>
              <a:t>contains</a:t>
            </a:r>
            <a:r>
              <a:rPr lang="fi-FI" dirty="0" smtClean="0"/>
              <a:t> </a:t>
            </a:r>
            <a:r>
              <a:rPr lang="fi-FI" dirty="0" err="1" smtClean="0"/>
              <a:t>methods</a:t>
            </a:r>
            <a:r>
              <a:rPr lang="fi-FI" dirty="0"/>
              <a:t> </a:t>
            </a:r>
            <a:r>
              <a:rPr lang="fi-FI" dirty="0" err="1" smtClean="0"/>
              <a:t>find_sql_queries</a:t>
            </a:r>
            <a:r>
              <a:rPr lang="fi-FI" dirty="0" smtClean="0"/>
              <a:t> and </a:t>
            </a:r>
            <a:r>
              <a:rPr lang="fi-FI" dirty="0" err="1" smtClean="0"/>
              <a:t>is_sql_wulnerable</a:t>
            </a:r>
            <a:r>
              <a:rPr lang="fi-FI" dirty="0" smtClean="0"/>
              <a:t>.</a:t>
            </a:r>
          </a:p>
          <a:p>
            <a:r>
              <a:rPr lang="fi-FI" dirty="0" smtClean="0"/>
              <a:t>A </a:t>
            </a:r>
            <a:r>
              <a:rPr lang="fi-FI" dirty="0" err="1" smtClean="0"/>
              <a:t>class</a:t>
            </a:r>
            <a:r>
              <a:rPr lang="fi-FI" dirty="0" smtClean="0"/>
              <a:t> </a:t>
            </a:r>
            <a:r>
              <a:rPr lang="fi-FI" dirty="0" err="1" smtClean="0"/>
              <a:t>called</a:t>
            </a:r>
            <a:r>
              <a:rPr lang="fi-FI" dirty="0" smtClean="0"/>
              <a:t> </a:t>
            </a:r>
            <a:r>
              <a:rPr lang="fi-FI" dirty="0" err="1" smtClean="0"/>
              <a:t>PhpAnalyser</a:t>
            </a:r>
            <a:r>
              <a:rPr lang="fi-FI" dirty="0" smtClean="0"/>
              <a:t>, </a:t>
            </a:r>
            <a:r>
              <a:rPr lang="fi-FI" dirty="0" err="1" smtClean="0"/>
              <a:t>inherited</a:t>
            </a:r>
            <a:r>
              <a:rPr lang="fi-FI" dirty="0" smtClean="0"/>
              <a:t> </a:t>
            </a:r>
            <a:r>
              <a:rPr lang="fi-FI" dirty="0" err="1" smtClean="0"/>
              <a:t>from</a:t>
            </a:r>
            <a:r>
              <a:rPr lang="fi-FI" dirty="0"/>
              <a:t> </a:t>
            </a:r>
            <a:r>
              <a:rPr lang="fi-FI" dirty="0" err="1" smtClean="0"/>
              <a:t>Analyser_base</a:t>
            </a:r>
            <a:r>
              <a:rPr lang="fi-FI" dirty="0"/>
              <a:t> </a:t>
            </a:r>
            <a:r>
              <a:rPr lang="fi-FI" dirty="0" smtClean="0"/>
              <a:t>and </a:t>
            </a:r>
            <a:r>
              <a:rPr lang="fi-FI" dirty="0" err="1" smtClean="0"/>
              <a:t>analyses</a:t>
            </a:r>
            <a:r>
              <a:rPr lang="fi-FI" dirty="0" smtClean="0"/>
              <a:t> </a:t>
            </a:r>
            <a:r>
              <a:rPr lang="fi-FI" dirty="0" err="1" smtClean="0"/>
              <a:t>Php</a:t>
            </a:r>
            <a:r>
              <a:rPr lang="fi-FI" dirty="0" smtClean="0"/>
              <a:t> </a:t>
            </a:r>
            <a:r>
              <a:rPr lang="fi-FI" dirty="0" err="1" smtClean="0"/>
              <a:t>code</a:t>
            </a:r>
            <a:r>
              <a:rPr lang="fi-FI" dirty="0" smtClean="0"/>
              <a:t>.</a:t>
            </a:r>
          </a:p>
          <a:p>
            <a:r>
              <a:rPr lang="fi-FI" dirty="0" smtClean="0"/>
              <a:t>Main </a:t>
            </a:r>
            <a:r>
              <a:rPr lang="fi-FI" dirty="0" err="1" smtClean="0"/>
              <a:t>file</a:t>
            </a:r>
            <a:r>
              <a:rPr lang="fi-FI" dirty="0" smtClean="0"/>
              <a:t> </a:t>
            </a:r>
            <a:r>
              <a:rPr lang="fi-FI" dirty="0" err="1" smtClean="0"/>
              <a:t>that</a:t>
            </a:r>
            <a:r>
              <a:rPr lang="fi-FI" dirty="0" smtClean="0"/>
              <a:t> </a:t>
            </a:r>
            <a:r>
              <a:rPr lang="fi-FI" dirty="0" err="1" smtClean="0"/>
              <a:t>reads</a:t>
            </a:r>
            <a:r>
              <a:rPr lang="fi-FI" dirty="0" smtClean="0"/>
              <a:t> the </a:t>
            </a:r>
            <a:r>
              <a:rPr lang="fi-FI" dirty="0" err="1" smtClean="0"/>
              <a:t>file</a:t>
            </a:r>
            <a:r>
              <a:rPr lang="fi-FI" dirty="0" smtClean="0"/>
              <a:t>, </a:t>
            </a:r>
            <a:r>
              <a:rPr lang="fi-FI" dirty="0" err="1" smtClean="0"/>
              <a:t>creates</a:t>
            </a:r>
            <a:r>
              <a:rPr lang="fi-FI" dirty="0" smtClean="0"/>
              <a:t> the </a:t>
            </a:r>
            <a:r>
              <a:rPr lang="fi-FI" dirty="0" err="1" smtClean="0"/>
              <a:t>wanted</a:t>
            </a:r>
            <a:r>
              <a:rPr lang="fi-FI" dirty="0" smtClean="0"/>
              <a:t> </a:t>
            </a:r>
            <a:r>
              <a:rPr lang="fi-FI" dirty="0" err="1" smtClean="0"/>
              <a:t>object</a:t>
            </a:r>
            <a:r>
              <a:rPr lang="fi-FI" dirty="0" smtClean="0"/>
              <a:t> and </a:t>
            </a:r>
            <a:r>
              <a:rPr lang="fi-FI" dirty="0" err="1" smtClean="0"/>
              <a:t>prints</a:t>
            </a:r>
            <a:r>
              <a:rPr lang="fi-FI" dirty="0" smtClean="0"/>
              <a:t> the </a:t>
            </a:r>
            <a:r>
              <a:rPr lang="fi-FI" dirty="0" err="1" smtClean="0"/>
              <a:t>result</a:t>
            </a:r>
            <a:r>
              <a:rPr lang="fi-FI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10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Operating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i-FI" dirty="0" smtClean="0"/>
              <a:t>My </a:t>
            </a:r>
            <a:r>
              <a:rPr lang="fi-FI" dirty="0" err="1" smtClean="0"/>
              <a:t>program</a:t>
            </a:r>
            <a:r>
              <a:rPr lang="fi-FI" dirty="0" smtClean="0"/>
              <a:t> </a:t>
            </a:r>
            <a:r>
              <a:rPr lang="fi-FI" dirty="0" err="1" smtClean="0"/>
              <a:t>uses</a:t>
            </a:r>
            <a:r>
              <a:rPr lang="fi-FI" dirty="0" smtClean="0"/>
              <a:t> Python as </a:t>
            </a:r>
            <a:r>
              <a:rPr lang="fi-FI" dirty="0" err="1" smtClean="0"/>
              <a:t>its</a:t>
            </a:r>
            <a:r>
              <a:rPr lang="fi-FI" dirty="0" smtClean="0"/>
              <a:t> </a:t>
            </a:r>
            <a:r>
              <a:rPr lang="fi-FI" dirty="0" err="1" smtClean="0"/>
              <a:t>language</a:t>
            </a:r>
            <a:r>
              <a:rPr lang="fi-FI" dirty="0" smtClean="0"/>
              <a:t>.</a:t>
            </a:r>
          </a:p>
          <a:p>
            <a:r>
              <a:rPr lang="fi-FI" dirty="0" smtClean="0"/>
              <a:t>At </a:t>
            </a:r>
            <a:r>
              <a:rPr lang="fi-FI" dirty="0" err="1" smtClean="0"/>
              <a:t>this</a:t>
            </a:r>
            <a:r>
              <a:rPr lang="fi-FI" dirty="0" smtClean="0"/>
              <a:t> </a:t>
            </a:r>
            <a:r>
              <a:rPr lang="fi-FI" dirty="0" err="1" smtClean="0"/>
              <a:t>stage</a:t>
            </a:r>
            <a:r>
              <a:rPr lang="fi-FI" dirty="0" smtClean="0"/>
              <a:t>, </a:t>
            </a:r>
            <a:r>
              <a:rPr lang="fi-FI" dirty="0" err="1" smtClean="0"/>
              <a:t>it</a:t>
            </a:r>
            <a:r>
              <a:rPr lang="fi-FI" dirty="0" smtClean="0"/>
              <a:t> </a:t>
            </a:r>
            <a:r>
              <a:rPr lang="fi-FI" dirty="0" err="1" smtClean="0"/>
              <a:t>can</a:t>
            </a:r>
            <a:r>
              <a:rPr lang="fi-FI" dirty="0" smtClean="0"/>
              <a:t> </a:t>
            </a:r>
            <a:r>
              <a:rPr lang="fi-FI" dirty="0" err="1" smtClean="0"/>
              <a:t>observe</a:t>
            </a:r>
            <a:r>
              <a:rPr lang="fi-FI" dirty="0" smtClean="0"/>
              <a:t> </a:t>
            </a:r>
            <a:r>
              <a:rPr lang="fi-FI" dirty="0" err="1"/>
              <a:t>P</a:t>
            </a:r>
            <a:r>
              <a:rPr lang="fi-FI" dirty="0" err="1" smtClean="0"/>
              <a:t>hp</a:t>
            </a:r>
            <a:r>
              <a:rPr lang="fi-FI" dirty="0" smtClean="0"/>
              <a:t> </a:t>
            </a:r>
            <a:r>
              <a:rPr lang="fi-FI" dirty="0" err="1" smtClean="0"/>
              <a:t>files</a:t>
            </a:r>
            <a:r>
              <a:rPr lang="fi-FI" dirty="0" smtClean="0"/>
              <a:t>.</a:t>
            </a:r>
          </a:p>
          <a:p>
            <a:r>
              <a:rPr lang="fi-FI" dirty="0" err="1" smtClean="0"/>
              <a:t>It</a:t>
            </a:r>
            <a:r>
              <a:rPr lang="fi-FI" dirty="0" smtClean="0"/>
              <a:t> </a:t>
            </a:r>
            <a:r>
              <a:rPr lang="fi-FI" dirty="0" err="1" smtClean="0"/>
              <a:t>uses</a:t>
            </a:r>
            <a:r>
              <a:rPr lang="fi-FI" dirty="0" smtClean="0"/>
              <a:t> </a:t>
            </a:r>
            <a:r>
              <a:rPr lang="fi-FI" dirty="0" err="1" smtClean="0"/>
              <a:t>command</a:t>
            </a:r>
            <a:r>
              <a:rPr lang="fi-FI" dirty="0"/>
              <a:t> </a:t>
            </a:r>
            <a:r>
              <a:rPr lang="fi-FI" dirty="0" err="1" smtClean="0"/>
              <a:t>line</a:t>
            </a:r>
            <a:r>
              <a:rPr lang="fi-FI" dirty="0" smtClean="0"/>
              <a:t> </a:t>
            </a:r>
            <a:r>
              <a:rPr lang="fi-FI" dirty="0" err="1" smtClean="0"/>
              <a:t>user</a:t>
            </a:r>
            <a:r>
              <a:rPr lang="fi-FI" dirty="0" smtClean="0"/>
              <a:t> </a:t>
            </a:r>
            <a:r>
              <a:rPr lang="fi-FI" dirty="0" err="1" smtClean="0"/>
              <a:t>interface</a:t>
            </a:r>
            <a:r>
              <a:rPr lang="fi-FI" dirty="0" smtClean="0"/>
              <a:t>.</a:t>
            </a:r>
          </a:p>
          <a:p>
            <a:r>
              <a:rPr lang="fi-FI" dirty="0" err="1" smtClean="0"/>
              <a:t>Basically</a:t>
            </a:r>
            <a:r>
              <a:rPr lang="fi-FI" dirty="0" smtClean="0"/>
              <a:t>, </a:t>
            </a:r>
            <a:r>
              <a:rPr lang="fi-FI" dirty="0" err="1" smtClean="0"/>
              <a:t>you</a:t>
            </a:r>
            <a:r>
              <a:rPr lang="fi-FI" dirty="0" smtClean="0"/>
              <a:t> </a:t>
            </a:r>
            <a:r>
              <a:rPr lang="fi-FI" dirty="0" err="1" smtClean="0"/>
              <a:t>give</a:t>
            </a:r>
            <a:r>
              <a:rPr lang="fi-FI" dirty="0" smtClean="0"/>
              <a:t> the </a:t>
            </a:r>
            <a:r>
              <a:rPr lang="fi-FI" dirty="0" err="1" smtClean="0"/>
              <a:t>running</a:t>
            </a:r>
            <a:r>
              <a:rPr lang="fi-FI" dirty="0" smtClean="0"/>
              <a:t> </a:t>
            </a:r>
            <a:r>
              <a:rPr lang="fi-FI" dirty="0" err="1" smtClean="0"/>
              <a:t>command</a:t>
            </a:r>
            <a:r>
              <a:rPr lang="fi-FI" dirty="0" smtClean="0"/>
              <a:t> and the </a:t>
            </a:r>
            <a:r>
              <a:rPr lang="fi-FI" dirty="0" err="1" smtClean="0"/>
              <a:t>filename</a:t>
            </a:r>
            <a:r>
              <a:rPr lang="fi-FI" dirty="0" smtClean="0"/>
              <a:t>, and the </a:t>
            </a:r>
            <a:r>
              <a:rPr lang="fi-FI" dirty="0" err="1" smtClean="0"/>
              <a:t>program</a:t>
            </a:r>
            <a:r>
              <a:rPr lang="fi-FI" dirty="0" smtClean="0"/>
              <a:t> </a:t>
            </a:r>
            <a:r>
              <a:rPr lang="fi-FI" dirty="0" err="1" smtClean="0"/>
              <a:t>tells</a:t>
            </a:r>
            <a:r>
              <a:rPr lang="fi-FI" dirty="0" smtClean="0"/>
              <a:t> </a:t>
            </a:r>
            <a:r>
              <a:rPr lang="fi-FI" dirty="0" err="1" smtClean="0"/>
              <a:t>if</a:t>
            </a:r>
            <a:r>
              <a:rPr lang="fi-FI" dirty="0" smtClean="0"/>
              <a:t> </a:t>
            </a:r>
            <a:r>
              <a:rPr lang="fi-FI" dirty="0" err="1" smtClean="0"/>
              <a:t>it</a:t>
            </a:r>
            <a:r>
              <a:rPr lang="fi-FI" dirty="0"/>
              <a:t> </a:t>
            </a:r>
            <a:r>
              <a:rPr lang="fi-FI" dirty="0" err="1" smtClean="0"/>
              <a:t>finds</a:t>
            </a:r>
            <a:r>
              <a:rPr lang="fi-FI" dirty="0" smtClean="0"/>
              <a:t> </a:t>
            </a:r>
            <a:r>
              <a:rPr lang="fi-FI" dirty="0" err="1" smtClean="0"/>
              <a:t>something</a:t>
            </a:r>
            <a:r>
              <a:rPr lang="fi-FI" dirty="0" smtClean="0"/>
              <a:t> </a:t>
            </a:r>
            <a:r>
              <a:rPr lang="fi-FI" dirty="0" err="1" smtClean="0"/>
              <a:t>suspicious</a:t>
            </a:r>
            <a:r>
              <a:rPr lang="fi-FI" dirty="0" smtClean="0"/>
              <a:t> </a:t>
            </a:r>
            <a:r>
              <a:rPr lang="fi-FI" dirty="0" err="1" smtClean="0"/>
              <a:t>or</a:t>
            </a:r>
            <a:r>
              <a:rPr lang="fi-FI" dirty="0" smtClean="0"/>
              <a:t> </a:t>
            </a:r>
            <a:r>
              <a:rPr lang="fi-FI" dirty="0" err="1" smtClean="0"/>
              <a:t>not</a:t>
            </a:r>
            <a:r>
              <a:rPr lang="fi-FI" dirty="0" smtClean="0"/>
              <a:t>.</a:t>
            </a:r>
          </a:p>
          <a:p>
            <a:r>
              <a:rPr lang="fi-FI" dirty="0" smtClean="0"/>
              <a:t>The </a:t>
            </a:r>
            <a:r>
              <a:rPr lang="fi-FI" dirty="0" err="1" smtClean="0"/>
              <a:t>testing</a:t>
            </a:r>
            <a:r>
              <a:rPr lang="fi-FI" dirty="0" smtClean="0"/>
              <a:t> </a:t>
            </a:r>
            <a:r>
              <a:rPr lang="fi-FI" dirty="0" err="1" smtClean="0"/>
              <a:t>hasn’t</a:t>
            </a:r>
            <a:r>
              <a:rPr lang="fi-FI" dirty="0" smtClean="0"/>
              <a:t> </a:t>
            </a:r>
            <a:r>
              <a:rPr lang="fi-FI" dirty="0" err="1" smtClean="0"/>
              <a:t>been</a:t>
            </a:r>
            <a:r>
              <a:rPr lang="fi-FI" dirty="0" smtClean="0"/>
              <a:t> </a:t>
            </a:r>
            <a:r>
              <a:rPr lang="fi-FI" dirty="0" err="1" smtClean="0"/>
              <a:t>done</a:t>
            </a:r>
            <a:r>
              <a:rPr lang="fi-FI" dirty="0" smtClean="0"/>
              <a:t> </a:t>
            </a:r>
            <a:r>
              <a:rPr lang="fi-FI" dirty="0" err="1" smtClean="0"/>
              <a:t>much</a:t>
            </a:r>
            <a:r>
              <a:rPr lang="fi-FI" dirty="0" smtClean="0"/>
              <a:t> </a:t>
            </a:r>
            <a:r>
              <a:rPr lang="fi-FI" dirty="0" err="1" smtClean="0"/>
              <a:t>yet</a:t>
            </a:r>
            <a:r>
              <a:rPr lang="fi-FI" dirty="0" smtClean="0"/>
              <a:t>, </a:t>
            </a:r>
            <a:r>
              <a:rPr lang="fi-FI" dirty="0" err="1" smtClean="0"/>
              <a:t>only</a:t>
            </a:r>
            <a:r>
              <a:rPr lang="fi-FI" dirty="0" smtClean="0"/>
              <a:t> </a:t>
            </a:r>
            <a:r>
              <a:rPr lang="fi-FI" dirty="0" err="1" smtClean="0"/>
              <a:t>checked</a:t>
            </a:r>
            <a:r>
              <a:rPr lang="fi-FI" dirty="0" smtClean="0"/>
              <a:t> </a:t>
            </a:r>
            <a:r>
              <a:rPr lang="fi-FI" dirty="0" err="1" smtClean="0"/>
              <a:t>if</a:t>
            </a:r>
            <a:r>
              <a:rPr lang="fi-FI" dirty="0" smtClean="0"/>
              <a:t> the </a:t>
            </a:r>
            <a:r>
              <a:rPr lang="fi-FI" dirty="0" err="1" smtClean="0"/>
              <a:t>program</a:t>
            </a:r>
            <a:r>
              <a:rPr lang="fi-FI" dirty="0" smtClean="0"/>
              <a:t> </a:t>
            </a:r>
            <a:r>
              <a:rPr lang="fi-FI" dirty="0" err="1" smtClean="0"/>
              <a:t>works</a:t>
            </a:r>
            <a:r>
              <a:rPr lang="fi-FI" dirty="0"/>
              <a:t> </a:t>
            </a:r>
            <a:r>
              <a:rPr lang="fi-FI" dirty="0" smtClean="0"/>
              <a:t>(at </a:t>
            </a:r>
            <a:r>
              <a:rPr lang="fi-FI" dirty="0" err="1" smtClean="0"/>
              <a:t>this</a:t>
            </a:r>
            <a:r>
              <a:rPr lang="fi-FI" dirty="0" smtClean="0"/>
              <a:t> </a:t>
            </a:r>
            <a:r>
              <a:rPr lang="fi-FI" dirty="0" err="1" smtClean="0"/>
              <a:t>stage</a:t>
            </a:r>
            <a:r>
              <a:rPr lang="fi-FI" dirty="0" smtClean="0"/>
              <a:t>, my </a:t>
            </a:r>
            <a:r>
              <a:rPr lang="fi-FI" dirty="0" err="1" smtClean="0"/>
              <a:t>current</a:t>
            </a:r>
            <a:r>
              <a:rPr lang="fi-FI" dirty="0" smtClean="0"/>
              <a:t> version </a:t>
            </a:r>
            <a:r>
              <a:rPr lang="fi-FI" dirty="0" err="1" smtClean="0"/>
              <a:t>compiles</a:t>
            </a:r>
            <a:r>
              <a:rPr lang="fi-FI" dirty="0" smtClean="0"/>
              <a:t> </a:t>
            </a:r>
            <a:r>
              <a:rPr lang="fi-FI" dirty="0" err="1" smtClean="0"/>
              <a:t>but</a:t>
            </a:r>
            <a:r>
              <a:rPr lang="fi-FI" dirty="0" smtClean="0"/>
              <a:t> </a:t>
            </a:r>
            <a:r>
              <a:rPr lang="fi-FI" dirty="0" err="1" smtClean="0"/>
              <a:t>doesn’t</a:t>
            </a:r>
            <a:r>
              <a:rPr lang="fi-FI" dirty="0" smtClean="0"/>
              <a:t> </a:t>
            </a:r>
            <a:r>
              <a:rPr lang="fi-FI" dirty="0" err="1" smtClean="0"/>
              <a:t>work</a:t>
            </a:r>
            <a:r>
              <a:rPr lang="fi-FI" dirty="0" smtClean="0"/>
              <a:t> as </a:t>
            </a:r>
            <a:r>
              <a:rPr lang="fi-FI" dirty="0" err="1" smtClean="0"/>
              <a:t>it</a:t>
            </a:r>
            <a:r>
              <a:rPr lang="fi-FI" dirty="0" smtClean="0"/>
              <a:t> </a:t>
            </a:r>
            <a:r>
              <a:rPr lang="fi-FI" dirty="0" err="1" smtClean="0"/>
              <a:t>should</a:t>
            </a:r>
            <a:r>
              <a:rPr lang="fi-FI" dirty="0" smtClean="0"/>
              <a:t>).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573823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Security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This</a:t>
            </a:r>
            <a:r>
              <a:rPr lang="fi-FI" dirty="0" smtClean="0"/>
              <a:t> </a:t>
            </a:r>
            <a:r>
              <a:rPr lang="fi-FI" dirty="0" err="1" smtClean="0"/>
              <a:t>program</a:t>
            </a:r>
            <a:r>
              <a:rPr lang="fi-FI" dirty="0" smtClean="0"/>
              <a:t> </a:t>
            </a:r>
            <a:r>
              <a:rPr lang="fi-FI" dirty="0" err="1" smtClean="0"/>
              <a:t>relates</a:t>
            </a:r>
            <a:r>
              <a:rPr lang="fi-FI" dirty="0" smtClean="0"/>
              <a:t> to </a:t>
            </a:r>
            <a:r>
              <a:rPr lang="fi-FI" dirty="0" err="1" smtClean="0"/>
              <a:t>security</a:t>
            </a:r>
            <a:r>
              <a:rPr lang="fi-FI" dirty="0" smtClean="0"/>
              <a:t> </a:t>
            </a:r>
            <a:r>
              <a:rPr lang="fi-FI" dirty="0" err="1" smtClean="0"/>
              <a:t>by</a:t>
            </a:r>
            <a:r>
              <a:rPr lang="fi-FI" dirty="0" smtClean="0"/>
              <a:t> </a:t>
            </a:r>
            <a:r>
              <a:rPr lang="fi-FI" dirty="0" err="1" smtClean="0"/>
              <a:t>preventing</a:t>
            </a:r>
            <a:r>
              <a:rPr lang="fi-FI" dirty="0" smtClean="0"/>
              <a:t> the </a:t>
            </a:r>
            <a:r>
              <a:rPr lang="fi-FI" dirty="0" err="1" smtClean="0"/>
              <a:t>possibility</a:t>
            </a:r>
            <a:r>
              <a:rPr lang="fi-FI" dirty="0" smtClean="0"/>
              <a:t> for Sql </a:t>
            </a:r>
            <a:r>
              <a:rPr lang="fi-FI" dirty="0" err="1" smtClean="0"/>
              <a:t>injection</a:t>
            </a:r>
            <a:r>
              <a:rPr lang="fi-FI" dirty="0" smtClean="0"/>
              <a:t> </a:t>
            </a:r>
            <a:r>
              <a:rPr lang="fi-FI" dirty="0" err="1" smtClean="0"/>
              <a:t>attacks</a:t>
            </a:r>
            <a:r>
              <a:rPr lang="fi-FI" dirty="0" smtClean="0"/>
              <a:t>.</a:t>
            </a:r>
          </a:p>
          <a:p>
            <a:r>
              <a:rPr lang="fi-FI" dirty="0" smtClean="0"/>
              <a:t>I </a:t>
            </a:r>
            <a:r>
              <a:rPr lang="fi-FI" dirty="0" err="1" smtClean="0"/>
              <a:t>have</a:t>
            </a:r>
            <a:r>
              <a:rPr lang="fi-FI" dirty="0" smtClean="0"/>
              <a:t> </a:t>
            </a:r>
            <a:r>
              <a:rPr lang="fi-FI" dirty="0" err="1" smtClean="0"/>
              <a:t>thought</a:t>
            </a:r>
            <a:r>
              <a:rPr lang="fi-FI" dirty="0" smtClean="0"/>
              <a:t> to </a:t>
            </a:r>
            <a:r>
              <a:rPr lang="fi-FI" dirty="0" err="1" smtClean="0"/>
              <a:t>expand</a:t>
            </a:r>
            <a:r>
              <a:rPr lang="fi-FI" dirty="0" smtClean="0"/>
              <a:t> the </a:t>
            </a:r>
            <a:r>
              <a:rPr lang="fi-FI" dirty="0" err="1" smtClean="0"/>
              <a:t>query</a:t>
            </a:r>
            <a:r>
              <a:rPr lang="fi-FI" dirty="0" smtClean="0"/>
              <a:t> </a:t>
            </a:r>
            <a:r>
              <a:rPr lang="fi-FI" dirty="0" err="1" smtClean="0"/>
              <a:t>parameterization</a:t>
            </a:r>
            <a:r>
              <a:rPr lang="fi-FI" dirty="0" smtClean="0"/>
              <a:t> </a:t>
            </a:r>
            <a:r>
              <a:rPr lang="fi-FI" dirty="0" err="1" smtClean="0"/>
              <a:t>identification</a:t>
            </a:r>
            <a:r>
              <a:rPr lang="fi-FI" dirty="0" smtClean="0"/>
              <a:t> to Python.</a:t>
            </a:r>
          </a:p>
          <a:p>
            <a:r>
              <a:rPr lang="fi-FI" dirty="0" err="1" smtClean="0"/>
              <a:t>It</a:t>
            </a:r>
            <a:r>
              <a:rPr lang="fi-FI" dirty="0" smtClean="0"/>
              <a:t> is </a:t>
            </a:r>
            <a:r>
              <a:rPr lang="fi-FI" dirty="0" err="1" smtClean="0"/>
              <a:t>possible</a:t>
            </a:r>
            <a:r>
              <a:rPr lang="fi-FI" dirty="0" smtClean="0"/>
              <a:t> to </a:t>
            </a:r>
            <a:r>
              <a:rPr lang="fi-FI" dirty="0" err="1" smtClean="0"/>
              <a:t>expand</a:t>
            </a:r>
            <a:r>
              <a:rPr lang="fi-FI" dirty="0" smtClean="0"/>
              <a:t> </a:t>
            </a:r>
            <a:r>
              <a:rPr lang="fi-FI" dirty="0" err="1" smtClean="0"/>
              <a:t>it</a:t>
            </a:r>
            <a:r>
              <a:rPr lang="fi-FI" dirty="0" smtClean="0"/>
              <a:t> to </a:t>
            </a:r>
            <a:r>
              <a:rPr lang="fi-FI" dirty="0" err="1" smtClean="0"/>
              <a:t>different</a:t>
            </a:r>
            <a:r>
              <a:rPr lang="fi-FI" dirty="0" smtClean="0"/>
              <a:t> </a:t>
            </a:r>
            <a:r>
              <a:rPr lang="fi-FI" dirty="0" err="1" smtClean="0"/>
              <a:t>wulnerabilities</a:t>
            </a:r>
            <a:r>
              <a:rPr lang="fi-FI" dirty="0" smtClean="0"/>
              <a:t> and </a:t>
            </a:r>
            <a:r>
              <a:rPr lang="fi-FI" dirty="0" err="1" smtClean="0"/>
              <a:t>languages</a:t>
            </a:r>
            <a:r>
              <a:rPr lang="fi-FI" dirty="0" smtClean="0"/>
              <a:t> as </a:t>
            </a:r>
            <a:r>
              <a:rPr lang="fi-FI" dirty="0" err="1" smtClean="0"/>
              <a:t>well</a:t>
            </a:r>
            <a:r>
              <a:rPr lang="fi-FI" dirty="0" smtClean="0"/>
              <a:t>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909161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Demos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i-FI" sz="3200" b="1" dirty="0" err="1" smtClean="0"/>
              <a:t>When</a:t>
            </a:r>
            <a:r>
              <a:rPr lang="fi-FI" sz="3200" b="1" dirty="0" smtClean="0"/>
              <a:t> </a:t>
            </a:r>
            <a:r>
              <a:rPr lang="fi-FI" sz="3200" b="1" dirty="0" err="1" smtClean="0"/>
              <a:t>it</a:t>
            </a:r>
            <a:r>
              <a:rPr lang="fi-FI" sz="3200" b="1" dirty="0" smtClean="0"/>
              <a:t> </a:t>
            </a:r>
            <a:r>
              <a:rPr lang="fi-FI" sz="3200" b="1" dirty="0" err="1" smtClean="0"/>
              <a:t>finds</a:t>
            </a:r>
            <a:r>
              <a:rPr lang="fi-FI" sz="3200" b="1" dirty="0" smtClean="0"/>
              <a:t> an </a:t>
            </a:r>
            <a:r>
              <a:rPr lang="fi-FI" sz="3200" b="1" dirty="0" err="1" smtClean="0"/>
              <a:t>injection</a:t>
            </a:r>
            <a:r>
              <a:rPr lang="fi-FI" sz="3200" b="1" dirty="0"/>
              <a:t>:</a:t>
            </a:r>
            <a:endParaRPr lang="fi-FI" sz="3200" b="1" dirty="0" smtClean="0"/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r>
              <a:rPr lang="fi-FI" dirty="0" smtClean="0"/>
              <a:t> </a:t>
            </a:r>
            <a:r>
              <a:rPr lang="fi-FI" dirty="0" err="1" smtClean="0"/>
              <a:t>Pauliina@Pauliina-HP</a:t>
            </a:r>
            <a:r>
              <a:rPr lang="fi-FI" dirty="0" smtClean="0"/>
              <a:t> MINGW64 ~/Tampereen teknillinen </a:t>
            </a:r>
            <a:r>
              <a:rPr lang="fi-FI" dirty="0" err="1" smtClean="0"/>
              <a:t>yliopisto/Ohjelmistotuotant</a:t>
            </a:r>
            <a:endParaRPr lang="fi-FI" dirty="0" smtClean="0"/>
          </a:p>
          <a:p>
            <a:pPr marL="0" indent="0">
              <a:buNone/>
            </a:pPr>
            <a:r>
              <a:rPr lang="fi-FI" dirty="0" smtClean="0"/>
              <a:t> </a:t>
            </a:r>
            <a:r>
              <a:rPr lang="fi-FI" dirty="0" err="1" smtClean="0"/>
              <a:t>o/Secure</a:t>
            </a:r>
            <a:r>
              <a:rPr lang="fi-FI" dirty="0" smtClean="0"/>
              <a:t> </a:t>
            </a:r>
            <a:r>
              <a:rPr lang="fi-FI" dirty="0" err="1" smtClean="0"/>
              <a:t>programmig/Harjoitustyö</a:t>
            </a:r>
            <a:r>
              <a:rPr lang="fi-FI" dirty="0" smtClean="0"/>
              <a:t>                                                </a:t>
            </a:r>
          </a:p>
          <a:p>
            <a:pPr marL="0" indent="0">
              <a:buNone/>
            </a:pPr>
            <a:r>
              <a:rPr lang="fi-FI" dirty="0" smtClean="0"/>
              <a:t> $ python </a:t>
            </a:r>
            <a:r>
              <a:rPr lang="fi-FI" dirty="0" err="1" smtClean="0"/>
              <a:t>main_working.py</a:t>
            </a:r>
            <a:r>
              <a:rPr lang="fi-FI" dirty="0" smtClean="0"/>
              <a:t> test1.php                                              </a:t>
            </a:r>
          </a:p>
          <a:p>
            <a:pPr marL="0" indent="0">
              <a:buNone/>
            </a:pPr>
            <a:r>
              <a:rPr lang="fi-FI" dirty="0" smtClean="0"/>
              <a:t> </a:t>
            </a:r>
            <a:r>
              <a:rPr lang="fi-FI" dirty="0" err="1" smtClean="0"/>
              <a:t>It</a:t>
            </a:r>
            <a:r>
              <a:rPr lang="fi-FI" dirty="0" smtClean="0"/>
              <a:t> </a:t>
            </a:r>
            <a:r>
              <a:rPr lang="fi-FI" dirty="0" err="1" smtClean="0"/>
              <a:t>seems</a:t>
            </a:r>
            <a:r>
              <a:rPr lang="fi-FI" dirty="0" smtClean="0"/>
              <a:t> </a:t>
            </a:r>
            <a:r>
              <a:rPr lang="fi-FI" dirty="0" err="1" smtClean="0"/>
              <a:t>it</a:t>
            </a:r>
            <a:r>
              <a:rPr lang="fi-FI" dirty="0" smtClean="0"/>
              <a:t> is a Sql </a:t>
            </a:r>
            <a:r>
              <a:rPr lang="fi-FI" dirty="0" err="1" smtClean="0"/>
              <a:t>injection</a:t>
            </a:r>
            <a:r>
              <a:rPr lang="fi-FI" dirty="0" smtClean="0"/>
              <a:t> </a:t>
            </a:r>
            <a:r>
              <a:rPr lang="fi-FI" dirty="0" err="1" smtClean="0"/>
              <a:t>risk</a:t>
            </a:r>
            <a:r>
              <a:rPr lang="fi-FI" dirty="0" smtClean="0"/>
              <a:t> in </a:t>
            </a:r>
            <a:r>
              <a:rPr lang="fi-FI" dirty="0" err="1" smtClean="0"/>
              <a:t>row</a:t>
            </a:r>
            <a:r>
              <a:rPr lang="fi-FI" dirty="0" smtClean="0"/>
              <a:t>                                      </a:t>
            </a:r>
          </a:p>
          <a:p>
            <a:pPr marL="0" indent="0">
              <a:buNone/>
            </a:pPr>
            <a:r>
              <a:rPr lang="fi-FI" dirty="0" smtClean="0"/>
              <a:t> $test1 = </a:t>
            </a:r>
            <a:r>
              <a:rPr lang="fi-FI" dirty="0" err="1" smtClean="0"/>
              <a:t>pg_query("select</a:t>
            </a:r>
            <a:r>
              <a:rPr lang="fi-FI" dirty="0" smtClean="0"/>
              <a:t> * </a:t>
            </a:r>
            <a:r>
              <a:rPr lang="fi-FI" dirty="0" err="1" smtClean="0"/>
              <a:t>from</a:t>
            </a:r>
            <a:r>
              <a:rPr lang="fi-FI" dirty="0" smtClean="0"/>
              <a:t> </a:t>
            </a:r>
            <a:r>
              <a:rPr lang="fi-FI" dirty="0" err="1" smtClean="0"/>
              <a:t>test_db</a:t>
            </a:r>
            <a:r>
              <a:rPr lang="fi-FI" dirty="0" smtClean="0"/>
              <a:t>);                                      </a:t>
            </a:r>
          </a:p>
          <a:p>
            <a:pPr marL="0" indent="0">
              <a:buNone/>
            </a:pPr>
            <a:r>
              <a:rPr lang="fi-FI" dirty="0" smtClean="0"/>
              <a:t>                                                                                 </a:t>
            </a:r>
          </a:p>
          <a:p>
            <a:pPr marL="0" indent="0">
              <a:buNone/>
            </a:pPr>
            <a:r>
              <a:rPr lang="fi-FI" dirty="0" smtClean="0"/>
              <a:t> </a:t>
            </a:r>
            <a:r>
              <a:rPr lang="fi-FI" dirty="0" err="1" smtClean="0"/>
              <a:t>Pauliina@Pauliina-HP</a:t>
            </a:r>
            <a:r>
              <a:rPr lang="fi-FI" dirty="0" smtClean="0"/>
              <a:t> MINGW64 ~/Tampereen teknillinen </a:t>
            </a:r>
            <a:r>
              <a:rPr lang="fi-FI" dirty="0" err="1" smtClean="0"/>
              <a:t>yliopisto/Ohjelmistotuotant</a:t>
            </a:r>
            <a:endParaRPr lang="fi-FI" dirty="0" smtClean="0"/>
          </a:p>
          <a:p>
            <a:pPr marL="0" indent="0">
              <a:buNone/>
            </a:pPr>
            <a:r>
              <a:rPr lang="fi-FI" dirty="0" smtClean="0"/>
              <a:t> </a:t>
            </a:r>
            <a:r>
              <a:rPr lang="fi-FI" dirty="0" err="1" smtClean="0"/>
              <a:t>o/Secure</a:t>
            </a:r>
            <a:r>
              <a:rPr lang="fi-FI" dirty="0" smtClean="0"/>
              <a:t> </a:t>
            </a:r>
            <a:r>
              <a:rPr lang="fi-FI" dirty="0" err="1" smtClean="0"/>
              <a:t>programmig/Harjoitustyö</a:t>
            </a:r>
            <a:r>
              <a:rPr lang="fi-FI" dirty="0" smtClean="0"/>
              <a:t>                                                </a:t>
            </a:r>
          </a:p>
          <a:p>
            <a:pPr marL="0" indent="0">
              <a:buNone/>
            </a:pPr>
            <a:r>
              <a:rPr lang="fi-FI" dirty="0" smtClean="0"/>
              <a:t> $ </a:t>
            </a:r>
            <a:endParaRPr lang="fi-FI" dirty="0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i-FI" sz="3200" b="1" dirty="0" err="1" smtClean="0"/>
              <a:t>When</a:t>
            </a:r>
            <a:r>
              <a:rPr lang="fi-FI" sz="3200" b="1" dirty="0" smtClean="0"/>
              <a:t> </a:t>
            </a:r>
            <a:r>
              <a:rPr lang="fi-FI" sz="3200" b="1" dirty="0" err="1" smtClean="0"/>
              <a:t>all</a:t>
            </a:r>
            <a:r>
              <a:rPr lang="fi-FI" sz="3200" b="1" dirty="0" smtClean="0"/>
              <a:t> is </a:t>
            </a:r>
            <a:r>
              <a:rPr lang="fi-FI" sz="3200" b="1" dirty="0" err="1" smtClean="0"/>
              <a:t>well</a:t>
            </a:r>
            <a:r>
              <a:rPr lang="fi-FI" sz="3200" b="1" dirty="0" smtClean="0"/>
              <a:t>:</a:t>
            </a:r>
          </a:p>
          <a:p>
            <a:pPr marL="0" indent="0">
              <a:buNone/>
            </a:pPr>
            <a:endParaRPr lang="fi-FI" dirty="0" smtClean="0"/>
          </a:p>
          <a:p>
            <a:pPr marL="0" indent="0">
              <a:buNone/>
            </a:pPr>
            <a:r>
              <a:rPr lang="fi-FI" dirty="0" smtClean="0"/>
              <a:t> </a:t>
            </a:r>
            <a:r>
              <a:rPr lang="fi-FI" dirty="0" err="1" smtClean="0"/>
              <a:t>Pauliina@Pauliina-HP</a:t>
            </a:r>
            <a:r>
              <a:rPr lang="fi-FI" dirty="0" smtClean="0"/>
              <a:t> MINGW64 ~/Tampereen teknillinen </a:t>
            </a:r>
            <a:r>
              <a:rPr lang="fi-FI" dirty="0" err="1" smtClean="0"/>
              <a:t>yliopisto/Ohjelmistotuotant</a:t>
            </a:r>
            <a:endParaRPr lang="fi-FI" dirty="0" smtClean="0"/>
          </a:p>
          <a:p>
            <a:pPr marL="0" indent="0">
              <a:buNone/>
            </a:pPr>
            <a:r>
              <a:rPr lang="fi-FI" dirty="0" smtClean="0"/>
              <a:t> </a:t>
            </a:r>
            <a:r>
              <a:rPr lang="fi-FI" dirty="0" err="1" smtClean="0"/>
              <a:t>o/Secure</a:t>
            </a:r>
            <a:r>
              <a:rPr lang="fi-FI" dirty="0" smtClean="0"/>
              <a:t> </a:t>
            </a:r>
            <a:r>
              <a:rPr lang="fi-FI" dirty="0" err="1" smtClean="0"/>
              <a:t>programmig/Harjoitustyö</a:t>
            </a:r>
            <a:r>
              <a:rPr lang="fi-FI" dirty="0" smtClean="0"/>
              <a:t>                                                </a:t>
            </a:r>
          </a:p>
          <a:p>
            <a:pPr marL="0" indent="0">
              <a:buNone/>
            </a:pPr>
            <a:r>
              <a:rPr lang="fi-FI" dirty="0" smtClean="0"/>
              <a:t> $ python </a:t>
            </a:r>
            <a:r>
              <a:rPr lang="fi-FI" dirty="0" err="1" smtClean="0"/>
              <a:t>main.py</a:t>
            </a:r>
            <a:r>
              <a:rPr lang="fi-FI" dirty="0" smtClean="0"/>
              <a:t> test1.php                                                      </a:t>
            </a:r>
          </a:p>
          <a:p>
            <a:pPr marL="0" indent="0">
              <a:buNone/>
            </a:pPr>
            <a:r>
              <a:rPr lang="fi-FI" dirty="0" smtClean="0"/>
              <a:t> </a:t>
            </a:r>
            <a:r>
              <a:rPr lang="fi-FI" dirty="0" err="1" smtClean="0"/>
              <a:t>It</a:t>
            </a:r>
            <a:r>
              <a:rPr lang="fi-FI" dirty="0" smtClean="0"/>
              <a:t> </a:t>
            </a:r>
            <a:r>
              <a:rPr lang="fi-FI" dirty="0" err="1" smtClean="0"/>
              <a:t>seems</a:t>
            </a:r>
            <a:r>
              <a:rPr lang="fi-FI" dirty="0" smtClean="0"/>
              <a:t> </a:t>
            </a:r>
            <a:r>
              <a:rPr lang="fi-FI" dirty="0" err="1" smtClean="0"/>
              <a:t>all</a:t>
            </a:r>
            <a:r>
              <a:rPr lang="fi-FI" dirty="0" smtClean="0"/>
              <a:t> is </a:t>
            </a:r>
            <a:r>
              <a:rPr lang="fi-FI" dirty="0" err="1" smtClean="0"/>
              <a:t>well</a:t>
            </a:r>
            <a:r>
              <a:rPr lang="fi-FI" dirty="0" smtClean="0"/>
              <a:t>.                                                           </a:t>
            </a:r>
          </a:p>
          <a:p>
            <a:pPr marL="0" indent="0">
              <a:buNone/>
            </a:pPr>
            <a:r>
              <a:rPr lang="fi-FI" dirty="0" smtClean="0"/>
              <a:t>                                                                                 </a:t>
            </a:r>
          </a:p>
          <a:p>
            <a:pPr marL="0" indent="0">
              <a:buNone/>
            </a:pPr>
            <a:r>
              <a:rPr lang="fi-FI" dirty="0" smtClean="0"/>
              <a:t> </a:t>
            </a:r>
            <a:r>
              <a:rPr lang="fi-FI" dirty="0" err="1" smtClean="0"/>
              <a:t>Pauliina@Pauliina-HP</a:t>
            </a:r>
            <a:r>
              <a:rPr lang="fi-FI" dirty="0" smtClean="0"/>
              <a:t> MINGW64 ~/Tampereen teknillinen </a:t>
            </a:r>
            <a:r>
              <a:rPr lang="fi-FI" dirty="0" err="1" smtClean="0"/>
              <a:t>yliopisto/Ohjelmistotuotant</a:t>
            </a:r>
            <a:endParaRPr lang="fi-FI" dirty="0" smtClean="0"/>
          </a:p>
          <a:p>
            <a:pPr marL="0" indent="0">
              <a:buNone/>
            </a:pPr>
            <a:r>
              <a:rPr lang="fi-FI" dirty="0" smtClean="0"/>
              <a:t> </a:t>
            </a:r>
            <a:r>
              <a:rPr lang="fi-FI" dirty="0" err="1" smtClean="0"/>
              <a:t>o/Secure</a:t>
            </a:r>
            <a:r>
              <a:rPr lang="fi-FI" dirty="0" smtClean="0"/>
              <a:t> </a:t>
            </a:r>
            <a:r>
              <a:rPr lang="fi-FI" dirty="0" err="1" smtClean="0"/>
              <a:t>programmig/Harjoitustyö</a:t>
            </a:r>
            <a:r>
              <a:rPr lang="fi-FI" dirty="0" smtClean="0"/>
              <a:t>                                                </a:t>
            </a:r>
          </a:p>
          <a:p>
            <a:pPr marL="0" indent="0">
              <a:buNone/>
            </a:pPr>
            <a:r>
              <a:rPr lang="fi-FI" dirty="0" smtClean="0"/>
              <a:t> $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031263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References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dirty="0" smtClean="0"/>
              <a:t>[1] </a:t>
            </a:r>
            <a:r>
              <a:rPr lang="en-US" dirty="0" smtClean="0"/>
              <a:t>SQL Injection Prevention Cheat Sheet (2023). OWASP. </a:t>
            </a:r>
            <a:r>
              <a:rPr lang="en-US" dirty="0" smtClean="0">
                <a:hlinkClick r:id="rId2"/>
              </a:rPr>
              <a:t>https://cheatsheetseries.owasp.org/cheatsheets/SQL_Injection_Prevention_Cheat_Sheet.html</a:t>
            </a:r>
            <a:r>
              <a:rPr lang="en-US" dirty="0" smtClean="0"/>
              <a:t>. Referred in 10.5.2023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457375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</TotalTime>
  <Words>383</Words>
  <Application>Microsoft Office PowerPoint</Application>
  <PresentationFormat>Näytössä katseltava diaesitys (4:3)</PresentationFormat>
  <Paragraphs>46</Paragraphs>
  <Slides>7</Slides>
  <Notes>0</Notes>
  <HiddenSlides>0</HiddenSlides>
  <MMClips>0</MMClips>
  <ScaleCrop>false</ScaleCrop>
  <HeadingPairs>
    <vt:vector size="4" baseType="variant">
      <vt:variant>
        <vt:lpstr>Teema</vt:lpstr>
      </vt:variant>
      <vt:variant>
        <vt:i4>1</vt:i4>
      </vt:variant>
      <vt:variant>
        <vt:lpstr>Dian otsikot</vt:lpstr>
      </vt:variant>
      <vt:variant>
        <vt:i4>7</vt:i4>
      </vt:variant>
    </vt:vector>
  </HeadingPairs>
  <TitlesOfParts>
    <vt:vector size="8" baseType="lpstr">
      <vt:lpstr>Office-teema</vt:lpstr>
      <vt:lpstr>Secure Programming Exercise work</vt:lpstr>
      <vt:lpstr>Idea</vt:lpstr>
      <vt:lpstr>Structure</vt:lpstr>
      <vt:lpstr>Operating</vt:lpstr>
      <vt:lpstr>Security</vt:lpstr>
      <vt:lpstr>Demos</vt:lpstr>
      <vt:lpstr>References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Programming Exercise work</dc:title>
  <dc:creator>Pauliina</dc:creator>
  <cp:lastModifiedBy>Pauliina</cp:lastModifiedBy>
  <cp:revision>14</cp:revision>
  <dcterms:created xsi:type="dcterms:W3CDTF">2023-05-10T05:43:45Z</dcterms:created>
  <dcterms:modified xsi:type="dcterms:W3CDTF">2023-05-11T06:46:29Z</dcterms:modified>
</cp:coreProperties>
</file>