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99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077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455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057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701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486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937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695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846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951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40CA-7881-4CEE-ACE1-1D1DD43EAAD8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528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40CA-7881-4CEE-ACE1-1D1DD43EAAD8}" type="datetimeFigureOut">
              <a:rPr lang="fi-FI" smtClean="0"/>
              <a:t>10.5.2023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DE36-7A17-46AB-98C1-3A7E8A98D2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013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eries.owasp.org/cheatsheets/SQL_Injection_Prevention_Cheat_Shee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Secure</a:t>
            </a:r>
            <a:r>
              <a:rPr lang="fi-FI" dirty="0" smtClean="0"/>
              <a:t> Programming </a:t>
            </a:r>
            <a:r>
              <a:rPr lang="fi-FI" dirty="0" err="1" smtClean="0"/>
              <a:t>Exercise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Sql </a:t>
            </a:r>
            <a:r>
              <a:rPr lang="fi-FI" dirty="0" err="1" smtClean="0"/>
              <a:t>injection</a:t>
            </a:r>
            <a:r>
              <a:rPr lang="fi-FI" dirty="0" smtClean="0"/>
              <a:t> </a:t>
            </a:r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analyser</a:t>
            </a:r>
            <a:endParaRPr lang="fi-FI" dirty="0"/>
          </a:p>
          <a:p>
            <a:r>
              <a:rPr lang="fi-FI" dirty="0" smtClean="0"/>
              <a:t>Paulii</a:t>
            </a:r>
            <a:r>
              <a:rPr lang="fi-FI" dirty="0" smtClean="0"/>
              <a:t>na Hippula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6689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fi-FI" dirty="0" smtClean="0"/>
              <a:t>Idea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A </a:t>
            </a:r>
            <a:r>
              <a:rPr lang="fi-FI" dirty="0" err="1" smtClean="0"/>
              <a:t>static</a:t>
            </a:r>
            <a:r>
              <a:rPr lang="fi-FI" dirty="0" smtClean="0"/>
              <a:t> </a:t>
            </a:r>
            <a:r>
              <a:rPr lang="fi-FI" dirty="0" err="1" smtClean="0"/>
              <a:t>analyser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tells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the </a:t>
            </a:r>
            <a:r>
              <a:rPr lang="fi-FI" dirty="0" err="1" smtClean="0"/>
              <a:t>code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analysed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a </a:t>
            </a:r>
            <a:r>
              <a:rPr lang="fi-FI" dirty="0" err="1" smtClean="0"/>
              <a:t>risk</a:t>
            </a:r>
            <a:r>
              <a:rPr lang="fi-FI" dirty="0" smtClean="0"/>
              <a:t> to the Sql </a:t>
            </a:r>
            <a:r>
              <a:rPr lang="fi-FI" dirty="0" err="1" smtClean="0"/>
              <a:t>injection</a:t>
            </a:r>
            <a:r>
              <a:rPr lang="fi-FI" dirty="0" smtClean="0"/>
              <a:t> </a:t>
            </a:r>
            <a:r>
              <a:rPr lang="fi-FI" dirty="0" err="1" smtClean="0"/>
              <a:t>attack</a:t>
            </a:r>
            <a:r>
              <a:rPr lang="fi-FI" dirty="0" smtClean="0"/>
              <a:t>.</a:t>
            </a:r>
          </a:p>
          <a:p>
            <a:r>
              <a:rPr lang="fi-FI" dirty="0" smtClean="0"/>
              <a:t>Is </a:t>
            </a:r>
            <a:r>
              <a:rPr lang="fi-FI" dirty="0" err="1" smtClean="0"/>
              <a:t>noticed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observing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query</a:t>
            </a:r>
            <a:r>
              <a:rPr lang="fi-FI" dirty="0" smtClean="0"/>
              <a:t> </a:t>
            </a:r>
            <a:r>
              <a:rPr lang="fi-FI" dirty="0" err="1" smtClean="0"/>
              <a:t>parameterization</a:t>
            </a:r>
            <a:r>
              <a:rPr lang="fi-FI" dirty="0" smtClean="0"/>
              <a:t> is </a:t>
            </a:r>
            <a:r>
              <a:rPr lang="fi-FI" dirty="0" err="1" smtClean="0"/>
              <a:t>used</a:t>
            </a:r>
            <a:r>
              <a:rPr lang="fi-FI" dirty="0" smtClean="0"/>
              <a:t>.</a:t>
            </a:r>
          </a:p>
          <a:p>
            <a:r>
              <a:rPr lang="fi-FI" dirty="0" smtClean="0"/>
              <a:t>The idea of </a:t>
            </a:r>
            <a:r>
              <a:rPr lang="fi-FI" dirty="0" err="1" smtClean="0"/>
              <a:t>query</a:t>
            </a:r>
            <a:r>
              <a:rPr lang="fi-FI" dirty="0" smtClean="0"/>
              <a:t> </a:t>
            </a:r>
            <a:r>
              <a:rPr lang="fi-FI" dirty="0" err="1" smtClean="0"/>
              <a:t>parameterization</a:t>
            </a:r>
            <a:r>
              <a:rPr lang="fi-FI" dirty="0" smtClean="0"/>
              <a:t> is </a:t>
            </a:r>
            <a:r>
              <a:rPr lang="fi-FI" dirty="0" err="1" smtClean="0"/>
              <a:t>that</a:t>
            </a:r>
            <a:r>
              <a:rPr lang="fi-FI" dirty="0" smtClean="0"/>
              <a:t> the Sql </a:t>
            </a:r>
            <a:r>
              <a:rPr lang="fi-FI" dirty="0" err="1" smtClean="0"/>
              <a:t>command</a:t>
            </a:r>
            <a:r>
              <a:rPr lang="fi-FI" dirty="0" smtClean="0"/>
              <a:t> and </a:t>
            </a:r>
            <a:r>
              <a:rPr lang="fi-FI" dirty="0" err="1" smtClean="0"/>
              <a:t>its</a:t>
            </a:r>
            <a:r>
              <a:rPr lang="fi-FI" dirty="0" smtClean="0"/>
              <a:t> </a:t>
            </a:r>
            <a:r>
              <a:rPr lang="fi-FI" dirty="0" err="1" smtClean="0"/>
              <a:t>parameters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given</a:t>
            </a:r>
            <a:r>
              <a:rPr lang="fi-FI" dirty="0" smtClean="0"/>
              <a:t> as </a:t>
            </a:r>
            <a:r>
              <a:rPr lang="fi-FI" dirty="0" err="1" smtClean="0"/>
              <a:t>variables</a:t>
            </a:r>
            <a:r>
              <a:rPr lang="fi-FI" dirty="0" smtClean="0"/>
              <a:t>,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separates</a:t>
            </a:r>
            <a:r>
              <a:rPr lang="fi-FI" dirty="0" smtClean="0"/>
              <a:t> the </a:t>
            </a:r>
            <a:r>
              <a:rPr lang="fi-FI" dirty="0" err="1" smtClean="0"/>
              <a:t>command</a:t>
            </a:r>
            <a:r>
              <a:rPr lang="fi-FI" dirty="0" smtClean="0"/>
              <a:t> and </a:t>
            </a:r>
            <a:r>
              <a:rPr lang="fi-FI" dirty="0" err="1" smtClean="0"/>
              <a:t>its</a:t>
            </a:r>
            <a:r>
              <a:rPr lang="fi-FI" dirty="0" smtClean="0"/>
              <a:t> </a:t>
            </a:r>
            <a:r>
              <a:rPr lang="fi-FI" dirty="0" err="1" smtClean="0"/>
              <a:t>parameters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[1].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way</a:t>
            </a:r>
            <a:r>
              <a:rPr lang="fi-FI" dirty="0" smtClean="0"/>
              <a:t>, the </a:t>
            </a:r>
            <a:r>
              <a:rPr lang="fi-FI" dirty="0" err="1" smtClean="0"/>
              <a:t>attacker</a:t>
            </a:r>
            <a:r>
              <a:rPr lang="fi-FI" dirty="0" smtClean="0"/>
              <a:t> </a:t>
            </a:r>
            <a:r>
              <a:rPr lang="fi-FI" dirty="0" err="1" smtClean="0"/>
              <a:t>can’t</a:t>
            </a:r>
            <a:r>
              <a:rPr lang="fi-FI" dirty="0" smtClean="0"/>
              <a:t> </a:t>
            </a:r>
            <a:r>
              <a:rPr lang="fi-FI" dirty="0" err="1" smtClean="0"/>
              <a:t>give</a:t>
            </a:r>
            <a:r>
              <a:rPr lang="fi-FI" dirty="0" smtClean="0"/>
              <a:t> </a:t>
            </a:r>
            <a:r>
              <a:rPr lang="fi-FI" dirty="0" err="1" smtClean="0"/>
              <a:t>commands</a:t>
            </a:r>
            <a:r>
              <a:rPr lang="fi-FI" dirty="0" smtClean="0"/>
              <a:t> to the </a:t>
            </a:r>
            <a:r>
              <a:rPr lang="fi-FI" dirty="0" err="1" smtClean="0"/>
              <a:t>database</a:t>
            </a:r>
            <a:r>
              <a:rPr lang="fi-FI" dirty="0" smtClean="0"/>
              <a:t> </a:t>
            </a:r>
            <a:r>
              <a:rPr lang="fi-FI" dirty="0" err="1" smtClean="0"/>
              <a:t>because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user</a:t>
            </a:r>
            <a:r>
              <a:rPr lang="fi-FI" dirty="0" smtClean="0"/>
              <a:t> input is </a:t>
            </a:r>
            <a:r>
              <a:rPr lang="fi-FI" dirty="0" err="1" smtClean="0"/>
              <a:t>handled</a:t>
            </a:r>
            <a:r>
              <a:rPr lang="fi-FI" dirty="0" smtClean="0"/>
              <a:t> as a </a:t>
            </a:r>
            <a:r>
              <a:rPr lang="fi-FI" dirty="0" err="1" smtClean="0"/>
              <a:t>variable</a:t>
            </a:r>
            <a:r>
              <a:rPr lang="fi-FI" dirty="0" smtClean="0"/>
              <a:t>. [1]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6435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Structure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Base</a:t>
            </a:r>
            <a:r>
              <a:rPr lang="fi-FI" dirty="0" smtClean="0"/>
              <a:t> </a:t>
            </a:r>
            <a:r>
              <a:rPr lang="fi-FI" dirty="0" err="1" smtClean="0"/>
              <a:t>class</a:t>
            </a:r>
            <a:r>
              <a:rPr lang="fi-FI" dirty="0" smtClean="0"/>
              <a:t> </a:t>
            </a:r>
            <a:r>
              <a:rPr lang="fi-FI" dirty="0" err="1" smtClean="0"/>
              <a:t>called</a:t>
            </a:r>
            <a:r>
              <a:rPr lang="fi-FI" dirty="0" smtClean="0"/>
              <a:t> </a:t>
            </a:r>
            <a:r>
              <a:rPr lang="fi-FI" dirty="0" err="1" smtClean="0"/>
              <a:t>analyser_base</a:t>
            </a:r>
            <a:r>
              <a:rPr lang="fi-FI" dirty="0" smtClean="0"/>
              <a:t> </a:t>
            </a:r>
            <a:r>
              <a:rPr lang="fi-FI" dirty="0" err="1" smtClean="0"/>
              <a:t>where</a:t>
            </a:r>
            <a:r>
              <a:rPr lang="fi-FI" dirty="0" smtClean="0"/>
              <a:t>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kinds</a:t>
            </a:r>
            <a:r>
              <a:rPr lang="fi-FI" dirty="0" smtClean="0"/>
              <a:t> of </a:t>
            </a:r>
            <a:r>
              <a:rPr lang="fi-FI" dirty="0" err="1" smtClean="0"/>
              <a:t>language</a:t>
            </a:r>
            <a:r>
              <a:rPr lang="fi-FI" dirty="0" smtClean="0"/>
              <a:t> </a:t>
            </a:r>
            <a:r>
              <a:rPr lang="fi-FI" dirty="0" err="1" smtClean="0"/>
              <a:t>classes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been</a:t>
            </a:r>
            <a:r>
              <a:rPr lang="fi-FI" dirty="0" smtClean="0"/>
              <a:t> </a:t>
            </a:r>
            <a:r>
              <a:rPr lang="fi-FI" dirty="0" err="1" smtClean="0"/>
              <a:t>inherited</a:t>
            </a:r>
            <a:r>
              <a:rPr lang="fi-FI" dirty="0" smtClean="0"/>
              <a:t>, </a:t>
            </a:r>
            <a:r>
              <a:rPr lang="fi-FI" dirty="0" err="1" smtClean="0"/>
              <a:t>contains</a:t>
            </a:r>
            <a:r>
              <a:rPr lang="fi-FI" dirty="0" smtClean="0"/>
              <a:t> </a:t>
            </a:r>
            <a:r>
              <a:rPr lang="fi-FI" dirty="0" err="1" smtClean="0"/>
              <a:t>methods</a:t>
            </a:r>
            <a:r>
              <a:rPr lang="fi-FI" dirty="0"/>
              <a:t> </a:t>
            </a:r>
            <a:r>
              <a:rPr lang="fi-FI" dirty="0" err="1" smtClean="0"/>
              <a:t>find_sql_queries</a:t>
            </a:r>
            <a:r>
              <a:rPr lang="fi-FI" dirty="0" smtClean="0"/>
              <a:t> and </a:t>
            </a:r>
            <a:r>
              <a:rPr lang="fi-FI" dirty="0" err="1" smtClean="0"/>
              <a:t>is_sql_wulnerable</a:t>
            </a:r>
            <a:r>
              <a:rPr lang="fi-FI" dirty="0" smtClean="0"/>
              <a:t>.</a:t>
            </a:r>
          </a:p>
          <a:p>
            <a:r>
              <a:rPr lang="fi-FI" dirty="0" smtClean="0"/>
              <a:t>A </a:t>
            </a:r>
            <a:r>
              <a:rPr lang="fi-FI" dirty="0" err="1" smtClean="0"/>
              <a:t>class</a:t>
            </a:r>
            <a:r>
              <a:rPr lang="fi-FI" dirty="0" smtClean="0"/>
              <a:t> </a:t>
            </a:r>
            <a:r>
              <a:rPr lang="fi-FI" dirty="0" err="1" smtClean="0"/>
              <a:t>called</a:t>
            </a:r>
            <a:r>
              <a:rPr lang="fi-FI" dirty="0" smtClean="0"/>
              <a:t> </a:t>
            </a:r>
            <a:r>
              <a:rPr lang="fi-FI" dirty="0" err="1" smtClean="0"/>
              <a:t>PhpAnalyser</a:t>
            </a:r>
            <a:r>
              <a:rPr lang="fi-FI" dirty="0" smtClean="0"/>
              <a:t>, </a:t>
            </a:r>
            <a:r>
              <a:rPr lang="fi-FI" dirty="0" err="1" smtClean="0"/>
              <a:t>inherited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/>
              <a:t> </a:t>
            </a:r>
            <a:r>
              <a:rPr lang="fi-FI" dirty="0" err="1" smtClean="0"/>
              <a:t>Analyser_base</a:t>
            </a:r>
            <a:r>
              <a:rPr lang="fi-FI" dirty="0"/>
              <a:t> </a:t>
            </a:r>
            <a:r>
              <a:rPr lang="fi-FI" dirty="0" smtClean="0"/>
              <a:t>and </a:t>
            </a:r>
            <a:r>
              <a:rPr lang="fi-FI" dirty="0" err="1" smtClean="0"/>
              <a:t>analyses</a:t>
            </a:r>
            <a:r>
              <a:rPr lang="fi-FI" dirty="0" smtClean="0"/>
              <a:t> </a:t>
            </a:r>
            <a:r>
              <a:rPr lang="fi-FI" dirty="0" err="1" smtClean="0"/>
              <a:t>Php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.</a:t>
            </a:r>
          </a:p>
          <a:p>
            <a:r>
              <a:rPr lang="fi-FI" dirty="0" smtClean="0"/>
              <a:t>Main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reads</a:t>
            </a:r>
            <a:r>
              <a:rPr lang="fi-FI" dirty="0" smtClean="0"/>
              <a:t> the </a:t>
            </a:r>
            <a:r>
              <a:rPr lang="fi-FI" dirty="0" err="1" smtClean="0"/>
              <a:t>file</a:t>
            </a:r>
            <a:r>
              <a:rPr lang="fi-FI" dirty="0" smtClean="0"/>
              <a:t>, </a:t>
            </a:r>
            <a:r>
              <a:rPr lang="fi-FI" dirty="0" err="1" smtClean="0"/>
              <a:t>creates</a:t>
            </a:r>
            <a:r>
              <a:rPr lang="fi-FI" dirty="0" smtClean="0"/>
              <a:t> the </a:t>
            </a:r>
            <a:r>
              <a:rPr lang="fi-FI" dirty="0" err="1" smtClean="0"/>
              <a:t>wanted</a:t>
            </a:r>
            <a:r>
              <a:rPr lang="fi-FI" dirty="0" smtClean="0"/>
              <a:t> </a:t>
            </a:r>
            <a:r>
              <a:rPr lang="fi-FI" dirty="0" err="1" smtClean="0"/>
              <a:t>object</a:t>
            </a:r>
            <a:r>
              <a:rPr lang="fi-FI" dirty="0" smtClean="0"/>
              <a:t> and </a:t>
            </a:r>
            <a:r>
              <a:rPr lang="fi-FI" dirty="0" err="1" smtClean="0"/>
              <a:t>prints</a:t>
            </a:r>
            <a:r>
              <a:rPr lang="fi-FI" dirty="0" smtClean="0"/>
              <a:t> the </a:t>
            </a:r>
            <a:r>
              <a:rPr lang="fi-FI" dirty="0" err="1" smtClean="0"/>
              <a:t>result</a:t>
            </a:r>
            <a:r>
              <a:rPr lang="fi-FI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Operating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My </a:t>
            </a:r>
            <a:r>
              <a:rPr lang="fi-FI" dirty="0" err="1" smtClean="0"/>
              <a:t>program</a:t>
            </a: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Python as </a:t>
            </a:r>
            <a:r>
              <a:rPr lang="fi-FI" dirty="0" err="1" smtClean="0"/>
              <a:t>its</a:t>
            </a:r>
            <a:r>
              <a:rPr lang="fi-FI" dirty="0" smtClean="0"/>
              <a:t> </a:t>
            </a:r>
            <a:r>
              <a:rPr lang="fi-FI" dirty="0" err="1" smtClean="0"/>
              <a:t>language</a:t>
            </a:r>
            <a:r>
              <a:rPr lang="fi-FI" dirty="0" smtClean="0"/>
              <a:t>.</a:t>
            </a:r>
          </a:p>
          <a:p>
            <a:r>
              <a:rPr lang="fi-FI" dirty="0" smtClean="0"/>
              <a:t>At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stage</a:t>
            </a:r>
            <a:r>
              <a:rPr lang="fi-FI" dirty="0" smtClean="0"/>
              <a:t>,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observe</a:t>
            </a:r>
            <a:r>
              <a:rPr lang="fi-FI" dirty="0" smtClean="0"/>
              <a:t> </a:t>
            </a:r>
            <a:r>
              <a:rPr lang="fi-FI" dirty="0" err="1"/>
              <a:t>P</a:t>
            </a:r>
            <a:r>
              <a:rPr lang="fi-FI" dirty="0" err="1" smtClean="0"/>
              <a:t>hp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</a:t>
            </a:r>
            <a:r>
              <a:rPr lang="fi-FI" dirty="0" err="1" smtClean="0"/>
              <a:t>command</a:t>
            </a:r>
            <a:r>
              <a:rPr lang="fi-FI" dirty="0"/>
              <a:t> </a:t>
            </a:r>
            <a:r>
              <a:rPr lang="fi-FI" dirty="0" err="1" smtClean="0"/>
              <a:t>line</a:t>
            </a:r>
            <a:r>
              <a:rPr lang="fi-FI" dirty="0" smtClean="0"/>
              <a:t> </a:t>
            </a:r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Basically</a:t>
            </a:r>
            <a:r>
              <a:rPr lang="fi-FI" dirty="0" smtClean="0"/>
              <a:t>,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give</a:t>
            </a:r>
            <a:r>
              <a:rPr lang="fi-FI" dirty="0" smtClean="0"/>
              <a:t> the </a:t>
            </a:r>
            <a:r>
              <a:rPr lang="fi-FI" dirty="0" err="1" smtClean="0"/>
              <a:t>running</a:t>
            </a:r>
            <a:r>
              <a:rPr lang="fi-FI" dirty="0" smtClean="0"/>
              <a:t> </a:t>
            </a:r>
            <a:r>
              <a:rPr lang="fi-FI" dirty="0" err="1" smtClean="0"/>
              <a:t>command</a:t>
            </a:r>
            <a:r>
              <a:rPr lang="fi-FI" dirty="0" smtClean="0"/>
              <a:t> and the </a:t>
            </a:r>
            <a:r>
              <a:rPr lang="fi-FI" dirty="0" err="1" smtClean="0"/>
              <a:t>filename</a:t>
            </a:r>
            <a:r>
              <a:rPr lang="fi-FI" dirty="0" smtClean="0"/>
              <a:t>, and the </a:t>
            </a:r>
            <a:r>
              <a:rPr lang="fi-FI" dirty="0" err="1" smtClean="0"/>
              <a:t>program</a:t>
            </a:r>
            <a:r>
              <a:rPr lang="fi-FI" dirty="0" smtClean="0"/>
              <a:t> </a:t>
            </a:r>
            <a:r>
              <a:rPr lang="fi-FI" dirty="0" err="1" smtClean="0"/>
              <a:t>tells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/>
              <a:t> </a:t>
            </a:r>
            <a:r>
              <a:rPr lang="fi-FI" dirty="0" err="1" smtClean="0"/>
              <a:t>finds</a:t>
            </a:r>
            <a:r>
              <a:rPr lang="fi-FI" dirty="0" smtClean="0"/>
              <a:t> 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suspicious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.</a:t>
            </a:r>
          </a:p>
          <a:p>
            <a:r>
              <a:rPr lang="fi-FI" dirty="0" smtClean="0"/>
              <a:t>The </a:t>
            </a:r>
            <a:r>
              <a:rPr lang="fi-FI" dirty="0" err="1" smtClean="0"/>
              <a:t>testing</a:t>
            </a:r>
            <a:r>
              <a:rPr lang="fi-FI" dirty="0" smtClean="0"/>
              <a:t> </a:t>
            </a:r>
            <a:r>
              <a:rPr lang="fi-FI" dirty="0" err="1" smtClean="0"/>
              <a:t>hasn’t</a:t>
            </a:r>
            <a:r>
              <a:rPr lang="fi-FI" dirty="0" smtClean="0"/>
              <a:t> </a:t>
            </a:r>
            <a:r>
              <a:rPr lang="fi-FI" dirty="0" err="1" smtClean="0"/>
              <a:t>been</a:t>
            </a:r>
            <a:r>
              <a:rPr lang="fi-FI" dirty="0" smtClean="0"/>
              <a:t> </a:t>
            </a:r>
            <a:r>
              <a:rPr lang="fi-FI" dirty="0" err="1" smtClean="0"/>
              <a:t>done</a:t>
            </a:r>
            <a:r>
              <a:rPr lang="fi-FI" dirty="0" smtClean="0"/>
              <a:t> </a:t>
            </a:r>
            <a:r>
              <a:rPr lang="fi-FI" dirty="0" err="1" smtClean="0"/>
              <a:t>much</a:t>
            </a:r>
            <a:r>
              <a:rPr lang="fi-FI" dirty="0" smtClean="0"/>
              <a:t> </a:t>
            </a:r>
            <a:r>
              <a:rPr lang="fi-FI" dirty="0" err="1" smtClean="0"/>
              <a:t>yet</a:t>
            </a:r>
            <a:r>
              <a:rPr lang="fi-FI" dirty="0" smtClean="0"/>
              <a:t>,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checked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the </a:t>
            </a:r>
            <a:r>
              <a:rPr lang="fi-FI" dirty="0" err="1" smtClean="0"/>
              <a:t>program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/>
              <a:t> </a:t>
            </a:r>
            <a:r>
              <a:rPr lang="fi-FI" dirty="0" smtClean="0"/>
              <a:t>(at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stage</a:t>
            </a:r>
            <a:r>
              <a:rPr lang="fi-FI" dirty="0" smtClean="0"/>
              <a:t>, my </a:t>
            </a:r>
            <a:r>
              <a:rPr lang="fi-FI" dirty="0" err="1" smtClean="0"/>
              <a:t>current</a:t>
            </a:r>
            <a:r>
              <a:rPr lang="fi-FI" dirty="0" smtClean="0"/>
              <a:t> version </a:t>
            </a:r>
            <a:r>
              <a:rPr lang="fi-FI" dirty="0" err="1" smtClean="0"/>
              <a:t>compiles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as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).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7382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Security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program</a:t>
            </a:r>
            <a:r>
              <a:rPr lang="fi-FI" dirty="0" smtClean="0"/>
              <a:t> </a:t>
            </a:r>
            <a:r>
              <a:rPr lang="fi-FI" dirty="0" err="1" smtClean="0"/>
              <a:t>relates</a:t>
            </a:r>
            <a:r>
              <a:rPr lang="fi-FI" dirty="0" smtClean="0"/>
              <a:t> to </a:t>
            </a:r>
            <a:r>
              <a:rPr lang="fi-FI" dirty="0" err="1" smtClean="0"/>
              <a:t>security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preventing</a:t>
            </a:r>
            <a:r>
              <a:rPr lang="fi-FI" dirty="0" smtClean="0"/>
              <a:t> the </a:t>
            </a:r>
            <a:r>
              <a:rPr lang="fi-FI" dirty="0" err="1" smtClean="0"/>
              <a:t>possibility</a:t>
            </a:r>
            <a:r>
              <a:rPr lang="fi-FI" dirty="0" smtClean="0"/>
              <a:t> for Sql </a:t>
            </a:r>
            <a:r>
              <a:rPr lang="fi-FI" dirty="0" err="1" smtClean="0"/>
              <a:t>injection</a:t>
            </a:r>
            <a:r>
              <a:rPr lang="fi-FI" dirty="0" smtClean="0"/>
              <a:t> </a:t>
            </a:r>
            <a:r>
              <a:rPr lang="fi-FI" dirty="0" err="1" smtClean="0"/>
              <a:t>attacks</a:t>
            </a:r>
            <a:r>
              <a:rPr lang="fi-FI" dirty="0" smtClean="0"/>
              <a:t>.</a:t>
            </a:r>
          </a:p>
          <a:p>
            <a:r>
              <a:rPr lang="fi-FI" dirty="0" smtClean="0"/>
              <a:t>I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thought</a:t>
            </a:r>
            <a:r>
              <a:rPr lang="fi-FI" dirty="0" smtClean="0"/>
              <a:t> to </a:t>
            </a:r>
            <a:r>
              <a:rPr lang="fi-FI" dirty="0" err="1" smtClean="0"/>
              <a:t>expand</a:t>
            </a:r>
            <a:r>
              <a:rPr lang="fi-FI" dirty="0" smtClean="0"/>
              <a:t> the </a:t>
            </a:r>
            <a:r>
              <a:rPr lang="fi-FI" dirty="0" err="1" smtClean="0"/>
              <a:t>query</a:t>
            </a:r>
            <a:r>
              <a:rPr lang="fi-FI" dirty="0" smtClean="0"/>
              <a:t> </a:t>
            </a:r>
            <a:r>
              <a:rPr lang="fi-FI" dirty="0" err="1" smtClean="0"/>
              <a:t>parameterization</a:t>
            </a:r>
            <a:r>
              <a:rPr lang="fi-FI" dirty="0" smtClean="0"/>
              <a:t> </a:t>
            </a:r>
            <a:r>
              <a:rPr lang="fi-FI" dirty="0" err="1" smtClean="0"/>
              <a:t>identification</a:t>
            </a:r>
            <a:r>
              <a:rPr lang="fi-FI" dirty="0" smtClean="0"/>
              <a:t> to Python.</a:t>
            </a:r>
          </a:p>
          <a:p>
            <a:r>
              <a:rPr lang="fi-FI" dirty="0" err="1" smtClean="0"/>
              <a:t>It</a:t>
            </a:r>
            <a:r>
              <a:rPr lang="fi-FI" dirty="0" smtClean="0"/>
              <a:t> is </a:t>
            </a:r>
            <a:r>
              <a:rPr lang="fi-FI" dirty="0" err="1" smtClean="0"/>
              <a:t>possible</a:t>
            </a:r>
            <a:r>
              <a:rPr lang="fi-FI" dirty="0" smtClean="0"/>
              <a:t> to </a:t>
            </a:r>
            <a:r>
              <a:rPr lang="fi-FI" dirty="0" err="1" smtClean="0"/>
              <a:t>expand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to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wulnerabilities</a:t>
            </a:r>
            <a:r>
              <a:rPr lang="fi-FI" dirty="0" smtClean="0"/>
              <a:t> and </a:t>
            </a:r>
            <a:r>
              <a:rPr lang="fi-FI" dirty="0" err="1" smtClean="0"/>
              <a:t>languages</a:t>
            </a:r>
            <a:r>
              <a:rPr lang="fi-FI" dirty="0" smtClean="0"/>
              <a:t> as </a:t>
            </a:r>
            <a:r>
              <a:rPr lang="fi-FI" dirty="0" err="1" smtClean="0"/>
              <a:t>well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0916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Demos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i-FI" sz="3200" b="1" dirty="0" err="1" smtClean="0"/>
              <a:t>When</a:t>
            </a:r>
            <a:r>
              <a:rPr lang="fi-FI" sz="3200" b="1" dirty="0" smtClean="0"/>
              <a:t> </a:t>
            </a:r>
            <a:r>
              <a:rPr lang="fi-FI" sz="3200" b="1" dirty="0" err="1" smtClean="0"/>
              <a:t>it</a:t>
            </a:r>
            <a:r>
              <a:rPr lang="fi-FI" sz="3200" b="1" dirty="0" smtClean="0"/>
              <a:t> </a:t>
            </a:r>
            <a:r>
              <a:rPr lang="fi-FI" sz="3200" b="1" dirty="0" err="1" smtClean="0"/>
              <a:t>finds</a:t>
            </a:r>
            <a:r>
              <a:rPr lang="fi-FI" sz="3200" b="1" dirty="0" smtClean="0"/>
              <a:t> an </a:t>
            </a:r>
            <a:r>
              <a:rPr lang="fi-FI" sz="3200" b="1" dirty="0" err="1" smtClean="0"/>
              <a:t>injection</a:t>
            </a:r>
            <a:r>
              <a:rPr lang="fi-FI" sz="3200" b="1" dirty="0"/>
              <a:t>:</a:t>
            </a:r>
            <a:endParaRPr lang="fi-FI" sz="3200" b="1" dirty="0" smtClean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Pauliina@Pauliina-HP</a:t>
            </a:r>
            <a:r>
              <a:rPr lang="fi-FI" dirty="0" smtClean="0"/>
              <a:t> MINGW64 ~/Tampereen teknillinen </a:t>
            </a:r>
            <a:r>
              <a:rPr lang="fi-FI" dirty="0" err="1" smtClean="0"/>
              <a:t>yliopisto/Ohjelmistotuotant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o/Secure</a:t>
            </a:r>
            <a:r>
              <a:rPr lang="fi-FI" dirty="0" smtClean="0"/>
              <a:t> </a:t>
            </a:r>
            <a:r>
              <a:rPr lang="fi-FI" dirty="0" err="1" smtClean="0"/>
              <a:t>programmig/Harjoitustyö</a:t>
            </a:r>
            <a:r>
              <a:rPr lang="fi-FI" dirty="0" smtClean="0"/>
              <a:t>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$ python </a:t>
            </a:r>
            <a:r>
              <a:rPr lang="fi-FI" dirty="0" err="1" smtClean="0"/>
              <a:t>main_working.py</a:t>
            </a:r>
            <a:r>
              <a:rPr lang="fi-FI" dirty="0" smtClean="0"/>
              <a:t> test1.php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seems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is a Sql </a:t>
            </a:r>
            <a:r>
              <a:rPr lang="fi-FI" dirty="0" err="1" smtClean="0"/>
              <a:t>injection</a:t>
            </a:r>
            <a:r>
              <a:rPr lang="fi-FI" dirty="0" smtClean="0"/>
              <a:t> </a:t>
            </a:r>
            <a:r>
              <a:rPr lang="fi-FI" dirty="0" err="1" smtClean="0"/>
              <a:t>risk</a:t>
            </a:r>
            <a:r>
              <a:rPr lang="fi-FI" dirty="0" smtClean="0"/>
              <a:t> in </a:t>
            </a:r>
            <a:r>
              <a:rPr lang="fi-FI" dirty="0" err="1" smtClean="0"/>
              <a:t>row</a:t>
            </a:r>
            <a:r>
              <a:rPr lang="fi-FI" dirty="0" smtClean="0"/>
              <a:t>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$test1 = </a:t>
            </a:r>
            <a:r>
              <a:rPr lang="fi-FI" dirty="0" err="1" smtClean="0"/>
              <a:t>pg_query("select</a:t>
            </a:r>
            <a:r>
              <a:rPr lang="fi-FI" dirty="0" smtClean="0"/>
              <a:t> *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test_db</a:t>
            </a:r>
            <a:r>
              <a:rPr lang="fi-FI" dirty="0" smtClean="0"/>
              <a:t>);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                                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Pauliina@Pauliina-HP</a:t>
            </a:r>
            <a:r>
              <a:rPr lang="fi-FI" dirty="0" smtClean="0"/>
              <a:t> MINGW64 ~/Tampereen teknillinen </a:t>
            </a:r>
            <a:r>
              <a:rPr lang="fi-FI" dirty="0" err="1" smtClean="0"/>
              <a:t>yliopisto/Ohjelmistotuotant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o/Secure</a:t>
            </a:r>
            <a:r>
              <a:rPr lang="fi-FI" dirty="0" smtClean="0"/>
              <a:t> </a:t>
            </a:r>
            <a:r>
              <a:rPr lang="fi-FI" dirty="0" err="1" smtClean="0"/>
              <a:t>programmig/Harjoitustyö</a:t>
            </a:r>
            <a:r>
              <a:rPr lang="fi-FI" dirty="0" smtClean="0"/>
              <a:t>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$ 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i-FI" sz="3200" b="1" dirty="0" err="1" smtClean="0"/>
              <a:t>When</a:t>
            </a:r>
            <a:r>
              <a:rPr lang="fi-FI" sz="3200" b="1" dirty="0" smtClean="0"/>
              <a:t> </a:t>
            </a:r>
            <a:r>
              <a:rPr lang="fi-FI" sz="3200" b="1" dirty="0" err="1" smtClean="0"/>
              <a:t>all</a:t>
            </a:r>
            <a:r>
              <a:rPr lang="fi-FI" sz="3200" b="1" dirty="0" smtClean="0"/>
              <a:t> is </a:t>
            </a:r>
            <a:r>
              <a:rPr lang="fi-FI" sz="3200" b="1" dirty="0" err="1" smtClean="0"/>
              <a:t>well</a:t>
            </a:r>
            <a:r>
              <a:rPr lang="fi-FI" sz="3200" b="1" dirty="0" smtClean="0"/>
              <a:t>: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Pauliina@Pauliina-HP</a:t>
            </a:r>
            <a:r>
              <a:rPr lang="fi-FI" dirty="0" smtClean="0"/>
              <a:t> MINGW64 ~/Tampereen teknillinen </a:t>
            </a:r>
            <a:r>
              <a:rPr lang="fi-FI" dirty="0" err="1" smtClean="0"/>
              <a:t>yliopisto/Ohjelmistotuotant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o/Secure</a:t>
            </a:r>
            <a:r>
              <a:rPr lang="fi-FI" dirty="0" smtClean="0"/>
              <a:t> </a:t>
            </a:r>
            <a:r>
              <a:rPr lang="fi-FI" dirty="0" err="1" smtClean="0"/>
              <a:t>programmig/Harjoitustyö</a:t>
            </a:r>
            <a:r>
              <a:rPr lang="fi-FI" dirty="0" smtClean="0"/>
              <a:t>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$ python </a:t>
            </a:r>
            <a:r>
              <a:rPr lang="fi-FI" dirty="0" err="1" smtClean="0"/>
              <a:t>main.py</a:t>
            </a:r>
            <a:r>
              <a:rPr lang="fi-FI" dirty="0" smtClean="0"/>
              <a:t> test1.php      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seems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is </a:t>
            </a:r>
            <a:r>
              <a:rPr lang="fi-FI" dirty="0" err="1" smtClean="0"/>
              <a:t>well</a:t>
            </a:r>
            <a:r>
              <a:rPr lang="fi-FI" dirty="0" smtClean="0"/>
              <a:t>.           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                                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Pauliina@Pauliina-HP</a:t>
            </a:r>
            <a:r>
              <a:rPr lang="fi-FI" dirty="0" smtClean="0"/>
              <a:t> MINGW64 ~/Tampereen teknillinen </a:t>
            </a:r>
            <a:r>
              <a:rPr lang="fi-FI" dirty="0" err="1" smtClean="0"/>
              <a:t>yliopisto/Ohjelmistotuotant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 </a:t>
            </a:r>
            <a:r>
              <a:rPr lang="fi-FI" dirty="0" err="1" smtClean="0"/>
              <a:t>o/Secure</a:t>
            </a:r>
            <a:r>
              <a:rPr lang="fi-FI" dirty="0" smtClean="0"/>
              <a:t> </a:t>
            </a:r>
            <a:r>
              <a:rPr lang="fi-FI" dirty="0" err="1" smtClean="0"/>
              <a:t>programmig/Harjoitustyö</a:t>
            </a:r>
            <a:r>
              <a:rPr lang="fi-FI" dirty="0" smtClean="0"/>
              <a:t>                                                </a:t>
            </a:r>
          </a:p>
          <a:p>
            <a:pPr marL="0" indent="0">
              <a:buNone/>
            </a:pPr>
            <a:r>
              <a:rPr lang="fi-FI" dirty="0" smtClean="0"/>
              <a:t> $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126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References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/>
              <a:t>[1] </a:t>
            </a:r>
            <a:r>
              <a:rPr lang="en-US" dirty="0" smtClean="0"/>
              <a:t>SQL Injection Prevention Cheat Sheet (2023). OWASP. </a:t>
            </a:r>
            <a:r>
              <a:rPr lang="en-US" dirty="0" smtClean="0">
                <a:hlinkClick r:id="rId2"/>
              </a:rPr>
              <a:t>https://cheatsheetseries.owasp.org/cheatsheets/SQL_Injection_Prevention_Cheat_Sheet.html</a:t>
            </a:r>
            <a:r>
              <a:rPr lang="en-US" dirty="0" smtClean="0"/>
              <a:t>. Referred i</a:t>
            </a:r>
            <a:r>
              <a:rPr lang="en-US" dirty="0" smtClean="0"/>
              <a:t>n</a:t>
            </a:r>
            <a:r>
              <a:rPr lang="en-US" dirty="0" smtClean="0"/>
              <a:t> 10.5.2023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5737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384</Words>
  <Application>Microsoft Office PowerPoint</Application>
  <PresentationFormat>Näytössä katseltava diaesitys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8" baseType="lpstr">
      <vt:lpstr>Office-teema</vt:lpstr>
      <vt:lpstr>Secure Programming Exercise work</vt:lpstr>
      <vt:lpstr>Idea</vt:lpstr>
      <vt:lpstr>Structure</vt:lpstr>
      <vt:lpstr>Operating</vt:lpstr>
      <vt:lpstr>Security</vt:lpstr>
      <vt:lpstr>Demos</vt:lpstr>
      <vt:lpstr>References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Programming Exercise work</dc:title>
  <dc:creator>Pauliina</dc:creator>
  <cp:lastModifiedBy>Pauliina</cp:lastModifiedBy>
  <cp:revision>13</cp:revision>
  <dcterms:created xsi:type="dcterms:W3CDTF">2023-05-10T05:43:45Z</dcterms:created>
  <dcterms:modified xsi:type="dcterms:W3CDTF">2023-05-10T16:54:08Z</dcterms:modified>
</cp:coreProperties>
</file>