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7" r:id="rId2"/>
    <p:sldId id="270" r:id="rId3"/>
    <p:sldId id="278" r:id="rId4"/>
    <p:sldId id="279" r:id="rId5"/>
    <p:sldId id="259" r:id="rId6"/>
    <p:sldId id="260" r:id="rId7"/>
    <p:sldId id="261" r:id="rId8"/>
    <p:sldId id="262" r:id="rId9"/>
    <p:sldId id="264" r:id="rId10"/>
    <p:sldId id="263" r:id="rId11"/>
    <p:sldId id="267" r:id="rId12"/>
    <p:sldId id="266" r:id="rId13"/>
    <p:sldId id="271" r:id="rId14"/>
    <p:sldId id="272" r:id="rId15"/>
    <p:sldId id="274" r:id="rId16"/>
    <p:sldId id="273" r:id="rId17"/>
    <p:sldId id="275" r:id="rId18"/>
    <p:sldId id="276" r:id="rId19"/>
    <p:sldId id="280" r:id="rId20"/>
    <p:sldId id="281" r:id="rId21"/>
    <p:sldId id="277" r:id="rId22"/>
    <p:sldId id="258" r:id="rId23"/>
    <p:sldId id="269" r:id="rId24"/>
  </p:sldIdLst>
  <p:sldSz cx="12192000" cy="6858000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801DE8-348C-4EC2-B170-8206DD1F3062}" type="doc">
      <dgm:prSet loTypeId="urn:microsoft.com/office/officeart/2005/8/layout/hChevron3" loCatId="process" qsTypeId="urn:microsoft.com/office/officeart/2005/8/quickstyle/simple1" qsCatId="simple" csTypeId="urn:microsoft.com/office/officeart/2005/8/colors/accent5_5" csCatId="accent5" phldr="1"/>
      <dgm:spPr/>
    </dgm:pt>
    <dgm:pt modelId="{F9A70FF5-E44F-48B5-8F6B-658F154428CD}">
      <dgm:prSet phldrT="[Text]"/>
      <dgm:spPr/>
      <dgm:t>
        <a:bodyPr/>
        <a:lstStyle/>
        <a:p>
          <a:r>
            <a:rPr lang="es-ES" dirty="0" err="1"/>
            <a:t>Register</a:t>
          </a:r>
          <a:endParaRPr lang="es-ES" dirty="0"/>
        </a:p>
      </dgm:t>
    </dgm:pt>
    <dgm:pt modelId="{37F080A8-FF82-4C60-924D-66FDEB037966}" type="parTrans" cxnId="{77572D75-6AAA-4198-B1FA-1D85B2E297BA}">
      <dgm:prSet/>
      <dgm:spPr/>
      <dgm:t>
        <a:bodyPr/>
        <a:lstStyle/>
        <a:p>
          <a:endParaRPr lang="es-ES"/>
        </a:p>
      </dgm:t>
    </dgm:pt>
    <dgm:pt modelId="{B62AE04B-B282-4ACE-BCCC-FD6CEB5834B8}" type="sibTrans" cxnId="{77572D75-6AAA-4198-B1FA-1D85B2E297BA}">
      <dgm:prSet/>
      <dgm:spPr/>
      <dgm:t>
        <a:bodyPr/>
        <a:lstStyle/>
        <a:p>
          <a:endParaRPr lang="es-ES"/>
        </a:p>
      </dgm:t>
    </dgm:pt>
    <dgm:pt modelId="{6080B44E-886A-416E-A553-FCA0430327A7}">
      <dgm:prSet phldrT="[Text]"/>
      <dgm:spPr/>
      <dgm:t>
        <a:bodyPr/>
        <a:lstStyle/>
        <a:p>
          <a:r>
            <a:rPr lang="es-ES" dirty="0"/>
            <a:t>Point</a:t>
          </a:r>
        </a:p>
      </dgm:t>
    </dgm:pt>
    <dgm:pt modelId="{E83FB89C-BDEA-4BAA-972C-9D4B9DBA4C33}" type="parTrans" cxnId="{E6EF28A8-CF72-49F4-A933-F976E7907887}">
      <dgm:prSet/>
      <dgm:spPr/>
      <dgm:t>
        <a:bodyPr/>
        <a:lstStyle/>
        <a:p>
          <a:endParaRPr lang="es-ES"/>
        </a:p>
      </dgm:t>
    </dgm:pt>
    <dgm:pt modelId="{BC4ECCEC-9AC3-4E5A-8C0C-E16AB4E49407}" type="sibTrans" cxnId="{E6EF28A8-CF72-49F4-A933-F976E7907887}">
      <dgm:prSet/>
      <dgm:spPr/>
      <dgm:t>
        <a:bodyPr/>
        <a:lstStyle/>
        <a:p>
          <a:endParaRPr lang="es-ES"/>
        </a:p>
      </dgm:t>
    </dgm:pt>
    <dgm:pt modelId="{35AEEBE2-A7BB-4A3A-AE9F-BA6F2238078F}">
      <dgm:prSet phldrT="[Text]"/>
      <dgm:spPr/>
      <dgm:t>
        <a:bodyPr/>
        <a:lstStyle/>
        <a:p>
          <a:r>
            <a:rPr lang="es-ES" dirty="0"/>
            <a:t>Access</a:t>
          </a:r>
        </a:p>
      </dgm:t>
    </dgm:pt>
    <dgm:pt modelId="{862685AB-A83D-4ED4-BACB-9B73C39B10DC}" type="parTrans" cxnId="{1F35BF4A-0679-4EFF-AD57-307CEAC3EA37}">
      <dgm:prSet/>
      <dgm:spPr/>
      <dgm:t>
        <a:bodyPr/>
        <a:lstStyle/>
        <a:p>
          <a:endParaRPr lang="es-ES"/>
        </a:p>
      </dgm:t>
    </dgm:pt>
    <dgm:pt modelId="{E070BAC9-1561-4F49-BE46-11B4FB43F91E}" type="sibTrans" cxnId="{1F35BF4A-0679-4EFF-AD57-307CEAC3EA37}">
      <dgm:prSet/>
      <dgm:spPr/>
      <dgm:t>
        <a:bodyPr/>
        <a:lstStyle/>
        <a:p>
          <a:endParaRPr lang="es-ES"/>
        </a:p>
      </dgm:t>
    </dgm:pt>
    <dgm:pt modelId="{1DA2B46F-A807-4B94-91DB-7238C34D4C5B}" type="pres">
      <dgm:prSet presAssocID="{F3801DE8-348C-4EC2-B170-8206DD1F3062}" presName="Name0" presStyleCnt="0">
        <dgm:presLayoutVars>
          <dgm:dir/>
          <dgm:resizeHandles val="exact"/>
        </dgm:presLayoutVars>
      </dgm:prSet>
      <dgm:spPr/>
    </dgm:pt>
    <dgm:pt modelId="{EB48521A-E862-46A7-A752-6BDDF18E23C2}" type="pres">
      <dgm:prSet presAssocID="{F9A70FF5-E44F-48B5-8F6B-658F154428CD}" presName="parTxOnly" presStyleLbl="node1" presStyleIdx="0" presStyleCnt="3">
        <dgm:presLayoutVars>
          <dgm:bulletEnabled val="1"/>
        </dgm:presLayoutVars>
      </dgm:prSet>
      <dgm:spPr/>
    </dgm:pt>
    <dgm:pt modelId="{3A602C62-9A73-4D7A-A545-F3A5A68574D9}" type="pres">
      <dgm:prSet presAssocID="{B62AE04B-B282-4ACE-BCCC-FD6CEB5834B8}" presName="parSpace" presStyleCnt="0"/>
      <dgm:spPr/>
    </dgm:pt>
    <dgm:pt modelId="{0E4CEF14-623E-4230-B6AC-74D75D531318}" type="pres">
      <dgm:prSet presAssocID="{6080B44E-886A-416E-A553-FCA0430327A7}" presName="parTxOnly" presStyleLbl="node1" presStyleIdx="1" presStyleCnt="3">
        <dgm:presLayoutVars>
          <dgm:bulletEnabled val="1"/>
        </dgm:presLayoutVars>
      </dgm:prSet>
      <dgm:spPr/>
    </dgm:pt>
    <dgm:pt modelId="{8BDFD980-32C2-41A0-920C-BD14E7834C73}" type="pres">
      <dgm:prSet presAssocID="{BC4ECCEC-9AC3-4E5A-8C0C-E16AB4E49407}" presName="parSpace" presStyleCnt="0"/>
      <dgm:spPr/>
    </dgm:pt>
    <dgm:pt modelId="{E15E6771-C93C-4BDE-B8CC-D64EACF870E8}" type="pres">
      <dgm:prSet presAssocID="{35AEEBE2-A7BB-4A3A-AE9F-BA6F2238078F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C4ED3215-39A9-40FB-9E9D-5D6F3ABF7AA5}" type="presOf" srcId="{6080B44E-886A-416E-A553-FCA0430327A7}" destId="{0E4CEF14-623E-4230-B6AC-74D75D531318}" srcOrd="0" destOrd="0" presId="urn:microsoft.com/office/officeart/2005/8/layout/hChevron3"/>
    <dgm:cxn modelId="{3884426A-A170-432D-8C04-BCB8E626155D}" type="presOf" srcId="{F9A70FF5-E44F-48B5-8F6B-658F154428CD}" destId="{EB48521A-E862-46A7-A752-6BDDF18E23C2}" srcOrd="0" destOrd="0" presId="urn:microsoft.com/office/officeart/2005/8/layout/hChevron3"/>
    <dgm:cxn modelId="{1F35BF4A-0679-4EFF-AD57-307CEAC3EA37}" srcId="{F3801DE8-348C-4EC2-B170-8206DD1F3062}" destId="{35AEEBE2-A7BB-4A3A-AE9F-BA6F2238078F}" srcOrd="2" destOrd="0" parTransId="{862685AB-A83D-4ED4-BACB-9B73C39B10DC}" sibTransId="{E070BAC9-1561-4F49-BE46-11B4FB43F91E}"/>
    <dgm:cxn modelId="{77572D75-6AAA-4198-B1FA-1D85B2E297BA}" srcId="{F3801DE8-348C-4EC2-B170-8206DD1F3062}" destId="{F9A70FF5-E44F-48B5-8F6B-658F154428CD}" srcOrd="0" destOrd="0" parTransId="{37F080A8-FF82-4C60-924D-66FDEB037966}" sibTransId="{B62AE04B-B282-4ACE-BCCC-FD6CEB5834B8}"/>
    <dgm:cxn modelId="{6C651B57-174D-4B2D-A163-69B72FA0D3D9}" type="presOf" srcId="{F3801DE8-348C-4EC2-B170-8206DD1F3062}" destId="{1DA2B46F-A807-4B94-91DB-7238C34D4C5B}" srcOrd="0" destOrd="0" presId="urn:microsoft.com/office/officeart/2005/8/layout/hChevron3"/>
    <dgm:cxn modelId="{C555599D-9E17-4861-A652-37F5C9AFFCA5}" type="presOf" srcId="{35AEEBE2-A7BB-4A3A-AE9F-BA6F2238078F}" destId="{E15E6771-C93C-4BDE-B8CC-D64EACF870E8}" srcOrd="0" destOrd="0" presId="urn:microsoft.com/office/officeart/2005/8/layout/hChevron3"/>
    <dgm:cxn modelId="{E6EF28A8-CF72-49F4-A933-F976E7907887}" srcId="{F3801DE8-348C-4EC2-B170-8206DD1F3062}" destId="{6080B44E-886A-416E-A553-FCA0430327A7}" srcOrd="1" destOrd="0" parTransId="{E83FB89C-BDEA-4BAA-972C-9D4B9DBA4C33}" sibTransId="{BC4ECCEC-9AC3-4E5A-8C0C-E16AB4E49407}"/>
    <dgm:cxn modelId="{FAF6547A-A122-4261-A846-9697631AF0DF}" type="presParOf" srcId="{1DA2B46F-A807-4B94-91DB-7238C34D4C5B}" destId="{EB48521A-E862-46A7-A752-6BDDF18E23C2}" srcOrd="0" destOrd="0" presId="urn:microsoft.com/office/officeart/2005/8/layout/hChevron3"/>
    <dgm:cxn modelId="{5F5CC627-CCE8-4868-9C31-BAB3DC19E039}" type="presParOf" srcId="{1DA2B46F-A807-4B94-91DB-7238C34D4C5B}" destId="{3A602C62-9A73-4D7A-A545-F3A5A68574D9}" srcOrd="1" destOrd="0" presId="urn:microsoft.com/office/officeart/2005/8/layout/hChevron3"/>
    <dgm:cxn modelId="{51FD03F2-E53B-4B58-B241-DB77049C8D78}" type="presParOf" srcId="{1DA2B46F-A807-4B94-91DB-7238C34D4C5B}" destId="{0E4CEF14-623E-4230-B6AC-74D75D531318}" srcOrd="2" destOrd="0" presId="urn:microsoft.com/office/officeart/2005/8/layout/hChevron3"/>
    <dgm:cxn modelId="{73306CA6-2508-4FB0-8783-ECD2F0808625}" type="presParOf" srcId="{1DA2B46F-A807-4B94-91DB-7238C34D4C5B}" destId="{8BDFD980-32C2-41A0-920C-BD14E7834C73}" srcOrd="3" destOrd="0" presId="urn:microsoft.com/office/officeart/2005/8/layout/hChevron3"/>
    <dgm:cxn modelId="{1649DEC0-7EDC-440F-8DC7-540784586331}" type="presParOf" srcId="{1DA2B46F-A807-4B94-91DB-7238C34D4C5B}" destId="{E15E6771-C93C-4BDE-B8CC-D64EACF870E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48521A-E862-46A7-A752-6BDDF18E23C2}">
      <dsp:nvSpPr>
        <dsp:cNvPr id="0" name=""/>
        <dsp:cNvSpPr/>
      </dsp:nvSpPr>
      <dsp:spPr>
        <a:xfrm>
          <a:off x="3222" y="1563670"/>
          <a:ext cx="2817888" cy="1127155"/>
        </a:xfrm>
        <a:prstGeom prst="homePlate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026" tIns="104013" rIns="52007" bIns="104013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900" kern="1200" dirty="0" err="1"/>
            <a:t>Register</a:t>
          </a:r>
          <a:endParaRPr lang="es-ES" sz="3900" kern="1200" dirty="0"/>
        </a:p>
      </dsp:txBody>
      <dsp:txXfrm>
        <a:off x="3222" y="1563670"/>
        <a:ext cx="2536099" cy="1127155"/>
      </dsp:txXfrm>
    </dsp:sp>
    <dsp:sp modelId="{0E4CEF14-623E-4230-B6AC-74D75D531318}">
      <dsp:nvSpPr>
        <dsp:cNvPr id="0" name=""/>
        <dsp:cNvSpPr/>
      </dsp:nvSpPr>
      <dsp:spPr>
        <a:xfrm>
          <a:off x="2257533" y="1563670"/>
          <a:ext cx="2817888" cy="1127155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104013" rIns="52007" bIns="104013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900" kern="1200" dirty="0"/>
            <a:t>Point</a:t>
          </a:r>
        </a:p>
      </dsp:txBody>
      <dsp:txXfrm>
        <a:off x="2821111" y="1563670"/>
        <a:ext cx="1690733" cy="1127155"/>
      </dsp:txXfrm>
    </dsp:sp>
    <dsp:sp modelId="{E15E6771-C93C-4BDE-B8CC-D64EACF870E8}">
      <dsp:nvSpPr>
        <dsp:cNvPr id="0" name=""/>
        <dsp:cNvSpPr/>
      </dsp:nvSpPr>
      <dsp:spPr>
        <a:xfrm>
          <a:off x="4511844" y="1563670"/>
          <a:ext cx="2817888" cy="1127155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104013" rIns="52007" bIns="104013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900" kern="1200" dirty="0"/>
            <a:t>Access</a:t>
          </a:r>
        </a:p>
      </dsp:txBody>
      <dsp:txXfrm>
        <a:off x="5075422" y="1563670"/>
        <a:ext cx="1690733" cy="11271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C20B9-8566-415D-9FB4-0E65E3C1DD17}" type="datetimeFigureOut">
              <a:rPr lang="es-ES" smtClean="0"/>
              <a:t>02/04/2020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1E572-4FDB-4355-91E7-4167D65E853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87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148307-6EF4-4902-A089-985E6404F01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6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55A83E-E738-44EF-8675-106045D456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-18288"/>
            <a:ext cx="12192000" cy="544067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32DE856-FFF0-44AE-9169-39FB4A75CC98}"/>
              </a:ext>
            </a:extLst>
          </p:cNvPr>
          <p:cNvSpPr/>
          <p:nvPr/>
        </p:nvSpPr>
        <p:spPr>
          <a:xfrm>
            <a:off x="0" y="4893644"/>
            <a:ext cx="12191999" cy="1992354"/>
          </a:xfrm>
          <a:prstGeom prst="rect">
            <a:avLst/>
          </a:prstGeom>
          <a:solidFill>
            <a:srgbClr val="000000">
              <a:alpha val="9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86570" y="-30306"/>
            <a:ext cx="6096000" cy="6907160"/>
          </a:xfrm>
          <a:prstGeom prst="rect">
            <a:avLst/>
          </a:prstGeom>
          <a:solidFill>
            <a:srgbClr val="000000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21401" y="4831778"/>
            <a:ext cx="11034036" cy="918243"/>
          </a:xfrm>
        </p:spPr>
        <p:txBody>
          <a:bodyPr anchor="b">
            <a:normAutofit/>
          </a:bodyPr>
          <a:lstStyle>
            <a:lvl1pPr>
              <a:defRPr sz="3200" b="0" i="1" baseline="0">
                <a:solidFill>
                  <a:schemeClr val="bg1"/>
                </a:solidFill>
                <a:latin typeface="Open Sans ExtraBold" panose="020B0906030804020204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noProof="0" dirty="0"/>
              <a:t>Hacer clic para cambiar el título de la presentación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2312" y="5773277"/>
            <a:ext cx="11033125" cy="906462"/>
          </a:xfr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 noProof="0" dirty="0"/>
              <a:t>Hacer clic para cambiar el nombre de la persona que presenta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95E00A4-4CD7-4BB7-9781-5582395C106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6517" y="435703"/>
            <a:ext cx="2430935" cy="6906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C1175D-8928-4D10-BC06-CFC1A4454F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47553" y="1790509"/>
            <a:ext cx="4898947" cy="27864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DCD311A-5D5C-4990-9CCD-66365E702D3A}"/>
              </a:ext>
            </a:extLst>
          </p:cNvPr>
          <p:cNvSpPr txBox="1"/>
          <p:nvPr/>
        </p:nvSpPr>
        <p:spPr>
          <a:xfrm>
            <a:off x="7417243" y="2702114"/>
            <a:ext cx="3392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Think Big. Move Fast.</a:t>
            </a:r>
          </a:p>
        </p:txBody>
      </p:sp>
    </p:spTree>
    <p:extLst>
      <p:ext uri="{BB962C8B-B14F-4D97-AF65-F5344CB8AC3E}">
        <p14:creationId xmlns:p14="http://schemas.microsoft.com/office/powerpoint/2010/main" val="156075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231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5920" y="1099321"/>
            <a:ext cx="11440160" cy="5466941"/>
          </a:xfrm>
        </p:spPr>
        <p:txBody>
          <a:bodyPr>
            <a:normAutofit/>
          </a:bodyPr>
          <a:lstStyle>
            <a:lvl1pPr>
              <a:defRPr i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i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i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i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i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s-ES" altLang="en-US" noProof="0" dirty="0"/>
              <a:t>Editar estilos de la plantilla Maestra</a:t>
            </a:r>
          </a:p>
          <a:p>
            <a:pPr lvl="1"/>
            <a:r>
              <a:rPr lang="es-ES" altLang="en-US" noProof="0" dirty="0"/>
              <a:t>Segundo nivel</a:t>
            </a:r>
          </a:p>
          <a:p>
            <a:pPr lvl="2"/>
            <a:r>
              <a:rPr lang="es-ES" altLang="en-US" noProof="0" dirty="0"/>
              <a:t>Tercer nivel</a:t>
            </a:r>
          </a:p>
          <a:p>
            <a:pPr lvl="3"/>
            <a:r>
              <a:rPr lang="es-ES" altLang="en-US" noProof="0" dirty="0"/>
              <a:t>Cuarto nivel</a:t>
            </a:r>
          </a:p>
          <a:p>
            <a:pPr lvl="4"/>
            <a:r>
              <a:rPr lang="es-ES" altLang="en-US" noProof="0" dirty="0"/>
              <a:t>Quinto nivel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5153" y="294640"/>
            <a:ext cx="11440160" cy="445589"/>
          </a:xfrm>
        </p:spPr>
        <p:txBody>
          <a:bodyPr/>
          <a:lstStyle>
            <a:lvl1pPr>
              <a:defRPr sz="2800" b="0" i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altLang="en-US" noProof="0" dirty="0"/>
              <a:t>Hacer clic para modificar el título por defecto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8620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ing_Print_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0529" y="2633824"/>
            <a:ext cx="3160753" cy="8979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24136" y="3630854"/>
            <a:ext cx="314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spc="600" noProof="0" dirty="0">
                <a:solidFill>
                  <a:schemeClr val="bg1"/>
                </a:solidFill>
              </a:rPr>
              <a:t>--Gracias</a:t>
            </a:r>
            <a:r>
              <a:rPr lang="es-ES" sz="1400" spc="600" baseline="0" noProof="0" dirty="0">
                <a:solidFill>
                  <a:schemeClr val="bg1"/>
                </a:solidFill>
              </a:rPr>
              <a:t>--</a:t>
            </a:r>
            <a:endParaRPr lang="es-ES" sz="1400" spc="600" noProof="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57855" y="3905075"/>
            <a:ext cx="3076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noProof="0">
                <a:solidFill>
                  <a:schemeClr val="bg1"/>
                </a:solidFill>
              </a:rPr>
              <a:t>Suscríbete a nuestra </a:t>
            </a:r>
            <a:r>
              <a:rPr lang="es-ES" sz="1200" noProof="0" err="1">
                <a:solidFill>
                  <a:schemeClr val="bg1"/>
                </a:solidFill>
              </a:rPr>
              <a:t>newsletter</a:t>
            </a:r>
            <a:r>
              <a:rPr lang="es-ES" sz="1200" noProof="0">
                <a:solidFill>
                  <a:schemeClr val="bg1"/>
                </a:solidFill>
              </a:rPr>
              <a:t> </a:t>
            </a:r>
            <a:r>
              <a:rPr lang="es-ES" sz="1200" b="1" baseline="0" noProof="0">
                <a:solidFill>
                  <a:schemeClr val="bg1"/>
                </a:solidFill>
              </a:rPr>
              <a:t>solidq.com/es/subscribirse/</a:t>
            </a:r>
            <a:endParaRPr lang="es-ES" sz="1200" b="1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753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nding_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0529" y="2969384"/>
            <a:ext cx="3160753" cy="8979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24136" y="3966414"/>
            <a:ext cx="314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spc="600" noProof="0" dirty="0">
                <a:solidFill>
                  <a:schemeClr val="bg1"/>
                </a:solidFill>
              </a:rPr>
              <a:t>--Gracias</a:t>
            </a:r>
            <a:r>
              <a:rPr lang="es-ES" sz="1400" spc="600" baseline="0" noProof="0" dirty="0">
                <a:solidFill>
                  <a:schemeClr val="bg1"/>
                </a:solidFill>
              </a:rPr>
              <a:t>--</a:t>
            </a:r>
            <a:endParaRPr lang="es-ES" sz="1400" spc="6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25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75" y="2252663"/>
            <a:ext cx="12188825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244725"/>
            <a:ext cx="12192000" cy="2566988"/>
          </a:xfrm>
          <a:prstGeom prst="rect">
            <a:avLst/>
          </a:prstGeom>
          <a:solidFill>
            <a:srgbClr val="153258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76238" y="6257925"/>
            <a:ext cx="11510962" cy="0"/>
          </a:xfrm>
          <a:prstGeom prst="line">
            <a:avLst/>
          </a:prstGeom>
          <a:ln>
            <a:solidFill>
              <a:srgbClr val="1532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875" y="6364288"/>
            <a:ext cx="1292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856163" y="6434138"/>
            <a:ext cx="69596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noProof="0">
                <a:solidFill>
                  <a:srgbClr val="7F7F7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</a:rPr>
              <a:t>www.solidq.com    |    contact@solidq.com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2247253"/>
            <a:ext cx="12192000" cy="2566988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75920" y="3073548"/>
            <a:ext cx="11440160" cy="918243"/>
          </a:xfrm>
        </p:spPr>
        <p:txBody>
          <a:bodyPr/>
          <a:lstStyle>
            <a:lvl1pPr>
              <a:defRPr b="0" i="1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altLang="en-US" noProof="0" dirty="0"/>
              <a:t>Hacer clic para modificar el título por defecto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3650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231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856163" y="6434138"/>
            <a:ext cx="69596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s-ES" altLang="en-US" sz="1100" noProof="0">
                <a:solidFill>
                  <a:srgbClr val="7F7F7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</a:rPr>
              <a:t>www.solidq.com    |    contact@solidq.com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76238" y="6257925"/>
            <a:ext cx="11510962" cy="0"/>
          </a:xfrm>
          <a:prstGeom prst="line">
            <a:avLst/>
          </a:prstGeom>
          <a:ln>
            <a:solidFill>
              <a:srgbClr val="1532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875" y="6364288"/>
            <a:ext cx="1292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5153" y="294640"/>
            <a:ext cx="11440160" cy="445589"/>
          </a:xfrm>
        </p:spPr>
        <p:txBody>
          <a:bodyPr/>
          <a:lstStyle>
            <a:lvl1pPr>
              <a:defRPr sz="2800" b="0" i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altLang="en-US" noProof="0" dirty="0"/>
              <a:t>Hacer clic para modificar el título por defecto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5920" y="1099322"/>
            <a:ext cx="11440160" cy="5077642"/>
          </a:xfrm>
        </p:spPr>
        <p:txBody>
          <a:bodyPr>
            <a:normAutofit/>
          </a:bodyPr>
          <a:lstStyle>
            <a:lvl1pPr>
              <a:defRPr i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i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i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i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i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s-ES" altLang="en-US" noProof="0" dirty="0"/>
              <a:t>Editar estilos de la plantilla Maestra</a:t>
            </a:r>
          </a:p>
          <a:p>
            <a:pPr lvl="1"/>
            <a:r>
              <a:rPr lang="es-ES" altLang="en-US" noProof="0" dirty="0"/>
              <a:t>Segundo nivel</a:t>
            </a:r>
          </a:p>
          <a:p>
            <a:pPr lvl="2"/>
            <a:r>
              <a:rPr lang="es-ES" altLang="en-US" noProof="0" dirty="0"/>
              <a:t>Tercer nivel</a:t>
            </a:r>
          </a:p>
          <a:p>
            <a:pPr lvl="3"/>
            <a:r>
              <a:rPr lang="es-ES" altLang="en-US" noProof="0" dirty="0"/>
              <a:t>Cuarto nivel</a:t>
            </a:r>
          </a:p>
          <a:p>
            <a:pPr lvl="4"/>
            <a:r>
              <a:rPr lang="es-ES" altLang="en-US" noProof="0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820473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76238" y="6257925"/>
            <a:ext cx="11510962" cy="0"/>
          </a:xfrm>
          <a:prstGeom prst="line">
            <a:avLst/>
          </a:prstGeom>
          <a:ln>
            <a:solidFill>
              <a:srgbClr val="1532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856163" y="6434138"/>
            <a:ext cx="69596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noProof="0">
                <a:solidFill>
                  <a:srgbClr val="7F7F7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</a:rPr>
              <a:t>www.solidq.com    |    contact@solidq.com</a:t>
            </a:r>
          </a:p>
        </p:txBody>
      </p:sp>
      <p:pic>
        <p:nvPicPr>
          <p:cNvPr id="8" name="Picture 2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875" y="6364288"/>
            <a:ext cx="1292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5920" y="1099321"/>
            <a:ext cx="5554233" cy="4902317"/>
          </a:xfrm>
        </p:spPr>
        <p:txBody>
          <a:bodyPr>
            <a:normAutofit/>
          </a:bodyPr>
          <a:lstStyle>
            <a:lvl1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s-ES" altLang="en-US" noProof="0" dirty="0"/>
              <a:t>Editar estilos de la plantilla Maestra</a:t>
            </a:r>
          </a:p>
          <a:p>
            <a:pPr lvl="1"/>
            <a:r>
              <a:rPr lang="es-ES" altLang="en-US" noProof="0" dirty="0"/>
              <a:t>Segundo nivel</a:t>
            </a:r>
          </a:p>
          <a:p>
            <a:pPr lvl="2"/>
            <a:r>
              <a:rPr lang="es-ES" altLang="en-US" noProof="0" dirty="0"/>
              <a:t>Tercer nivel</a:t>
            </a:r>
          </a:p>
          <a:p>
            <a:pPr lvl="3"/>
            <a:r>
              <a:rPr lang="es-ES" altLang="en-US" noProof="0" dirty="0"/>
              <a:t>Cuarto nivel</a:t>
            </a:r>
          </a:p>
          <a:p>
            <a:pPr lvl="4"/>
            <a:r>
              <a:rPr lang="es-ES" altLang="en-US" noProof="0" dirty="0"/>
              <a:t>Quinto nivel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31859" y="1099321"/>
            <a:ext cx="5697069" cy="4902317"/>
          </a:xfrm>
        </p:spPr>
        <p:txBody>
          <a:bodyPr>
            <a:normAutofit/>
          </a:bodyPr>
          <a:lstStyle>
            <a:lvl1pPr marL="228600" indent="-228600" algn="l" rtl="0" eaLnBrk="1" fontAlgn="base" hangingPunct="1">
              <a:lnSpc>
                <a:spcPct val="90000"/>
              </a:lnSpc>
              <a:spcAft>
                <a:spcPct val="0"/>
              </a:spcAft>
              <a:buFont typeface="Arial" panose="020B0604020202020204" pitchFamily="34" charset="0"/>
              <a:buChar char="•"/>
              <a:defRPr lang="es-ES" altLang="en-US" sz="2400" b="0" i="0" kern="1200" baseline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Aft>
                <a:spcPct val="0"/>
              </a:spcAft>
              <a:buFont typeface="Arial" panose="020B0604020202020204" pitchFamily="34" charset="0"/>
              <a:buChar char="•"/>
              <a:defRPr lang="es-ES" altLang="en-US" sz="2400" b="0" i="0" kern="1200" baseline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Aft>
                <a:spcPct val="0"/>
              </a:spcAft>
              <a:buFont typeface="Arial" panose="020B0604020202020204" pitchFamily="34" charset="0"/>
              <a:buChar char="•"/>
              <a:defRPr lang="es-ES" altLang="en-US" sz="2400" b="0" i="0" kern="1200" baseline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Aft>
                <a:spcPct val="0"/>
              </a:spcAft>
              <a:buFont typeface="Arial" panose="020B0604020202020204" pitchFamily="34" charset="0"/>
              <a:buChar char="•"/>
              <a:defRPr lang="es-ES" altLang="en-US" sz="2400" b="0" i="0" kern="1200" baseline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Aft>
                <a:spcPct val="0"/>
              </a:spcAft>
              <a:buFont typeface="Arial" panose="020B0604020202020204" pitchFamily="34" charset="0"/>
              <a:buChar char="•"/>
              <a:defRPr lang="es-ES" altLang="en-US" sz="2400" b="0" i="0" kern="120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s-ES" altLang="en-US" noProof="0" dirty="0"/>
              <a:t>Editar estilos de la plantilla Maestra</a:t>
            </a:r>
          </a:p>
          <a:p>
            <a:pPr lvl="1"/>
            <a:r>
              <a:rPr lang="es-ES" altLang="en-US" noProof="0" dirty="0"/>
              <a:t>Segundo nivel</a:t>
            </a:r>
          </a:p>
          <a:p>
            <a:pPr lvl="2"/>
            <a:r>
              <a:rPr lang="es-ES" altLang="en-US" noProof="0" dirty="0"/>
              <a:t>Tercer nivel</a:t>
            </a:r>
          </a:p>
          <a:p>
            <a:pPr lvl="3"/>
            <a:r>
              <a:rPr lang="es-ES" altLang="en-US" noProof="0" dirty="0"/>
              <a:t>Cuarto nivel</a:t>
            </a:r>
          </a:p>
          <a:p>
            <a:pPr lvl="4"/>
            <a:r>
              <a:rPr lang="es-ES" altLang="en-US" noProof="0" dirty="0"/>
              <a:t>Quinto nivel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9231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35153" y="294640"/>
            <a:ext cx="11440160" cy="445589"/>
          </a:xfrm>
        </p:spPr>
        <p:txBody>
          <a:bodyPr/>
          <a:lstStyle>
            <a:lvl1pPr>
              <a:defRPr sz="2800" b="0" i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altLang="en-US" noProof="0" dirty="0"/>
              <a:t>Hacer clic para modificar el título por defecto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050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376238" y="6257925"/>
            <a:ext cx="11510962" cy="0"/>
          </a:xfrm>
          <a:prstGeom prst="line">
            <a:avLst/>
          </a:prstGeom>
          <a:ln>
            <a:solidFill>
              <a:srgbClr val="1532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856163" y="6434138"/>
            <a:ext cx="69596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noProof="0">
                <a:solidFill>
                  <a:srgbClr val="7F7F7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</a:rPr>
              <a:t>www.solidq.com    |    contact@solidq.com</a:t>
            </a:r>
          </a:p>
        </p:txBody>
      </p:sp>
      <p:pic>
        <p:nvPicPr>
          <p:cNvPr id="10" name="Picture 2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875" y="6364288"/>
            <a:ext cx="1292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5920" y="1099321"/>
            <a:ext cx="5500445" cy="639061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altLang="en-US" noProof="0" dirty="0"/>
              <a:t>Editar estilos</a:t>
            </a:r>
            <a:endParaRPr lang="es-E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75920" y="1914594"/>
            <a:ext cx="5500445" cy="4031271"/>
          </a:xfrm>
        </p:spPr>
        <p:txBody>
          <a:bodyPr>
            <a:normAutofit/>
          </a:bodyPr>
          <a:lstStyle>
            <a:lvl1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s-ES" altLang="en-US" noProof="0" dirty="0"/>
              <a:t>Editar estilos de la plantilla Maestra</a:t>
            </a:r>
          </a:p>
          <a:p>
            <a:pPr lvl="1"/>
            <a:r>
              <a:rPr lang="es-ES" altLang="en-US" noProof="0" dirty="0"/>
              <a:t>Segundo nivel</a:t>
            </a:r>
          </a:p>
          <a:p>
            <a:pPr lvl="2"/>
            <a:r>
              <a:rPr lang="es-ES" altLang="en-US" noProof="0" dirty="0"/>
              <a:t>Tercer nivel</a:t>
            </a:r>
          </a:p>
          <a:p>
            <a:pPr lvl="3"/>
            <a:r>
              <a:rPr lang="es-ES" altLang="en-US" noProof="0" dirty="0"/>
              <a:t>Cuarto nivel</a:t>
            </a:r>
          </a:p>
          <a:p>
            <a:pPr lvl="4"/>
            <a:r>
              <a:rPr lang="es-ES" altLang="en-US" noProof="0" dirty="0"/>
              <a:t>Quinto nivel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24282" y="1099321"/>
            <a:ext cx="5791798" cy="639061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altLang="en-US" noProof="0" dirty="0"/>
              <a:t>Editar estilos</a:t>
            </a:r>
            <a:endParaRPr lang="es-E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024282" y="1914594"/>
            <a:ext cx="5791798" cy="403127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s-ES" altLang="en-US" noProof="0" dirty="0"/>
              <a:t>Editar estilos de la plantilla Maestra</a:t>
            </a:r>
          </a:p>
          <a:p>
            <a:pPr lvl="1"/>
            <a:r>
              <a:rPr lang="es-ES" altLang="en-US" noProof="0" dirty="0"/>
              <a:t>Segundo nivel</a:t>
            </a:r>
          </a:p>
          <a:p>
            <a:pPr lvl="2"/>
            <a:r>
              <a:rPr lang="es-ES" altLang="en-US" noProof="0" dirty="0"/>
              <a:t>Tercer nivel</a:t>
            </a:r>
          </a:p>
          <a:p>
            <a:pPr lvl="3"/>
            <a:r>
              <a:rPr lang="es-ES" altLang="en-US" noProof="0" dirty="0"/>
              <a:t>Cuarto nivel</a:t>
            </a:r>
          </a:p>
          <a:p>
            <a:pPr lvl="4"/>
            <a:r>
              <a:rPr lang="es-ES" altLang="en-US" noProof="0" dirty="0"/>
              <a:t>Quinto nivel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9231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35153" y="294640"/>
            <a:ext cx="11440160" cy="445589"/>
          </a:xfrm>
        </p:spPr>
        <p:txBody>
          <a:bodyPr/>
          <a:lstStyle>
            <a:lvl1pPr>
              <a:defRPr sz="2800" b="0" i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altLang="en-US" noProof="0" dirty="0"/>
              <a:t>Hacer clic para modificar el título por defecto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695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76238" y="6257925"/>
            <a:ext cx="11510962" cy="0"/>
          </a:xfrm>
          <a:prstGeom prst="line">
            <a:avLst/>
          </a:prstGeom>
          <a:ln>
            <a:solidFill>
              <a:srgbClr val="1532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856163" y="6434138"/>
            <a:ext cx="69596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noProof="0">
                <a:solidFill>
                  <a:srgbClr val="7F7F7F"/>
                </a:solidFill>
                <a:latin typeface="Roboto"/>
                <a:ea typeface="Roboto"/>
                <a:cs typeface="Roboto"/>
              </a:rPr>
              <a:t>www.solidq.com    |    contact@solidq.com</a:t>
            </a:r>
          </a:p>
        </p:txBody>
      </p:sp>
      <p:pic>
        <p:nvPicPr>
          <p:cNvPr id="6" name="Picture 2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875" y="6364288"/>
            <a:ext cx="1292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9231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35153" y="294640"/>
            <a:ext cx="11440160" cy="445589"/>
          </a:xfrm>
        </p:spPr>
        <p:txBody>
          <a:bodyPr/>
          <a:lstStyle>
            <a:lvl1pPr>
              <a:defRPr sz="2800" b="0" i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altLang="en-US" noProof="0" dirty="0"/>
              <a:t>Hacer clic para modificar el título por defecto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517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376238" y="6257925"/>
            <a:ext cx="11510962" cy="0"/>
          </a:xfrm>
          <a:prstGeom prst="line">
            <a:avLst/>
          </a:prstGeom>
          <a:ln>
            <a:solidFill>
              <a:srgbClr val="1532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856163" y="6434138"/>
            <a:ext cx="69596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100">
                <a:solidFill>
                  <a:srgbClr val="7F7F7F"/>
                </a:solidFill>
                <a:latin typeface="Roboto"/>
                <a:ea typeface="Roboto"/>
                <a:cs typeface="Roboto"/>
              </a:rPr>
              <a:t>www.solidq.com    |    contact@solidq.com</a:t>
            </a:r>
          </a:p>
        </p:txBody>
      </p:sp>
      <p:pic>
        <p:nvPicPr>
          <p:cNvPr id="4" name="Picture 2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875" y="6364288"/>
            <a:ext cx="1292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8922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76238" y="6257925"/>
            <a:ext cx="11510962" cy="0"/>
          </a:xfrm>
          <a:prstGeom prst="line">
            <a:avLst/>
          </a:prstGeom>
          <a:ln>
            <a:solidFill>
              <a:srgbClr val="1532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856163" y="6434138"/>
            <a:ext cx="69596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noProof="0">
                <a:solidFill>
                  <a:srgbClr val="7F7F7F"/>
                </a:solidFill>
                <a:latin typeface="Roboto"/>
                <a:ea typeface="Roboto"/>
                <a:cs typeface="Roboto"/>
              </a:rPr>
              <a:t>www.solidq.com    |    contact@solidq.com</a:t>
            </a:r>
          </a:p>
        </p:txBody>
      </p:sp>
      <p:pic>
        <p:nvPicPr>
          <p:cNvPr id="7" name="Picture 2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875" y="6364288"/>
            <a:ext cx="1292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5920" y="1217749"/>
            <a:ext cx="11440160" cy="4643301"/>
          </a:xfrm>
        </p:spPr>
        <p:txBody>
          <a:bodyPr rtlCol="0">
            <a:normAutofit/>
          </a:bodyPr>
          <a:lstStyle>
            <a:lvl1pPr marL="0" indent="0">
              <a:buNone/>
              <a:defRPr sz="320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Hacer</a:t>
            </a:r>
            <a:r>
              <a:rPr lang="en-US" noProof="0"/>
              <a:t> </a:t>
            </a:r>
            <a:r>
              <a:rPr lang="en-US" noProof="0" err="1"/>
              <a:t>clic</a:t>
            </a:r>
            <a:r>
              <a:rPr lang="en-US" noProof="0"/>
              <a:t> </a:t>
            </a:r>
            <a:r>
              <a:rPr lang="en-US" noProof="0" err="1"/>
              <a:t>en</a:t>
            </a:r>
            <a:r>
              <a:rPr lang="en-US" noProof="0"/>
              <a:t> la </a:t>
            </a:r>
            <a:r>
              <a:rPr lang="en-US" noProof="0" err="1"/>
              <a:t>imagen</a:t>
            </a:r>
            <a:r>
              <a:rPr lang="en-US" noProof="0"/>
              <a:t> para </a:t>
            </a:r>
            <a:r>
              <a:rPr lang="en-US" noProof="0" err="1"/>
              <a:t>cambiarla</a:t>
            </a:r>
            <a:endParaRPr lang="en-US" noProof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9231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35153" y="294640"/>
            <a:ext cx="11440160" cy="445589"/>
          </a:xfrm>
        </p:spPr>
        <p:txBody>
          <a:bodyPr/>
          <a:lstStyle>
            <a:lvl1pPr>
              <a:defRPr sz="2800" b="0" i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altLang="en-US" noProof="0" dirty="0"/>
              <a:t>Hacer clic para modificar el título por defecto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6828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856163" y="6434138"/>
            <a:ext cx="69596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noProof="0">
                <a:solidFill>
                  <a:srgbClr val="7F7F7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</a:rPr>
              <a:t>www.solidq.com    |    contact@solidq.com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76238" y="6257925"/>
            <a:ext cx="11510962" cy="0"/>
          </a:xfrm>
          <a:prstGeom prst="line">
            <a:avLst/>
          </a:prstGeom>
          <a:ln>
            <a:solidFill>
              <a:srgbClr val="1532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875" y="6364288"/>
            <a:ext cx="1292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5153" y="294640"/>
            <a:ext cx="11440160" cy="698320"/>
          </a:xfrm>
        </p:spPr>
        <p:txBody>
          <a:bodyPr/>
          <a:lstStyle>
            <a:lvl1pPr>
              <a:defRPr sz="3200" b="0" i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altLang="en-US" noProof="0" dirty="0"/>
              <a:t>Hacer clic para modificar el título por defecto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5920" y="1099322"/>
            <a:ext cx="11440160" cy="5077642"/>
          </a:xfrm>
        </p:spPr>
        <p:txBody>
          <a:bodyPr>
            <a:normAutofit/>
          </a:bodyPr>
          <a:lstStyle>
            <a:lvl1pPr>
              <a:defRPr i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i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i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i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i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s-ES" altLang="en-US" noProof="0" dirty="0"/>
              <a:t>Editar estilos de la plantilla Maestra</a:t>
            </a:r>
          </a:p>
          <a:p>
            <a:pPr lvl="1"/>
            <a:r>
              <a:rPr lang="es-ES" altLang="en-US" noProof="0" dirty="0"/>
              <a:t>Segundo nivel</a:t>
            </a:r>
          </a:p>
          <a:p>
            <a:pPr lvl="2"/>
            <a:r>
              <a:rPr lang="es-ES" altLang="en-US" noProof="0" dirty="0"/>
              <a:t>Tercer nivel</a:t>
            </a:r>
          </a:p>
          <a:p>
            <a:pPr lvl="3"/>
            <a:r>
              <a:rPr lang="es-ES" altLang="en-US" noProof="0" dirty="0"/>
              <a:t>Cuarto nivel</a:t>
            </a:r>
          </a:p>
          <a:p>
            <a:pPr lvl="4"/>
            <a:r>
              <a:rPr lang="es-ES" altLang="en-US" noProof="0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965443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noProof="0" dirty="0"/>
              <a:t>Hacer clic para modificar el título por defecto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noProof="0" dirty="0"/>
              <a:t>Editar estilos de la plantilla Maestra</a:t>
            </a:r>
          </a:p>
          <a:p>
            <a:pPr lvl="1"/>
            <a:r>
              <a:rPr lang="es-ES" altLang="en-US" noProof="0" dirty="0"/>
              <a:t>Segundo nivel</a:t>
            </a:r>
          </a:p>
          <a:p>
            <a:pPr lvl="2"/>
            <a:r>
              <a:rPr lang="es-ES" altLang="en-US" noProof="0" dirty="0"/>
              <a:t>Tercer nivel</a:t>
            </a:r>
          </a:p>
          <a:p>
            <a:pPr lvl="3"/>
            <a:r>
              <a:rPr lang="es-ES" altLang="en-US" noProof="0" dirty="0"/>
              <a:t>Cuarto nivel</a:t>
            </a:r>
          </a:p>
          <a:p>
            <a:pPr lvl="4"/>
            <a:r>
              <a:rPr lang="es-ES" altLang="en-US" noProof="0" dirty="0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2518D456-5ED4-4EBB-B23E-223895053E93}" type="datetimeFigureOut">
              <a:rPr lang="es-ES" smtClean="0"/>
              <a:t>02/04/2020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E5AF7909-6992-4D73-BEBF-DC54A9D1EFFD}" type="slidenum">
              <a:rPr lang="es-ES" smtClean="0"/>
              <a:t>‹#›</a:t>
            </a:fld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13300075" y="2378075"/>
            <a:ext cx="666750" cy="6667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/>
          </a:p>
        </p:txBody>
      </p:sp>
      <p:sp>
        <p:nvSpPr>
          <p:cNvPr id="11" name="Rectangle 10"/>
          <p:cNvSpPr/>
          <p:nvPr/>
        </p:nvSpPr>
        <p:spPr>
          <a:xfrm>
            <a:off x="13300075" y="0"/>
            <a:ext cx="666750" cy="6683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/>
          </a:p>
        </p:txBody>
      </p:sp>
      <p:sp>
        <p:nvSpPr>
          <p:cNvPr id="12" name="Rectangle 11"/>
          <p:cNvSpPr/>
          <p:nvPr/>
        </p:nvSpPr>
        <p:spPr>
          <a:xfrm>
            <a:off x="13300075" y="803275"/>
            <a:ext cx="666750" cy="6683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/>
          </a:p>
        </p:txBody>
      </p:sp>
      <p:sp>
        <p:nvSpPr>
          <p:cNvPr id="13" name="Rectangle 12"/>
          <p:cNvSpPr/>
          <p:nvPr/>
        </p:nvSpPr>
        <p:spPr>
          <a:xfrm>
            <a:off x="12512675" y="2378075"/>
            <a:ext cx="668338" cy="6667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/>
          </a:p>
        </p:txBody>
      </p:sp>
      <p:sp>
        <p:nvSpPr>
          <p:cNvPr id="14" name="Rectangle 13"/>
          <p:cNvSpPr/>
          <p:nvPr/>
        </p:nvSpPr>
        <p:spPr>
          <a:xfrm>
            <a:off x="12512675" y="0"/>
            <a:ext cx="668338" cy="6683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/>
          </a:p>
        </p:txBody>
      </p:sp>
      <p:sp>
        <p:nvSpPr>
          <p:cNvPr id="15" name="Rectangle 14"/>
          <p:cNvSpPr/>
          <p:nvPr/>
        </p:nvSpPr>
        <p:spPr>
          <a:xfrm>
            <a:off x="12512675" y="803275"/>
            <a:ext cx="668338" cy="668338"/>
          </a:xfrm>
          <a:prstGeom prst="rect">
            <a:avLst/>
          </a:prstGeom>
          <a:solidFill>
            <a:srgbClr val="B67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/>
          </a:p>
        </p:txBody>
      </p:sp>
      <p:sp>
        <p:nvSpPr>
          <p:cNvPr id="16" name="Rectangle 15"/>
          <p:cNvSpPr/>
          <p:nvPr/>
        </p:nvSpPr>
        <p:spPr>
          <a:xfrm>
            <a:off x="13300075" y="1606550"/>
            <a:ext cx="666750" cy="6683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/>
          </a:p>
        </p:txBody>
      </p:sp>
      <p:sp>
        <p:nvSpPr>
          <p:cNvPr id="17" name="Rectangle 16"/>
          <p:cNvSpPr/>
          <p:nvPr/>
        </p:nvSpPr>
        <p:spPr>
          <a:xfrm>
            <a:off x="12512675" y="1606550"/>
            <a:ext cx="668338" cy="6683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/>
          </a:p>
        </p:txBody>
      </p:sp>
      <p:sp>
        <p:nvSpPr>
          <p:cNvPr id="18" name="Rectangle 17"/>
          <p:cNvSpPr/>
          <p:nvPr/>
        </p:nvSpPr>
        <p:spPr>
          <a:xfrm>
            <a:off x="13300075" y="3181350"/>
            <a:ext cx="666750" cy="6667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/>
          </a:p>
        </p:txBody>
      </p:sp>
      <p:sp>
        <p:nvSpPr>
          <p:cNvPr id="19" name="Rectangle 18"/>
          <p:cNvSpPr/>
          <p:nvPr/>
        </p:nvSpPr>
        <p:spPr>
          <a:xfrm>
            <a:off x="12512675" y="3181350"/>
            <a:ext cx="668338" cy="666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/>
          </a:p>
        </p:txBody>
      </p:sp>
      <p:sp>
        <p:nvSpPr>
          <p:cNvPr id="20" name="Rectangle 19"/>
          <p:cNvSpPr/>
          <p:nvPr/>
        </p:nvSpPr>
        <p:spPr>
          <a:xfrm>
            <a:off x="13300075" y="3979863"/>
            <a:ext cx="666750" cy="6683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/>
          </a:p>
        </p:txBody>
      </p:sp>
      <p:sp>
        <p:nvSpPr>
          <p:cNvPr id="21" name="Rectangle 20"/>
          <p:cNvSpPr/>
          <p:nvPr/>
        </p:nvSpPr>
        <p:spPr>
          <a:xfrm>
            <a:off x="12512675" y="3979863"/>
            <a:ext cx="668338" cy="6683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8079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i="1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anose="020B0603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anose="020B0603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anose="020B0603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anose="020B0603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anose="020B0603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anose="020B0603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anose="020B0603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anose="020B060302020202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i="1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i="1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i="1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i="1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i="1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D97F3-B77A-4655-B03F-0BC3CE6EA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Azure ML </a:t>
            </a:r>
            <a:r>
              <a:rPr lang="es-ES" dirty="0" err="1"/>
              <a:t>Services</a:t>
            </a:r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6F378-5CF9-4471-AE6B-835BE3AE6A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Pau Sempere – ML Lead</a:t>
            </a:r>
          </a:p>
          <a:p>
            <a:r>
              <a:rPr lang="es-ES" dirty="0"/>
              <a:t>AI MVP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C9CD65-27E8-401A-B7D7-BB77DAB9F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872" y="5086905"/>
            <a:ext cx="1175168" cy="159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88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A2D17-2DCE-4E86-A5F0-9815C2342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 –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datastores</a:t>
            </a:r>
            <a:r>
              <a:rPr lang="es-ES" dirty="0"/>
              <a:t> and </a:t>
            </a:r>
            <a:r>
              <a:rPr lang="es-ES" dirty="0" err="1"/>
              <a:t>datasets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8241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892F-6FA7-4597-8D30-C222C108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25ECC-D8B9-4399-A86B-54197FBA9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920" y="1099322"/>
            <a:ext cx="11440160" cy="5077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4000" dirty="0"/>
              <a:t>After </a:t>
            </a:r>
            <a:r>
              <a:rPr lang="es-ES" sz="4000" dirty="0" err="1"/>
              <a:t>getting</a:t>
            </a:r>
            <a:r>
              <a:rPr lang="es-ES" sz="4000" dirty="0"/>
              <a:t> </a:t>
            </a:r>
            <a:r>
              <a:rPr lang="es-ES" sz="4000" dirty="0" err="1"/>
              <a:t>our</a:t>
            </a:r>
            <a:r>
              <a:rPr lang="es-ES" sz="4000" dirty="0"/>
              <a:t> data, </a:t>
            </a:r>
            <a:r>
              <a:rPr lang="es-ES" sz="4000" dirty="0" err="1"/>
              <a:t>we</a:t>
            </a:r>
            <a:r>
              <a:rPr lang="es-ES" sz="4000" dirty="0"/>
              <a:t> </a:t>
            </a:r>
            <a:r>
              <a:rPr lang="es-ES" sz="4000" dirty="0" err="1"/>
              <a:t>have</a:t>
            </a:r>
            <a:r>
              <a:rPr lang="es-ES" sz="4000" dirty="0"/>
              <a:t> </a:t>
            </a:r>
            <a:r>
              <a:rPr lang="es-ES" sz="4000" dirty="0" err="1"/>
              <a:t>to</a:t>
            </a:r>
            <a:r>
              <a:rPr lang="es-ES" sz="4000" dirty="0"/>
              <a:t> run </a:t>
            </a:r>
            <a:r>
              <a:rPr lang="es-ES" sz="4000" dirty="0" err="1"/>
              <a:t>some</a:t>
            </a:r>
            <a:r>
              <a:rPr lang="es-ES" sz="4000" dirty="0"/>
              <a:t> </a:t>
            </a:r>
            <a:r>
              <a:rPr lang="es-ES" sz="4000" dirty="0" err="1"/>
              <a:t>code</a:t>
            </a:r>
            <a:endParaRPr lang="es-ES" sz="4000" dirty="0"/>
          </a:p>
          <a:p>
            <a:pPr marL="0" indent="0">
              <a:buNone/>
            </a:pPr>
            <a:endParaRPr lang="es-ES" sz="4000" dirty="0"/>
          </a:p>
          <a:p>
            <a:pPr marL="0" indent="0">
              <a:buNone/>
            </a:pPr>
            <a:endParaRPr lang="es-ES" sz="4000" dirty="0"/>
          </a:p>
          <a:p>
            <a:pPr marL="0" indent="0">
              <a:buNone/>
            </a:pPr>
            <a:endParaRPr lang="es-ES" sz="4000" dirty="0"/>
          </a:p>
          <a:p>
            <a:pPr marL="0" indent="0">
              <a:buNone/>
            </a:pPr>
            <a:endParaRPr lang="es-ES" sz="4000" dirty="0"/>
          </a:p>
          <a:p>
            <a:pPr>
              <a:buFontTx/>
              <a:buChar char="-"/>
            </a:pPr>
            <a:endParaRPr lang="es-ES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AF207F-BB6C-4D8E-9E1A-C06103A1BFF9}"/>
              </a:ext>
            </a:extLst>
          </p:cNvPr>
          <p:cNvSpPr/>
          <p:nvPr/>
        </p:nvSpPr>
        <p:spPr>
          <a:xfrm>
            <a:off x="2140925" y="2008316"/>
            <a:ext cx="2530135" cy="1695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3600" b="1" dirty="0"/>
              <a:t>COMPUTE INSTANCES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C557C3-BCF5-4DD6-884A-09252515EC53}"/>
              </a:ext>
            </a:extLst>
          </p:cNvPr>
          <p:cNvSpPr/>
          <p:nvPr/>
        </p:nvSpPr>
        <p:spPr>
          <a:xfrm>
            <a:off x="5589851" y="2008317"/>
            <a:ext cx="2405848" cy="16956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/>
              <a:t>TRAINING CLUSTERS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2F93C8-A873-4689-AD16-1EF5D9339178}"/>
              </a:ext>
            </a:extLst>
          </p:cNvPr>
          <p:cNvSpPr/>
          <p:nvPr/>
        </p:nvSpPr>
        <p:spPr>
          <a:xfrm>
            <a:off x="2140924" y="4025542"/>
            <a:ext cx="2530135" cy="1695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3600" b="1"/>
              <a:t>INFERENCE CLUSTERS</a:t>
            </a:r>
            <a:endParaRPr lang="es-ES" sz="36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E7D2F7-1312-4C60-AA24-DBC2F69B583B}"/>
              </a:ext>
            </a:extLst>
          </p:cNvPr>
          <p:cNvSpPr/>
          <p:nvPr/>
        </p:nvSpPr>
        <p:spPr>
          <a:xfrm>
            <a:off x="5589851" y="4063044"/>
            <a:ext cx="2405848" cy="16956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3600" b="1"/>
              <a:t>ATTACHED COMPUTE</a:t>
            </a:r>
            <a:endParaRPr lang="es-ES" sz="36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47C3B9-A09E-4F16-BE6E-2FAB8CF17A66}"/>
              </a:ext>
            </a:extLst>
          </p:cNvPr>
          <p:cNvSpPr/>
          <p:nvPr/>
        </p:nvSpPr>
        <p:spPr>
          <a:xfrm>
            <a:off x="8527493" y="2957012"/>
            <a:ext cx="2405848" cy="16956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3600" b="1" dirty="0"/>
              <a:t>LOCAL! </a:t>
            </a:r>
            <a:r>
              <a:rPr lang="es-ES" sz="3600" b="1" dirty="0">
                <a:sym typeface="Wingdings" panose="05000000000000000000" pitchFamily="2" charset="2"/>
              </a:rPr>
              <a:t></a:t>
            </a:r>
            <a:endParaRPr lang="es-ES" sz="3600" b="1" dirty="0"/>
          </a:p>
        </p:txBody>
      </p:sp>
    </p:spTree>
    <p:extLst>
      <p:ext uri="{BB962C8B-B14F-4D97-AF65-F5344CB8AC3E}">
        <p14:creationId xmlns:p14="http://schemas.microsoft.com/office/powerpoint/2010/main" val="309810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FC4A-7765-481C-AEAE-2FD9685B0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5548A-70D5-4534-A796-C59B87C0D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Each</a:t>
            </a:r>
            <a:r>
              <a:rPr lang="es-ES" dirty="0"/>
              <a:t> compute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type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problem</a:t>
            </a:r>
            <a:r>
              <a:rPr lang="es-ES" dirty="0"/>
              <a:t>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	</a:t>
            </a:r>
            <a:r>
              <a:rPr lang="es-ES" dirty="0" err="1"/>
              <a:t>Development</a:t>
            </a:r>
            <a:r>
              <a:rPr lang="es-ES" dirty="0"/>
              <a:t>, </a:t>
            </a:r>
            <a:r>
              <a:rPr lang="es-ES" dirty="0" err="1"/>
              <a:t>scale</a:t>
            </a:r>
            <a:r>
              <a:rPr lang="es-ES" dirty="0"/>
              <a:t>, </a:t>
            </a:r>
            <a:r>
              <a:rPr lang="es-ES" dirty="0" err="1"/>
              <a:t>experimentation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	Medium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large</a:t>
            </a:r>
            <a:r>
              <a:rPr lang="es-ES" dirty="0"/>
              <a:t> </a:t>
            </a:r>
            <a:r>
              <a:rPr lang="es-ES" dirty="0" err="1"/>
              <a:t>experiment</a:t>
            </a:r>
            <a:r>
              <a:rPr lang="es-ES" dirty="0"/>
              <a:t> training, </a:t>
            </a:r>
            <a:r>
              <a:rPr lang="es-ES" dirty="0" err="1"/>
              <a:t>embarassingly</a:t>
            </a:r>
            <a:r>
              <a:rPr lang="es-ES" dirty="0"/>
              <a:t> </a:t>
            </a:r>
            <a:r>
              <a:rPr lang="es-ES" dirty="0" err="1"/>
              <a:t>parallel</a:t>
            </a:r>
            <a:r>
              <a:rPr lang="es-ES" dirty="0"/>
              <a:t> </a:t>
            </a:r>
            <a:r>
              <a:rPr lang="es-ES" dirty="0" err="1"/>
              <a:t>models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	</a:t>
            </a:r>
            <a:r>
              <a:rPr lang="es-ES" dirty="0" err="1"/>
              <a:t>Inference</a:t>
            </a:r>
            <a:r>
              <a:rPr lang="es-ES" dirty="0"/>
              <a:t> </a:t>
            </a:r>
            <a:r>
              <a:rPr lang="es-ES" dirty="0" err="1"/>
              <a:t>scenarios</a:t>
            </a:r>
            <a:r>
              <a:rPr lang="es-ES" dirty="0"/>
              <a:t>, </a:t>
            </a:r>
            <a:r>
              <a:rPr lang="es-ES" dirty="0" err="1"/>
              <a:t>especially</a:t>
            </a:r>
            <a:r>
              <a:rPr lang="es-ES" dirty="0"/>
              <a:t> real-time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	</a:t>
            </a:r>
            <a:r>
              <a:rPr lang="es-ES" dirty="0" err="1"/>
              <a:t>Re-use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existing</a:t>
            </a:r>
            <a:r>
              <a:rPr lang="es-ES" dirty="0"/>
              <a:t> compute </a:t>
            </a:r>
            <a:r>
              <a:rPr lang="es-ES" dirty="0" err="1"/>
              <a:t>infrastructures</a:t>
            </a:r>
            <a:r>
              <a:rPr lang="es-ES" dirty="0"/>
              <a:t> (</a:t>
            </a:r>
            <a:r>
              <a:rPr lang="es-ES" dirty="0" err="1"/>
              <a:t>VMs</a:t>
            </a:r>
            <a:r>
              <a:rPr lang="es-ES" dirty="0"/>
              <a:t>, Databricks 			           </a:t>
            </a:r>
            <a:r>
              <a:rPr lang="es-ES" dirty="0" err="1"/>
              <a:t>clusters</a:t>
            </a:r>
            <a:r>
              <a:rPr lang="es-ES" dirty="0"/>
              <a:t>…)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1CAAF7-8BDF-4DC0-B3BC-5F084E9A986C}"/>
              </a:ext>
            </a:extLst>
          </p:cNvPr>
          <p:cNvSpPr/>
          <p:nvPr/>
        </p:nvSpPr>
        <p:spPr>
          <a:xfrm>
            <a:off x="488272" y="1624303"/>
            <a:ext cx="1509204" cy="8552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600" b="1" dirty="0"/>
              <a:t>COMPUTE INSTANCES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90EF00-BDF3-49EF-9E97-18787E3A1E7A}"/>
              </a:ext>
            </a:extLst>
          </p:cNvPr>
          <p:cNvSpPr/>
          <p:nvPr/>
        </p:nvSpPr>
        <p:spPr>
          <a:xfrm>
            <a:off x="488272" y="2576909"/>
            <a:ext cx="1509204" cy="8552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/>
              <a:t>TRAINING CLUSTERS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5C7D01-FA9A-4A45-8E1E-64F9EC5973F9}"/>
              </a:ext>
            </a:extLst>
          </p:cNvPr>
          <p:cNvSpPr/>
          <p:nvPr/>
        </p:nvSpPr>
        <p:spPr>
          <a:xfrm>
            <a:off x="488272" y="3529514"/>
            <a:ext cx="1509204" cy="8552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600" b="1" dirty="0"/>
              <a:t>INFERENCE CLUSTERS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2CF251-F4B0-4D62-B317-0B8D92D050CA}"/>
              </a:ext>
            </a:extLst>
          </p:cNvPr>
          <p:cNvSpPr/>
          <p:nvPr/>
        </p:nvSpPr>
        <p:spPr>
          <a:xfrm>
            <a:off x="488272" y="4482120"/>
            <a:ext cx="1509204" cy="8552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600" b="1"/>
              <a:t>ATTACHED COMPUTE</a:t>
            </a:r>
            <a:endParaRPr lang="es-ES" sz="1600" b="1" dirty="0"/>
          </a:p>
        </p:txBody>
      </p:sp>
    </p:spTree>
    <p:extLst>
      <p:ext uri="{BB962C8B-B14F-4D97-AF65-F5344CB8AC3E}">
        <p14:creationId xmlns:p14="http://schemas.microsoft.com/office/powerpoint/2010/main" val="29905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A2D17-2DCE-4E86-A5F0-9815C2342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 – Training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external</a:t>
            </a:r>
            <a:r>
              <a:rPr lang="es-ES" dirty="0"/>
              <a:t> compute</a:t>
            </a:r>
          </a:p>
        </p:txBody>
      </p:sp>
    </p:spTree>
    <p:extLst>
      <p:ext uri="{BB962C8B-B14F-4D97-AF65-F5344CB8AC3E}">
        <p14:creationId xmlns:p14="http://schemas.microsoft.com/office/powerpoint/2010/main" val="333344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892F-6FA7-4597-8D30-C222C108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Develop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25ECC-D8B9-4399-A86B-54197FBA9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920" y="1099322"/>
            <a:ext cx="11440160" cy="5077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4000" dirty="0" err="1"/>
              <a:t>Developing</a:t>
            </a:r>
            <a:r>
              <a:rPr lang="es-ES" sz="4000" dirty="0"/>
              <a:t> </a:t>
            </a:r>
            <a:r>
              <a:rPr lang="es-ES" sz="4000" dirty="0" err="1"/>
              <a:t>options</a:t>
            </a:r>
            <a:r>
              <a:rPr lang="es-ES" sz="4000" dirty="0"/>
              <a:t>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4000" dirty="0"/>
              <a:t>Python SDK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4000" dirty="0" err="1"/>
              <a:t>AutoML</a:t>
            </a:r>
            <a:endParaRPr lang="es-ES" sz="4000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sz="4000" dirty="0" err="1"/>
              <a:t>Designer</a:t>
            </a:r>
            <a:endParaRPr lang="es-ES" sz="4000" dirty="0"/>
          </a:p>
          <a:p>
            <a:pPr marL="0" indent="0">
              <a:buNone/>
            </a:pPr>
            <a:endParaRPr lang="es-ES" sz="4000" dirty="0"/>
          </a:p>
          <a:p>
            <a:pPr marL="0" indent="0">
              <a:buNone/>
            </a:pPr>
            <a:endParaRPr lang="es-ES" sz="4000" dirty="0"/>
          </a:p>
          <a:p>
            <a:pPr marL="0" indent="0">
              <a:buNone/>
            </a:pPr>
            <a:endParaRPr lang="es-ES" sz="4000" dirty="0"/>
          </a:p>
          <a:p>
            <a:pPr marL="0" indent="0">
              <a:buNone/>
            </a:pPr>
            <a:endParaRPr lang="es-ES" sz="4000" dirty="0"/>
          </a:p>
          <a:p>
            <a:pPr>
              <a:buFontTx/>
              <a:buChar char="-"/>
            </a:pP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1171496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FDB30-1C0E-4A4C-BE47-EF629269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Python SDK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40BC2-3BA3-4D8D-82B8-55DF3C955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dirty="0"/>
              <a:t>Use </a:t>
            </a:r>
            <a:r>
              <a:rPr lang="es-ES" sz="3600" dirty="0" err="1"/>
              <a:t>it</a:t>
            </a:r>
            <a:r>
              <a:rPr lang="es-ES" sz="3600" dirty="0"/>
              <a:t> </a:t>
            </a:r>
            <a:r>
              <a:rPr lang="es-ES" sz="3600" dirty="0" err="1"/>
              <a:t>from</a:t>
            </a:r>
            <a:r>
              <a:rPr lang="es-ES" sz="3600" dirty="0"/>
              <a:t> </a:t>
            </a:r>
            <a:r>
              <a:rPr lang="es-ES" sz="3600" dirty="0" err="1"/>
              <a:t>any</a:t>
            </a:r>
            <a:r>
              <a:rPr lang="es-ES" sz="3600" dirty="0"/>
              <a:t> IDE</a:t>
            </a:r>
          </a:p>
          <a:p>
            <a:pPr>
              <a:buFontTx/>
              <a:buChar char="-"/>
            </a:pPr>
            <a:r>
              <a:rPr lang="es-ES" sz="3600" dirty="0" err="1"/>
              <a:t>VSCode</a:t>
            </a:r>
            <a:endParaRPr lang="es-ES" sz="3600" dirty="0"/>
          </a:p>
          <a:p>
            <a:pPr>
              <a:buFontTx/>
              <a:buChar char="-"/>
            </a:pPr>
            <a:r>
              <a:rPr lang="es-ES" sz="3600" dirty="0" err="1"/>
              <a:t>PyCharm</a:t>
            </a:r>
            <a:endParaRPr lang="es-ES" sz="3600" dirty="0"/>
          </a:p>
          <a:p>
            <a:pPr>
              <a:buFontTx/>
              <a:buChar char="-"/>
            </a:pPr>
            <a:r>
              <a:rPr lang="es-ES" sz="3600" dirty="0" err="1"/>
              <a:t>Jupyter</a:t>
            </a:r>
            <a:r>
              <a:rPr lang="es-ES" sz="3600" dirty="0"/>
              <a:t> Notebooks</a:t>
            </a:r>
          </a:p>
          <a:p>
            <a:pPr>
              <a:buFontTx/>
              <a:buChar char="-"/>
            </a:pPr>
            <a:r>
              <a:rPr lang="es-ES" sz="3600" dirty="0"/>
              <a:t>… </a:t>
            </a:r>
          </a:p>
          <a:p>
            <a:pPr>
              <a:buFontTx/>
              <a:buChar char="-"/>
            </a:pPr>
            <a:r>
              <a:rPr lang="es-ES" sz="3600" dirty="0"/>
              <a:t>Notepad? </a:t>
            </a:r>
            <a:r>
              <a:rPr lang="es-ES" sz="3600" dirty="0">
                <a:sym typeface="Wingdings" panose="05000000000000000000" pitchFamily="2" charset="2"/>
              </a:rPr>
              <a:t>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463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C7D5B-3BA5-4C48-9080-484C92863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AutoML</a:t>
            </a:r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5C7E5-C342-495F-BE87-1F788D466C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62"/>
          <a:stretch/>
        </p:blipFill>
        <p:spPr>
          <a:xfrm>
            <a:off x="567476" y="1237563"/>
            <a:ext cx="11207837" cy="457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25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419F6-D4D9-43F4-90AA-39157D257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Designer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FDD34-B355-44F4-BB5E-DD9F282F0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Remember</a:t>
            </a:r>
            <a:r>
              <a:rPr lang="es-ES" dirty="0"/>
              <a:t> </a:t>
            </a:r>
            <a:r>
              <a:rPr lang="es-ES" dirty="0" err="1"/>
              <a:t>good</a:t>
            </a:r>
            <a:r>
              <a:rPr lang="es-ES" dirty="0"/>
              <a:t> </a:t>
            </a:r>
            <a:r>
              <a:rPr lang="es-ES" dirty="0" err="1"/>
              <a:t>old</a:t>
            </a:r>
            <a:r>
              <a:rPr lang="es-ES" dirty="0"/>
              <a:t> Azure ML Studio?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3628E2-14D2-4C0A-8DBD-51C93538A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817" y="1603943"/>
            <a:ext cx="7956599" cy="415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79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A2D17-2DCE-4E86-A5F0-9815C2342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 – </a:t>
            </a:r>
            <a:r>
              <a:rPr lang="es-ES" dirty="0" err="1"/>
              <a:t>AutoML</a:t>
            </a:r>
            <a:r>
              <a:rPr lang="es-ES" dirty="0"/>
              <a:t> and </a:t>
            </a:r>
            <a:r>
              <a:rPr lang="es-ES" dirty="0" err="1"/>
              <a:t>Designer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0711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419F6-D4D9-43F4-90AA-39157D257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else</a:t>
            </a:r>
            <a:r>
              <a:rPr lang="es-ES" dirty="0"/>
              <a:t>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FDD34-B355-44F4-BB5E-DD9F282F0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4000" dirty="0" err="1"/>
              <a:t>Complex</a:t>
            </a:r>
            <a:r>
              <a:rPr lang="es-ES" sz="4000" dirty="0"/>
              <a:t> pipelines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4000" dirty="0"/>
              <a:t>Data </a:t>
            </a:r>
            <a:r>
              <a:rPr lang="es-ES" sz="4000" dirty="0" err="1"/>
              <a:t>Drift</a:t>
            </a:r>
            <a:endParaRPr lang="es-ES" sz="4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3600" dirty="0" err="1"/>
              <a:t>Static</a:t>
            </a:r>
            <a:r>
              <a:rPr lang="es-ES" sz="3600" dirty="0"/>
              <a:t> and online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4000" dirty="0" err="1"/>
              <a:t>Registered</a:t>
            </a:r>
            <a:r>
              <a:rPr lang="es-ES" sz="4000" dirty="0"/>
              <a:t> </a:t>
            </a:r>
            <a:r>
              <a:rPr lang="es-ES" sz="4000" dirty="0" err="1"/>
              <a:t>environments</a:t>
            </a:r>
            <a:endParaRPr lang="es-ES" sz="4000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sz="4000" dirty="0" err="1"/>
              <a:t>Hyperdrive</a:t>
            </a:r>
            <a:endParaRPr lang="es-ES" sz="4000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sz="4000" dirty="0" err="1"/>
              <a:t>Accelerated</a:t>
            </a:r>
            <a:r>
              <a:rPr lang="es-ES" sz="4000" dirty="0"/>
              <a:t> </a:t>
            </a:r>
            <a:r>
              <a:rPr lang="es-ES" sz="4000" dirty="0" err="1"/>
              <a:t>models</a:t>
            </a:r>
            <a:endParaRPr lang="es-ES" sz="4000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sz="4000" dirty="0"/>
              <a:t>Real-time </a:t>
            </a:r>
            <a:r>
              <a:rPr lang="es-ES" sz="4000" dirty="0" err="1"/>
              <a:t>inference</a:t>
            </a:r>
            <a:r>
              <a:rPr lang="es-ES" sz="4000" dirty="0"/>
              <a:t> (ACI &amp; AKS)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180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B6411-C4BF-4B28-81A3-B001373C2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9ECDA-AB12-4077-B599-B5FC096B5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26" name="TextBox 104">
            <a:extLst>
              <a:ext uri="{FF2B5EF4-FFF2-40B4-BE49-F238E27FC236}">
                <a16:creationId xmlns:a16="http://schemas.microsoft.com/office/drawing/2014/main" id="{36A60B73-CCE2-485B-8B7E-DD99401B7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3938" y="1636266"/>
            <a:ext cx="541496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617082"/>
                </a:solidFill>
                <a:latin typeface="Roboto"/>
              </a:rPr>
              <a:t>El </a:t>
            </a:r>
            <a:r>
              <a:rPr lang="en-US" altLang="en-US" sz="1600" b="1" dirty="0" err="1">
                <a:solidFill>
                  <a:srgbClr val="617082"/>
                </a:solidFill>
                <a:latin typeface="Roboto"/>
              </a:rPr>
              <a:t>entorno</a:t>
            </a:r>
            <a:r>
              <a:rPr lang="en-US" altLang="en-US" sz="1600" b="1" dirty="0">
                <a:solidFill>
                  <a:srgbClr val="617082"/>
                </a:solidFill>
                <a:latin typeface="Roboto"/>
              </a:rPr>
              <a:t> de </a:t>
            </a:r>
            <a:r>
              <a:rPr lang="en-US" altLang="en-US" sz="1600" b="1" dirty="0" err="1">
                <a:solidFill>
                  <a:srgbClr val="617082"/>
                </a:solidFill>
                <a:latin typeface="Roboto"/>
              </a:rPr>
              <a:t>trabajo</a:t>
            </a:r>
            <a:r>
              <a:rPr lang="en-US" altLang="en-US" sz="1600" b="1" dirty="0">
                <a:solidFill>
                  <a:srgbClr val="617082"/>
                </a:solidFill>
                <a:latin typeface="Roboto"/>
              </a:rPr>
              <a:t>: </a:t>
            </a:r>
            <a:r>
              <a:rPr lang="es-ES" altLang="en-US" sz="1600" dirty="0">
                <a:solidFill>
                  <a:srgbClr val="617082"/>
                </a:solidFill>
                <a:latin typeface="Roboto"/>
              </a:rPr>
              <a:t>Nuestro punto central de entrada a recursos y desarrollo ML en Azure </a:t>
            </a:r>
          </a:p>
        </p:txBody>
      </p:sp>
      <p:grpSp>
        <p:nvGrpSpPr>
          <p:cNvPr id="27" name="Group 6">
            <a:extLst>
              <a:ext uri="{FF2B5EF4-FFF2-40B4-BE49-F238E27FC236}">
                <a16:creationId xmlns:a16="http://schemas.microsoft.com/office/drawing/2014/main" id="{98FD4526-F91D-40C4-B20F-068672439304}"/>
              </a:ext>
            </a:extLst>
          </p:cNvPr>
          <p:cNvGrpSpPr>
            <a:grpSpLocks/>
          </p:cNvGrpSpPr>
          <p:nvPr/>
        </p:nvGrpSpPr>
        <p:grpSpPr bwMode="auto">
          <a:xfrm>
            <a:off x="1122363" y="1400175"/>
            <a:ext cx="4705350" cy="4743450"/>
            <a:chOff x="1966751" y="1498241"/>
            <a:chExt cx="4771784" cy="4756085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8B3E73C-7844-4A99-931E-5B12781DC659}"/>
                </a:ext>
              </a:extLst>
            </p:cNvPr>
            <p:cNvCxnSpPr/>
            <p:nvPr/>
          </p:nvCxnSpPr>
          <p:spPr>
            <a:xfrm flipV="1">
              <a:off x="4280196" y="1975760"/>
              <a:ext cx="2458339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6E34846-1C29-4A47-BFDA-05FCEAE0FD4A}"/>
                </a:ext>
              </a:extLst>
            </p:cNvPr>
            <p:cNvCxnSpPr/>
            <p:nvPr/>
          </p:nvCxnSpPr>
          <p:spPr>
            <a:xfrm>
              <a:off x="4619889" y="5826152"/>
              <a:ext cx="2118646" cy="0"/>
            </a:xfrm>
            <a:prstGeom prst="line">
              <a:avLst/>
            </a:prstGeom>
            <a:ln>
              <a:solidFill>
                <a:schemeClr val="accent5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216E1E1-6929-4EA9-8DA1-8892404D6565}"/>
                </a:ext>
              </a:extLst>
            </p:cNvPr>
            <p:cNvCxnSpPr/>
            <p:nvPr/>
          </p:nvCxnSpPr>
          <p:spPr>
            <a:xfrm>
              <a:off x="5714630" y="4512975"/>
              <a:ext cx="1023905" cy="0"/>
            </a:xfrm>
            <a:prstGeom prst="line">
              <a:avLst/>
            </a:prstGeom>
            <a:ln>
              <a:solidFill>
                <a:srgbClr val="B6749C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B4BA018-DF8D-4AA2-B21D-4F430FCCD68A}"/>
                </a:ext>
              </a:extLst>
            </p:cNvPr>
            <p:cNvCxnSpPr/>
            <p:nvPr/>
          </p:nvCxnSpPr>
          <p:spPr>
            <a:xfrm>
              <a:off x="5769367" y="3097929"/>
              <a:ext cx="969168" cy="0"/>
            </a:xfrm>
            <a:prstGeom prst="line">
              <a:avLst/>
            </a:prstGeom>
            <a:ln>
              <a:solidFill>
                <a:srgbClr val="46B688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3AEFE67-E387-4CFF-B365-07887263A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6751" y="2189051"/>
              <a:ext cx="3686702" cy="368644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A39FE0BF-079D-4158-8CE9-89AA6F592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8244" y="4715125"/>
              <a:ext cx="1411895" cy="1539201"/>
            </a:xfrm>
            <a:custGeom>
              <a:avLst/>
              <a:gdLst>
                <a:gd name="T0" fmla="*/ 0 w 310"/>
                <a:gd name="T1" fmla="*/ 28 h 338"/>
                <a:gd name="T2" fmla="*/ 1 w 310"/>
                <a:gd name="T3" fmla="*/ 328 h 338"/>
                <a:gd name="T4" fmla="*/ 310 w 310"/>
                <a:gd name="T5" fmla="*/ 215 h 338"/>
                <a:gd name="T6" fmla="*/ 273 w 310"/>
                <a:gd name="T7" fmla="*/ 96 h 338"/>
                <a:gd name="T8" fmla="*/ 175 w 310"/>
                <a:gd name="T9" fmla="*/ 20 h 338"/>
                <a:gd name="T10" fmla="*/ 105 w 310"/>
                <a:gd name="T11" fmla="*/ 0 h 338"/>
                <a:gd name="T12" fmla="*/ 0 w 310"/>
                <a:gd name="T13" fmla="*/ 2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338">
                  <a:moveTo>
                    <a:pt x="0" y="28"/>
                  </a:moveTo>
                  <a:cubicBezTo>
                    <a:pt x="1" y="328"/>
                    <a:pt x="1" y="328"/>
                    <a:pt x="1" y="328"/>
                  </a:cubicBezTo>
                  <a:cubicBezTo>
                    <a:pt x="1" y="328"/>
                    <a:pt x="174" y="338"/>
                    <a:pt x="310" y="215"/>
                  </a:cubicBezTo>
                  <a:cubicBezTo>
                    <a:pt x="273" y="96"/>
                    <a:pt x="273" y="96"/>
                    <a:pt x="273" y="96"/>
                  </a:cubicBezTo>
                  <a:cubicBezTo>
                    <a:pt x="175" y="20"/>
                    <a:pt x="175" y="20"/>
                    <a:pt x="175" y="20"/>
                  </a:cubicBezTo>
                  <a:cubicBezTo>
                    <a:pt x="105" y="0"/>
                    <a:pt x="105" y="0"/>
                    <a:pt x="105" y="0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chemeClr val="accent5"/>
            </a:solidFill>
            <a:ln w="3175" cap="flat">
              <a:noFill/>
              <a:prstDash val="solid"/>
              <a:miter lim="800000"/>
              <a:headEnd/>
              <a:tailEnd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D12D2CCA-C31E-4B72-A95A-3A5E6516E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6389" y="4041823"/>
              <a:ext cx="1811152" cy="1774778"/>
            </a:xfrm>
            <a:custGeom>
              <a:avLst/>
              <a:gdLst>
                <a:gd name="T0" fmla="*/ 231 w 398"/>
                <a:gd name="T1" fmla="*/ 390 h 390"/>
                <a:gd name="T2" fmla="*/ 0 w 398"/>
                <a:gd name="T3" fmla="*/ 148 h 390"/>
                <a:gd name="T4" fmla="*/ 80 w 398"/>
                <a:gd name="T5" fmla="*/ 28 h 390"/>
                <a:gd name="T6" fmla="*/ 398 w 398"/>
                <a:gd name="T7" fmla="*/ 0 h 390"/>
                <a:gd name="T8" fmla="*/ 396 w 398"/>
                <a:gd name="T9" fmla="*/ 27 h 390"/>
                <a:gd name="T10" fmla="*/ 231 w 398"/>
                <a:gd name="T11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8" h="390">
                  <a:moveTo>
                    <a:pt x="231" y="390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6" y="27"/>
                    <a:pt x="396" y="27"/>
                    <a:pt x="396" y="27"/>
                  </a:cubicBezTo>
                  <a:cubicBezTo>
                    <a:pt x="396" y="27"/>
                    <a:pt x="388" y="250"/>
                    <a:pt x="231" y="390"/>
                  </a:cubicBezTo>
                  <a:close/>
                </a:path>
              </a:pathLst>
            </a:custGeom>
            <a:solidFill>
              <a:srgbClr val="B6749C"/>
            </a:solidFill>
            <a:ln w="3175" cap="flat">
              <a:noFill/>
              <a:prstDash val="solid"/>
              <a:miter lim="800000"/>
              <a:headEnd/>
              <a:tailEnd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63FB5276-B2A9-496C-A35F-6B68A5EDD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0692" y="2303656"/>
              <a:ext cx="1840132" cy="1867098"/>
            </a:xfrm>
            <a:custGeom>
              <a:avLst/>
              <a:gdLst>
                <a:gd name="T0" fmla="*/ 403 w 404"/>
                <a:gd name="T1" fmla="*/ 409 h 410"/>
                <a:gd name="T2" fmla="*/ 55 w 404"/>
                <a:gd name="T3" fmla="*/ 410 h 410"/>
                <a:gd name="T4" fmla="*/ 0 w 404"/>
                <a:gd name="T5" fmla="*/ 256 h 410"/>
                <a:gd name="T6" fmla="*/ 222 w 404"/>
                <a:gd name="T7" fmla="*/ 0 h 410"/>
                <a:gd name="T8" fmla="*/ 244 w 404"/>
                <a:gd name="T9" fmla="*/ 17 h 410"/>
                <a:gd name="T10" fmla="*/ 403 w 404"/>
                <a:gd name="T11" fmla="*/ 409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" h="410">
                  <a:moveTo>
                    <a:pt x="403" y="409"/>
                  </a:moveTo>
                  <a:cubicBezTo>
                    <a:pt x="55" y="410"/>
                    <a:pt x="55" y="410"/>
                    <a:pt x="55" y="410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44" y="17"/>
                    <a:pt x="244" y="17"/>
                    <a:pt x="244" y="17"/>
                  </a:cubicBezTo>
                  <a:cubicBezTo>
                    <a:pt x="244" y="17"/>
                    <a:pt x="404" y="167"/>
                    <a:pt x="403" y="409"/>
                  </a:cubicBezTo>
                  <a:close/>
                </a:path>
              </a:pathLst>
            </a:custGeom>
            <a:solidFill>
              <a:srgbClr val="003052"/>
            </a:solidFill>
            <a:ln w="3175" cap="flat">
              <a:noFill/>
              <a:prstDash val="solid"/>
              <a:miter lim="800000"/>
              <a:headEnd/>
              <a:tailEnd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F969C23C-2CFF-4897-BE8E-FFBABC3AD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5984" y="1498241"/>
              <a:ext cx="1957655" cy="1984886"/>
            </a:xfrm>
            <a:custGeom>
              <a:avLst/>
              <a:gdLst>
                <a:gd name="T0" fmla="*/ 0 w 430"/>
                <a:gd name="T1" fmla="*/ 6 h 436"/>
                <a:gd name="T2" fmla="*/ 7 w 430"/>
                <a:gd name="T3" fmla="*/ 383 h 436"/>
                <a:gd name="T4" fmla="*/ 177 w 430"/>
                <a:gd name="T5" fmla="*/ 436 h 436"/>
                <a:gd name="T6" fmla="*/ 430 w 430"/>
                <a:gd name="T7" fmla="*/ 175 h 436"/>
                <a:gd name="T8" fmla="*/ 0 w 430"/>
                <a:gd name="T9" fmla="*/ 6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6">
                  <a:moveTo>
                    <a:pt x="0" y="6"/>
                  </a:moveTo>
                  <a:cubicBezTo>
                    <a:pt x="7" y="383"/>
                    <a:pt x="7" y="383"/>
                    <a:pt x="7" y="383"/>
                  </a:cubicBezTo>
                  <a:cubicBezTo>
                    <a:pt x="177" y="436"/>
                    <a:pt x="177" y="436"/>
                    <a:pt x="177" y="436"/>
                  </a:cubicBezTo>
                  <a:cubicBezTo>
                    <a:pt x="430" y="175"/>
                    <a:pt x="430" y="175"/>
                    <a:pt x="430" y="175"/>
                  </a:cubicBezTo>
                  <a:cubicBezTo>
                    <a:pt x="430" y="175"/>
                    <a:pt x="262" y="0"/>
                    <a:pt x="0" y="6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/>
            </a:p>
          </p:txBody>
        </p:sp>
        <p:grpSp>
          <p:nvGrpSpPr>
            <p:cNvPr id="37" name="Group 16">
              <a:extLst>
                <a:ext uri="{FF2B5EF4-FFF2-40B4-BE49-F238E27FC236}">
                  <a16:creationId xmlns:a16="http://schemas.microsoft.com/office/drawing/2014/main" id="{D7F8F4C5-3AB7-4189-B24E-5D55087162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4592" y="3067595"/>
              <a:ext cx="1930480" cy="1930479"/>
              <a:chOff x="1497013" y="3295650"/>
              <a:chExt cx="1595438" cy="1595437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03CEE86-2C69-42C1-8902-773D09987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6651" y="3295725"/>
                <a:ext cx="1595279" cy="1595676"/>
              </a:xfrm>
              <a:prstGeom prst="ellipse">
                <a:avLst/>
              </a:prstGeom>
              <a:solidFill>
                <a:schemeClr val="bg1"/>
              </a:solidFill>
              <a:ln w="3175" cap="flat">
                <a:noFill/>
                <a:prstDash val="solid"/>
                <a:miter lim="800000"/>
                <a:headEnd/>
                <a:tailEnd/>
              </a:ln>
              <a:effectLst>
                <a:outerShdw blurRad="38100" dist="25400" dir="5400000" algn="ctr" rotWithShape="0">
                  <a:srgbClr val="000000">
                    <a:alpha val="20000"/>
                  </a:srgbClr>
                </a:outerShdw>
              </a:effectLst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3A33F91-0AB9-437C-AEFC-31E50125ED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711" y="3424641"/>
                <a:ext cx="1337159" cy="1337842"/>
              </a:xfrm>
              <a:prstGeom prst="ellipse">
                <a:avLst/>
              </a:prstGeom>
              <a:solidFill>
                <a:srgbClr val="AAAAAA"/>
              </a:solidFill>
              <a:ln w="3175" cap="flat">
                <a:noFill/>
                <a:prstDash val="solid"/>
                <a:miter lim="800000"/>
                <a:headEnd/>
                <a:tailEnd/>
              </a:ln>
              <a:effectLst>
                <a:outerShdw blurRad="38100" dist="25400" dir="5400000" algn="ctr" rotWithShape="0">
                  <a:srgbClr val="000000">
                    <a:alpha val="20000"/>
                  </a:srgbClr>
                </a:outerShdw>
              </a:effectLst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19FB72BF-F4FB-4647-8452-D5D724E7A3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2151" y="3531196"/>
                <a:ext cx="1124278" cy="1124734"/>
              </a:xfrm>
              <a:prstGeom prst="ellipse">
                <a:avLst/>
              </a:prstGeom>
              <a:solidFill>
                <a:schemeClr val="bg1"/>
              </a:solidFill>
              <a:ln w="3175" cap="flat">
                <a:noFill/>
                <a:prstDash val="solid"/>
                <a:miter lim="800000"/>
                <a:headEnd/>
                <a:tailEnd/>
              </a:ln>
              <a:effectLst>
                <a:outerShdw blurRad="38100" dist="25400" dir="5400000" algn="ctr" rotWithShape="0">
                  <a:srgbClr val="000000">
                    <a:alpha val="20000"/>
                  </a:srgbClr>
                </a:outerShdw>
              </a:effectLst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/>
              </a:p>
            </p:txBody>
          </p:sp>
        </p:grpSp>
        <p:sp>
          <p:nvSpPr>
            <p:cNvPr id="38" name="TextBox 105">
              <a:extLst>
                <a:ext uri="{FF2B5EF4-FFF2-40B4-BE49-F238E27FC236}">
                  <a16:creationId xmlns:a16="http://schemas.microsoft.com/office/drawing/2014/main" id="{7C25E35A-2EAA-4D91-972B-FD3C109A26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0705" y="2499569"/>
              <a:ext cx="1106539" cy="185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ES" altLang="en-US" sz="1200" b="1" dirty="0">
                  <a:solidFill>
                    <a:schemeClr val="bg1"/>
                  </a:solidFill>
                  <a:latin typeface="Open Sans" panose="020B0606030504020204"/>
                </a:rPr>
                <a:t>WORKSPACE</a:t>
              </a:r>
            </a:p>
          </p:txBody>
        </p:sp>
        <p:sp>
          <p:nvSpPr>
            <p:cNvPr id="39" name="TextBox 105">
              <a:extLst>
                <a:ext uri="{FF2B5EF4-FFF2-40B4-BE49-F238E27FC236}">
                  <a16:creationId xmlns:a16="http://schemas.microsoft.com/office/drawing/2014/main" id="{11A5C2BB-A6EA-4BE5-A047-851629C73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1488" y="1972356"/>
              <a:ext cx="993205" cy="493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ES" altLang="en-US" sz="3200">
                  <a:solidFill>
                    <a:schemeClr val="bg1"/>
                  </a:solidFill>
                  <a:latin typeface="Roboto"/>
                </a:rPr>
                <a:t>01</a:t>
              </a:r>
            </a:p>
          </p:txBody>
        </p:sp>
        <p:sp>
          <p:nvSpPr>
            <p:cNvPr id="40" name="TextBox 105">
              <a:extLst>
                <a:ext uri="{FF2B5EF4-FFF2-40B4-BE49-F238E27FC236}">
                  <a16:creationId xmlns:a16="http://schemas.microsoft.com/office/drawing/2014/main" id="{4BA2106F-4549-4FAB-8FD0-909718C4A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5831" y="3020710"/>
              <a:ext cx="993205" cy="493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ES" altLang="en-US" sz="3200">
                  <a:solidFill>
                    <a:schemeClr val="bg1"/>
                  </a:solidFill>
                  <a:latin typeface="Roboto"/>
                </a:rPr>
                <a:t>02</a:t>
              </a:r>
            </a:p>
          </p:txBody>
        </p:sp>
        <p:sp>
          <p:nvSpPr>
            <p:cNvPr id="41" name="TextBox 105">
              <a:extLst>
                <a:ext uri="{FF2B5EF4-FFF2-40B4-BE49-F238E27FC236}">
                  <a16:creationId xmlns:a16="http://schemas.microsoft.com/office/drawing/2014/main" id="{0C5D2543-70CE-4010-928F-8AC157962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7500" y="4334196"/>
              <a:ext cx="99320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ES" altLang="en-US" sz="3200">
                  <a:solidFill>
                    <a:schemeClr val="bg1"/>
                  </a:solidFill>
                  <a:latin typeface="Roboto"/>
                </a:rPr>
                <a:t>03</a:t>
              </a:r>
            </a:p>
          </p:txBody>
        </p:sp>
        <p:sp>
          <p:nvSpPr>
            <p:cNvPr id="42" name="TextBox 105">
              <a:extLst>
                <a:ext uri="{FF2B5EF4-FFF2-40B4-BE49-F238E27FC236}">
                  <a16:creationId xmlns:a16="http://schemas.microsoft.com/office/drawing/2014/main" id="{628967E0-FFA5-4FC3-A5F9-1508C376E9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1488" y="5105389"/>
              <a:ext cx="99320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ES" altLang="en-US" sz="3200" dirty="0">
                  <a:solidFill>
                    <a:schemeClr val="bg1"/>
                  </a:solidFill>
                  <a:latin typeface="Roboto"/>
                </a:rPr>
                <a:t>04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E8D93ED-2D83-4B9C-9263-8F47D9621EEA}"/>
                </a:ext>
              </a:extLst>
            </p:cNvPr>
            <p:cNvGrpSpPr/>
            <p:nvPr/>
          </p:nvGrpSpPr>
          <p:grpSpPr>
            <a:xfrm>
              <a:off x="3486710" y="3711635"/>
              <a:ext cx="642400" cy="642400"/>
              <a:chOff x="7613650" y="1387475"/>
              <a:chExt cx="284163" cy="284163"/>
            </a:xfrm>
            <a:solidFill>
              <a:srgbClr val="AAAAAA"/>
            </a:solidFill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grpSpPr>
          <p:sp>
            <p:nvSpPr>
              <p:cNvPr id="44" name="Freeform 4359">
                <a:extLst>
                  <a:ext uri="{FF2B5EF4-FFF2-40B4-BE49-F238E27FC236}">
                    <a16:creationId xmlns:a16="http://schemas.microsoft.com/office/drawing/2014/main" id="{6A9B8533-97DC-4992-9D18-0CAFA5A085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13650" y="1471613"/>
                <a:ext cx="200025" cy="200025"/>
              </a:xfrm>
              <a:custGeom>
                <a:avLst/>
                <a:gdLst>
                  <a:gd name="T0" fmla="*/ 276 w 629"/>
                  <a:gd name="T1" fmla="*/ 436 h 629"/>
                  <a:gd name="T2" fmla="*/ 233 w 629"/>
                  <a:gd name="T3" fmla="*/ 411 h 629"/>
                  <a:gd name="T4" fmla="*/ 202 w 629"/>
                  <a:gd name="T5" fmla="*/ 374 h 629"/>
                  <a:gd name="T6" fmla="*/ 187 w 629"/>
                  <a:gd name="T7" fmla="*/ 325 h 629"/>
                  <a:gd name="T8" fmla="*/ 192 w 629"/>
                  <a:gd name="T9" fmla="*/ 274 h 629"/>
                  <a:gd name="T10" fmla="*/ 216 w 629"/>
                  <a:gd name="T11" fmla="*/ 231 h 629"/>
                  <a:gd name="T12" fmla="*/ 253 w 629"/>
                  <a:gd name="T13" fmla="*/ 199 h 629"/>
                  <a:gd name="T14" fmla="*/ 301 w 629"/>
                  <a:gd name="T15" fmla="*/ 184 h 629"/>
                  <a:gd name="T16" fmla="*/ 352 w 629"/>
                  <a:gd name="T17" fmla="*/ 190 h 629"/>
                  <a:gd name="T18" fmla="*/ 395 w 629"/>
                  <a:gd name="T19" fmla="*/ 213 h 629"/>
                  <a:gd name="T20" fmla="*/ 426 w 629"/>
                  <a:gd name="T21" fmla="*/ 252 h 629"/>
                  <a:gd name="T22" fmla="*/ 441 w 629"/>
                  <a:gd name="T23" fmla="*/ 300 h 629"/>
                  <a:gd name="T24" fmla="*/ 436 w 629"/>
                  <a:gd name="T25" fmla="*/ 350 h 629"/>
                  <a:gd name="T26" fmla="*/ 413 w 629"/>
                  <a:gd name="T27" fmla="*/ 394 h 629"/>
                  <a:gd name="T28" fmla="*/ 375 w 629"/>
                  <a:gd name="T29" fmla="*/ 425 h 629"/>
                  <a:gd name="T30" fmla="*/ 327 w 629"/>
                  <a:gd name="T31" fmla="*/ 440 h 629"/>
                  <a:gd name="T32" fmla="*/ 572 w 629"/>
                  <a:gd name="T33" fmla="*/ 346 h 629"/>
                  <a:gd name="T34" fmla="*/ 574 w 629"/>
                  <a:gd name="T35" fmla="*/ 302 h 629"/>
                  <a:gd name="T36" fmla="*/ 620 w 629"/>
                  <a:gd name="T37" fmla="*/ 241 h 629"/>
                  <a:gd name="T38" fmla="*/ 628 w 629"/>
                  <a:gd name="T39" fmla="*/ 231 h 629"/>
                  <a:gd name="T40" fmla="*/ 625 w 629"/>
                  <a:gd name="T41" fmla="*/ 219 h 629"/>
                  <a:gd name="T42" fmla="*/ 544 w 629"/>
                  <a:gd name="T43" fmla="*/ 84 h 629"/>
                  <a:gd name="T44" fmla="*/ 532 w 629"/>
                  <a:gd name="T45" fmla="*/ 83 h 629"/>
                  <a:gd name="T46" fmla="*/ 447 w 629"/>
                  <a:gd name="T47" fmla="*/ 88 h 629"/>
                  <a:gd name="T48" fmla="*/ 407 w 629"/>
                  <a:gd name="T49" fmla="*/ 69 h 629"/>
                  <a:gd name="T50" fmla="*/ 404 w 629"/>
                  <a:gd name="T51" fmla="*/ 7 h 629"/>
                  <a:gd name="T52" fmla="*/ 395 w 629"/>
                  <a:gd name="T53" fmla="*/ 0 h 629"/>
                  <a:gd name="T54" fmla="*/ 235 w 629"/>
                  <a:gd name="T55" fmla="*/ 1 h 629"/>
                  <a:gd name="T56" fmla="*/ 227 w 629"/>
                  <a:gd name="T57" fmla="*/ 10 h 629"/>
                  <a:gd name="T58" fmla="*/ 216 w 629"/>
                  <a:gd name="T59" fmla="*/ 72 h 629"/>
                  <a:gd name="T60" fmla="*/ 177 w 629"/>
                  <a:gd name="T61" fmla="*/ 91 h 629"/>
                  <a:gd name="T62" fmla="*/ 98 w 629"/>
                  <a:gd name="T63" fmla="*/ 84 h 629"/>
                  <a:gd name="T64" fmla="*/ 87 w 629"/>
                  <a:gd name="T65" fmla="*/ 83 h 629"/>
                  <a:gd name="T66" fmla="*/ 78 w 629"/>
                  <a:gd name="T67" fmla="*/ 90 h 629"/>
                  <a:gd name="T68" fmla="*/ 1 w 629"/>
                  <a:gd name="T69" fmla="*/ 228 h 629"/>
                  <a:gd name="T70" fmla="*/ 57 w 629"/>
                  <a:gd name="T71" fmla="*/ 269 h 629"/>
                  <a:gd name="T72" fmla="*/ 54 w 629"/>
                  <a:gd name="T73" fmla="*/ 313 h 629"/>
                  <a:gd name="T74" fmla="*/ 57 w 629"/>
                  <a:gd name="T75" fmla="*/ 355 h 629"/>
                  <a:gd name="T76" fmla="*/ 2 w 629"/>
                  <a:gd name="T77" fmla="*/ 391 h 629"/>
                  <a:gd name="T78" fmla="*/ 1 w 629"/>
                  <a:gd name="T79" fmla="*/ 402 h 629"/>
                  <a:gd name="T80" fmla="*/ 86 w 629"/>
                  <a:gd name="T81" fmla="*/ 543 h 629"/>
                  <a:gd name="T82" fmla="*/ 98 w 629"/>
                  <a:gd name="T83" fmla="*/ 542 h 629"/>
                  <a:gd name="T84" fmla="*/ 177 w 629"/>
                  <a:gd name="T85" fmla="*/ 533 h 629"/>
                  <a:gd name="T86" fmla="*/ 216 w 629"/>
                  <a:gd name="T87" fmla="*/ 552 h 629"/>
                  <a:gd name="T88" fmla="*/ 227 w 629"/>
                  <a:gd name="T89" fmla="*/ 620 h 629"/>
                  <a:gd name="T90" fmla="*/ 235 w 629"/>
                  <a:gd name="T91" fmla="*/ 628 h 629"/>
                  <a:gd name="T92" fmla="*/ 395 w 629"/>
                  <a:gd name="T93" fmla="*/ 629 h 629"/>
                  <a:gd name="T94" fmla="*/ 404 w 629"/>
                  <a:gd name="T95" fmla="*/ 623 h 629"/>
                  <a:gd name="T96" fmla="*/ 407 w 629"/>
                  <a:gd name="T97" fmla="*/ 556 h 629"/>
                  <a:gd name="T98" fmla="*/ 447 w 629"/>
                  <a:gd name="T99" fmla="*/ 538 h 629"/>
                  <a:gd name="T100" fmla="*/ 533 w 629"/>
                  <a:gd name="T101" fmla="*/ 543 h 629"/>
                  <a:gd name="T102" fmla="*/ 545 w 629"/>
                  <a:gd name="T103" fmla="*/ 543 h 629"/>
                  <a:gd name="T104" fmla="*/ 627 w 629"/>
                  <a:gd name="T105" fmla="*/ 405 h 629"/>
                  <a:gd name="T106" fmla="*/ 628 w 629"/>
                  <a:gd name="T107" fmla="*/ 394 h 629"/>
                  <a:gd name="T108" fmla="*/ 621 w 629"/>
                  <a:gd name="T109" fmla="*/ 385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9" h="629">
                    <a:moveTo>
                      <a:pt x="314" y="441"/>
                    </a:moveTo>
                    <a:lnTo>
                      <a:pt x="301" y="440"/>
                    </a:lnTo>
                    <a:lnTo>
                      <a:pt x="288" y="439"/>
                    </a:lnTo>
                    <a:lnTo>
                      <a:pt x="276" y="436"/>
                    </a:lnTo>
                    <a:lnTo>
                      <a:pt x="264" y="430"/>
                    </a:lnTo>
                    <a:lnTo>
                      <a:pt x="253" y="425"/>
                    </a:lnTo>
                    <a:lnTo>
                      <a:pt x="242" y="418"/>
                    </a:lnTo>
                    <a:lnTo>
                      <a:pt x="233" y="411"/>
                    </a:lnTo>
                    <a:lnTo>
                      <a:pt x="223" y="404"/>
                    </a:lnTo>
                    <a:lnTo>
                      <a:pt x="216" y="394"/>
                    </a:lnTo>
                    <a:lnTo>
                      <a:pt x="208" y="384"/>
                    </a:lnTo>
                    <a:lnTo>
                      <a:pt x="202" y="374"/>
                    </a:lnTo>
                    <a:lnTo>
                      <a:pt x="196" y="362"/>
                    </a:lnTo>
                    <a:lnTo>
                      <a:pt x="192" y="350"/>
                    </a:lnTo>
                    <a:lnTo>
                      <a:pt x="189" y="338"/>
                    </a:lnTo>
                    <a:lnTo>
                      <a:pt x="187" y="325"/>
                    </a:lnTo>
                    <a:lnTo>
                      <a:pt x="186" y="313"/>
                    </a:lnTo>
                    <a:lnTo>
                      <a:pt x="187" y="300"/>
                    </a:lnTo>
                    <a:lnTo>
                      <a:pt x="189" y="287"/>
                    </a:lnTo>
                    <a:lnTo>
                      <a:pt x="192" y="274"/>
                    </a:lnTo>
                    <a:lnTo>
                      <a:pt x="196" y="262"/>
                    </a:lnTo>
                    <a:lnTo>
                      <a:pt x="202" y="252"/>
                    </a:lnTo>
                    <a:lnTo>
                      <a:pt x="208" y="241"/>
                    </a:lnTo>
                    <a:lnTo>
                      <a:pt x="216" y="231"/>
                    </a:lnTo>
                    <a:lnTo>
                      <a:pt x="223" y="222"/>
                    </a:lnTo>
                    <a:lnTo>
                      <a:pt x="233" y="213"/>
                    </a:lnTo>
                    <a:lnTo>
                      <a:pt x="242" y="206"/>
                    </a:lnTo>
                    <a:lnTo>
                      <a:pt x="253" y="199"/>
                    </a:lnTo>
                    <a:lnTo>
                      <a:pt x="264" y="194"/>
                    </a:lnTo>
                    <a:lnTo>
                      <a:pt x="276" y="190"/>
                    </a:lnTo>
                    <a:lnTo>
                      <a:pt x="288" y="186"/>
                    </a:lnTo>
                    <a:lnTo>
                      <a:pt x="301" y="184"/>
                    </a:lnTo>
                    <a:lnTo>
                      <a:pt x="314" y="184"/>
                    </a:lnTo>
                    <a:lnTo>
                      <a:pt x="327" y="184"/>
                    </a:lnTo>
                    <a:lnTo>
                      <a:pt x="340" y="186"/>
                    </a:lnTo>
                    <a:lnTo>
                      <a:pt x="352" y="190"/>
                    </a:lnTo>
                    <a:lnTo>
                      <a:pt x="363" y="194"/>
                    </a:lnTo>
                    <a:lnTo>
                      <a:pt x="375" y="199"/>
                    </a:lnTo>
                    <a:lnTo>
                      <a:pt x="386" y="206"/>
                    </a:lnTo>
                    <a:lnTo>
                      <a:pt x="395" y="213"/>
                    </a:lnTo>
                    <a:lnTo>
                      <a:pt x="404" y="222"/>
                    </a:lnTo>
                    <a:lnTo>
                      <a:pt x="413" y="231"/>
                    </a:lnTo>
                    <a:lnTo>
                      <a:pt x="420" y="241"/>
                    </a:lnTo>
                    <a:lnTo>
                      <a:pt x="426" y="252"/>
                    </a:lnTo>
                    <a:lnTo>
                      <a:pt x="432" y="262"/>
                    </a:lnTo>
                    <a:lnTo>
                      <a:pt x="436" y="274"/>
                    </a:lnTo>
                    <a:lnTo>
                      <a:pt x="439" y="287"/>
                    </a:lnTo>
                    <a:lnTo>
                      <a:pt x="441" y="300"/>
                    </a:lnTo>
                    <a:lnTo>
                      <a:pt x="443" y="313"/>
                    </a:lnTo>
                    <a:lnTo>
                      <a:pt x="441" y="325"/>
                    </a:lnTo>
                    <a:lnTo>
                      <a:pt x="439" y="338"/>
                    </a:lnTo>
                    <a:lnTo>
                      <a:pt x="436" y="350"/>
                    </a:lnTo>
                    <a:lnTo>
                      <a:pt x="432" y="362"/>
                    </a:lnTo>
                    <a:lnTo>
                      <a:pt x="426" y="374"/>
                    </a:lnTo>
                    <a:lnTo>
                      <a:pt x="420" y="384"/>
                    </a:lnTo>
                    <a:lnTo>
                      <a:pt x="413" y="394"/>
                    </a:lnTo>
                    <a:lnTo>
                      <a:pt x="404" y="404"/>
                    </a:lnTo>
                    <a:lnTo>
                      <a:pt x="395" y="411"/>
                    </a:lnTo>
                    <a:lnTo>
                      <a:pt x="386" y="418"/>
                    </a:lnTo>
                    <a:lnTo>
                      <a:pt x="375" y="425"/>
                    </a:lnTo>
                    <a:lnTo>
                      <a:pt x="363" y="430"/>
                    </a:lnTo>
                    <a:lnTo>
                      <a:pt x="352" y="436"/>
                    </a:lnTo>
                    <a:lnTo>
                      <a:pt x="340" y="439"/>
                    </a:lnTo>
                    <a:lnTo>
                      <a:pt x="327" y="440"/>
                    </a:lnTo>
                    <a:lnTo>
                      <a:pt x="314" y="441"/>
                    </a:lnTo>
                    <a:close/>
                    <a:moveTo>
                      <a:pt x="621" y="385"/>
                    </a:moveTo>
                    <a:lnTo>
                      <a:pt x="571" y="355"/>
                    </a:lnTo>
                    <a:lnTo>
                      <a:pt x="572" y="346"/>
                    </a:lnTo>
                    <a:lnTo>
                      <a:pt x="573" y="335"/>
                    </a:lnTo>
                    <a:lnTo>
                      <a:pt x="574" y="323"/>
                    </a:lnTo>
                    <a:lnTo>
                      <a:pt x="574" y="313"/>
                    </a:lnTo>
                    <a:lnTo>
                      <a:pt x="574" y="302"/>
                    </a:lnTo>
                    <a:lnTo>
                      <a:pt x="573" y="291"/>
                    </a:lnTo>
                    <a:lnTo>
                      <a:pt x="572" y="280"/>
                    </a:lnTo>
                    <a:lnTo>
                      <a:pt x="570" y="269"/>
                    </a:lnTo>
                    <a:lnTo>
                      <a:pt x="620" y="241"/>
                    </a:lnTo>
                    <a:lnTo>
                      <a:pt x="623" y="239"/>
                    </a:lnTo>
                    <a:lnTo>
                      <a:pt x="624" y="237"/>
                    </a:lnTo>
                    <a:lnTo>
                      <a:pt x="627" y="234"/>
                    </a:lnTo>
                    <a:lnTo>
                      <a:pt x="628" y="231"/>
                    </a:lnTo>
                    <a:lnTo>
                      <a:pt x="628" y="228"/>
                    </a:lnTo>
                    <a:lnTo>
                      <a:pt x="628" y="226"/>
                    </a:lnTo>
                    <a:lnTo>
                      <a:pt x="628" y="223"/>
                    </a:lnTo>
                    <a:lnTo>
                      <a:pt x="625" y="219"/>
                    </a:lnTo>
                    <a:lnTo>
                      <a:pt x="551" y="90"/>
                    </a:lnTo>
                    <a:lnTo>
                      <a:pt x="548" y="87"/>
                    </a:lnTo>
                    <a:lnTo>
                      <a:pt x="546" y="85"/>
                    </a:lnTo>
                    <a:lnTo>
                      <a:pt x="544" y="84"/>
                    </a:lnTo>
                    <a:lnTo>
                      <a:pt x="541" y="83"/>
                    </a:lnTo>
                    <a:lnTo>
                      <a:pt x="539" y="81"/>
                    </a:lnTo>
                    <a:lnTo>
                      <a:pt x="536" y="81"/>
                    </a:lnTo>
                    <a:lnTo>
                      <a:pt x="532" y="83"/>
                    </a:lnTo>
                    <a:lnTo>
                      <a:pt x="530" y="84"/>
                    </a:lnTo>
                    <a:lnTo>
                      <a:pt x="481" y="113"/>
                    </a:lnTo>
                    <a:lnTo>
                      <a:pt x="465" y="99"/>
                    </a:lnTo>
                    <a:lnTo>
                      <a:pt x="447" y="88"/>
                    </a:lnTo>
                    <a:lnTo>
                      <a:pt x="438" y="83"/>
                    </a:lnTo>
                    <a:lnTo>
                      <a:pt x="429" y="77"/>
                    </a:lnTo>
                    <a:lnTo>
                      <a:pt x="418" y="73"/>
                    </a:lnTo>
                    <a:lnTo>
                      <a:pt x="407" y="69"/>
                    </a:lnTo>
                    <a:lnTo>
                      <a:pt x="407" y="15"/>
                    </a:lnTo>
                    <a:lnTo>
                      <a:pt x="407" y="12"/>
                    </a:lnTo>
                    <a:lnTo>
                      <a:pt x="406" y="10"/>
                    </a:lnTo>
                    <a:lnTo>
                      <a:pt x="404" y="7"/>
                    </a:lnTo>
                    <a:lnTo>
                      <a:pt x="403" y="4"/>
                    </a:lnTo>
                    <a:lnTo>
                      <a:pt x="401" y="2"/>
                    </a:lnTo>
                    <a:lnTo>
                      <a:pt x="398" y="1"/>
                    </a:lnTo>
                    <a:lnTo>
                      <a:pt x="395" y="0"/>
                    </a:lnTo>
                    <a:lnTo>
                      <a:pt x="392" y="0"/>
                    </a:lnTo>
                    <a:lnTo>
                      <a:pt x="241" y="0"/>
                    </a:lnTo>
                    <a:lnTo>
                      <a:pt x="238" y="0"/>
                    </a:lnTo>
                    <a:lnTo>
                      <a:pt x="235" y="1"/>
                    </a:lnTo>
                    <a:lnTo>
                      <a:pt x="233" y="2"/>
                    </a:lnTo>
                    <a:lnTo>
                      <a:pt x="231" y="4"/>
                    </a:lnTo>
                    <a:lnTo>
                      <a:pt x="229" y="7"/>
                    </a:lnTo>
                    <a:lnTo>
                      <a:pt x="227" y="10"/>
                    </a:lnTo>
                    <a:lnTo>
                      <a:pt x="226" y="12"/>
                    </a:lnTo>
                    <a:lnTo>
                      <a:pt x="226" y="15"/>
                    </a:lnTo>
                    <a:lnTo>
                      <a:pt x="226" y="69"/>
                    </a:lnTo>
                    <a:lnTo>
                      <a:pt x="216" y="72"/>
                    </a:lnTo>
                    <a:lnTo>
                      <a:pt x="206" y="76"/>
                    </a:lnTo>
                    <a:lnTo>
                      <a:pt x="196" y="80"/>
                    </a:lnTo>
                    <a:lnTo>
                      <a:pt x="187" y="86"/>
                    </a:lnTo>
                    <a:lnTo>
                      <a:pt x="177" y="91"/>
                    </a:lnTo>
                    <a:lnTo>
                      <a:pt x="168" y="98"/>
                    </a:lnTo>
                    <a:lnTo>
                      <a:pt x="159" y="105"/>
                    </a:lnTo>
                    <a:lnTo>
                      <a:pt x="149" y="113"/>
                    </a:lnTo>
                    <a:lnTo>
                      <a:pt x="98" y="84"/>
                    </a:lnTo>
                    <a:lnTo>
                      <a:pt x="96" y="83"/>
                    </a:lnTo>
                    <a:lnTo>
                      <a:pt x="93" y="81"/>
                    </a:lnTo>
                    <a:lnTo>
                      <a:pt x="90" y="81"/>
                    </a:lnTo>
                    <a:lnTo>
                      <a:pt x="87" y="83"/>
                    </a:lnTo>
                    <a:lnTo>
                      <a:pt x="84" y="84"/>
                    </a:lnTo>
                    <a:lnTo>
                      <a:pt x="82" y="85"/>
                    </a:lnTo>
                    <a:lnTo>
                      <a:pt x="80" y="87"/>
                    </a:lnTo>
                    <a:lnTo>
                      <a:pt x="78" y="90"/>
                    </a:lnTo>
                    <a:lnTo>
                      <a:pt x="3" y="219"/>
                    </a:lnTo>
                    <a:lnTo>
                      <a:pt x="1" y="222"/>
                    </a:lnTo>
                    <a:lnTo>
                      <a:pt x="1" y="225"/>
                    </a:lnTo>
                    <a:lnTo>
                      <a:pt x="1" y="228"/>
                    </a:lnTo>
                    <a:lnTo>
                      <a:pt x="1" y="230"/>
                    </a:lnTo>
                    <a:lnTo>
                      <a:pt x="4" y="236"/>
                    </a:lnTo>
                    <a:lnTo>
                      <a:pt x="8" y="241"/>
                    </a:lnTo>
                    <a:lnTo>
                      <a:pt x="57" y="269"/>
                    </a:lnTo>
                    <a:lnTo>
                      <a:pt x="56" y="280"/>
                    </a:lnTo>
                    <a:lnTo>
                      <a:pt x="55" y="291"/>
                    </a:lnTo>
                    <a:lnTo>
                      <a:pt x="54" y="302"/>
                    </a:lnTo>
                    <a:lnTo>
                      <a:pt x="54" y="313"/>
                    </a:lnTo>
                    <a:lnTo>
                      <a:pt x="54" y="323"/>
                    </a:lnTo>
                    <a:lnTo>
                      <a:pt x="55" y="335"/>
                    </a:lnTo>
                    <a:lnTo>
                      <a:pt x="56" y="346"/>
                    </a:lnTo>
                    <a:lnTo>
                      <a:pt x="57" y="355"/>
                    </a:lnTo>
                    <a:lnTo>
                      <a:pt x="7" y="385"/>
                    </a:lnTo>
                    <a:lnTo>
                      <a:pt x="5" y="387"/>
                    </a:lnTo>
                    <a:lnTo>
                      <a:pt x="3" y="389"/>
                    </a:lnTo>
                    <a:lnTo>
                      <a:pt x="2" y="391"/>
                    </a:lnTo>
                    <a:lnTo>
                      <a:pt x="1" y="394"/>
                    </a:lnTo>
                    <a:lnTo>
                      <a:pt x="0" y="396"/>
                    </a:lnTo>
                    <a:lnTo>
                      <a:pt x="1" y="399"/>
                    </a:lnTo>
                    <a:lnTo>
                      <a:pt x="1" y="402"/>
                    </a:lnTo>
                    <a:lnTo>
                      <a:pt x="2" y="405"/>
                    </a:lnTo>
                    <a:lnTo>
                      <a:pt x="78" y="536"/>
                    </a:lnTo>
                    <a:lnTo>
                      <a:pt x="81" y="540"/>
                    </a:lnTo>
                    <a:lnTo>
                      <a:pt x="86" y="543"/>
                    </a:lnTo>
                    <a:lnTo>
                      <a:pt x="89" y="544"/>
                    </a:lnTo>
                    <a:lnTo>
                      <a:pt x="93" y="544"/>
                    </a:lnTo>
                    <a:lnTo>
                      <a:pt x="95" y="543"/>
                    </a:lnTo>
                    <a:lnTo>
                      <a:pt x="98" y="542"/>
                    </a:lnTo>
                    <a:lnTo>
                      <a:pt x="149" y="513"/>
                    </a:lnTo>
                    <a:lnTo>
                      <a:pt x="159" y="520"/>
                    </a:lnTo>
                    <a:lnTo>
                      <a:pt x="168" y="527"/>
                    </a:lnTo>
                    <a:lnTo>
                      <a:pt x="177" y="533"/>
                    </a:lnTo>
                    <a:lnTo>
                      <a:pt x="187" y="539"/>
                    </a:lnTo>
                    <a:lnTo>
                      <a:pt x="196" y="544"/>
                    </a:lnTo>
                    <a:lnTo>
                      <a:pt x="206" y="549"/>
                    </a:lnTo>
                    <a:lnTo>
                      <a:pt x="216" y="552"/>
                    </a:lnTo>
                    <a:lnTo>
                      <a:pt x="226" y="556"/>
                    </a:lnTo>
                    <a:lnTo>
                      <a:pt x="226" y="614"/>
                    </a:lnTo>
                    <a:lnTo>
                      <a:pt x="226" y="617"/>
                    </a:lnTo>
                    <a:lnTo>
                      <a:pt x="227" y="620"/>
                    </a:lnTo>
                    <a:lnTo>
                      <a:pt x="229" y="623"/>
                    </a:lnTo>
                    <a:lnTo>
                      <a:pt x="231" y="625"/>
                    </a:lnTo>
                    <a:lnTo>
                      <a:pt x="233" y="627"/>
                    </a:lnTo>
                    <a:lnTo>
                      <a:pt x="235" y="628"/>
                    </a:lnTo>
                    <a:lnTo>
                      <a:pt x="238" y="629"/>
                    </a:lnTo>
                    <a:lnTo>
                      <a:pt x="241" y="629"/>
                    </a:lnTo>
                    <a:lnTo>
                      <a:pt x="392" y="629"/>
                    </a:lnTo>
                    <a:lnTo>
                      <a:pt x="395" y="629"/>
                    </a:lnTo>
                    <a:lnTo>
                      <a:pt x="398" y="628"/>
                    </a:lnTo>
                    <a:lnTo>
                      <a:pt x="401" y="627"/>
                    </a:lnTo>
                    <a:lnTo>
                      <a:pt x="403" y="625"/>
                    </a:lnTo>
                    <a:lnTo>
                      <a:pt x="404" y="623"/>
                    </a:lnTo>
                    <a:lnTo>
                      <a:pt x="406" y="620"/>
                    </a:lnTo>
                    <a:lnTo>
                      <a:pt x="407" y="617"/>
                    </a:lnTo>
                    <a:lnTo>
                      <a:pt x="407" y="614"/>
                    </a:lnTo>
                    <a:lnTo>
                      <a:pt x="407" y="556"/>
                    </a:lnTo>
                    <a:lnTo>
                      <a:pt x="418" y="552"/>
                    </a:lnTo>
                    <a:lnTo>
                      <a:pt x="429" y="548"/>
                    </a:lnTo>
                    <a:lnTo>
                      <a:pt x="438" y="544"/>
                    </a:lnTo>
                    <a:lnTo>
                      <a:pt x="447" y="538"/>
                    </a:lnTo>
                    <a:lnTo>
                      <a:pt x="465" y="527"/>
                    </a:lnTo>
                    <a:lnTo>
                      <a:pt x="481" y="513"/>
                    </a:lnTo>
                    <a:lnTo>
                      <a:pt x="530" y="542"/>
                    </a:lnTo>
                    <a:lnTo>
                      <a:pt x="533" y="543"/>
                    </a:lnTo>
                    <a:lnTo>
                      <a:pt x="537" y="544"/>
                    </a:lnTo>
                    <a:lnTo>
                      <a:pt x="539" y="544"/>
                    </a:lnTo>
                    <a:lnTo>
                      <a:pt x="542" y="543"/>
                    </a:lnTo>
                    <a:lnTo>
                      <a:pt x="545" y="543"/>
                    </a:lnTo>
                    <a:lnTo>
                      <a:pt x="547" y="540"/>
                    </a:lnTo>
                    <a:lnTo>
                      <a:pt x="550" y="539"/>
                    </a:lnTo>
                    <a:lnTo>
                      <a:pt x="552" y="536"/>
                    </a:lnTo>
                    <a:lnTo>
                      <a:pt x="627" y="405"/>
                    </a:lnTo>
                    <a:lnTo>
                      <a:pt x="628" y="402"/>
                    </a:lnTo>
                    <a:lnTo>
                      <a:pt x="628" y="399"/>
                    </a:lnTo>
                    <a:lnTo>
                      <a:pt x="629" y="396"/>
                    </a:lnTo>
                    <a:lnTo>
                      <a:pt x="628" y="394"/>
                    </a:lnTo>
                    <a:lnTo>
                      <a:pt x="627" y="391"/>
                    </a:lnTo>
                    <a:lnTo>
                      <a:pt x="625" y="389"/>
                    </a:lnTo>
                    <a:lnTo>
                      <a:pt x="623" y="387"/>
                    </a:lnTo>
                    <a:lnTo>
                      <a:pt x="621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>
                  <a:latin typeface="+mn-lt"/>
                </a:endParaRPr>
              </a:p>
            </p:txBody>
          </p:sp>
          <p:sp>
            <p:nvSpPr>
              <p:cNvPr id="45" name="Freeform 4360">
                <a:extLst>
                  <a:ext uri="{FF2B5EF4-FFF2-40B4-BE49-F238E27FC236}">
                    <a16:creationId xmlns:a16="http://schemas.microsoft.com/office/drawing/2014/main" id="{E1A61AA4-C598-4D29-ACF3-852E5DA959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81925" y="1387475"/>
                <a:ext cx="115888" cy="117475"/>
              </a:xfrm>
              <a:custGeom>
                <a:avLst/>
                <a:gdLst>
                  <a:gd name="T0" fmla="*/ 160 w 362"/>
                  <a:gd name="T1" fmla="*/ 252 h 369"/>
                  <a:gd name="T2" fmla="*/ 135 w 362"/>
                  <a:gd name="T3" fmla="*/ 238 h 369"/>
                  <a:gd name="T4" fmla="*/ 118 w 362"/>
                  <a:gd name="T5" fmla="*/ 218 h 369"/>
                  <a:gd name="T6" fmla="*/ 109 w 362"/>
                  <a:gd name="T7" fmla="*/ 190 h 369"/>
                  <a:gd name="T8" fmla="*/ 113 w 362"/>
                  <a:gd name="T9" fmla="*/ 162 h 369"/>
                  <a:gd name="T10" fmla="*/ 125 w 362"/>
                  <a:gd name="T11" fmla="*/ 138 h 369"/>
                  <a:gd name="T12" fmla="*/ 147 w 362"/>
                  <a:gd name="T13" fmla="*/ 121 h 369"/>
                  <a:gd name="T14" fmla="*/ 174 w 362"/>
                  <a:gd name="T15" fmla="*/ 112 h 369"/>
                  <a:gd name="T16" fmla="*/ 202 w 362"/>
                  <a:gd name="T17" fmla="*/ 114 h 369"/>
                  <a:gd name="T18" fmla="*/ 226 w 362"/>
                  <a:gd name="T19" fmla="*/ 128 h 369"/>
                  <a:gd name="T20" fmla="*/ 244 w 362"/>
                  <a:gd name="T21" fmla="*/ 149 h 369"/>
                  <a:gd name="T22" fmla="*/ 252 w 362"/>
                  <a:gd name="T23" fmla="*/ 176 h 369"/>
                  <a:gd name="T24" fmla="*/ 250 w 362"/>
                  <a:gd name="T25" fmla="*/ 205 h 369"/>
                  <a:gd name="T26" fmla="*/ 236 w 362"/>
                  <a:gd name="T27" fmla="*/ 229 h 369"/>
                  <a:gd name="T28" fmla="*/ 215 w 362"/>
                  <a:gd name="T29" fmla="*/ 247 h 369"/>
                  <a:gd name="T30" fmla="*/ 189 w 362"/>
                  <a:gd name="T31" fmla="*/ 254 h 369"/>
                  <a:gd name="T32" fmla="*/ 328 w 362"/>
                  <a:gd name="T33" fmla="*/ 195 h 369"/>
                  <a:gd name="T34" fmla="*/ 354 w 362"/>
                  <a:gd name="T35" fmla="*/ 144 h 369"/>
                  <a:gd name="T36" fmla="*/ 361 w 362"/>
                  <a:gd name="T37" fmla="*/ 136 h 369"/>
                  <a:gd name="T38" fmla="*/ 360 w 362"/>
                  <a:gd name="T39" fmla="*/ 124 h 369"/>
                  <a:gd name="T40" fmla="*/ 316 w 362"/>
                  <a:gd name="T41" fmla="*/ 53 h 369"/>
                  <a:gd name="T42" fmla="*/ 304 w 362"/>
                  <a:gd name="T43" fmla="*/ 52 h 369"/>
                  <a:gd name="T44" fmla="*/ 256 w 362"/>
                  <a:gd name="T45" fmla="*/ 56 h 369"/>
                  <a:gd name="T46" fmla="*/ 236 w 362"/>
                  <a:gd name="T47" fmla="*/ 10 h 369"/>
                  <a:gd name="T48" fmla="*/ 229 w 362"/>
                  <a:gd name="T49" fmla="*/ 2 h 369"/>
                  <a:gd name="T50" fmla="*/ 146 w 362"/>
                  <a:gd name="T51" fmla="*/ 0 h 369"/>
                  <a:gd name="T52" fmla="*/ 135 w 362"/>
                  <a:gd name="T53" fmla="*/ 3 h 369"/>
                  <a:gd name="T54" fmla="*/ 131 w 362"/>
                  <a:gd name="T55" fmla="*/ 14 h 369"/>
                  <a:gd name="T56" fmla="*/ 99 w 362"/>
                  <a:gd name="T57" fmla="*/ 63 h 369"/>
                  <a:gd name="T58" fmla="*/ 55 w 362"/>
                  <a:gd name="T59" fmla="*/ 51 h 369"/>
                  <a:gd name="T60" fmla="*/ 44 w 362"/>
                  <a:gd name="T61" fmla="*/ 54 h 369"/>
                  <a:gd name="T62" fmla="*/ 1 w 362"/>
                  <a:gd name="T63" fmla="*/ 126 h 369"/>
                  <a:gd name="T64" fmla="*/ 2 w 362"/>
                  <a:gd name="T65" fmla="*/ 139 h 369"/>
                  <a:gd name="T66" fmla="*/ 36 w 362"/>
                  <a:gd name="T67" fmla="*/ 160 h 369"/>
                  <a:gd name="T68" fmla="*/ 36 w 362"/>
                  <a:gd name="T69" fmla="*/ 207 h 369"/>
                  <a:gd name="T70" fmla="*/ 1 w 362"/>
                  <a:gd name="T71" fmla="*/ 230 h 369"/>
                  <a:gd name="T72" fmla="*/ 1 w 362"/>
                  <a:gd name="T73" fmla="*/ 240 h 369"/>
                  <a:gd name="T74" fmla="*/ 44 w 362"/>
                  <a:gd name="T75" fmla="*/ 313 h 369"/>
                  <a:gd name="T76" fmla="*/ 60 w 362"/>
                  <a:gd name="T77" fmla="*/ 314 h 369"/>
                  <a:gd name="T78" fmla="*/ 120 w 362"/>
                  <a:gd name="T79" fmla="*/ 316 h 369"/>
                  <a:gd name="T80" fmla="*/ 132 w 362"/>
                  <a:gd name="T81" fmla="*/ 359 h 369"/>
                  <a:gd name="T82" fmla="*/ 140 w 362"/>
                  <a:gd name="T83" fmla="*/ 368 h 369"/>
                  <a:gd name="T84" fmla="*/ 225 w 362"/>
                  <a:gd name="T85" fmla="*/ 368 h 369"/>
                  <a:gd name="T86" fmla="*/ 233 w 362"/>
                  <a:gd name="T87" fmla="*/ 361 h 369"/>
                  <a:gd name="T88" fmla="*/ 237 w 362"/>
                  <a:gd name="T89" fmla="*/ 321 h 369"/>
                  <a:gd name="T90" fmla="*/ 274 w 362"/>
                  <a:gd name="T91" fmla="*/ 298 h 369"/>
                  <a:gd name="T92" fmla="*/ 310 w 362"/>
                  <a:gd name="T93" fmla="*/ 316 h 369"/>
                  <a:gd name="T94" fmla="*/ 360 w 362"/>
                  <a:gd name="T95" fmla="*/ 243 h 369"/>
                  <a:gd name="T96" fmla="*/ 362 w 362"/>
                  <a:gd name="T97" fmla="*/ 232 h 369"/>
                  <a:gd name="T98" fmla="*/ 354 w 362"/>
                  <a:gd name="T99" fmla="*/ 223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62" h="369">
                    <a:moveTo>
                      <a:pt x="181" y="255"/>
                    </a:moveTo>
                    <a:lnTo>
                      <a:pt x="174" y="254"/>
                    </a:lnTo>
                    <a:lnTo>
                      <a:pt x="166" y="253"/>
                    </a:lnTo>
                    <a:lnTo>
                      <a:pt x="160" y="252"/>
                    </a:lnTo>
                    <a:lnTo>
                      <a:pt x="153" y="249"/>
                    </a:lnTo>
                    <a:lnTo>
                      <a:pt x="147" y="247"/>
                    </a:lnTo>
                    <a:lnTo>
                      <a:pt x="141" y="243"/>
                    </a:lnTo>
                    <a:lnTo>
                      <a:pt x="135" y="238"/>
                    </a:lnTo>
                    <a:lnTo>
                      <a:pt x="131" y="234"/>
                    </a:lnTo>
                    <a:lnTo>
                      <a:pt x="125" y="229"/>
                    </a:lnTo>
                    <a:lnTo>
                      <a:pt x="122" y="223"/>
                    </a:lnTo>
                    <a:lnTo>
                      <a:pt x="118" y="218"/>
                    </a:lnTo>
                    <a:lnTo>
                      <a:pt x="115" y="212"/>
                    </a:lnTo>
                    <a:lnTo>
                      <a:pt x="113" y="205"/>
                    </a:lnTo>
                    <a:lnTo>
                      <a:pt x="110" y="198"/>
                    </a:lnTo>
                    <a:lnTo>
                      <a:pt x="109" y="190"/>
                    </a:lnTo>
                    <a:lnTo>
                      <a:pt x="109" y="183"/>
                    </a:lnTo>
                    <a:lnTo>
                      <a:pt x="109" y="176"/>
                    </a:lnTo>
                    <a:lnTo>
                      <a:pt x="110" y="169"/>
                    </a:lnTo>
                    <a:lnTo>
                      <a:pt x="113" y="162"/>
                    </a:lnTo>
                    <a:lnTo>
                      <a:pt x="115" y="156"/>
                    </a:lnTo>
                    <a:lnTo>
                      <a:pt x="118" y="149"/>
                    </a:lnTo>
                    <a:lnTo>
                      <a:pt x="122" y="143"/>
                    </a:lnTo>
                    <a:lnTo>
                      <a:pt x="125" y="138"/>
                    </a:lnTo>
                    <a:lnTo>
                      <a:pt x="131" y="132"/>
                    </a:lnTo>
                    <a:lnTo>
                      <a:pt x="135" y="128"/>
                    </a:lnTo>
                    <a:lnTo>
                      <a:pt x="141" y="124"/>
                    </a:lnTo>
                    <a:lnTo>
                      <a:pt x="147" y="121"/>
                    </a:lnTo>
                    <a:lnTo>
                      <a:pt x="153" y="117"/>
                    </a:lnTo>
                    <a:lnTo>
                      <a:pt x="160" y="114"/>
                    </a:lnTo>
                    <a:lnTo>
                      <a:pt x="166" y="113"/>
                    </a:lnTo>
                    <a:lnTo>
                      <a:pt x="174" y="112"/>
                    </a:lnTo>
                    <a:lnTo>
                      <a:pt x="181" y="111"/>
                    </a:lnTo>
                    <a:lnTo>
                      <a:pt x="189" y="112"/>
                    </a:lnTo>
                    <a:lnTo>
                      <a:pt x="195" y="113"/>
                    </a:lnTo>
                    <a:lnTo>
                      <a:pt x="202" y="114"/>
                    </a:lnTo>
                    <a:lnTo>
                      <a:pt x="209" y="117"/>
                    </a:lnTo>
                    <a:lnTo>
                      <a:pt x="215" y="121"/>
                    </a:lnTo>
                    <a:lnTo>
                      <a:pt x="221" y="124"/>
                    </a:lnTo>
                    <a:lnTo>
                      <a:pt x="226" y="128"/>
                    </a:lnTo>
                    <a:lnTo>
                      <a:pt x="231" y="132"/>
                    </a:lnTo>
                    <a:lnTo>
                      <a:pt x="236" y="138"/>
                    </a:lnTo>
                    <a:lnTo>
                      <a:pt x="240" y="143"/>
                    </a:lnTo>
                    <a:lnTo>
                      <a:pt x="244" y="149"/>
                    </a:lnTo>
                    <a:lnTo>
                      <a:pt x="247" y="156"/>
                    </a:lnTo>
                    <a:lnTo>
                      <a:pt x="250" y="162"/>
                    </a:lnTo>
                    <a:lnTo>
                      <a:pt x="251" y="169"/>
                    </a:lnTo>
                    <a:lnTo>
                      <a:pt x="252" y="176"/>
                    </a:lnTo>
                    <a:lnTo>
                      <a:pt x="253" y="183"/>
                    </a:lnTo>
                    <a:lnTo>
                      <a:pt x="252" y="190"/>
                    </a:lnTo>
                    <a:lnTo>
                      <a:pt x="251" y="198"/>
                    </a:lnTo>
                    <a:lnTo>
                      <a:pt x="250" y="205"/>
                    </a:lnTo>
                    <a:lnTo>
                      <a:pt x="247" y="212"/>
                    </a:lnTo>
                    <a:lnTo>
                      <a:pt x="244" y="218"/>
                    </a:lnTo>
                    <a:lnTo>
                      <a:pt x="240" y="223"/>
                    </a:lnTo>
                    <a:lnTo>
                      <a:pt x="236" y="229"/>
                    </a:lnTo>
                    <a:lnTo>
                      <a:pt x="231" y="234"/>
                    </a:lnTo>
                    <a:lnTo>
                      <a:pt x="226" y="238"/>
                    </a:lnTo>
                    <a:lnTo>
                      <a:pt x="221" y="243"/>
                    </a:lnTo>
                    <a:lnTo>
                      <a:pt x="215" y="247"/>
                    </a:lnTo>
                    <a:lnTo>
                      <a:pt x="209" y="249"/>
                    </a:lnTo>
                    <a:lnTo>
                      <a:pt x="202" y="252"/>
                    </a:lnTo>
                    <a:lnTo>
                      <a:pt x="195" y="253"/>
                    </a:lnTo>
                    <a:lnTo>
                      <a:pt x="189" y="254"/>
                    </a:lnTo>
                    <a:lnTo>
                      <a:pt x="181" y="255"/>
                    </a:lnTo>
                    <a:close/>
                    <a:moveTo>
                      <a:pt x="354" y="223"/>
                    </a:moveTo>
                    <a:lnTo>
                      <a:pt x="327" y="207"/>
                    </a:lnTo>
                    <a:lnTo>
                      <a:pt x="328" y="195"/>
                    </a:lnTo>
                    <a:lnTo>
                      <a:pt x="328" y="183"/>
                    </a:lnTo>
                    <a:lnTo>
                      <a:pt x="328" y="172"/>
                    </a:lnTo>
                    <a:lnTo>
                      <a:pt x="327" y="160"/>
                    </a:lnTo>
                    <a:lnTo>
                      <a:pt x="354" y="144"/>
                    </a:lnTo>
                    <a:lnTo>
                      <a:pt x="357" y="143"/>
                    </a:lnTo>
                    <a:lnTo>
                      <a:pt x="359" y="141"/>
                    </a:lnTo>
                    <a:lnTo>
                      <a:pt x="360" y="139"/>
                    </a:lnTo>
                    <a:lnTo>
                      <a:pt x="361" y="136"/>
                    </a:lnTo>
                    <a:lnTo>
                      <a:pt x="362" y="132"/>
                    </a:lnTo>
                    <a:lnTo>
                      <a:pt x="362" y="129"/>
                    </a:lnTo>
                    <a:lnTo>
                      <a:pt x="361" y="126"/>
                    </a:lnTo>
                    <a:lnTo>
                      <a:pt x="360" y="124"/>
                    </a:lnTo>
                    <a:lnTo>
                      <a:pt x="322" y="59"/>
                    </a:lnTo>
                    <a:lnTo>
                      <a:pt x="320" y="56"/>
                    </a:lnTo>
                    <a:lnTo>
                      <a:pt x="318" y="54"/>
                    </a:lnTo>
                    <a:lnTo>
                      <a:pt x="316" y="53"/>
                    </a:lnTo>
                    <a:lnTo>
                      <a:pt x="313" y="51"/>
                    </a:lnTo>
                    <a:lnTo>
                      <a:pt x="309" y="51"/>
                    </a:lnTo>
                    <a:lnTo>
                      <a:pt x="307" y="51"/>
                    </a:lnTo>
                    <a:lnTo>
                      <a:pt x="304" y="52"/>
                    </a:lnTo>
                    <a:lnTo>
                      <a:pt x="301" y="53"/>
                    </a:lnTo>
                    <a:lnTo>
                      <a:pt x="274" y="69"/>
                    </a:lnTo>
                    <a:lnTo>
                      <a:pt x="266" y="63"/>
                    </a:lnTo>
                    <a:lnTo>
                      <a:pt x="256" y="56"/>
                    </a:lnTo>
                    <a:lnTo>
                      <a:pt x="246" y="51"/>
                    </a:lnTo>
                    <a:lnTo>
                      <a:pt x="237" y="47"/>
                    </a:lnTo>
                    <a:lnTo>
                      <a:pt x="237" y="14"/>
                    </a:lnTo>
                    <a:lnTo>
                      <a:pt x="236" y="10"/>
                    </a:lnTo>
                    <a:lnTo>
                      <a:pt x="236" y="8"/>
                    </a:lnTo>
                    <a:lnTo>
                      <a:pt x="233" y="5"/>
                    </a:lnTo>
                    <a:lnTo>
                      <a:pt x="232" y="3"/>
                    </a:lnTo>
                    <a:lnTo>
                      <a:pt x="229" y="2"/>
                    </a:lnTo>
                    <a:lnTo>
                      <a:pt x="227" y="1"/>
                    </a:lnTo>
                    <a:lnTo>
                      <a:pt x="224" y="0"/>
                    </a:lnTo>
                    <a:lnTo>
                      <a:pt x="222" y="0"/>
                    </a:lnTo>
                    <a:lnTo>
                      <a:pt x="146" y="0"/>
                    </a:lnTo>
                    <a:lnTo>
                      <a:pt x="143" y="0"/>
                    </a:lnTo>
                    <a:lnTo>
                      <a:pt x="140" y="1"/>
                    </a:lnTo>
                    <a:lnTo>
                      <a:pt x="137" y="2"/>
                    </a:lnTo>
                    <a:lnTo>
                      <a:pt x="135" y="3"/>
                    </a:lnTo>
                    <a:lnTo>
                      <a:pt x="134" y="5"/>
                    </a:lnTo>
                    <a:lnTo>
                      <a:pt x="132" y="8"/>
                    </a:lnTo>
                    <a:lnTo>
                      <a:pt x="132" y="10"/>
                    </a:lnTo>
                    <a:lnTo>
                      <a:pt x="131" y="14"/>
                    </a:lnTo>
                    <a:lnTo>
                      <a:pt x="131" y="47"/>
                    </a:lnTo>
                    <a:lnTo>
                      <a:pt x="120" y="52"/>
                    </a:lnTo>
                    <a:lnTo>
                      <a:pt x="109" y="57"/>
                    </a:lnTo>
                    <a:lnTo>
                      <a:pt x="99" y="63"/>
                    </a:lnTo>
                    <a:lnTo>
                      <a:pt x="90" y="69"/>
                    </a:lnTo>
                    <a:lnTo>
                      <a:pt x="61" y="53"/>
                    </a:lnTo>
                    <a:lnTo>
                      <a:pt x="58" y="52"/>
                    </a:lnTo>
                    <a:lnTo>
                      <a:pt x="55" y="51"/>
                    </a:lnTo>
                    <a:lnTo>
                      <a:pt x="53" y="51"/>
                    </a:lnTo>
                    <a:lnTo>
                      <a:pt x="49" y="51"/>
                    </a:lnTo>
                    <a:lnTo>
                      <a:pt x="47" y="52"/>
                    </a:lnTo>
                    <a:lnTo>
                      <a:pt x="44" y="54"/>
                    </a:lnTo>
                    <a:lnTo>
                      <a:pt x="42" y="56"/>
                    </a:lnTo>
                    <a:lnTo>
                      <a:pt x="41" y="59"/>
                    </a:lnTo>
                    <a:lnTo>
                      <a:pt x="2" y="124"/>
                    </a:lnTo>
                    <a:lnTo>
                      <a:pt x="1" y="126"/>
                    </a:lnTo>
                    <a:lnTo>
                      <a:pt x="0" y="129"/>
                    </a:lnTo>
                    <a:lnTo>
                      <a:pt x="0" y="132"/>
                    </a:lnTo>
                    <a:lnTo>
                      <a:pt x="1" y="136"/>
                    </a:lnTo>
                    <a:lnTo>
                      <a:pt x="2" y="139"/>
                    </a:lnTo>
                    <a:lnTo>
                      <a:pt x="3" y="141"/>
                    </a:lnTo>
                    <a:lnTo>
                      <a:pt x="6" y="143"/>
                    </a:lnTo>
                    <a:lnTo>
                      <a:pt x="8" y="144"/>
                    </a:lnTo>
                    <a:lnTo>
                      <a:pt x="36" y="160"/>
                    </a:lnTo>
                    <a:lnTo>
                      <a:pt x="34" y="172"/>
                    </a:lnTo>
                    <a:lnTo>
                      <a:pt x="34" y="183"/>
                    </a:lnTo>
                    <a:lnTo>
                      <a:pt x="34" y="195"/>
                    </a:lnTo>
                    <a:lnTo>
                      <a:pt x="36" y="207"/>
                    </a:lnTo>
                    <a:lnTo>
                      <a:pt x="8" y="223"/>
                    </a:lnTo>
                    <a:lnTo>
                      <a:pt x="6" y="224"/>
                    </a:lnTo>
                    <a:lnTo>
                      <a:pt x="3" y="227"/>
                    </a:lnTo>
                    <a:lnTo>
                      <a:pt x="1" y="230"/>
                    </a:lnTo>
                    <a:lnTo>
                      <a:pt x="0" y="233"/>
                    </a:lnTo>
                    <a:lnTo>
                      <a:pt x="0" y="235"/>
                    </a:lnTo>
                    <a:lnTo>
                      <a:pt x="0" y="237"/>
                    </a:lnTo>
                    <a:lnTo>
                      <a:pt x="1" y="240"/>
                    </a:lnTo>
                    <a:lnTo>
                      <a:pt x="2" y="243"/>
                    </a:lnTo>
                    <a:lnTo>
                      <a:pt x="40" y="309"/>
                    </a:lnTo>
                    <a:lnTo>
                      <a:pt x="42" y="311"/>
                    </a:lnTo>
                    <a:lnTo>
                      <a:pt x="44" y="313"/>
                    </a:lnTo>
                    <a:lnTo>
                      <a:pt x="46" y="314"/>
                    </a:lnTo>
                    <a:lnTo>
                      <a:pt x="48" y="315"/>
                    </a:lnTo>
                    <a:lnTo>
                      <a:pt x="55" y="316"/>
                    </a:lnTo>
                    <a:lnTo>
                      <a:pt x="60" y="314"/>
                    </a:lnTo>
                    <a:lnTo>
                      <a:pt x="90" y="297"/>
                    </a:lnTo>
                    <a:lnTo>
                      <a:pt x="99" y="304"/>
                    </a:lnTo>
                    <a:lnTo>
                      <a:pt x="109" y="310"/>
                    </a:lnTo>
                    <a:lnTo>
                      <a:pt x="120" y="316"/>
                    </a:lnTo>
                    <a:lnTo>
                      <a:pt x="131" y="321"/>
                    </a:lnTo>
                    <a:lnTo>
                      <a:pt x="131" y="354"/>
                    </a:lnTo>
                    <a:lnTo>
                      <a:pt x="132" y="356"/>
                    </a:lnTo>
                    <a:lnTo>
                      <a:pt x="132" y="359"/>
                    </a:lnTo>
                    <a:lnTo>
                      <a:pt x="134" y="361"/>
                    </a:lnTo>
                    <a:lnTo>
                      <a:pt x="135" y="363"/>
                    </a:lnTo>
                    <a:lnTo>
                      <a:pt x="137" y="366"/>
                    </a:lnTo>
                    <a:lnTo>
                      <a:pt x="140" y="368"/>
                    </a:lnTo>
                    <a:lnTo>
                      <a:pt x="143" y="368"/>
                    </a:lnTo>
                    <a:lnTo>
                      <a:pt x="146" y="369"/>
                    </a:lnTo>
                    <a:lnTo>
                      <a:pt x="222" y="369"/>
                    </a:lnTo>
                    <a:lnTo>
                      <a:pt x="225" y="368"/>
                    </a:lnTo>
                    <a:lnTo>
                      <a:pt x="227" y="368"/>
                    </a:lnTo>
                    <a:lnTo>
                      <a:pt x="229" y="366"/>
                    </a:lnTo>
                    <a:lnTo>
                      <a:pt x="232" y="363"/>
                    </a:lnTo>
                    <a:lnTo>
                      <a:pt x="233" y="361"/>
                    </a:lnTo>
                    <a:lnTo>
                      <a:pt x="236" y="359"/>
                    </a:lnTo>
                    <a:lnTo>
                      <a:pt x="236" y="356"/>
                    </a:lnTo>
                    <a:lnTo>
                      <a:pt x="237" y="354"/>
                    </a:lnTo>
                    <a:lnTo>
                      <a:pt x="237" y="321"/>
                    </a:lnTo>
                    <a:lnTo>
                      <a:pt x="246" y="316"/>
                    </a:lnTo>
                    <a:lnTo>
                      <a:pt x="256" y="311"/>
                    </a:lnTo>
                    <a:lnTo>
                      <a:pt x="266" y="305"/>
                    </a:lnTo>
                    <a:lnTo>
                      <a:pt x="274" y="298"/>
                    </a:lnTo>
                    <a:lnTo>
                      <a:pt x="302" y="313"/>
                    </a:lnTo>
                    <a:lnTo>
                      <a:pt x="305" y="315"/>
                    </a:lnTo>
                    <a:lnTo>
                      <a:pt x="307" y="315"/>
                    </a:lnTo>
                    <a:lnTo>
                      <a:pt x="310" y="316"/>
                    </a:lnTo>
                    <a:lnTo>
                      <a:pt x="314" y="316"/>
                    </a:lnTo>
                    <a:lnTo>
                      <a:pt x="319" y="313"/>
                    </a:lnTo>
                    <a:lnTo>
                      <a:pt x="322" y="309"/>
                    </a:lnTo>
                    <a:lnTo>
                      <a:pt x="360" y="243"/>
                    </a:lnTo>
                    <a:lnTo>
                      <a:pt x="362" y="240"/>
                    </a:lnTo>
                    <a:lnTo>
                      <a:pt x="362" y="237"/>
                    </a:lnTo>
                    <a:lnTo>
                      <a:pt x="362" y="234"/>
                    </a:lnTo>
                    <a:lnTo>
                      <a:pt x="362" y="232"/>
                    </a:lnTo>
                    <a:lnTo>
                      <a:pt x="361" y="229"/>
                    </a:lnTo>
                    <a:lnTo>
                      <a:pt x="359" y="227"/>
                    </a:lnTo>
                    <a:lnTo>
                      <a:pt x="357" y="224"/>
                    </a:lnTo>
                    <a:lnTo>
                      <a:pt x="354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>
                  <a:latin typeface="+mn-lt"/>
                </a:endParaRPr>
              </a:p>
            </p:txBody>
          </p:sp>
        </p:grpSp>
      </p:grpSp>
      <p:sp>
        <p:nvSpPr>
          <p:cNvPr id="49" name="TextBox 105">
            <a:extLst>
              <a:ext uri="{FF2B5EF4-FFF2-40B4-BE49-F238E27FC236}">
                <a16:creationId xmlns:a16="http://schemas.microsoft.com/office/drawing/2014/main" id="{A33B091E-3FF8-4742-8D09-F4DD75512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5888" y="3427413"/>
            <a:ext cx="10922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solidFill>
                  <a:schemeClr val="bg1"/>
                </a:solidFill>
                <a:latin typeface="Open Sans" panose="020B0606030504020204"/>
              </a:rPr>
              <a:t>DATA</a:t>
            </a:r>
            <a:endParaRPr lang="es-ES" altLang="en-US" sz="1200" b="1" dirty="0">
              <a:solidFill>
                <a:schemeClr val="bg1"/>
              </a:solidFill>
              <a:latin typeface="Open Sans" panose="020B0606030504020204"/>
            </a:endParaRPr>
          </a:p>
        </p:txBody>
      </p:sp>
      <p:sp>
        <p:nvSpPr>
          <p:cNvPr id="50" name="TextBox 105">
            <a:extLst>
              <a:ext uri="{FF2B5EF4-FFF2-40B4-BE49-F238E27FC236}">
                <a16:creationId xmlns:a16="http://schemas.microsoft.com/office/drawing/2014/main" id="{3C63AC9D-63BC-47BF-BCA5-E0E1692D5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0638" y="4702175"/>
            <a:ext cx="109061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solidFill>
                  <a:schemeClr val="bg1"/>
                </a:solidFill>
                <a:latin typeface="Open Sans" panose="020B0606030504020204"/>
              </a:rPr>
              <a:t>COMPUTE</a:t>
            </a:r>
            <a:endParaRPr lang="es-ES" altLang="en-US" sz="1200" b="1" dirty="0">
              <a:solidFill>
                <a:schemeClr val="bg1"/>
              </a:solidFill>
              <a:latin typeface="Open Sans" panose="020B0606030504020204"/>
            </a:endParaRPr>
          </a:p>
        </p:txBody>
      </p:sp>
      <p:sp>
        <p:nvSpPr>
          <p:cNvPr id="51" name="TextBox 105">
            <a:extLst>
              <a:ext uri="{FF2B5EF4-FFF2-40B4-BE49-F238E27FC236}">
                <a16:creationId xmlns:a16="http://schemas.microsoft.com/office/drawing/2014/main" id="{7FD4DF7C-2373-4BA7-ABB1-04772CE16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6875" y="5484813"/>
            <a:ext cx="109061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solidFill>
                  <a:schemeClr val="bg1"/>
                </a:solidFill>
                <a:latin typeface="Open Sans" panose="020B0606030504020204"/>
              </a:rPr>
              <a:t>DEVELOP</a:t>
            </a:r>
          </a:p>
        </p:txBody>
      </p:sp>
      <p:sp>
        <p:nvSpPr>
          <p:cNvPr id="52" name="TextBox 104">
            <a:extLst>
              <a:ext uri="{FF2B5EF4-FFF2-40B4-BE49-F238E27FC236}">
                <a16:creationId xmlns:a16="http://schemas.microsoft.com/office/drawing/2014/main" id="{A2827644-4BC5-409C-BED7-D3B33D3EC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3938" y="2749392"/>
            <a:ext cx="54229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n-US" sz="1600" b="1" dirty="0">
                <a:solidFill>
                  <a:srgbClr val="617082"/>
                </a:solidFill>
                <a:latin typeface="Roboto"/>
              </a:rPr>
              <a:t>Los cimientos: </a:t>
            </a:r>
            <a:r>
              <a:rPr lang="es-ES" altLang="en-US" sz="1600" dirty="0">
                <a:solidFill>
                  <a:srgbClr val="617082"/>
                </a:solidFill>
                <a:latin typeface="Roboto"/>
              </a:rPr>
              <a:t>El dato es la nueva electricidad, y sin ellos no podríamos arrancar a desarrollar Machine </a:t>
            </a:r>
            <a:r>
              <a:rPr lang="es-ES" altLang="en-US" sz="1600" dirty="0" err="1">
                <a:solidFill>
                  <a:srgbClr val="617082"/>
                </a:solidFill>
                <a:latin typeface="Roboto"/>
              </a:rPr>
              <a:t>Learning</a:t>
            </a:r>
            <a:endParaRPr lang="es-ES" altLang="en-US" sz="1600" dirty="0">
              <a:solidFill>
                <a:srgbClr val="617082"/>
              </a:solidFill>
              <a:latin typeface="Roboto"/>
            </a:endParaRPr>
          </a:p>
        </p:txBody>
      </p:sp>
      <p:sp>
        <p:nvSpPr>
          <p:cNvPr id="53" name="TextBox 104">
            <a:extLst>
              <a:ext uri="{FF2B5EF4-FFF2-40B4-BE49-F238E27FC236}">
                <a16:creationId xmlns:a16="http://schemas.microsoft.com/office/drawing/2014/main" id="{078E0D1A-6992-4E24-9537-99948BE7D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160679"/>
            <a:ext cx="54229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n-US" sz="1600" b="1" dirty="0">
                <a:solidFill>
                  <a:srgbClr val="617082"/>
                </a:solidFill>
                <a:latin typeface="Roboto"/>
              </a:rPr>
              <a:t>Músculo adaptable: </a:t>
            </a:r>
            <a:r>
              <a:rPr lang="es-ES" altLang="en-US" sz="1600" dirty="0">
                <a:solidFill>
                  <a:srgbClr val="617082"/>
                </a:solidFill>
                <a:latin typeface="Roboto"/>
              </a:rPr>
              <a:t>Desde una VM para probar hasta </a:t>
            </a:r>
            <a:r>
              <a:rPr lang="es-ES" altLang="en-US" sz="1600" dirty="0" err="1">
                <a:solidFill>
                  <a:srgbClr val="617082"/>
                </a:solidFill>
                <a:latin typeface="Roboto"/>
              </a:rPr>
              <a:t>clústers</a:t>
            </a:r>
            <a:r>
              <a:rPr lang="es-ES" altLang="en-US" sz="1600" dirty="0">
                <a:solidFill>
                  <a:srgbClr val="617082"/>
                </a:solidFill>
                <a:latin typeface="Roboto"/>
              </a:rPr>
              <a:t> con </a:t>
            </a:r>
            <a:r>
              <a:rPr lang="es-ES" altLang="en-US" sz="1600" dirty="0" err="1">
                <a:solidFill>
                  <a:srgbClr val="617082"/>
                </a:solidFill>
                <a:latin typeface="Roboto"/>
              </a:rPr>
              <a:t>GPUs</a:t>
            </a:r>
            <a:r>
              <a:rPr lang="es-ES" altLang="en-US" sz="1600" dirty="0">
                <a:solidFill>
                  <a:srgbClr val="617082"/>
                </a:solidFill>
                <a:latin typeface="Roboto"/>
              </a:rPr>
              <a:t>, todo a nuestro alcance</a:t>
            </a:r>
          </a:p>
        </p:txBody>
      </p:sp>
      <p:sp>
        <p:nvSpPr>
          <p:cNvPr id="54" name="TextBox 104">
            <a:extLst>
              <a:ext uri="{FF2B5EF4-FFF2-40B4-BE49-F238E27FC236}">
                <a16:creationId xmlns:a16="http://schemas.microsoft.com/office/drawing/2014/main" id="{E46872F1-03C5-4E23-A16C-54D7F045E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337732"/>
            <a:ext cx="54229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n-US" sz="1600" b="1" dirty="0">
                <a:solidFill>
                  <a:srgbClr val="617082"/>
                </a:solidFill>
                <a:latin typeface="Roboto"/>
              </a:rPr>
              <a:t>Variedad de desarrollos: </a:t>
            </a:r>
            <a:r>
              <a:rPr lang="es-ES" altLang="en-US" sz="1600" dirty="0">
                <a:solidFill>
                  <a:srgbClr val="617082"/>
                </a:solidFill>
                <a:latin typeface="Roboto"/>
              </a:rPr>
              <a:t>ML para todos, no solo para desarrolladores/as experimentados (pero también para ellos)</a:t>
            </a:r>
          </a:p>
        </p:txBody>
      </p:sp>
    </p:spTree>
    <p:extLst>
      <p:ext uri="{BB962C8B-B14F-4D97-AF65-F5344CB8AC3E}">
        <p14:creationId xmlns:p14="http://schemas.microsoft.com/office/powerpoint/2010/main" val="1550009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419F6-D4D9-43F4-90AA-39157D257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come?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FDD34-B355-44F4-BB5E-DD9F282F0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4000" dirty="0"/>
              <a:t>Better </a:t>
            </a:r>
            <a:r>
              <a:rPr lang="es-ES" sz="4000" dirty="0" err="1"/>
              <a:t>AutoML</a:t>
            </a:r>
            <a:endParaRPr lang="es-ES" sz="4000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sz="4000" dirty="0" err="1"/>
              <a:t>Improvements</a:t>
            </a:r>
            <a:r>
              <a:rPr lang="es-ES" sz="4000" dirty="0"/>
              <a:t> </a:t>
            </a:r>
            <a:r>
              <a:rPr lang="es-ES" sz="4000" dirty="0" err="1"/>
              <a:t>over</a:t>
            </a:r>
            <a:r>
              <a:rPr lang="es-ES" sz="4000" dirty="0"/>
              <a:t> </a:t>
            </a:r>
            <a:r>
              <a:rPr lang="es-ES" sz="4000" dirty="0" err="1"/>
              <a:t>Designer</a:t>
            </a:r>
            <a:endParaRPr lang="es-ES" sz="4000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sz="4000" dirty="0" err="1"/>
              <a:t>Fairness</a:t>
            </a:r>
            <a:r>
              <a:rPr lang="es-ES" sz="4000" dirty="0"/>
              <a:t> and ML </a:t>
            </a:r>
            <a:r>
              <a:rPr lang="es-ES" sz="4000" dirty="0" err="1"/>
              <a:t>ethics</a:t>
            </a:r>
            <a:endParaRPr lang="es-ES" sz="4000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sz="4000" dirty="0"/>
              <a:t>Better </a:t>
            </a:r>
            <a:r>
              <a:rPr lang="es-ES" sz="4000" dirty="0" err="1"/>
              <a:t>model</a:t>
            </a:r>
            <a:r>
              <a:rPr lang="es-ES" sz="4000" dirty="0"/>
              <a:t> </a:t>
            </a:r>
            <a:r>
              <a:rPr lang="es-ES" sz="4000" dirty="0" err="1"/>
              <a:t>interpretation</a:t>
            </a:r>
            <a:endParaRPr lang="es-ES" sz="4000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sz="4000" dirty="0"/>
              <a:t>… NDA </a:t>
            </a:r>
            <a:r>
              <a:rPr lang="es-ES" sz="4000" dirty="0">
                <a:sym typeface="Wingdings" panose="05000000000000000000" pitchFamily="2" charset="2"/>
              </a:rPr>
              <a:t> </a:t>
            </a:r>
            <a:endParaRPr lang="es-ES" sz="4000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825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199D3-2CAC-4083-9DA0-3C7065D7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4800" dirty="0"/>
              <a:t>QUESTIONS? </a:t>
            </a:r>
          </a:p>
        </p:txBody>
      </p:sp>
    </p:spTree>
    <p:extLst>
      <p:ext uri="{BB962C8B-B14F-4D97-AF65-F5344CB8AC3E}">
        <p14:creationId xmlns:p14="http://schemas.microsoft.com/office/powerpoint/2010/main" val="453918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5231" y="1"/>
            <a:ext cx="12176769" cy="6857999"/>
          </a:xfrm>
          <a:prstGeom prst="rect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2120" y="4055486"/>
            <a:ext cx="6773080" cy="2534398"/>
          </a:xfrm>
          <a:prstGeom prst="rect">
            <a:avLst/>
          </a:prstGeom>
          <a:solidFill>
            <a:srgbClr val="B8A814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5345" y="4109702"/>
            <a:ext cx="607930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Webinars a </a:t>
            </a: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demanda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7 de </a:t>
            </a: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abril</a:t>
            </a: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s-ES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Webinars</a:t>
            </a:r>
            <a:r>
              <a:rPr lang="es-E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cada hora ¡GRATUITOS!</a:t>
            </a:r>
          </a:p>
          <a:p>
            <a:endParaRPr lang="es-ES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</a:t>
            </a:r>
            <a:r>
              <a:rPr lang="es-E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Migration</a:t>
            </a:r>
            <a:r>
              <a:rPr lang="es-E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¿Cómo abordar estos proyectos?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Disparen al pianista de </a:t>
            </a:r>
            <a:r>
              <a:rPr lang="es-E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Power</a:t>
            </a:r>
            <a:r>
              <a:rPr lang="es-E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BI (Q&amp;A)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Flex &amp; CIA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Disparen al pianista ML (Q&amp;A)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Tips</a:t>
            </a:r>
            <a:r>
              <a:rPr lang="es-E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para </a:t>
            </a:r>
            <a:r>
              <a:rPr lang="es-E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Certificate</a:t>
            </a:r>
            <a:r>
              <a:rPr lang="es-E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s-E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SolidQ</a:t>
            </a:r>
            <a:r>
              <a:rPr lang="es-E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como Microsoft </a:t>
            </a:r>
            <a:r>
              <a:rPr lang="es-E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Learning</a:t>
            </a:r>
            <a:r>
              <a:rPr lang="es-E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Partner</a:t>
            </a:r>
            <a:r>
              <a:rPr lang="es-E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Webinar</a:t>
            </a:r>
            <a:r>
              <a:rPr lang="es-E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“Tus datos valen oro”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T-SQL para desarrolladores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2119" y="3972609"/>
            <a:ext cx="496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2</a:t>
            </a:r>
            <a:endParaRPr lang="en-US" sz="5400" dirty="0"/>
          </a:p>
        </p:txBody>
      </p:sp>
      <p:sp>
        <p:nvSpPr>
          <p:cNvPr id="10" name="Rectangle 9"/>
          <p:cNvSpPr/>
          <p:nvPr/>
        </p:nvSpPr>
        <p:spPr>
          <a:xfrm>
            <a:off x="531212" y="951130"/>
            <a:ext cx="6783988" cy="2816093"/>
          </a:xfrm>
          <a:prstGeom prst="rect">
            <a:avLst/>
          </a:prstGeom>
          <a:solidFill>
            <a:srgbClr val="B8A814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75345" y="1059393"/>
            <a:ext cx="633985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Módulo Machine Learning &amp; Advanced Analytics</a:t>
            </a:r>
          </a:p>
          <a:p>
            <a:r>
              <a:rPr lang="en-GB" sz="1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42 horas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Serás capaz de describir y comprender </a:t>
            </a:r>
            <a:r>
              <a:rPr lang="es-E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procesos </a:t>
            </a:r>
            <a:r>
              <a:rPr lang="es-E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End</a:t>
            </a:r>
            <a:r>
              <a:rPr lang="es-E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</a:t>
            </a:r>
            <a:r>
              <a:rPr lang="es-E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End</a:t>
            </a:r>
            <a:r>
              <a:rPr lang="es-E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 la ejecución de un proyecto de Machine Learning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Conocerás los módulos y funciones que se incluyen en el servicio de </a:t>
            </a:r>
            <a:r>
              <a:rPr lang="es-E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Machine Learning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Descubrirás cómo resolver problemas en ML, entrenar modelos y los diferentes algoritmos que hay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Podrás distinguir y conocer </a:t>
            </a:r>
            <a:r>
              <a:rPr lang="es-E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 &amp; Python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Aprenderás a conectar y transformar datos para convertirlos en conocimiento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1212" y="905613"/>
            <a:ext cx="496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1</a:t>
            </a:r>
            <a:endParaRPr lang="en-US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43B47D-F96A-48DB-8A0A-867AC3F9D5F9}"/>
              </a:ext>
            </a:extLst>
          </p:cNvPr>
          <p:cNvSpPr txBox="1"/>
          <p:nvPr/>
        </p:nvSpPr>
        <p:spPr>
          <a:xfrm>
            <a:off x="7445475" y="951131"/>
            <a:ext cx="4517571" cy="13542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  <a:latin typeface="Trebuchet MS"/>
              </a:rPr>
              <a:t>Comienzo</a:t>
            </a:r>
            <a:r>
              <a:rPr lang="en-GB" dirty="0">
                <a:solidFill>
                  <a:schemeClr val="bg1"/>
                </a:solidFill>
                <a:latin typeface="Trebuchet MS"/>
              </a:rPr>
              <a:t> el 11 de </a:t>
            </a:r>
            <a:r>
              <a:rPr lang="en-GB" dirty="0" err="1">
                <a:solidFill>
                  <a:schemeClr val="bg1"/>
                </a:solidFill>
                <a:latin typeface="Trebuchet MS"/>
              </a:rPr>
              <a:t>junio</a:t>
            </a:r>
            <a:r>
              <a:rPr lang="en-GB" dirty="0">
                <a:solidFill>
                  <a:schemeClr val="bg1"/>
                </a:solidFill>
                <a:latin typeface="Trebuchet MS"/>
              </a:rPr>
              <a:t> – Online</a:t>
            </a:r>
          </a:p>
          <a:p>
            <a:r>
              <a:rPr lang="en-GB" sz="3200" strike="sngStrike" dirty="0">
                <a:solidFill>
                  <a:srgbClr val="FF0000"/>
                </a:solidFill>
              </a:rPr>
              <a:t>2.310€ </a:t>
            </a:r>
            <a:r>
              <a:rPr lang="en-GB" sz="3200" dirty="0" err="1">
                <a:solidFill>
                  <a:srgbClr val="00B050"/>
                </a:solidFill>
              </a:rPr>
              <a:t>ahora</a:t>
            </a:r>
            <a:r>
              <a:rPr lang="en-GB" sz="3200" dirty="0">
                <a:solidFill>
                  <a:srgbClr val="00B050"/>
                </a:solidFill>
              </a:rPr>
              <a:t> 995€</a:t>
            </a:r>
          </a:p>
          <a:p>
            <a:endParaRPr lang="en-GB" sz="3200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B8A215-CD09-42CC-B8EE-A4BB05F5A0A8}"/>
              </a:ext>
            </a:extLst>
          </p:cNvPr>
          <p:cNvSpPr txBox="1"/>
          <p:nvPr/>
        </p:nvSpPr>
        <p:spPr>
          <a:xfrm>
            <a:off x="7445475" y="4082975"/>
            <a:ext cx="420440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Suscríbete</a:t>
            </a:r>
            <a:r>
              <a:rPr lang="en-GB" dirty="0">
                <a:solidFill>
                  <a:schemeClr val="bg1"/>
                </a:solidFill>
              </a:rPr>
              <a:t> a </a:t>
            </a:r>
            <a:r>
              <a:rPr lang="en-GB" dirty="0" err="1">
                <a:solidFill>
                  <a:schemeClr val="bg1"/>
                </a:solidFill>
              </a:rPr>
              <a:t>nuestra</a:t>
            </a:r>
            <a:r>
              <a:rPr lang="en-GB" dirty="0">
                <a:solidFill>
                  <a:schemeClr val="bg1"/>
                </a:solidFill>
              </a:rPr>
              <a:t> Newsletter y </a:t>
            </a:r>
            <a:r>
              <a:rPr lang="en-GB" dirty="0" err="1">
                <a:solidFill>
                  <a:schemeClr val="bg1"/>
                </a:solidFill>
              </a:rPr>
              <a:t>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informaremos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cuando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esté</a:t>
            </a:r>
            <a:r>
              <a:rPr lang="en-GB" dirty="0">
                <a:solidFill>
                  <a:schemeClr val="bg1"/>
                </a:solidFill>
              </a:rPr>
              <a:t> disponible la </a:t>
            </a:r>
            <a:r>
              <a:rPr lang="en-GB" dirty="0" err="1">
                <a:solidFill>
                  <a:schemeClr val="bg1"/>
                </a:solidFill>
              </a:rPr>
              <a:t>inscripción</a:t>
            </a:r>
            <a:r>
              <a:rPr lang="en-GB" dirty="0">
                <a:solidFill>
                  <a:schemeClr val="bg1"/>
                </a:solidFill>
              </a:rPr>
              <a:t>. ¿</a:t>
            </a:r>
            <a:r>
              <a:rPr lang="en-GB" dirty="0" err="1">
                <a:solidFill>
                  <a:schemeClr val="bg1"/>
                </a:solidFill>
              </a:rPr>
              <a:t>Te</a:t>
            </a:r>
            <a:r>
              <a:rPr lang="en-GB" dirty="0">
                <a:solidFill>
                  <a:schemeClr val="bg1"/>
                </a:solidFill>
              </a:rPr>
              <a:t> lo vas a </a:t>
            </a:r>
            <a:r>
              <a:rPr lang="en-GB" dirty="0" err="1">
                <a:solidFill>
                  <a:schemeClr val="bg1"/>
                </a:solidFill>
              </a:rPr>
              <a:t>perder</a:t>
            </a:r>
            <a:r>
              <a:rPr lang="en-GB" dirty="0">
                <a:solidFill>
                  <a:schemeClr val="bg1"/>
                </a:solidFill>
              </a:rPr>
              <a:t>?</a:t>
            </a:r>
          </a:p>
          <a:p>
            <a:endParaRPr lang="en-GB" sz="3200" dirty="0">
              <a:solidFill>
                <a:srgbClr val="00B050"/>
              </a:solidFill>
            </a:endParaRPr>
          </a:p>
        </p:txBody>
      </p:sp>
      <p:pic>
        <p:nvPicPr>
          <p:cNvPr id="2" name="Picture 4" descr="Generador de Códigos QR Codes">
            <a:extLst>
              <a:ext uri="{FF2B5EF4-FFF2-40B4-BE49-F238E27FC236}">
                <a16:creationId xmlns:a16="http://schemas.microsoft.com/office/drawing/2014/main" id="{0DB6EA22-BE39-4F82-87C2-A27BA250E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158" y="1989197"/>
            <a:ext cx="1267281" cy="126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CEC987-080A-4A95-939A-2BCDDD93A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0983" y="5172973"/>
            <a:ext cx="1235456" cy="123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27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0390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99AF7-C229-4D42-A1BB-D5DCD738B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Azure ML </a:t>
            </a:r>
            <a:r>
              <a:rPr lang="es-ES" dirty="0" err="1"/>
              <a:t>Services</a:t>
            </a:r>
            <a:endParaRPr lang="es-E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045977-D99D-4B33-B03D-942FD9C32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238" y="1480124"/>
            <a:ext cx="11439525" cy="431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94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C357-107C-4502-895B-5C494F35F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Azure ML </a:t>
            </a:r>
            <a:r>
              <a:rPr lang="es-ES" dirty="0" err="1"/>
              <a:t>Services</a:t>
            </a:r>
            <a:endParaRPr lang="es-E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72BEEE-1798-4890-8309-C8C13663B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39"/>
          <a:stretch/>
        </p:blipFill>
        <p:spPr>
          <a:xfrm>
            <a:off x="2027977" y="972435"/>
            <a:ext cx="7632072" cy="521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51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892F-6FA7-4597-8D30-C222C108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Workspace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25ECC-D8B9-4399-A86B-54197FBA9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4000" dirty="0" err="1"/>
              <a:t>Part</a:t>
            </a:r>
            <a:r>
              <a:rPr lang="es-ES" sz="4000" dirty="0"/>
              <a:t> </a:t>
            </a:r>
            <a:r>
              <a:rPr lang="es-ES" sz="4000" dirty="0" err="1"/>
              <a:t>of</a:t>
            </a:r>
            <a:r>
              <a:rPr lang="es-ES" sz="4000" dirty="0"/>
              <a:t> Azure </a:t>
            </a:r>
            <a:r>
              <a:rPr lang="es-ES" sz="4000" dirty="0" err="1"/>
              <a:t>Services</a:t>
            </a:r>
            <a:r>
              <a:rPr lang="es-ES" sz="4000" dirty="0"/>
              <a:t> </a:t>
            </a:r>
            <a:r>
              <a:rPr lang="es-ES" sz="4000" dirty="0" err="1"/>
              <a:t>with</a:t>
            </a:r>
            <a:r>
              <a:rPr lang="es-ES" sz="4000" dirty="0"/>
              <a:t> </a:t>
            </a:r>
            <a:r>
              <a:rPr lang="es-ES" sz="4000" dirty="0" err="1"/>
              <a:t>its</a:t>
            </a:r>
            <a:r>
              <a:rPr lang="es-ES" sz="4000" dirty="0"/>
              <a:t> </a:t>
            </a:r>
            <a:r>
              <a:rPr lang="es-ES" sz="4000" dirty="0" err="1"/>
              <a:t>own</a:t>
            </a:r>
            <a:r>
              <a:rPr lang="es-ES" sz="4000" dirty="0"/>
              <a:t> page (ml.azure.com)</a:t>
            </a:r>
          </a:p>
          <a:p>
            <a:pPr marL="0" indent="0">
              <a:buNone/>
            </a:pPr>
            <a:endParaRPr lang="es-ES" sz="4000" dirty="0"/>
          </a:p>
          <a:p>
            <a:pPr marL="0" indent="0">
              <a:buNone/>
            </a:pPr>
            <a:r>
              <a:rPr lang="es-ES" sz="4000" dirty="0" err="1"/>
              <a:t>Integrates</a:t>
            </a:r>
            <a:r>
              <a:rPr lang="es-ES" sz="4000" dirty="0"/>
              <a:t> </a:t>
            </a:r>
            <a:r>
              <a:rPr lang="es-ES" sz="4000" dirty="0" err="1"/>
              <a:t>all</a:t>
            </a:r>
            <a:r>
              <a:rPr lang="es-ES" sz="4000" dirty="0"/>
              <a:t> </a:t>
            </a:r>
            <a:r>
              <a:rPr lang="es-ES" sz="4000" dirty="0" err="1"/>
              <a:t>features</a:t>
            </a:r>
            <a:endParaRPr lang="es-ES" sz="4000" dirty="0"/>
          </a:p>
          <a:p>
            <a:pPr marL="0" indent="0">
              <a:buNone/>
            </a:pPr>
            <a:endParaRPr lang="es-ES" sz="4000" dirty="0"/>
          </a:p>
          <a:p>
            <a:pPr marL="0" indent="0">
              <a:buNone/>
            </a:pPr>
            <a:r>
              <a:rPr lang="es-ES" sz="4000" dirty="0"/>
              <a:t>Accesible </a:t>
            </a:r>
            <a:r>
              <a:rPr lang="es-ES" sz="4000" dirty="0" err="1"/>
              <a:t>through</a:t>
            </a:r>
            <a:r>
              <a:rPr lang="es-ES" sz="4000" dirty="0"/>
              <a:t> </a:t>
            </a:r>
            <a:r>
              <a:rPr lang="es-ES" sz="4000" dirty="0" err="1"/>
              <a:t>SDKs</a:t>
            </a:r>
            <a:r>
              <a:rPr lang="es-ES" sz="4000" dirty="0"/>
              <a:t> (Python &amp; R), Azure CLI and REST API</a:t>
            </a:r>
          </a:p>
        </p:txBody>
      </p:sp>
    </p:spTree>
    <p:extLst>
      <p:ext uri="{BB962C8B-B14F-4D97-AF65-F5344CB8AC3E}">
        <p14:creationId xmlns:p14="http://schemas.microsoft.com/office/powerpoint/2010/main" val="3975649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A2D17-2DCE-4E86-A5F0-9815C2342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 – </a:t>
            </a:r>
            <a:r>
              <a:rPr lang="es-ES" dirty="0" err="1"/>
              <a:t>Workspace</a:t>
            </a:r>
            <a:r>
              <a:rPr lang="es-ES" dirty="0"/>
              <a:t> </a:t>
            </a:r>
            <a:r>
              <a:rPr lang="es-ES" dirty="0" err="1"/>
              <a:t>walkthrough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3529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892F-6FA7-4597-8D30-C222C108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25ECC-D8B9-4399-A86B-54197FBA9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4000" dirty="0"/>
              <a:t>ML </a:t>
            </a:r>
            <a:r>
              <a:rPr lang="es-ES" sz="4000" dirty="0" err="1"/>
              <a:t>is</a:t>
            </a:r>
            <a:r>
              <a:rPr lang="es-ES" sz="4000" dirty="0"/>
              <a:t> </a:t>
            </a:r>
            <a:r>
              <a:rPr lang="es-ES" sz="4000" dirty="0" err="1"/>
              <a:t>all</a:t>
            </a:r>
            <a:r>
              <a:rPr lang="es-ES" sz="4000" dirty="0"/>
              <a:t> </a:t>
            </a:r>
            <a:r>
              <a:rPr lang="es-ES" sz="4000" dirty="0" err="1"/>
              <a:t>about</a:t>
            </a:r>
            <a:r>
              <a:rPr lang="es-ES" sz="4000" dirty="0"/>
              <a:t> data! </a:t>
            </a:r>
          </a:p>
          <a:p>
            <a:pPr marL="0" indent="0">
              <a:buNone/>
            </a:pPr>
            <a:endParaRPr lang="es-ES" sz="4000" dirty="0"/>
          </a:p>
          <a:p>
            <a:pPr marL="0" indent="0">
              <a:buNone/>
            </a:pPr>
            <a:r>
              <a:rPr lang="es-ES" sz="4000" dirty="0" err="1"/>
              <a:t>Accessing</a:t>
            </a:r>
            <a:r>
              <a:rPr lang="es-ES" sz="4000" dirty="0"/>
              <a:t> data </a:t>
            </a:r>
            <a:r>
              <a:rPr lang="es-ES" sz="4000" dirty="0" err="1"/>
              <a:t>through</a:t>
            </a:r>
            <a:r>
              <a:rPr lang="es-ES" sz="4000" dirty="0"/>
              <a:t> </a:t>
            </a:r>
          </a:p>
          <a:p>
            <a:pPr>
              <a:buFontTx/>
              <a:buChar char="-"/>
            </a:pPr>
            <a:r>
              <a:rPr lang="es-ES" sz="4000" dirty="0" err="1"/>
              <a:t>Datastores</a:t>
            </a:r>
            <a:endParaRPr lang="es-ES" sz="4000" dirty="0"/>
          </a:p>
          <a:p>
            <a:pPr>
              <a:buFontTx/>
              <a:buChar char="-"/>
            </a:pPr>
            <a:r>
              <a:rPr lang="es-ES" sz="4000" dirty="0" err="1"/>
              <a:t>Datasets</a:t>
            </a:r>
            <a:r>
              <a:rPr lang="es-ES" sz="4000" dirty="0"/>
              <a:t> </a:t>
            </a:r>
          </a:p>
          <a:p>
            <a:pPr>
              <a:buFontTx/>
              <a:buChar char="-"/>
            </a:pPr>
            <a:r>
              <a:rPr lang="es-ES" sz="4000" dirty="0" err="1"/>
              <a:t>Uploaded</a:t>
            </a:r>
            <a:r>
              <a:rPr lang="es-ES" sz="4000" dirty="0"/>
              <a:t> data</a:t>
            </a:r>
          </a:p>
          <a:p>
            <a:pPr>
              <a:buFontTx/>
              <a:buChar char="-"/>
            </a:pPr>
            <a:r>
              <a:rPr lang="es-ES" sz="4000" dirty="0"/>
              <a:t>Direct </a:t>
            </a:r>
            <a:r>
              <a:rPr lang="es-ES" sz="4000" dirty="0" err="1"/>
              <a:t>connection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3825765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892F-6FA7-4597-8D30-C222C108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25ECC-D8B9-4399-A86B-54197FBA9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4000" dirty="0" err="1"/>
              <a:t>Datastore</a:t>
            </a:r>
            <a:r>
              <a:rPr lang="es-ES" sz="4000" dirty="0"/>
              <a:t> </a:t>
            </a:r>
          </a:p>
          <a:p>
            <a:pPr>
              <a:buFontTx/>
              <a:buChar char="-"/>
            </a:pPr>
            <a:r>
              <a:rPr lang="es-ES" dirty="0"/>
              <a:t>Azure Blob</a:t>
            </a:r>
          </a:p>
          <a:p>
            <a:pPr>
              <a:buFontTx/>
              <a:buChar char="-"/>
            </a:pPr>
            <a:r>
              <a:rPr lang="es-ES" dirty="0"/>
              <a:t>Azure Data Lake Gen1&amp;2</a:t>
            </a:r>
          </a:p>
          <a:p>
            <a:pPr>
              <a:buFontTx/>
              <a:buChar char="-"/>
            </a:pPr>
            <a:r>
              <a:rPr lang="es-ES" dirty="0"/>
              <a:t>Azure SQL </a:t>
            </a:r>
            <a:r>
              <a:rPr lang="es-ES" dirty="0" err="1"/>
              <a:t>Database</a:t>
            </a:r>
            <a:endParaRPr lang="es-ES" dirty="0"/>
          </a:p>
          <a:p>
            <a:pPr>
              <a:buFontTx/>
              <a:buChar char="-"/>
            </a:pPr>
            <a:r>
              <a:rPr lang="es-ES" dirty="0"/>
              <a:t>Azure PostgreSQL</a:t>
            </a:r>
          </a:p>
          <a:p>
            <a:pPr>
              <a:buFontTx/>
              <a:buChar char="-"/>
            </a:pPr>
            <a:r>
              <a:rPr lang="es-ES" dirty="0"/>
              <a:t>Azure MySQL</a:t>
            </a:r>
          </a:p>
          <a:p>
            <a:pPr>
              <a:buFontTx/>
              <a:buChar char="-"/>
            </a:pPr>
            <a:r>
              <a:rPr lang="es-ES" dirty="0"/>
              <a:t>Azure File Share</a:t>
            </a:r>
          </a:p>
          <a:p>
            <a:pPr>
              <a:buFontTx/>
              <a:buChar char="-"/>
            </a:pPr>
            <a:endParaRPr lang="es-ES" sz="40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B09B8E0-5820-4A3B-9C79-4079C971D2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2003096"/>
              </p:ext>
            </p:extLst>
          </p:nvPr>
        </p:nvGraphicFramePr>
        <p:xfrm>
          <a:off x="4261281" y="1301752"/>
          <a:ext cx="7332955" cy="425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80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892F-6FA7-4597-8D30-C222C108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25ECC-D8B9-4399-A86B-54197FBA9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s-ES" sz="4000" dirty="0"/>
          </a:p>
          <a:p>
            <a:pPr marL="0" indent="0">
              <a:buNone/>
            </a:pPr>
            <a:endParaRPr lang="es-ES" sz="4000" dirty="0"/>
          </a:p>
          <a:p>
            <a:pPr marL="0" indent="0">
              <a:buNone/>
            </a:pPr>
            <a:endParaRPr lang="es-ES" sz="4000" dirty="0"/>
          </a:p>
          <a:p>
            <a:pPr marL="0" indent="0">
              <a:buNone/>
            </a:pPr>
            <a:endParaRPr lang="es-ES" sz="4000" dirty="0"/>
          </a:p>
          <a:p>
            <a:pPr marL="0" indent="0">
              <a:buNone/>
            </a:pPr>
            <a:r>
              <a:rPr lang="es-ES" sz="4000" dirty="0" err="1"/>
              <a:t>Located</a:t>
            </a:r>
            <a:r>
              <a:rPr lang="es-ES" sz="4000" dirty="0"/>
              <a:t> in </a:t>
            </a:r>
            <a:r>
              <a:rPr lang="es-ES" sz="4000" dirty="0" err="1"/>
              <a:t>datastores</a:t>
            </a:r>
            <a:r>
              <a:rPr lang="es-ES" sz="4000" dirty="0"/>
              <a:t>, can be </a:t>
            </a:r>
            <a:r>
              <a:rPr lang="es-ES" sz="4000" dirty="0" err="1"/>
              <a:t>referenced</a:t>
            </a:r>
            <a:r>
              <a:rPr lang="es-ES" sz="4000" dirty="0"/>
              <a:t> as local in scripts</a:t>
            </a:r>
          </a:p>
          <a:p>
            <a:pPr marL="0" indent="0">
              <a:buNone/>
            </a:pPr>
            <a:endParaRPr lang="es-ES" sz="4000" dirty="0"/>
          </a:p>
          <a:p>
            <a:pPr marL="0" indent="0">
              <a:buNone/>
            </a:pPr>
            <a:r>
              <a:rPr lang="es-ES" sz="4000" dirty="0" err="1"/>
              <a:t>Register</a:t>
            </a:r>
            <a:r>
              <a:rPr lang="es-ES" sz="4000" dirty="0"/>
              <a:t> </a:t>
            </a:r>
            <a:r>
              <a:rPr lang="es-ES" sz="4000" dirty="0" err="1"/>
              <a:t>them</a:t>
            </a:r>
            <a:r>
              <a:rPr lang="es-ES" sz="4000" dirty="0"/>
              <a:t> </a:t>
            </a:r>
            <a:r>
              <a:rPr lang="es-ES" sz="4000" dirty="0" err="1"/>
              <a:t>to</a:t>
            </a:r>
            <a:r>
              <a:rPr lang="es-ES" sz="4000" dirty="0"/>
              <a:t> </a:t>
            </a:r>
            <a:r>
              <a:rPr lang="es-ES" sz="4000" dirty="0" err="1"/>
              <a:t>access</a:t>
            </a:r>
            <a:r>
              <a:rPr lang="es-ES" sz="4000" dirty="0"/>
              <a:t> </a:t>
            </a:r>
            <a:r>
              <a:rPr lang="es-ES" sz="4000" b="1" dirty="0" err="1"/>
              <a:t>profiling</a:t>
            </a:r>
            <a:r>
              <a:rPr lang="es-ES" sz="4000" dirty="0"/>
              <a:t> and </a:t>
            </a:r>
            <a:r>
              <a:rPr lang="es-ES" sz="4000" b="1" dirty="0"/>
              <a:t>data </a:t>
            </a:r>
            <a:r>
              <a:rPr lang="es-ES" sz="4000" b="1" dirty="0" err="1"/>
              <a:t>drift</a:t>
            </a:r>
            <a:r>
              <a:rPr lang="es-ES" sz="4000" b="1" dirty="0"/>
              <a:t> </a:t>
            </a:r>
            <a:r>
              <a:rPr lang="es-ES" sz="4000" dirty="0" err="1"/>
              <a:t>features</a:t>
            </a:r>
            <a:endParaRPr lang="es-ES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0B524A-47C8-4628-AB68-5195A53AB9BB}"/>
              </a:ext>
            </a:extLst>
          </p:cNvPr>
          <p:cNvSpPr/>
          <p:nvPr/>
        </p:nvSpPr>
        <p:spPr>
          <a:xfrm>
            <a:off x="2459115" y="1305017"/>
            <a:ext cx="2405848" cy="16956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/>
              <a:t>FILES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569DC1-17ED-4569-A27C-5D87BB5F944E}"/>
              </a:ext>
            </a:extLst>
          </p:cNvPr>
          <p:cNvSpPr/>
          <p:nvPr/>
        </p:nvSpPr>
        <p:spPr>
          <a:xfrm>
            <a:off x="6511722" y="1305017"/>
            <a:ext cx="2405848" cy="16956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/>
              <a:t>TABULAR</a:t>
            </a:r>
          </a:p>
        </p:txBody>
      </p:sp>
    </p:spTree>
    <p:extLst>
      <p:ext uri="{BB962C8B-B14F-4D97-AF65-F5344CB8AC3E}">
        <p14:creationId xmlns:p14="http://schemas.microsoft.com/office/powerpoint/2010/main" val="147179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QGeneral_2020_ES_16x9">
  <a:themeElements>
    <a:clrScheme name="SolidQ">
      <a:dk1>
        <a:sysClr val="windowText" lastClr="000000"/>
      </a:dk1>
      <a:lt1>
        <a:sysClr val="window" lastClr="FFFFFF"/>
      </a:lt1>
      <a:dk2>
        <a:srgbClr val="003052"/>
      </a:dk2>
      <a:lt2>
        <a:srgbClr val="E1F0F5"/>
      </a:lt2>
      <a:accent1>
        <a:srgbClr val="887E6F"/>
      </a:accent1>
      <a:accent2>
        <a:srgbClr val="9FC2D3"/>
      </a:accent2>
      <a:accent3>
        <a:srgbClr val="D52C33"/>
      </a:accent3>
      <a:accent4>
        <a:srgbClr val="FFC945"/>
      </a:accent4>
      <a:accent5>
        <a:srgbClr val="9F9311"/>
      </a:accent5>
      <a:accent6>
        <a:srgbClr val="E6942D"/>
      </a:accent6>
      <a:hlink>
        <a:srgbClr val="0000FF"/>
      </a:hlink>
      <a:folHlink>
        <a:srgbClr val="B674FF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QGeneral_2020_ES_16x9" id="{6F394343-13F8-4528-9AA0-9036B1E0124C}" vid="{63EDDD4C-D4A5-460A-AC78-ABE8F8431D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SQGeneral_2020_ES_16x9</Template>
  <TotalTime>14145</TotalTime>
  <Words>543</Words>
  <Application>Microsoft Office PowerPoint</Application>
  <PresentationFormat>Widescreen</PresentationFormat>
  <Paragraphs>137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Open Sans</vt:lpstr>
      <vt:lpstr>Open Sans ExtraBold</vt:lpstr>
      <vt:lpstr>Roboto</vt:lpstr>
      <vt:lpstr>Segoe UI</vt:lpstr>
      <vt:lpstr>Trebuchet MS</vt:lpstr>
      <vt:lpstr>Wingdings</vt:lpstr>
      <vt:lpstr>SQGeneral_2020_ES_16x9</vt:lpstr>
      <vt:lpstr>Azure ML Services</vt:lpstr>
      <vt:lpstr>Agenda</vt:lpstr>
      <vt:lpstr>Azure ML Services</vt:lpstr>
      <vt:lpstr>Azure ML Services</vt:lpstr>
      <vt:lpstr>Workspace</vt:lpstr>
      <vt:lpstr>DEMO – Workspace walkthrough</vt:lpstr>
      <vt:lpstr>Data</vt:lpstr>
      <vt:lpstr>Data</vt:lpstr>
      <vt:lpstr>Data</vt:lpstr>
      <vt:lpstr>DEMO – Using datastores and datasets</vt:lpstr>
      <vt:lpstr>Compute</vt:lpstr>
      <vt:lpstr>Compute</vt:lpstr>
      <vt:lpstr>DEMO – Training with external compute</vt:lpstr>
      <vt:lpstr>Develop</vt:lpstr>
      <vt:lpstr>Python SDK</vt:lpstr>
      <vt:lpstr>AutoML</vt:lpstr>
      <vt:lpstr>Designer</vt:lpstr>
      <vt:lpstr>DEMO – AutoML and Designer</vt:lpstr>
      <vt:lpstr>What else? </vt:lpstr>
      <vt:lpstr>What is to come? </vt:lpstr>
      <vt:lpstr>QUESTIONS?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ML Services</dc:title>
  <dc:creator>Pau Sempere Sanchez</dc:creator>
  <cp:lastModifiedBy>Pau Sempere Sanchez</cp:lastModifiedBy>
  <cp:revision>27</cp:revision>
  <dcterms:created xsi:type="dcterms:W3CDTF">2020-03-23T17:03:39Z</dcterms:created>
  <dcterms:modified xsi:type="dcterms:W3CDTF">2020-04-04T18:01:27Z</dcterms:modified>
</cp:coreProperties>
</file>