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60" r:id="rId3"/>
    <p:sldId id="291" r:id="rId4"/>
    <p:sldId id="288" r:id="rId5"/>
    <p:sldId id="289" r:id="rId6"/>
    <p:sldId id="292" r:id="rId7"/>
    <p:sldId id="293" r:id="rId8"/>
    <p:sldId id="294" r:id="rId9"/>
    <p:sldId id="295" r:id="rId10"/>
    <p:sldId id="285" r:id="rId11"/>
    <p:sldId id="296" r:id="rId12"/>
    <p:sldId id="297" r:id="rId13"/>
  </p:sldIdLst>
  <p:sldSz cx="9144000" cy="5143500" type="screen16x9"/>
  <p:notesSz cx="6858000" cy="9144000"/>
  <p:embeddedFontLst>
    <p:embeddedFont>
      <p:font typeface="Gill Sans MT" panose="020B0502020104020203" pitchFamily="34" charset="77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90"/>
  </p:normalViewPr>
  <p:slideViewPr>
    <p:cSldViewPr snapToGrid="0">
      <p:cViewPr varScale="1">
        <p:scale>
          <a:sx n="196" d="100"/>
          <a:sy n="196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6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18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53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822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1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84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29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061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82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314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98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388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868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96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8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828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3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393940" y="2235752"/>
            <a:ext cx="6356119" cy="671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NovelComix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183671" y="3388776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Damien Tan Lek </a:t>
            </a:r>
            <a:r>
              <a:rPr lang="en" sz="1800" dirty="0" err="1"/>
              <a:t>Khee</a:t>
            </a:r>
            <a:endParaRPr lang="e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Lim Pau 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/>
              <a:t>Ooi</a:t>
            </a:r>
            <a:r>
              <a:rPr lang="en" sz="1800" dirty="0"/>
              <a:t> Ying </a:t>
            </a:r>
            <a:r>
              <a:rPr lang="en" sz="1800" dirty="0" err="1"/>
              <a:t>Jie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A7959-FABD-40C3-B1DE-51013A3A478B}"/>
              </a:ext>
            </a:extLst>
          </p:cNvPr>
          <p:cNvSpPr txBox="1"/>
          <p:nvPr/>
        </p:nvSpPr>
        <p:spPr>
          <a:xfrm>
            <a:off x="611132" y="308174"/>
            <a:ext cx="59079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6002CEM Mobile App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 txBox="1"/>
          <p:nvPr/>
        </p:nvSpPr>
        <p:spPr>
          <a:xfrm>
            <a:off x="4384074" y="1507706"/>
            <a:ext cx="4163151" cy="261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When the profile icon in the home page is clicked, users will be directed to this page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Users can only modify full name, username, gender and birth date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Email address could not be modify and it is based on the email registered to the account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0D4D6-0607-CF9F-1880-9687EA93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539" y="161852"/>
            <a:ext cx="4390223" cy="7009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Profile Page</a:t>
            </a:r>
          </a:p>
        </p:txBody>
      </p:sp>
      <p:pic>
        <p:nvPicPr>
          <p:cNvPr id="4" name="Picture 3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A6BD258C-4E4A-1B17-F4B2-DB05A682C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6" y="84427"/>
            <a:ext cx="2486941" cy="49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82F48-A292-1F57-CF46-6D1CD11E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95" y="480060"/>
            <a:ext cx="1990539" cy="682557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pPr defTabSz="914400"/>
            <a:r>
              <a:rPr lang="en-US" sz="2400" spc="200" dirty="0"/>
              <a:t>Firebase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80060"/>
            <a:ext cx="5173218" cy="394735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602075"/>
            <a:ext cx="4924044" cy="3703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C03B0-0980-F05F-904E-DA89604B3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399621"/>
            <a:ext cx="6120536" cy="4141804"/>
          </a:xfrm>
          <a:prstGeom prst="rect">
            <a:avLst/>
          </a:prstGeom>
        </p:spPr>
      </p:pic>
      <p:sp>
        <p:nvSpPr>
          <p:cNvPr id="4" name="Google Shape;647;p19">
            <a:extLst>
              <a:ext uri="{FF2B5EF4-FFF2-40B4-BE49-F238E27FC236}">
                <a16:creationId xmlns:a16="http://schemas.microsoft.com/office/drawing/2014/main" id="{3B108C54-6271-9995-E4DE-FB78B5772872}"/>
              </a:ext>
            </a:extLst>
          </p:cNvPr>
          <p:cNvSpPr txBox="1"/>
          <p:nvPr/>
        </p:nvSpPr>
        <p:spPr>
          <a:xfrm>
            <a:off x="196096" y="1430794"/>
            <a:ext cx="2566535" cy="212952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</a:t>
            </a:r>
            <a:r>
              <a:rPr lang="en-US" dirty="0" err="1">
                <a:solidFill>
                  <a:srgbClr val="FFFFFF"/>
                </a:solidFill>
                <a:sym typeface="Roboto"/>
              </a:rPr>
              <a:t>Firestore</a:t>
            </a:r>
            <a:r>
              <a:rPr lang="en-US" dirty="0">
                <a:solidFill>
                  <a:srgbClr val="FFFFFF"/>
                </a:solidFill>
                <a:sym typeface="Roboto"/>
              </a:rPr>
              <a:t> is used for the app’s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3703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480060"/>
            <a:ext cx="8183898" cy="347014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603504"/>
            <a:ext cx="7934706" cy="3223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CBDBD-2B57-AD67-2C5C-F3D3F9F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46" y="966977"/>
            <a:ext cx="7228833" cy="25044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89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2" name="Rectangle 65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>
                <a:solidFill>
                  <a:schemeClr val="bg1"/>
                </a:solidFill>
              </a:rPr>
              <a:t>Login Page</a:t>
            </a:r>
          </a:p>
        </p:txBody>
      </p:sp>
      <p:sp>
        <p:nvSpPr>
          <p:cNvPr id="647" name="Google Shape;647;p19"/>
          <p:cNvSpPr txBox="1"/>
          <p:nvPr/>
        </p:nvSpPr>
        <p:spPr>
          <a:xfrm>
            <a:off x="206154" y="2825570"/>
            <a:ext cx="3075871" cy="69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defTabSz="2971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User greeted with the login page on app </a:t>
            </a:r>
            <a:r>
              <a:rPr lang="en-MY" sz="16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lang="en-MY" sz="16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 defTabSz="2971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 inputs will be required to login to the app</a:t>
            </a:r>
          </a:p>
          <a:p>
            <a:pPr marL="285750" indent="-285750" defTabSz="2971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Sign up button will direct users to the sign up page</a:t>
            </a:r>
          </a:p>
        </p:txBody>
      </p:sp>
      <p:pic>
        <p:nvPicPr>
          <p:cNvPr id="2" name="Picture 1" descr="A screen shot of a login&#10;&#10;Description automatically generated with medium confidence">
            <a:extLst>
              <a:ext uri="{FF2B5EF4-FFF2-40B4-BE49-F238E27FC236}">
                <a16:creationId xmlns:a16="http://schemas.microsoft.com/office/drawing/2014/main" id="{4EDFD407-86C1-6400-C636-ED73FE144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11" y="108898"/>
            <a:ext cx="2462473" cy="4925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2" name="Rectangle 65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482600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>
                <a:solidFill>
                  <a:schemeClr val="bg1"/>
                </a:solidFill>
              </a:rPr>
              <a:t>Sign up</a:t>
            </a:r>
            <a:br>
              <a:rPr lang="en-US" sz="2800" spc="200" dirty="0">
                <a:solidFill>
                  <a:schemeClr val="bg1"/>
                </a:solidFill>
              </a:rPr>
            </a:br>
            <a:r>
              <a:rPr lang="en-US" sz="2800" spc="20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47" name="Google Shape;647;p19"/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Users could enter login details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All fields are required to successfully register an account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An option for users to go back to the login page</a:t>
            </a:r>
          </a:p>
        </p:txBody>
      </p:sp>
      <p:pic>
        <p:nvPicPr>
          <p:cNvPr id="3" name="Picture 2" descr="A screen shot of a login form&#10;&#10;Description automatically generated with medium confidence">
            <a:extLst>
              <a:ext uri="{FF2B5EF4-FFF2-40B4-BE49-F238E27FC236}">
                <a16:creationId xmlns:a16="http://schemas.microsoft.com/office/drawing/2014/main" id="{A28D02B6-4278-E175-B684-919C0B378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758" y="115164"/>
            <a:ext cx="2456209" cy="49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2" name="Rectangle 65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6138419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800" spc="200" dirty="0">
                <a:solidFill>
                  <a:schemeClr val="bg1"/>
                </a:solidFill>
              </a:rPr>
              <a:t>Home</a:t>
            </a:r>
            <a:br>
              <a:rPr lang="en-US" sz="2800" spc="200" dirty="0">
                <a:solidFill>
                  <a:schemeClr val="bg1"/>
                </a:solidFill>
              </a:rPr>
            </a:br>
            <a:r>
              <a:rPr lang="en-US" sz="2800" spc="200" dirty="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47" name="Google Shape;647;p19"/>
          <p:cNvSpPr txBox="1"/>
          <p:nvPr/>
        </p:nvSpPr>
        <p:spPr>
          <a:xfrm>
            <a:off x="6008716" y="1848831"/>
            <a:ext cx="2798059" cy="258698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Displays and recommends the ongoing comics and novels</a:t>
            </a:r>
          </a:p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Bottom navigation bar for ease of use</a:t>
            </a:r>
          </a:p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Profile button directs users to the profile page</a:t>
            </a:r>
          </a:p>
          <a:p>
            <a:pPr marL="285750" indent="-228600"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sym typeface="Roboto"/>
              </a:rPr>
              <a:t>Log out button on the top right of the page</a:t>
            </a:r>
          </a:p>
        </p:txBody>
      </p:sp>
      <p:pic>
        <p:nvPicPr>
          <p:cNvPr id="2" name="Picture 1" descr="A picture containing text, screenshot, design, template&#10;&#10;Description automatically generated">
            <a:extLst>
              <a:ext uri="{FF2B5EF4-FFF2-40B4-BE49-F238E27FC236}">
                <a16:creationId xmlns:a16="http://schemas.microsoft.com/office/drawing/2014/main" id="{899813CA-581E-35C1-1C6E-4FC921A1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43" y="135983"/>
            <a:ext cx="2435393" cy="48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2" name="Rectangle 65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6138419" y="482600"/>
            <a:ext cx="2522980" cy="1296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2600" spc="200">
                <a:solidFill>
                  <a:schemeClr val="bg1"/>
                </a:solidFill>
              </a:rPr>
              <a:t>Bookmark</a:t>
            </a:r>
            <a:br>
              <a:rPr lang="en-US" sz="2600" spc="200">
                <a:solidFill>
                  <a:schemeClr val="bg1"/>
                </a:solidFill>
              </a:rPr>
            </a:br>
            <a:r>
              <a:rPr lang="en-US" sz="2600" spc="200">
                <a:solidFill>
                  <a:schemeClr val="bg1"/>
                </a:solidFill>
              </a:rPr>
              <a:t>Page</a:t>
            </a:r>
          </a:p>
        </p:txBody>
      </p:sp>
      <p:sp>
        <p:nvSpPr>
          <p:cNvPr id="647" name="Google Shape;647;p19"/>
          <p:cNvSpPr txBox="1"/>
          <p:nvPr/>
        </p:nvSpPr>
        <p:spPr>
          <a:xfrm>
            <a:off x="6138418" y="1978533"/>
            <a:ext cx="2522981" cy="25617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Roboto"/>
              </a:rPr>
              <a:t>Displays all users’ </a:t>
            </a:r>
            <a:r>
              <a:rPr lang="en-US" dirty="0" err="1">
                <a:solidFill>
                  <a:schemeClr val="bg1"/>
                </a:solidFill>
                <a:sym typeface="Roboto"/>
              </a:rPr>
              <a:t>favourite</a:t>
            </a:r>
            <a:r>
              <a:rPr lang="en-US" dirty="0">
                <a:solidFill>
                  <a:schemeClr val="bg1"/>
                </a:solidFill>
                <a:sym typeface="Roboto"/>
              </a:rPr>
              <a:t> comics or novels</a:t>
            </a:r>
          </a:p>
        </p:txBody>
      </p:sp>
      <p:pic>
        <p:nvPicPr>
          <p:cNvPr id="3" name="Picture 2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7F738F1B-2169-227D-68E6-7FB36024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14" y="123477"/>
            <a:ext cx="2447897" cy="48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0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651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54686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Google Shape;647;p19"/>
          <p:cNvSpPr txBox="1"/>
          <p:nvPr/>
        </p:nvSpPr>
        <p:spPr>
          <a:xfrm>
            <a:off x="538129" y="2019319"/>
            <a:ext cx="3356919" cy="22819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5715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Users will be directed to this page when the novel icon in the nav bar is clicked</a:t>
            </a:r>
          </a:p>
          <a:p>
            <a:pPr marL="5715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Novels are categorized based on genres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774" y="480060"/>
            <a:ext cx="3614166" cy="394587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189" y="604767"/>
            <a:ext cx="3383450" cy="3696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1A8BDB-2E7A-2EFE-B490-366655D88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14" y="93149"/>
            <a:ext cx="2478599" cy="49572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84E6AD2B-D622-8139-46A1-1A53A990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83" y="604767"/>
            <a:ext cx="3356919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/>
              <a:t>Novel page</a:t>
            </a:r>
          </a:p>
        </p:txBody>
      </p:sp>
    </p:spTree>
    <p:extLst>
      <p:ext uri="{BB962C8B-B14F-4D97-AF65-F5344CB8AC3E}">
        <p14:creationId xmlns:p14="http://schemas.microsoft.com/office/powerpoint/2010/main" val="202718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651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54686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83102-FCDB-A98B-B9C7-380F37E4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967518"/>
            <a:ext cx="3356919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/>
            <a:r>
              <a:rPr lang="en-US" sz="2800" spc="200" dirty="0"/>
              <a:t>Comics page</a:t>
            </a:r>
          </a:p>
        </p:txBody>
      </p:sp>
      <p:sp>
        <p:nvSpPr>
          <p:cNvPr id="647" name="Google Shape;647;p19"/>
          <p:cNvSpPr txBox="1"/>
          <p:nvPr/>
        </p:nvSpPr>
        <p:spPr>
          <a:xfrm>
            <a:off x="603504" y="2144027"/>
            <a:ext cx="3356919" cy="22819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Users will be directed to this page when manga icon in the nav bar is clicked</a:t>
            </a:r>
          </a:p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</a:t>
            </a:r>
            <a:r>
              <a:rPr lang="en-US" dirty="0" err="1">
                <a:solidFill>
                  <a:srgbClr val="FFFFFF"/>
                </a:solidFill>
                <a:sym typeface="Roboto"/>
              </a:rPr>
              <a:t>Mangas</a:t>
            </a:r>
            <a:r>
              <a:rPr lang="en-US" dirty="0">
                <a:solidFill>
                  <a:srgbClr val="FFFFFF"/>
                </a:solidFill>
                <a:sym typeface="Roboto"/>
              </a:rPr>
              <a:t> will be categorized in genres</a:t>
            </a:r>
          </a:p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endParaRPr lang="en-US" dirty="0">
              <a:solidFill>
                <a:srgbClr val="FFFFFF"/>
              </a:solidFill>
              <a:sym typeface="Roboto"/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774" y="480060"/>
            <a:ext cx="3614166" cy="394587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5132" y="604767"/>
            <a:ext cx="3383449" cy="3696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A250F3-3E3A-B17D-3B0A-DA30D0C6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686" y="97158"/>
            <a:ext cx="2474212" cy="49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Rectangle 651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554686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4E6AD2B-D622-8139-46A1-1A53A990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967518"/>
            <a:ext cx="3356919" cy="8915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pPr defTabSz="914400"/>
            <a:r>
              <a:rPr lang="en-US" sz="2800" spc="200" dirty="0"/>
              <a:t>Catalogue list page</a:t>
            </a:r>
          </a:p>
        </p:txBody>
      </p:sp>
      <p:sp>
        <p:nvSpPr>
          <p:cNvPr id="647" name="Google Shape;647;p19"/>
          <p:cNvSpPr txBox="1"/>
          <p:nvPr/>
        </p:nvSpPr>
        <p:spPr>
          <a:xfrm>
            <a:off x="598883" y="2066205"/>
            <a:ext cx="3356919" cy="228191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Users will be directed to this page when they selected one of the genres from the comics or novels page</a:t>
            </a:r>
          </a:p>
          <a:p>
            <a:pPr defTabSz="91440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rgbClr val="FFFFFF"/>
                </a:solidFill>
                <a:sym typeface="Roboto"/>
              </a:rPr>
              <a:t>- Users will be directed to the book details page when they click on one of the books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774" y="480060"/>
            <a:ext cx="3614166" cy="394587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189" y="604767"/>
            <a:ext cx="3383450" cy="36964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4BE85529-C6DD-8A19-E13A-0CB07EBE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85" y="101312"/>
            <a:ext cx="2470058" cy="494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 txBox="1"/>
          <p:nvPr/>
        </p:nvSpPr>
        <p:spPr>
          <a:xfrm>
            <a:off x="4384074" y="924047"/>
            <a:ext cx="4163151" cy="261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Display the details of the specific book that the user selected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0D4D6-0607-CF9F-1880-9687EA93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539" y="161852"/>
            <a:ext cx="4390223" cy="7009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Book details Page</a:t>
            </a:r>
          </a:p>
        </p:txBody>
      </p:sp>
      <p:pic>
        <p:nvPicPr>
          <p:cNvPr id="5" name="Picture 4" descr="A screenshot of a book&#10;&#10;Description automatically generated with medium confidence">
            <a:extLst>
              <a:ext uri="{FF2B5EF4-FFF2-40B4-BE49-F238E27FC236}">
                <a16:creationId xmlns:a16="http://schemas.microsoft.com/office/drawing/2014/main" id="{27A9EE92-5508-5064-F216-A973B974A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5" y="61789"/>
            <a:ext cx="2509576" cy="5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730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{498C1C64-44BF-3B4E-996B-06AFF1F61906}tf10001120</Template>
  <TotalTime>57</TotalTime>
  <Words>295</Words>
  <Application>Microsoft Macintosh PowerPoint</Application>
  <PresentationFormat>On-screen Show (16:9)</PresentationFormat>
  <Paragraphs>41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Arial</vt:lpstr>
      <vt:lpstr>Roboto</vt:lpstr>
      <vt:lpstr>Parcel</vt:lpstr>
      <vt:lpstr>NovelComix</vt:lpstr>
      <vt:lpstr>Login Page</vt:lpstr>
      <vt:lpstr>Sign up Page</vt:lpstr>
      <vt:lpstr>Home Page</vt:lpstr>
      <vt:lpstr>Bookmark Page</vt:lpstr>
      <vt:lpstr>Novel page</vt:lpstr>
      <vt:lpstr>Comics page</vt:lpstr>
      <vt:lpstr>Catalogue list page</vt:lpstr>
      <vt:lpstr>Book details Page</vt:lpstr>
      <vt:lpstr>Profile Page</vt:lpstr>
      <vt:lpstr>Firebase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Dashboard Infographics</dc:title>
  <cp:lastModifiedBy>Damien Tan Lek Khee</cp:lastModifiedBy>
  <cp:revision>21</cp:revision>
  <dcterms:modified xsi:type="dcterms:W3CDTF">2023-06-22T02:26:44Z</dcterms:modified>
</cp:coreProperties>
</file>