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80A00-46DE-4845-A1F7-EF692D253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498379" cy="2098226"/>
          </a:xfrm>
        </p:spPr>
        <p:txBody>
          <a:bodyPr/>
          <a:lstStyle/>
          <a:p>
            <a:r>
              <a:rPr lang="es-ES" dirty="0"/>
              <a:t>Batalla de razas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722E79-4511-4AF3-805B-576C35C64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218696" cy="1086237"/>
          </a:xfrm>
        </p:spPr>
        <p:txBody>
          <a:bodyPr/>
          <a:lstStyle/>
          <a:p>
            <a:pPr algn="r"/>
            <a:r>
              <a:rPr lang="es-ES" dirty="0"/>
              <a:t>Adrián Gómez</a:t>
            </a:r>
          </a:p>
          <a:p>
            <a:pPr algn="r"/>
            <a:r>
              <a:rPr lang="es-ES" dirty="0"/>
              <a:t>Pau Tormo</a:t>
            </a:r>
          </a:p>
        </p:txBody>
      </p:sp>
      <p:sp>
        <p:nvSpPr>
          <p:cNvPr id="4" name="AutoShape 2" descr="Mazmorras y dragones pionero juego de rol clérigo enano sistema d20, enano,  duende, dibujos animados, personaje de ficción png | Klipartz">
            <a:extLst>
              <a:ext uri="{FF2B5EF4-FFF2-40B4-BE49-F238E27FC236}">
                <a16:creationId xmlns:a16="http://schemas.microsoft.com/office/drawing/2014/main" id="{8179FCF8-3182-4C17-B0E0-BF2192331C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Picture 2" descr="Razas">
            <a:extLst>
              <a:ext uri="{FF2B5EF4-FFF2-40B4-BE49-F238E27FC236}">
                <a16:creationId xmlns:a16="http://schemas.microsoft.com/office/drawing/2014/main" id="{40E4E4E8-97F5-4CF9-9129-A21B6C9B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1" y="4465468"/>
            <a:ext cx="3671311" cy="159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azas">
            <a:extLst>
              <a:ext uri="{FF2B5EF4-FFF2-40B4-BE49-F238E27FC236}">
                <a16:creationId xmlns:a16="http://schemas.microsoft.com/office/drawing/2014/main" id="{71AADE1C-1B69-46F0-8CA8-2AF163351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13" y="4465468"/>
            <a:ext cx="3738926" cy="159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Razas">
            <a:extLst>
              <a:ext uri="{FF2B5EF4-FFF2-40B4-BE49-F238E27FC236}">
                <a16:creationId xmlns:a16="http://schemas.microsoft.com/office/drawing/2014/main" id="{84ED5682-CB4D-44C0-AF17-0F395013A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585" y="746335"/>
            <a:ext cx="7395098" cy="168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7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91FC1-DBC9-400F-9A21-56FA57B3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u="sng" dirty="0">
                <a:latin typeface="Bookman Old Style" panose="02050604050505020204" pitchFamily="18" charset="0"/>
              </a:rPr>
              <a:t>CODIGO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AB5991-8C5D-4E01-B1F9-E2F2B16D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6772225" cy="50430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0E6913-2B32-4E1A-AAAB-B261B6E4B3B0}"/>
              </a:ext>
            </a:extLst>
          </p:cNvPr>
          <p:cNvSpPr txBox="1"/>
          <p:nvPr/>
        </p:nvSpPr>
        <p:spPr>
          <a:xfrm>
            <a:off x="8282866" y="1428750"/>
            <a:ext cx="3284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programación desarrollamos el código para hacer funcionar la aplicación.</a:t>
            </a:r>
          </a:p>
          <a:p>
            <a:r>
              <a:rPr lang="es-ES" dirty="0"/>
              <a:t>Y también el creamos una interfaz grafica que podéis ver en la foto de abajo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2AC5050-64D8-4EF9-98E4-FC136849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866" y="3429000"/>
            <a:ext cx="3608543" cy="30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0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3CF45-A95E-4E9D-AF0A-CFD38178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u="sng" dirty="0">
                <a:latin typeface="Bookman Old Style" panose="02050604050505020204" pitchFamily="18" charset="0"/>
              </a:rPr>
              <a:t>Base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1784C0-14FC-43F6-AD94-360ECDD5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51" y="1428750"/>
            <a:ext cx="4683249" cy="49986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54B7C6C-1C78-4C89-A3B7-7C3E1DFB3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3" r="20794" b="2475"/>
          <a:stretch/>
        </p:blipFill>
        <p:spPr>
          <a:xfrm>
            <a:off x="7927759" y="3718425"/>
            <a:ext cx="3045041" cy="270900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8A2329F-15ED-44DF-BAEC-791A9309F684}"/>
              </a:ext>
            </a:extLst>
          </p:cNvPr>
          <p:cNvSpPr txBox="1"/>
          <p:nvPr/>
        </p:nvSpPr>
        <p:spPr>
          <a:xfrm>
            <a:off x="6400800" y="1624614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base de datos creamos la base de datos que usaríamos durante el proyecto, aquí podéis ver parte del script de creación y el menú de la tabla.</a:t>
            </a:r>
          </a:p>
        </p:txBody>
      </p:sp>
    </p:spTree>
    <p:extLst>
      <p:ext uri="{BB962C8B-B14F-4D97-AF65-F5344CB8AC3E}">
        <p14:creationId xmlns:p14="http://schemas.microsoft.com/office/powerpoint/2010/main" val="87139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5BCC1-C0D4-4FD4-BB14-A1753840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>
                <a:latin typeface="Bookman Old Style" panose="02050604050505020204" pitchFamily="18" charset="0"/>
              </a:rPr>
              <a:t>Diagramas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CE5B5AD-74EF-4A21-9636-C06B4D2C9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071" y="1406282"/>
            <a:ext cx="3401546" cy="5114153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963C6EC-B1FA-404F-AD48-102DCBD9D5A2}"/>
              </a:ext>
            </a:extLst>
          </p:cNvPr>
          <p:cNvSpPr txBox="1"/>
          <p:nvPr/>
        </p:nvSpPr>
        <p:spPr>
          <a:xfrm>
            <a:off x="5530787" y="1428750"/>
            <a:ext cx="5690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M5 se nos pidió hacer dos diagramas uno de casos de uso y el otro de actividades y gestionar todo el proyecto en GitHub.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24DDE8C-9AC3-41EA-8CE9-E6B0FFC1E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786" y="2521258"/>
            <a:ext cx="5442013" cy="39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1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1A7EC-DBB0-4C06-B96C-33466804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u="sng" dirty="0">
                <a:latin typeface="Bookman Old Style" panose="02050604050505020204" pitchFamily="18" charset="0"/>
              </a:rPr>
              <a:t>Manual de usuario y informe técnico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64E6FA-5AC6-439F-84DC-7A1C91A5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74" y="1428750"/>
            <a:ext cx="4498020" cy="492766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0C92DD-3031-4008-AF75-BE2A2A34CC34}"/>
              </a:ext>
            </a:extLst>
          </p:cNvPr>
          <p:cNvSpPr txBox="1"/>
          <p:nvPr/>
        </p:nvSpPr>
        <p:spPr>
          <a:xfrm>
            <a:off x="6445188" y="1428750"/>
            <a:ext cx="3844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sistemas se nos pedía realizar un informe técnico y un manual de usuario sobre la aplicación.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29106A1-3046-4EBC-9D08-B5180AA8A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188" y="2352080"/>
            <a:ext cx="3719227" cy="41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as preguntas generales en la entrevista de trabajo | La entrevista de  trabajo">
            <a:extLst>
              <a:ext uri="{FF2B5EF4-FFF2-40B4-BE49-F238E27FC236}">
                <a16:creationId xmlns:a16="http://schemas.microsoft.com/office/drawing/2014/main" id="{0B974E97-2C39-4133-9B6B-56CA160FF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13" y="2267697"/>
            <a:ext cx="3092823" cy="171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15 preguntas que debes hacerte antes de abrir un negocio - Think Big  Empresas">
            <a:extLst>
              <a:ext uri="{FF2B5EF4-FFF2-40B4-BE49-F238E27FC236}">
                <a16:creationId xmlns:a16="http://schemas.microsoft.com/office/drawing/2014/main" id="{8A170A58-5AD3-4A37-8A1B-37D460141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1" y="2285259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 ESTA COMPAÑÍA NO HAY QUIEN SE LA CREA… – CCOO Nissan, el blog">
            <a:extLst>
              <a:ext uri="{FF2B5EF4-FFF2-40B4-BE49-F238E27FC236}">
                <a16:creationId xmlns:a16="http://schemas.microsoft.com/office/drawing/2014/main" id="{5DF741CA-19F0-40CB-BC76-C6A28B3B9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1" y="4022"/>
            <a:ext cx="4472496" cy="228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El Desahucio: Preguntas Frecuentes de nuestro clientes">
            <a:extLst>
              <a:ext uri="{FF2B5EF4-FFF2-40B4-BE49-F238E27FC236}">
                <a16:creationId xmlns:a16="http://schemas.microsoft.com/office/drawing/2014/main" id="{1A70A102-1417-438F-8874-4B4D9C55D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285258"/>
            <a:ext cx="5734050" cy="45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reguntas?¿Respuestas? – Sofía Aparicio">
            <a:extLst>
              <a:ext uri="{FF2B5EF4-FFF2-40B4-BE49-F238E27FC236}">
                <a16:creationId xmlns:a16="http://schemas.microsoft.com/office/drawing/2014/main" id="{E6BF4FB7-B26D-463F-8D95-98BD2C6F9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1" y="3971183"/>
            <a:ext cx="3092823" cy="288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Algunas preguntas para la comunidad Genexus.">
            <a:extLst>
              <a:ext uri="{FF2B5EF4-FFF2-40B4-BE49-F238E27FC236}">
                <a16:creationId xmlns:a16="http://schemas.microsoft.com/office/drawing/2014/main" id="{EABCA3C0-1086-4B2F-947A-1CD41A693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21" y="3971184"/>
            <a:ext cx="2697666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Preguntas Frecuentes - Abogado Extranjería Madrid">
            <a:extLst>
              <a:ext uri="{FF2B5EF4-FFF2-40B4-BE49-F238E27FC236}">
                <a16:creationId xmlns:a16="http://schemas.microsoft.com/office/drawing/2014/main" id="{39EECC0D-2FFD-4885-B21A-834C3942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033" y="-4021"/>
            <a:ext cx="1894967" cy="228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Problema y pregunta | Foto Premium">
            <a:extLst>
              <a:ext uri="{FF2B5EF4-FFF2-40B4-BE49-F238E27FC236}">
                <a16:creationId xmlns:a16="http://schemas.microsoft.com/office/drawing/2014/main" id="{921D8DA4-DCCD-4DBB-9E1F-528831C4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14" y="-27638"/>
            <a:ext cx="2497918" cy="233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3d man « CGT-Metal Madrid">
            <a:extLst>
              <a:ext uri="{FF2B5EF4-FFF2-40B4-BE49-F238E27FC236}">
                <a16:creationId xmlns:a16="http://schemas.microsoft.com/office/drawing/2014/main" id="{4A0F16D0-1504-4421-AFDD-62AB27FC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438" y="4021"/>
            <a:ext cx="2644186" cy="22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CBCCE9D-4AE6-455F-ADF6-2B76A67F84B1}"/>
              </a:ext>
            </a:extLst>
          </p:cNvPr>
          <p:cNvSpPr txBox="1"/>
          <p:nvPr/>
        </p:nvSpPr>
        <p:spPr>
          <a:xfrm>
            <a:off x="3346326" y="2551984"/>
            <a:ext cx="6223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i="1" dirty="0">
                <a:latin typeface="Bahnschrift SemiBold Condensed" panose="020B0502040204020203" pitchFamily="34" charset="0"/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298693211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132</TotalTime>
  <Words>121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Bahnschrift SemiBold Condensed</vt:lpstr>
      <vt:lpstr>Bookman Old Style</vt:lpstr>
      <vt:lpstr>Franklin Gothic Book</vt:lpstr>
      <vt:lpstr>Recorte</vt:lpstr>
      <vt:lpstr>Batalla de razas</vt:lpstr>
      <vt:lpstr>CODIGO</vt:lpstr>
      <vt:lpstr>Base de datos</vt:lpstr>
      <vt:lpstr>Diagramas</vt:lpstr>
      <vt:lpstr>Manual de usuario y informe técnico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Batalla de razas</dc:title>
  <dc:creator>pautormocasado@gmail.com</dc:creator>
  <cp:lastModifiedBy>pautormocasado@gmail.com</cp:lastModifiedBy>
  <cp:revision>9</cp:revision>
  <dcterms:created xsi:type="dcterms:W3CDTF">2021-05-20T06:25:37Z</dcterms:created>
  <dcterms:modified xsi:type="dcterms:W3CDTF">2021-05-20T08:37:59Z</dcterms:modified>
</cp:coreProperties>
</file>