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8" r:id="rId9"/>
    <p:sldId id="267" r:id="rId10"/>
    <p:sldId id="264" r:id="rId11"/>
    <p:sldId id="269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600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8A432C8-69A7-458B-9684-2BFA64B31948}" type="datetime2">
              <a:rPr lang="en-US" smtClean="0"/>
              <a:t>Tuesday, February 23,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February 23,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February 23,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February 23,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February 23,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February 23,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EBDC1E59-17DD-41CE-97CA-624A472382D4}" type="datetime2">
              <a:rPr lang="en-US" smtClean="0"/>
              <a:t>Tuesday, February 23,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February 23,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February 23,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February 23,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February 23,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396A3A3-94A6-4E5B-AF39-173ACA3E61CC}" type="datetime2">
              <a:rPr lang="en-US" smtClean="0"/>
              <a:t>Tuesday, February 23,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February 23,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A80CB818-7379-467D-8E76-EF9D9074A26C}" type="datetime2">
              <a:rPr lang="en-US" smtClean="0"/>
              <a:t>Tuesday, February 23,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9933D019-A32C-4EAD-B8E6-DBDA699692FD}" type="datetime2">
              <a:rPr lang="en-US" smtClean="0"/>
              <a:t>Tuesday, February 23,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February 23,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February 23,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February 23,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February 23,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1" r:id="rId1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640" y="4208929"/>
            <a:ext cx="5109805" cy="1048684"/>
          </a:xfrm>
        </p:spPr>
        <p:txBody>
          <a:bodyPr/>
          <a:lstStyle/>
          <a:p>
            <a:r>
              <a:rPr lang="en-US" dirty="0" smtClean="0"/>
              <a:t>Marvelist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640" y="5257800"/>
            <a:ext cx="4665937" cy="621792"/>
          </a:xfrm>
        </p:spPr>
        <p:txBody>
          <a:bodyPr/>
          <a:lstStyle/>
          <a:p>
            <a:r>
              <a:rPr lang="en-US" dirty="0" smtClean="0"/>
              <a:t>The Marvel Social Network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711" y="244462"/>
            <a:ext cx="8579359" cy="395935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6" y="228137"/>
            <a:ext cx="4087095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4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794" y="1145363"/>
            <a:ext cx="8686162" cy="5477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309" y="1916497"/>
            <a:ext cx="3445659" cy="4343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27978" y="1916497"/>
            <a:ext cx="3445659" cy="43433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09228" y="2154642"/>
            <a:ext cx="283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 character’s network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09879" y="2154642"/>
            <a:ext cx="2834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common appearances between two characters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57199" y="332048"/>
            <a:ext cx="738835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Home Screen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38077" y="3077972"/>
            <a:ext cx="2018455" cy="1526159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86143" y="3077972"/>
            <a:ext cx="2018455" cy="1526159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794" y="1145363"/>
            <a:ext cx="8686162" cy="5477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309" y="1916497"/>
            <a:ext cx="3445659" cy="4343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27978" y="1916497"/>
            <a:ext cx="3445659" cy="43433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8480" y="5636086"/>
            <a:ext cx="2052474" cy="29484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58480" y="5164767"/>
            <a:ext cx="2052474" cy="29484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38082" y="5164767"/>
            <a:ext cx="2052474" cy="29484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8702" y="4818110"/>
            <a:ext cx="217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Character: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56420" y="4795435"/>
            <a:ext cx="217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Characters: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9228" y="2154642"/>
            <a:ext cx="283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iew character’s network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09879" y="2154642"/>
            <a:ext cx="2834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common appearances between two characters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57199" y="332048"/>
            <a:ext cx="738835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Home Screen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38077" y="3077972"/>
            <a:ext cx="2018455" cy="1526159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86143" y="3077972"/>
            <a:ext cx="2018455" cy="1526159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794" y="1145363"/>
            <a:ext cx="8686162" cy="5477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2246" y="4820780"/>
            <a:ext cx="2018455" cy="1439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7494" y="1445185"/>
            <a:ext cx="6055366" cy="174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7495" y="3390727"/>
            <a:ext cx="6055366" cy="2869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6980" y="4927818"/>
            <a:ext cx="1700945" cy="29484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3569" y="1563561"/>
            <a:ext cx="2460702" cy="29484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Top Five Friends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23569" y="3587097"/>
            <a:ext cx="2460702" cy="29484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Network Statistics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25626" y="2007220"/>
            <a:ext cx="816454" cy="8051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34909" y="2752449"/>
            <a:ext cx="107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Name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109936" y="2007220"/>
            <a:ext cx="816454" cy="8051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19219" y="2752449"/>
            <a:ext cx="107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Name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284271" y="2007220"/>
            <a:ext cx="816454" cy="8051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93554" y="2752449"/>
            <a:ext cx="107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Name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434558" y="2007220"/>
            <a:ext cx="816454" cy="8051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43841" y="2752449"/>
            <a:ext cx="107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Name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591202" y="2007220"/>
            <a:ext cx="816454" cy="8051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00485" y="2752449"/>
            <a:ext cx="107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Name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66980" y="5344183"/>
            <a:ext cx="107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Alias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66980" y="5733175"/>
            <a:ext cx="170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Year created</a:t>
            </a:r>
            <a:endParaRPr lang="en-US" sz="16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39" y="3688310"/>
            <a:ext cx="2220417" cy="227292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834909" y="4249626"/>
            <a:ext cx="1275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Centrality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834909" y="4655495"/>
            <a:ext cx="107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Degrees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834909" y="5035526"/>
            <a:ext cx="107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Etc…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42246" y="1445185"/>
            <a:ext cx="2018455" cy="314299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57199" y="332048"/>
            <a:ext cx="738835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Individual Network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794" y="1145363"/>
            <a:ext cx="8686162" cy="5477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246" y="4820780"/>
            <a:ext cx="2018455" cy="1439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980" y="4927818"/>
            <a:ext cx="1700945" cy="29484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6980" y="5344183"/>
            <a:ext cx="107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Alias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6980" y="5733175"/>
            <a:ext cx="170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Year created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42246" y="1445185"/>
            <a:ext cx="2018455" cy="314299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7333" y="4820780"/>
            <a:ext cx="2018455" cy="1439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52067" y="4927818"/>
            <a:ext cx="1700945" cy="29484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52067" y="5344183"/>
            <a:ext cx="107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Alias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52067" y="5733175"/>
            <a:ext cx="170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Year created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627333" y="1445185"/>
            <a:ext cx="2018455" cy="314299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199" y="332048"/>
            <a:ext cx="738835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Common Appearance Screen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7495" y="1463708"/>
            <a:ext cx="3696721" cy="4784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51231" y="2732595"/>
            <a:ext cx="3340210" cy="29484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Common Appearances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1231" y="3027440"/>
            <a:ext cx="3340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Issue		Year</a:t>
            </a:r>
          </a:p>
          <a:p>
            <a:r>
              <a:rPr lang="en-US" dirty="0" smtClean="0"/>
              <a:t>…		…</a:t>
            </a:r>
          </a:p>
          <a:p>
            <a:r>
              <a:rPr lang="en-US" dirty="0"/>
              <a:t>…		…</a:t>
            </a:r>
          </a:p>
          <a:p>
            <a:r>
              <a:rPr lang="en-US" dirty="0"/>
              <a:t>…		</a:t>
            </a:r>
            <a:r>
              <a:rPr lang="en-US" dirty="0" smtClean="0"/>
              <a:t>…</a:t>
            </a:r>
          </a:p>
          <a:p>
            <a:r>
              <a:rPr lang="en-US" dirty="0"/>
              <a:t>…		</a:t>
            </a:r>
            <a:r>
              <a:rPr lang="en-US" dirty="0" smtClean="0"/>
              <a:t>…</a:t>
            </a:r>
          </a:p>
          <a:p>
            <a:r>
              <a:rPr lang="en-US" dirty="0"/>
              <a:t>…		…</a:t>
            </a:r>
          </a:p>
          <a:p>
            <a:r>
              <a:rPr lang="en-US" dirty="0"/>
              <a:t>…		…</a:t>
            </a:r>
          </a:p>
          <a:p>
            <a:r>
              <a:rPr lang="en-US" dirty="0"/>
              <a:t>…		…</a:t>
            </a:r>
          </a:p>
          <a:p>
            <a:r>
              <a:rPr lang="en-US" dirty="0"/>
              <a:t>…		…</a:t>
            </a:r>
          </a:p>
          <a:p>
            <a:r>
              <a:rPr lang="en-US" dirty="0"/>
              <a:t>…		…</a:t>
            </a:r>
          </a:p>
          <a:p>
            <a:r>
              <a:rPr lang="en-US" dirty="0"/>
              <a:t>…		…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51230" y="1637574"/>
            <a:ext cx="3340211" cy="539749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Series with most common appearances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9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Easily find common appearances in issues between two characters</a:t>
            </a:r>
          </a:p>
          <a:p>
            <a:pPr lvl="1"/>
            <a:r>
              <a:rPr lang="en-US" dirty="0" smtClean="0"/>
              <a:t>Including first appearance</a:t>
            </a:r>
          </a:p>
          <a:p>
            <a:r>
              <a:rPr lang="en-US" dirty="0" smtClean="0"/>
              <a:t>Identify the top “friends” of characters</a:t>
            </a:r>
          </a:p>
          <a:p>
            <a:r>
              <a:rPr lang="en-US" dirty="0" smtClean="0"/>
              <a:t>Identify size of individual characters’ networks and their relative place in it</a:t>
            </a:r>
          </a:p>
          <a:p>
            <a:r>
              <a:rPr lang="en-US" dirty="0" smtClean="0"/>
              <a:t>Output to user above information in visually appealing and comprehensive fashion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5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Marvel Universe Social by Kai Chang, Tom Turner, and Jefferson Braswell</a:t>
            </a:r>
          </a:p>
          <a:p>
            <a:pPr lvl="1"/>
            <a:r>
              <a:rPr lang="en-US" dirty="0" smtClean="0"/>
              <a:t>Comic and Hero Network Data</a:t>
            </a:r>
          </a:p>
          <a:p>
            <a:pPr lvl="1"/>
            <a:r>
              <a:rPr lang="en-US" dirty="0" smtClean="0"/>
              <a:t>Hero Social Network Data</a:t>
            </a:r>
          </a:p>
          <a:p>
            <a:r>
              <a:rPr lang="en-US" dirty="0" smtClean="0"/>
              <a:t>Marvel Developer Database</a:t>
            </a:r>
          </a:p>
          <a:p>
            <a:pPr lvl="1"/>
            <a:r>
              <a:rPr lang="en-US" dirty="0" smtClean="0"/>
              <a:t>Issue year of publication</a:t>
            </a:r>
          </a:p>
          <a:p>
            <a:r>
              <a:rPr lang="en-US" dirty="0" smtClean="0"/>
              <a:t>Marvel Chronology Project</a:t>
            </a:r>
          </a:p>
          <a:p>
            <a:pPr lvl="1"/>
            <a:r>
              <a:rPr lang="en-US" dirty="0" smtClean="0"/>
              <a:t>Keys for issue codenames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PyMarvel</a:t>
            </a:r>
            <a:endParaRPr lang="en-US" dirty="0" smtClean="0"/>
          </a:p>
          <a:p>
            <a:pPr lvl="1"/>
            <a:r>
              <a:rPr lang="en-US" dirty="0" smtClean="0"/>
              <a:t>Python wrapper for Marvel developer API</a:t>
            </a:r>
          </a:p>
          <a:p>
            <a:r>
              <a:rPr lang="en-US" dirty="0" err="1" smtClean="0"/>
              <a:t>Networkx</a:t>
            </a:r>
            <a:endParaRPr lang="en-US" dirty="0"/>
          </a:p>
          <a:p>
            <a:pPr lvl="1"/>
            <a:r>
              <a:rPr lang="en-US" dirty="0" smtClean="0"/>
              <a:t>Python library for visualizing and analyzing networks</a:t>
            </a:r>
          </a:p>
          <a:p>
            <a:r>
              <a:rPr lang="en-US" dirty="0" smtClean="0"/>
              <a:t>SQLite</a:t>
            </a:r>
          </a:p>
          <a:p>
            <a:pPr lvl="1"/>
            <a:r>
              <a:rPr lang="en-US" dirty="0" smtClean="0"/>
              <a:t>Databases</a:t>
            </a:r>
          </a:p>
          <a:p>
            <a:r>
              <a:rPr lang="en-US" dirty="0" err="1" smtClean="0"/>
              <a:t>Tkinter</a:t>
            </a:r>
            <a:endParaRPr lang="en-US" dirty="0"/>
          </a:p>
          <a:p>
            <a:pPr lvl="1"/>
            <a:r>
              <a:rPr lang="en-US" dirty="0" smtClean="0"/>
              <a:t>Graphics</a:t>
            </a:r>
          </a:p>
          <a:p>
            <a:r>
              <a:rPr lang="en-US" dirty="0" err="1" smtClean="0"/>
              <a:t>BeautifulSoup</a:t>
            </a:r>
            <a:endParaRPr lang="en-US" dirty="0" smtClean="0"/>
          </a:p>
          <a:p>
            <a:pPr lvl="1"/>
            <a:r>
              <a:rPr lang="en-US" dirty="0" err="1" smtClean="0"/>
              <a:t>Webscrapper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1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two characters met?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List of shared appearances, chronological</a:t>
            </a:r>
          </a:p>
          <a:p>
            <a:r>
              <a:rPr lang="en-US" dirty="0" smtClean="0"/>
              <a:t>Series with most shared appearances</a:t>
            </a:r>
          </a:p>
          <a:p>
            <a:r>
              <a:rPr lang="en-US" dirty="0" smtClean="0"/>
              <a:t>Images of two characters</a:t>
            </a:r>
          </a:p>
          <a:p>
            <a:r>
              <a:rPr lang="en-US" dirty="0" smtClean="0"/>
              <a:t>Years created and first year of meeting</a:t>
            </a:r>
          </a:p>
          <a:p>
            <a:r>
              <a:rPr lang="en-US" dirty="0" smtClean="0"/>
              <a:t>Link to individual networks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Individual’s network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783308"/>
          </a:xfrm>
        </p:spPr>
        <p:txBody>
          <a:bodyPr>
            <a:normAutofit/>
          </a:bodyPr>
          <a:lstStyle/>
          <a:p>
            <a:r>
              <a:rPr lang="en-US" dirty="0" smtClean="0"/>
              <a:t>Top </a:t>
            </a:r>
            <a:r>
              <a:rPr lang="en-US" smtClean="0"/>
              <a:t>5 Encounters</a:t>
            </a:r>
            <a:endParaRPr lang="en-US" dirty="0" smtClean="0"/>
          </a:p>
          <a:p>
            <a:pPr lvl="1"/>
            <a:r>
              <a:rPr lang="en-US" dirty="0" smtClean="0"/>
              <a:t>Links to two character meeting screen</a:t>
            </a:r>
          </a:p>
          <a:p>
            <a:r>
              <a:rPr lang="en-US" dirty="0" smtClean="0"/>
              <a:t>Character image</a:t>
            </a:r>
          </a:p>
          <a:p>
            <a:r>
              <a:rPr lang="en-US" dirty="0" smtClean="0"/>
              <a:t>Size of network</a:t>
            </a:r>
          </a:p>
          <a:p>
            <a:r>
              <a:rPr lang="en-US" dirty="0" smtClean="0"/>
              <a:t>Year created</a:t>
            </a:r>
          </a:p>
          <a:p>
            <a:r>
              <a:rPr lang="en-US" dirty="0" smtClean="0"/>
              <a:t>Network measurements</a:t>
            </a:r>
          </a:p>
          <a:p>
            <a:r>
              <a:rPr lang="en-US" dirty="0" smtClean="0"/>
              <a:t>Location in macro network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16548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229083" y="4158974"/>
            <a:ext cx="3708388" cy="2369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199" y="3630876"/>
            <a:ext cx="3672806" cy="2897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27238" y="2280353"/>
            <a:ext cx="3710232" cy="1754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2280862"/>
            <a:ext cx="3672806" cy="122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2017145"/>
            <a:ext cx="3566160" cy="639762"/>
          </a:xfrm>
        </p:spPr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615437"/>
            <a:ext cx="3566160" cy="3436751"/>
          </a:xfrm>
        </p:spPr>
        <p:txBody>
          <a:bodyPr/>
          <a:lstStyle/>
          <a:p>
            <a:pPr lvl="1"/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04146"/>
            <a:ext cx="3672806" cy="639762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8" y="3940793"/>
            <a:ext cx="3710233" cy="3436751"/>
          </a:xfrm>
        </p:spPr>
        <p:txBody>
          <a:bodyPr/>
          <a:lstStyle/>
          <a:p>
            <a:pPr lvl="1"/>
            <a:r>
              <a:rPr lang="en-US" dirty="0" smtClean="0"/>
              <a:t>Codename</a:t>
            </a:r>
            <a:endParaRPr lang="en-US" dirty="0"/>
          </a:p>
          <a:p>
            <a:pPr lvl="1"/>
            <a:r>
              <a:rPr lang="en-US" dirty="0"/>
              <a:t>ID (From Marvel API)</a:t>
            </a:r>
          </a:p>
          <a:p>
            <a:pPr lvl="1"/>
            <a:r>
              <a:rPr lang="en-US" dirty="0"/>
              <a:t>Full </a:t>
            </a:r>
            <a:r>
              <a:rPr lang="en-US" dirty="0" smtClean="0"/>
              <a:t>issue title </a:t>
            </a:r>
            <a:r>
              <a:rPr lang="en-US" dirty="0"/>
              <a:t>(from Key table)</a:t>
            </a:r>
          </a:p>
          <a:p>
            <a:pPr lvl="1"/>
            <a:r>
              <a:rPr lang="en-US" dirty="0"/>
              <a:t>Year of publication (From Marvel API)</a:t>
            </a:r>
          </a:p>
          <a:p>
            <a:pPr lvl="1"/>
            <a:r>
              <a:rPr lang="en-US" dirty="0"/>
              <a:t>Series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227237" y="2042662"/>
            <a:ext cx="356616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27238" y="2645438"/>
            <a:ext cx="3566160" cy="151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Series key</a:t>
            </a:r>
          </a:p>
          <a:p>
            <a:pPr lvl="1"/>
            <a:r>
              <a:rPr lang="en-US" dirty="0" smtClean="0"/>
              <a:t>Full series title</a:t>
            </a:r>
          </a:p>
          <a:p>
            <a:pPr lvl="1"/>
            <a:r>
              <a:rPr lang="en-US" dirty="0" smtClean="0"/>
              <a:t>Marvel series ID</a:t>
            </a:r>
            <a:r>
              <a:rPr lang="en-US" dirty="0"/>
              <a:t> </a:t>
            </a:r>
            <a:r>
              <a:rPr lang="en-US" dirty="0" smtClean="0"/>
              <a:t>(Marvel API)</a:t>
            </a: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4431791" y="3889844"/>
            <a:ext cx="356616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4239011" y="4481923"/>
            <a:ext cx="3566160" cy="343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Name </a:t>
            </a:r>
          </a:p>
          <a:p>
            <a:pPr lvl="1"/>
            <a:r>
              <a:rPr lang="en-US" dirty="0" smtClean="0"/>
              <a:t>Civilian Name</a:t>
            </a:r>
          </a:p>
          <a:p>
            <a:pPr lvl="1"/>
            <a:r>
              <a:rPr lang="en-US" dirty="0" smtClean="0"/>
              <a:t>Alias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3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Images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</a:p>
          <a:p>
            <a:pPr lvl="1"/>
            <a:r>
              <a:rPr lang="en-US" dirty="0" err="1" smtClean="0"/>
              <a:t>Webscrapper</a:t>
            </a:r>
            <a:r>
              <a:rPr lang="en-US" dirty="0" smtClean="0"/>
              <a:t> for Wikipedia images</a:t>
            </a:r>
          </a:p>
          <a:p>
            <a:r>
              <a:rPr lang="en-US" dirty="0" smtClean="0"/>
              <a:t>Option 2</a:t>
            </a:r>
          </a:p>
          <a:p>
            <a:pPr lvl="1"/>
            <a:r>
              <a:rPr lang="en-US" dirty="0" smtClean="0"/>
              <a:t>Marvel API</a:t>
            </a:r>
          </a:p>
        </p:txBody>
      </p:sp>
    </p:spTree>
    <p:extLst>
      <p:ext uri="{BB962C8B-B14F-4D97-AF65-F5344CB8AC3E}">
        <p14:creationId xmlns:p14="http://schemas.microsoft.com/office/powerpoint/2010/main" val="26786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and Data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Asks user to input character name and matches to relevant rows in database</a:t>
            </a:r>
          </a:p>
          <a:p>
            <a:r>
              <a:rPr lang="en-US" dirty="0" smtClean="0"/>
              <a:t>Pulls relevant queries and outputs to GUI in correct format and order.</a:t>
            </a:r>
          </a:p>
          <a:p>
            <a:r>
              <a:rPr lang="en-US" dirty="0" smtClean="0"/>
              <a:t>Visualizes network data and creates graphic</a:t>
            </a:r>
          </a:p>
          <a:p>
            <a:pPr lvl="1"/>
            <a:r>
              <a:rPr lang="en-US" dirty="0" smtClean="0"/>
              <a:t>With help from </a:t>
            </a:r>
            <a:r>
              <a:rPr lang="en-US" dirty="0" err="1" smtClean="0"/>
              <a:t>networkx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Image and key </a:t>
            </a:r>
            <a:r>
              <a:rPr lang="en-US" dirty="0" err="1" smtClean="0"/>
              <a:t>webscrappers</a:t>
            </a:r>
            <a:r>
              <a:rPr lang="en-US" dirty="0" smtClean="0"/>
              <a:t> add new data to tables and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8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webscrapper</a:t>
            </a:r>
            <a:r>
              <a:rPr lang="en-US" dirty="0" smtClean="0"/>
              <a:t> pulls relevant image</a:t>
            </a:r>
          </a:p>
          <a:p>
            <a:r>
              <a:rPr lang="en-US" dirty="0" smtClean="0"/>
              <a:t>Issue codenames without key</a:t>
            </a:r>
          </a:p>
          <a:p>
            <a:r>
              <a:rPr lang="en-US" dirty="0" smtClean="0"/>
              <a:t>Merging data from Social Network databases with Marvel Developer API databases</a:t>
            </a:r>
          </a:p>
          <a:p>
            <a:r>
              <a:rPr lang="en-US" dirty="0" smtClean="0"/>
              <a:t>Highlighting location in network while still being clear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85833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763</TotalTime>
  <Words>383</Words>
  <Application>Microsoft Macintosh PowerPoint</Application>
  <PresentationFormat>On-screen Show (4:3)</PresentationFormat>
  <Paragraphs>121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Plaza</vt:lpstr>
      <vt:lpstr>Marvelist</vt:lpstr>
      <vt:lpstr>Purpose</vt:lpstr>
      <vt:lpstr>Databases</vt:lpstr>
      <vt:lpstr>Python Libraries</vt:lpstr>
      <vt:lpstr>Tasks</vt:lpstr>
      <vt:lpstr>1. Tables</vt:lpstr>
      <vt:lpstr>2. Images</vt:lpstr>
      <vt:lpstr>Code and Data Interaction</vt:lpstr>
      <vt:lpstr>Expected Difficulties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Marvel Networks</dc:title>
  <dc:creator>Paulina Toro</dc:creator>
  <cp:lastModifiedBy>Paulina Toro</cp:lastModifiedBy>
  <cp:revision>22</cp:revision>
  <dcterms:created xsi:type="dcterms:W3CDTF">2016-02-24T02:55:01Z</dcterms:created>
  <dcterms:modified xsi:type="dcterms:W3CDTF">2016-02-24T15:38:17Z</dcterms:modified>
</cp:coreProperties>
</file>