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68" r:id="rId6"/>
    <p:sldId id="269" r:id="rId7"/>
    <p:sldId id="270" r:id="rId8"/>
    <p:sldId id="271" r:id="rId9"/>
    <p:sldId id="267" r:id="rId10"/>
    <p:sldId id="274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0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45637-3F85-1546-9903-C855AAE06C4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D6075-45BA-AC48-ADB1-29CCFB23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22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FF558-5801-814D-BEAB-B3456E59B10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2F711-8D26-1643-9A7B-D0AE3084F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65E8CB-E95C-6543-91EA-0387C0701100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505D-B6EA-274C-9754-192AD89EC9A9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BB2D-851C-BE43-AFCC-D88CB4EFD257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B312-66A2-A54F-8540-B742C2C95F31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89A4-4A07-AC41-AFB1-B0E3D86D5743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A16C-C11D-5B44-B794-25E6BCDFC186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FCAB5CC-1A4E-A444-A1CA-3E3C396F14B8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DE91-EB05-6A4C-AC6C-4D02C5DB26EC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DA09-420C-6C43-99F7-D1CBC003E1E8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5D1C-466E-914C-AD19-8AD571D73367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61E5-2F41-BD44-B7C6-FDE140EFAB43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A2223C4-658B-1446-B862-6D0D854FA83A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CFC2B6EF-C207-1D46-888D-ED17BAADA9C3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70C558F-95AE-1749-B03A-BF5F4A83CE7C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9651900-D9CF-BD4E-B6E7-2032F3612755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E77-CAE9-CA4C-AC03-ED798CDDACB1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96C6-71A6-FF40-AD7E-F29F83E26EFE}" type="datetime2">
              <a:rPr lang="en-US" smtClean="0"/>
              <a:t>Wednesday, May 18,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EBAB-6848-BE42-A09A-32A3C4DC5D34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E74A7A3-8101-4748-BB4B-112A452F2608}" type="datetime2">
              <a:rPr lang="en-US" smtClean="0"/>
              <a:t>Wednesday, May 18,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1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617" y="5563985"/>
            <a:ext cx="2770538" cy="571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Marvel Social Network</a:t>
            </a:r>
          </a:p>
          <a:p>
            <a:r>
              <a:rPr lang="en-US" dirty="0" smtClean="0"/>
              <a:t>Paulina Toro Isaza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711" y="244462"/>
            <a:ext cx="8649244" cy="5013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3" y="244463"/>
            <a:ext cx="4412038" cy="5013338"/>
          </a:xfrm>
          <a:prstGeom prst="rect">
            <a:avLst/>
          </a:prstGeom>
        </p:spPr>
      </p:pic>
      <p:pic>
        <p:nvPicPr>
          <p:cNvPr id="7" name="Picture 6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7" y="3935008"/>
            <a:ext cx="3540527" cy="10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Takes too long to load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Some characters cause issues for unknown reasons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1219" y="2744336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219" y="2209801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845527" cy="4015983"/>
          </a:xfrm>
        </p:spPr>
        <p:txBody>
          <a:bodyPr>
            <a:normAutofit/>
          </a:bodyPr>
          <a:lstStyle/>
          <a:p>
            <a:r>
              <a:rPr lang="en-US" dirty="0" smtClean="0"/>
              <a:t>Break everything down into small tasks!</a:t>
            </a:r>
          </a:p>
          <a:p>
            <a:r>
              <a:rPr lang="en-US" dirty="0" smtClean="0"/>
              <a:t>How to filter, match, and manipulate large amount of data</a:t>
            </a:r>
          </a:p>
          <a:p>
            <a:r>
              <a:rPr lang="en-US" dirty="0" smtClean="0"/>
              <a:t>How to write web scrappers and use APIs</a:t>
            </a:r>
          </a:p>
          <a:p>
            <a:r>
              <a:rPr lang="en-US" dirty="0" smtClean="0"/>
              <a:t>Take advantage of what others have done before, but recognize you’ll have to modify for your project</a:t>
            </a:r>
          </a:p>
          <a:p>
            <a:r>
              <a:rPr lang="en-US" dirty="0" smtClean="0"/>
              <a:t>Classes can make coding for </a:t>
            </a:r>
            <a:r>
              <a:rPr lang="en-US" dirty="0" err="1" smtClean="0"/>
              <a:t>Tkinter</a:t>
            </a:r>
            <a:r>
              <a:rPr lang="en-US" dirty="0" smtClean="0"/>
              <a:t> a lot easier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845527" cy="4015983"/>
          </a:xfrm>
        </p:spPr>
        <p:txBody>
          <a:bodyPr>
            <a:normAutofit/>
          </a:bodyPr>
          <a:lstStyle/>
          <a:p>
            <a:r>
              <a:rPr lang="en-US" dirty="0" smtClean="0"/>
              <a:t>Include characters and issues after 2001</a:t>
            </a:r>
          </a:p>
          <a:p>
            <a:r>
              <a:rPr lang="en-US" dirty="0" smtClean="0"/>
              <a:t>Include more of Marvel API characters</a:t>
            </a:r>
          </a:p>
          <a:p>
            <a:r>
              <a:rPr lang="en-US" dirty="0" smtClean="0"/>
              <a:t>Network visualization</a:t>
            </a:r>
          </a:p>
          <a:p>
            <a:r>
              <a:rPr lang="en-US" dirty="0" smtClean="0"/>
              <a:t>List of characters in each issue</a:t>
            </a:r>
          </a:p>
          <a:p>
            <a:r>
              <a:rPr lang="en-US" dirty="0" smtClean="0"/>
              <a:t>Overall network statistics and </a:t>
            </a:r>
            <a:r>
              <a:rPr lang="en-US" dirty="0" smtClean="0"/>
              <a:t>rankings</a:t>
            </a:r>
          </a:p>
          <a:p>
            <a:r>
              <a:rPr lang="en-US" dirty="0" smtClean="0"/>
              <a:t>Scrap websites only once and insert into table to fix loading times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Marvel social network info in appealing and comprehensive manner</a:t>
            </a:r>
          </a:p>
          <a:p>
            <a:r>
              <a:rPr lang="en-US" dirty="0" smtClean="0"/>
              <a:t>Find common appearances</a:t>
            </a:r>
          </a:p>
          <a:p>
            <a:r>
              <a:rPr lang="en-US" dirty="0" smtClean="0"/>
              <a:t>Identify size of individual characters’ networks and their relative place in it</a:t>
            </a:r>
          </a:p>
          <a:p>
            <a:r>
              <a:rPr lang="en-US" dirty="0" smtClean="0"/>
              <a:t>Data only until 2001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845527" cy="40159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Marvel Universe Social by Kai Chang, Tom Turner, and Jefferson Braswell</a:t>
            </a:r>
          </a:p>
          <a:p>
            <a:pPr lvl="1"/>
            <a:r>
              <a:rPr lang="en-US" dirty="0" smtClean="0"/>
              <a:t>Comic and Hero Network Data</a:t>
            </a:r>
          </a:p>
          <a:p>
            <a:pPr lvl="1"/>
            <a:r>
              <a:rPr lang="en-US" dirty="0" smtClean="0"/>
              <a:t>Hero Social Network Data</a:t>
            </a:r>
          </a:p>
          <a:p>
            <a:r>
              <a:rPr lang="en-US" dirty="0" smtClean="0"/>
              <a:t>Marvel Developer Database</a:t>
            </a:r>
          </a:p>
          <a:p>
            <a:pPr lvl="1"/>
            <a:r>
              <a:rPr lang="en-US" dirty="0" smtClean="0"/>
              <a:t>Character image</a:t>
            </a:r>
          </a:p>
          <a:p>
            <a:pPr lvl="1"/>
            <a:r>
              <a:rPr lang="en-US" dirty="0" smtClean="0"/>
              <a:t>Full name</a:t>
            </a:r>
          </a:p>
          <a:p>
            <a:pPr lvl="1"/>
            <a:r>
              <a:rPr lang="en-US" dirty="0" smtClean="0"/>
              <a:t>First appearance</a:t>
            </a:r>
            <a:endParaRPr lang="en-US" dirty="0"/>
          </a:p>
          <a:p>
            <a:r>
              <a:rPr lang="en-US" dirty="0" smtClean="0"/>
              <a:t>Marvel Chronology Project</a:t>
            </a:r>
          </a:p>
          <a:p>
            <a:pPr lvl="1"/>
            <a:r>
              <a:rPr lang="en-US" dirty="0" smtClean="0"/>
              <a:t>Keys for issue codenames</a:t>
            </a:r>
          </a:p>
          <a:p>
            <a:r>
              <a:rPr lang="en-US" dirty="0" smtClean="0"/>
              <a:t>Marvel </a:t>
            </a:r>
            <a:r>
              <a:rPr lang="en-US" dirty="0" err="1" smtClean="0"/>
              <a:t>Wikia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Publication year for issues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two characters met?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List of shared appearances, chronological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Series with most shared appearances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Images of two characters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Years created and first year of meeting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Link to individual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Individual’s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7833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Top 5 Encounters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Links to two character meeting screen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Character image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Size of network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Year created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Network measurements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Location in macro network visualization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220" y="4184543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220" y="2644132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559" y="4694855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559" y="5477327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4751" y="2637195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7216" y="2990785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3411" y="3758511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13411" y="5281321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3411" y="4777461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24751" y="4268823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02071" y="5812639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879" y="3434539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Python program separating name from superhero code name in social network table</a:t>
            </a:r>
          </a:p>
          <a:p>
            <a:pPr marL="457200" indent="-457200">
              <a:buFont typeface="+mj-ea"/>
              <a:buAutoNum type="arabicPlain"/>
            </a:pPr>
            <a:r>
              <a:rPr lang="en-US" dirty="0" smtClean="0"/>
              <a:t>Python program to populate SQL table with all Marvel API entries</a:t>
            </a:r>
          </a:p>
          <a:p>
            <a:pPr marL="457200" indent="-457200">
              <a:buFont typeface="+mj-ea"/>
              <a:buAutoNum type="arabicPlain"/>
            </a:pPr>
            <a:r>
              <a:rPr lang="en-US" dirty="0" smtClean="0"/>
              <a:t>Python program that matched entries in network table with entry in API table by character name</a:t>
            </a:r>
          </a:p>
          <a:p>
            <a:pPr marL="457200" indent="-457200">
              <a:buFont typeface="+mj-ea"/>
              <a:buAutoNum type="arabicPlain"/>
            </a:pPr>
            <a:r>
              <a:rPr lang="en-US" dirty="0" smtClean="0"/>
              <a:t>Python program to separate issues in issue table by name, volume, and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AutoNum type="arabicPlain" startAt="5"/>
            </a:pPr>
            <a:r>
              <a:rPr lang="en-US" dirty="0" smtClean="0"/>
              <a:t>Webscrapper for Marvel API that scraps the first appearance of the character from the developer Wiki</a:t>
            </a:r>
          </a:p>
          <a:p>
            <a:pPr marL="457200" indent="-457200">
              <a:buFont typeface="+mj-ea"/>
              <a:buAutoNum type="arabicPlain" startAt="5"/>
            </a:pPr>
            <a:r>
              <a:rPr lang="en-US" dirty="0" smtClean="0"/>
              <a:t>Python program to grab relevant info from Marvel API</a:t>
            </a:r>
          </a:p>
          <a:p>
            <a:pPr marL="457200" indent="-457200">
              <a:buFont typeface="+mj-ea"/>
              <a:buAutoNum type="arabicPlain" startAt="5"/>
            </a:pPr>
            <a:r>
              <a:rPr lang="en-US" dirty="0"/>
              <a:t>Python program to get issues from SQL database and turn into usable URL for Marvel </a:t>
            </a:r>
            <a:r>
              <a:rPr lang="en-US" dirty="0" err="1"/>
              <a:t>Wikia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marL="457200" indent="-457200">
              <a:buFont typeface="+mj-ea"/>
              <a:buAutoNum type="arabicPlain" startAt="5"/>
            </a:pPr>
            <a:r>
              <a:rPr lang="en-US" dirty="0" smtClean="0"/>
              <a:t>Webscrapper that scraps Marvel </a:t>
            </a:r>
            <a:r>
              <a:rPr lang="en-US" dirty="0" err="1" smtClean="0"/>
              <a:t>Wikia</a:t>
            </a:r>
            <a:r>
              <a:rPr lang="en-US" dirty="0" smtClean="0"/>
              <a:t> API to find the year of publication for an issue and insert into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AutoNum type="arabicPlain" startAt="9"/>
            </a:pPr>
            <a:r>
              <a:rPr lang="en-US" dirty="0" smtClean="0"/>
              <a:t>Python program that creates new table based on matches between API table and network table</a:t>
            </a:r>
          </a:p>
          <a:p>
            <a:pPr marL="457200" indent="-457200">
              <a:buFont typeface="Wingdings" charset="2"/>
              <a:buAutoNum type="arabicPlain" startAt="9"/>
            </a:pPr>
            <a:r>
              <a:rPr lang="en-US" dirty="0" smtClean="0"/>
              <a:t>Function that finds all issues in which both hero 1 and hero 2 appear. Uses </a:t>
            </a:r>
            <a:r>
              <a:rPr lang="en-US" dirty="0" err="1" smtClean="0"/>
              <a:t>Wikia</a:t>
            </a:r>
            <a:r>
              <a:rPr lang="en-US" dirty="0" smtClean="0"/>
              <a:t> Issue scrapper to get year, assign it as a key, and sort issues by year</a:t>
            </a:r>
          </a:p>
          <a:p>
            <a:pPr marL="457200" indent="-457200">
              <a:buFont typeface="+mj-ea"/>
              <a:buAutoNum type="arabicPlain" startAt="9"/>
            </a:pPr>
            <a:r>
              <a:rPr lang="en-US" dirty="0" smtClean="0"/>
              <a:t>Modify autocomplete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AutoNum type="arabicPlain" startAt="11"/>
            </a:pPr>
            <a:r>
              <a:rPr lang="en-US" dirty="0" smtClean="0"/>
              <a:t>Single character object class that holds identity and network information of character</a:t>
            </a:r>
          </a:p>
          <a:p>
            <a:pPr marL="457200" indent="-457200">
              <a:buFont typeface="Wingdings" charset="2"/>
              <a:buAutoNum type="arabicPlain" startAt="11"/>
            </a:pPr>
            <a:r>
              <a:rPr lang="en-US" dirty="0" smtClean="0"/>
              <a:t>GUI for single character screen</a:t>
            </a:r>
          </a:p>
          <a:p>
            <a:pPr marL="457200" indent="-457200">
              <a:buFont typeface="Wingdings" charset="2"/>
              <a:buAutoNum type="arabicPlain" startAt="11"/>
            </a:pPr>
            <a:r>
              <a:rPr lang="en-US" dirty="0" smtClean="0"/>
              <a:t>GUI for common appearance screen</a:t>
            </a:r>
          </a:p>
          <a:p>
            <a:pPr marL="457200" indent="-457200">
              <a:buFont typeface="+mj-ea"/>
              <a:buAutoNum type="arabicPlain" startAt="11"/>
            </a:pPr>
            <a:r>
              <a:rPr lang="en-US" dirty="0" smtClean="0"/>
              <a:t>GUI start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Data needed cleaning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Connecting to APIs or scrapping websites without getting kicked off or exceeding call limits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Dealing with inconsistencies in data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Not all characters were matched when match existed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Having complete GUI on one window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Installing python modules with pip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r>
              <a:rPr lang="en-US" dirty="0" smtClean="0"/>
              <a:t> in virtual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559" y="2141760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59" y="2619592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559" y="5091762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219" y="3413408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219" y="3912378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219" y="5636091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219" y="4665809"/>
            <a:ext cx="3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8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897</TotalTime>
  <Words>524</Words>
  <Application>Microsoft Macintosh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Plaza</vt:lpstr>
      <vt:lpstr>PowerPoint Presentation</vt:lpstr>
      <vt:lpstr>Overview</vt:lpstr>
      <vt:lpstr>Data</vt:lpstr>
      <vt:lpstr>Goals</vt:lpstr>
      <vt:lpstr>Tools</vt:lpstr>
      <vt:lpstr>Tools</vt:lpstr>
      <vt:lpstr>Tools</vt:lpstr>
      <vt:lpstr>Tools</vt:lpstr>
      <vt:lpstr>Problems</vt:lpstr>
      <vt:lpstr>Problems</vt:lpstr>
      <vt:lpstr>Lessons learned</vt:lpstr>
      <vt:lpstr>Project expansions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Networks</dc:title>
  <dc:creator>Paulina Toro</dc:creator>
  <cp:lastModifiedBy>Susana Toro</cp:lastModifiedBy>
  <cp:revision>35</cp:revision>
  <dcterms:created xsi:type="dcterms:W3CDTF">2016-02-24T02:55:01Z</dcterms:created>
  <dcterms:modified xsi:type="dcterms:W3CDTF">2016-05-18T06:06:37Z</dcterms:modified>
</cp:coreProperties>
</file>