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25FF1-E130-9129-966F-C1C6F86F66F8}" v="66" dt="2023-05-30T19:59:15.335"/>
    <p1510:client id="{A391DC8C-6FBD-43AC-8F14-AAAF251EC692}" v="124" dt="2023-05-30T19:57:55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5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2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4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9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Sprint 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60B8-2D7A-9F67-0E4B-A6C824A6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Sprint 4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BA09D-CE55-A218-AA6A-B88C8E4B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Diagrama de clases</a:t>
            </a:r>
          </a:p>
          <a:p>
            <a:r>
              <a:rPr lang="es-ES" dirty="0">
                <a:cs typeface="Calibri"/>
              </a:rPr>
              <a:t>Diagrames de secuencia:</a:t>
            </a:r>
          </a:p>
          <a:p>
            <a:pPr marL="383540" lvl="1"/>
            <a:r>
              <a:rPr lang="es-ES" dirty="0">
                <a:cs typeface="Calibri"/>
              </a:rPr>
              <a:t>1 </a:t>
            </a:r>
            <a:r>
              <a:rPr lang="es-ES" dirty="0" err="1">
                <a:cs typeface="Calibri"/>
              </a:rPr>
              <a:t>Acceptar</a:t>
            </a:r>
            <a:r>
              <a:rPr lang="es-ES" dirty="0">
                <a:cs typeface="Calibri"/>
              </a:rPr>
              <a:t> comandes</a:t>
            </a:r>
            <a:endParaRPr lang="es-ES" dirty="0">
              <a:ea typeface="Calibri"/>
              <a:cs typeface="Calibri"/>
            </a:endParaRPr>
          </a:p>
          <a:p>
            <a:pPr marL="383540" lvl="1"/>
            <a:r>
              <a:rPr lang="es-ES" dirty="0">
                <a:cs typeface="Calibri"/>
              </a:rPr>
              <a:t>2 </a:t>
            </a:r>
            <a:r>
              <a:rPr lang="es-ES" dirty="0" err="1">
                <a:cs typeface="Calibri"/>
              </a:rPr>
              <a:t>Login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User</a:t>
            </a:r>
            <a:endParaRPr lang="es-ES" dirty="0" err="1">
              <a:ea typeface="Calibri" panose="020F0502020204030204"/>
              <a:cs typeface="Calibri"/>
            </a:endParaRPr>
          </a:p>
          <a:p>
            <a:pPr marL="383540" lvl="1"/>
            <a:r>
              <a:rPr lang="es-ES" dirty="0">
                <a:cs typeface="Calibri"/>
              </a:rPr>
              <a:t>3 </a:t>
            </a:r>
            <a:r>
              <a:rPr lang="es-ES" dirty="0" err="1">
                <a:cs typeface="Calibri"/>
              </a:rPr>
              <a:t>Actualitzat</a:t>
            </a:r>
            <a:r>
              <a:rPr lang="es-ES" dirty="0">
                <a:cs typeface="Calibri"/>
              </a:rPr>
              <a:t> Stock</a:t>
            </a:r>
            <a:endParaRPr lang="es-ES" dirty="0">
              <a:ea typeface="Calibri" panose="020F0502020204030204"/>
              <a:cs typeface="Calibri"/>
            </a:endParaRPr>
          </a:p>
          <a:p>
            <a:r>
              <a:rPr lang="es-ES" dirty="0" err="1">
                <a:cs typeface="Calibri"/>
              </a:rPr>
              <a:t>Burn</a:t>
            </a:r>
            <a:r>
              <a:rPr lang="es-ES" dirty="0">
                <a:cs typeface="Calibri"/>
              </a:rPr>
              <a:t>-Down Chart</a:t>
            </a:r>
            <a:endParaRPr lang="es-ES" dirty="0"/>
          </a:p>
          <a:p>
            <a:pPr marL="457200" lvl="1" indent="0">
              <a:buNone/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1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Diagrama&#10;&#10;Descripción generada automáticamente">
            <a:extLst>
              <a:ext uri="{FF2B5EF4-FFF2-40B4-BE49-F238E27FC236}">
                <a16:creationId xmlns:a16="http://schemas.microsoft.com/office/drawing/2014/main" id="{9B01F75E-398D-92CB-7FB4-48598CF63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913" y="1550815"/>
            <a:ext cx="6780700" cy="476344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66FF0B6-7A20-F952-1550-5A0C318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Diagrama de Clases</a:t>
            </a:r>
            <a:br>
              <a:rPr lang="es-ES" dirty="0">
                <a:ea typeface="Calibri Light"/>
                <a:cs typeface="Calibri Light"/>
              </a:rPr>
            </a:b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3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28B01-3B80-FAD7-BFEA-1047663D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Acceptar</a:t>
            </a:r>
            <a:r>
              <a:rPr lang="es-ES" dirty="0">
                <a:cs typeface="Calibri Light"/>
              </a:rPr>
              <a:t> comandes</a:t>
            </a:r>
            <a:endParaRPr lang="es-ES" dirty="0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667A2A6D-76E3-E66A-FBAB-F2229067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402" y="1882662"/>
            <a:ext cx="6657975" cy="4019550"/>
          </a:xfrm>
        </p:spPr>
      </p:pic>
    </p:spTree>
    <p:extLst>
      <p:ext uri="{BB962C8B-B14F-4D97-AF65-F5344CB8AC3E}">
        <p14:creationId xmlns:p14="http://schemas.microsoft.com/office/powerpoint/2010/main" val="351867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55EE-340B-BB1F-0F72-74B56B29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Login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User</a:t>
            </a:r>
            <a:endParaRPr lang="es-ES" dirty="0" err="1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4F649832-3C47-750B-33C8-CF4658C99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138" y="2519363"/>
            <a:ext cx="2686050" cy="2676525"/>
          </a:xfrm>
        </p:spPr>
      </p:pic>
    </p:spTree>
    <p:extLst>
      <p:ext uri="{BB962C8B-B14F-4D97-AF65-F5344CB8AC3E}">
        <p14:creationId xmlns:p14="http://schemas.microsoft.com/office/powerpoint/2010/main" val="302794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8E7F-2853-46BA-31B6-FAD2E25C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Actualitza</a:t>
            </a:r>
            <a:r>
              <a:rPr lang="es-ES" dirty="0">
                <a:ea typeface="Calibri Light"/>
                <a:cs typeface="Calibri Light"/>
              </a:rPr>
              <a:t> stock</a:t>
            </a:r>
            <a:endParaRPr lang="es-ES" dirty="0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E4974BC4-DADB-516A-0A3A-10FE5222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559" y="2112562"/>
            <a:ext cx="3379766" cy="3322245"/>
          </a:xfrm>
        </p:spPr>
      </p:pic>
    </p:spTree>
    <p:extLst>
      <p:ext uri="{BB962C8B-B14F-4D97-AF65-F5344CB8AC3E}">
        <p14:creationId xmlns:p14="http://schemas.microsoft.com/office/powerpoint/2010/main" val="341124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874E8-2CFC-2B0B-6CCB-2CA791EC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Burn-dpwn</a:t>
            </a:r>
            <a:r>
              <a:rPr lang="es-ES" dirty="0">
                <a:cs typeface="Calibri Light"/>
              </a:rPr>
              <a:t> Chart</a:t>
            </a:r>
            <a:endParaRPr lang="es-ES" dirty="0"/>
          </a:p>
        </p:txBody>
      </p:sp>
      <p:pic>
        <p:nvPicPr>
          <p:cNvPr id="7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A11E60D-89BC-0FE1-611F-8112F25E3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038" y="2081213"/>
            <a:ext cx="9620250" cy="3552825"/>
          </a:xfrm>
        </p:spPr>
      </p:pic>
    </p:spTree>
    <p:extLst>
      <p:ext uri="{BB962C8B-B14F-4D97-AF65-F5344CB8AC3E}">
        <p14:creationId xmlns:p14="http://schemas.microsoft.com/office/powerpoint/2010/main" val="34927280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Retrospect</vt:lpstr>
      <vt:lpstr>Sprint 4</vt:lpstr>
      <vt:lpstr>Sprint 4</vt:lpstr>
      <vt:lpstr>Diagrama de Clases </vt:lpstr>
      <vt:lpstr>Acceptar comandes</vt:lpstr>
      <vt:lpstr>Login User</vt:lpstr>
      <vt:lpstr>Actualitza stock</vt:lpstr>
      <vt:lpstr>Burn-dpwn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50</cp:revision>
  <dcterms:created xsi:type="dcterms:W3CDTF">2023-05-30T18:34:43Z</dcterms:created>
  <dcterms:modified xsi:type="dcterms:W3CDTF">2023-05-30T20:02:26Z</dcterms:modified>
</cp:coreProperties>
</file>