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Anaheim"/>
      <p:regular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BebasNeue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445d38ad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445d38ad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445d38ad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445d38ad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445d38a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445d38a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445d38ad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445d38ad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2c55ba9081_2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2c55ba9081_2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445d38adc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445d38adc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445d38adc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445d38adc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445d38ad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445d38ad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445d38ad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445d38ad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420425" y="31380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58925" y="4356275"/>
            <a:ext cx="636199" cy="247800"/>
            <a:chOff x="7758925" y="4356275"/>
            <a:chExt cx="636199" cy="247800"/>
          </a:xfrm>
        </p:grpSpPr>
        <p:sp>
          <p:nvSpPr>
            <p:cNvPr id="13" name="Google Shape;13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6" name="Google Shape;16;p2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21" name="Google Shape;21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" name="Google Shape;22;p2"/>
            <p:cNvCxnSpPr>
              <a:stCxn id="21" idx="1"/>
              <a:endCxn id="2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" name="Google Shape;23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" name="Google Shape;24;p2"/>
            <p:cNvCxnSpPr>
              <a:stCxn id="23" idx="1"/>
              <a:endCxn id="2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" name="Google Shape;26;p2"/>
            <p:cNvCxnSpPr>
              <a:stCxn id="25" idx="1"/>
              <a:endCxn id="2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" name="Google Shape;28;p2"/>
            <p:cNvCxnSpPr>
              <a:stCxn id="27" idx="1"/>
              <a:endCxn id="2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" name="Google Shape;29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" name="Google Shape;30;p2"/>
            <p:cNvCxnSpPr>
              <a:stCxn id="29" idx="1"/>
              <a:endCxn id="2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Google Shape;31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2"/>
            <p:cNvCxnSpPr>
              <a:stCxn id="31" idx="1"/>
              <a:endCxn id="3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" name="Google Shape;33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" name="Google Shape;34;p2"/>
            <p:cNvCxnSpPr>
              <a:stCxn id="33" idx="1"/>
              <a:endCxn id="3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" name="Google Shape;36;p2"/>
            <p:cNvCxnSpPr>
              <a:stCxn id="35" idx="1"/>
              <a:endCxn id="3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" name="Google Shape;37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" name="Google Shape;38;p2"/>
            <p:cNvCxnSpPr>
              <a:stCxn id="37" idx="1"/>
              <a:endCxn id="3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0" y="374485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42" name="Google Shape;42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-1000725" y="-109965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46" name="Google Shape;46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" name="Google Shape;47;p2"/>
            <p:cNvCxnSpPr>
              <a:stCxn id="46" idx="1"/>
              <a:endCxn id="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" name="Google Shape;48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2"/>
            <p:cNvCxnSpPr>
              <a:stCxn id="48" idx="1"/>
              <a:endCxn id="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" name="Google Shape;51;p2"/>
            <p:cNvCxnSpPr>
              <a:stCxn id="50" idx="1"/>
              <a:endCxn id="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" name="Google Shape;52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" name="Google Shape;53;p2"/>
            <p:cNvCxnSpPr>
              <a:stCxn id="52" idx="1"/>
              <a:endCxn id="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Google Shape;54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" name="Google Shape;55;p2"/>
            <p:cNvCxnSpPr>
              <a:stCxn id="54" idx="1"/>
              <a:endCxn id="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" name="Google Shape;56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2"/>
            <p:cNvCxnSpPr>
              <a:stCxn id="56" idx="1"/>
              <a:endCxn id="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Google Shape;59;p2"/>
            <p:cNvCxnSpPr>
              <a:stCxn id="58" idx="1"/>
              <a:endCxn id="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" name="Google Shape;60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" name="Google Shape;61;p2"/>
            <p:cNvCxnSpPr>
              <a:stCxn id="60" idx="1"/>
              <a:endCxn id="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2"/>
            <p:cNvCxnSpPr>
              <a:stCxn id="62" idx="1"/>
              <a:endCxn id="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>
            <p:ph hasCustomPrompt="1" type="title"/>
          </p:nvPr>
        </p:nvSpPr>
        <p:spPr>
          <a:xfrm>
            <a:off x="1284000" y="1786400"/>
            <a:ext cx="65760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7" name="Google Shape;287;p11"/>
          <p:cNvSpPr txBox="1"/>
          <p:nvPr>
            <p:ph idx="1" type="subTitle"/>
          </p:nvPr>
        </p:nvSpPr>
        <p:spPr>
          <a:xfrm>
            <a:off x="1284000" y="29039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8" name="Google Shape;288;p11"/>
          <p:cNvSpPr/>
          <p:nvPr/>
        </p:nvSpPr>
        <p:spPr>
          <a:xfrm>
            <a:off x="-1535925" y="31380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290" name="Google Shape;290;p11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1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1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1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4" name="Google Shape;294;p11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hasCustomPrompt="1" idx="2" type="title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hasCustomPrompt="1" idx="3" type="title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hasCustomPrompt="1" idx="4" type="title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/>
          <p:nvPr>
            <p:ph hasCustomPrompt="1" idx="5" type="title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/>
          <p:nvPr>
            <p:ph hasCustomPrompt="1" idx="6" type="title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hasCustomPrompt="1" idx="7" type="title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/>
          <p:nvPr>
            <p:ph idx="1" type="subTitle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13"/>
          <p:cNvSpPr txBox="1"/>
          <p:nvPr>
            <p:ph idx="8" type="subTitle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13"/>
          <p:cNvSpPr txBox="1"/>
          <p:nvPr>
            <p:ph idx="9" type="subTitle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" name="Google Shape;308;p13"/>
          <p:cNvSpPr txBox="1"/>
          <p:nvPr>
            <p:ph idx="13" type="subTitle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4" type="subTitle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13"/>
          <p:cNvSpPr txBox="1"/>
          <p:nvPr>
            <p:ph idx="15" type="subTitle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11" name="Google Shape;311;p1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12" name="Google Shape;312;p13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317" name="Google Shape;317;p1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13"/>
            <p:cNvCxnSpPr>
              <a:stCxn id="317" idx="1"/>
              <a:endCxn id="31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1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13"/>
            <p:cNvCxnSpPr>
              <a:stCxn id="319" idx="1"/>
              <a:endCxn id="31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1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13"/>
            <p:cNvCxnSpPr>
              <a:stCxn id="321" idx="1"/>
              <a:endCxn id="32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1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" name="Google Shape;324;p13"/>
            <p:cNvCxnSpPr>
              <a:stCxn id="323" idx="1"/>
              <a:endCxn id="32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5" name="Google Shape;325;p1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" name="Google Shape;326;p13"/>
            <p:cNvCxnSpPr>
              <a:stCxn id="325" idx="1"/>
              <a:endCxn id="32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13"/>
            <p:cNvCxnSpPr>
              <a:stCxn id="327" idx="1"/>
              <a:endCxn id="32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1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13"/>
            <p:cNvCxnSpPr>
              <a:stCxn id="329" idx="1"/>
              <a:endCxn id="32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1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" name="Google Shape;332;p13"/>
            <p:cNvCxnSpPr>
              <a:stCxn id="331" idx="1"/>
              <a:endCxn id="33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1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" name="Google Shape;334;p13"/>
            <p:cNvCxnSpPr>
              <a:stCxn id="333" idx="1"/>
              <a:endCxn id="33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" name="Google Shape;335;p13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 txBox="1"/>
          <p:nvPr>
            <p:ph type="title"/>
          </p:nvPr>
        </p:nvSpPr>
        <p:spPr>
          <a:xfrm>
            <a:off x="5371050" y="3374275"/>
            <a:ext cx="30597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14"/>
          <p:cNvSpPr txBox="1"/>
          <p:nvPr>
            <p:ph idx="1" type="subTitle"/>
          </p:nvPr>
        </p:nvSpPr>
        <p:spPr>
          <a:xfrm>
            <a:off x="2910425" y="1107425"/>
            <a:ext cx="5520300" cy="21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0" name="Google Shape;340;p1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41" name="Google Shape;341;p14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4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5" name="Google Shape;345;p14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346" name="Google Shape;346;p1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14"/>
            <p:cNvCxnSpPr>
              <a:stCxn id="346" idx="1"/>
              <a:endCxn id="3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1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" name="Google Shape;349;p14"/>
            <p:cNvCxnSpPr>
              <a:stCxn id="348" idx="1"/>
              <a:endCxn id="3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1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14"/>
            <p:cNvCxnSpPr>
              <a:stCxn id="350" idx="1"/>
              <a:endCxn id="3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2" name="Google Shape;352;p1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4"/>
            <p:cNvCxnSpPr>
              <a:stCxn id="352" idx="1"/>
              <a:endCxn id="3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4" name="Google Shape;354;p1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" name="Google Shape;355;p14"/>
            <p:cNvCxnSpPr>
              <a:stCxn id="354" idx="1"/>
              <a:endCxn id="3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1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14"/>
            <p:cNvCxnSpPr>
              <a:stCxn id="356" idx="1"/>
              <a:endCxn id="3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1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14"/>
            <p:cNvCxnSpPr>
              <a:stCxn id="358" idx="1"/>
              <a:endCxn id="3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1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1" name="Google Shape;361;p14"/>
            <p:cNvCxnSpPr>
              <a:stCxn id="360" idx="1"/>
              <a:endCxn id="3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" name="Google Shape;362;p1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" name="Google Shape;363;p14"/>
            <p:cNvCxnSpPr>
              <a:stCxn id="362" idx="1"/>
              <a:endCxn id="3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4" name="Google Shape;364;p14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-577375" y="-14436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14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367" name="Google Shape;367;p1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904450" y="1233650"/>
            <a:ext cx="3568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" name="Google Shape;371;p15"/>
          <p:cNvSpPr txBox="1"/>
          <p:nvPr>
            <p:ph idx="1" type="subTitle"/>
          </p:nvPr>
        </p:nvSpPr>
        <p:spPr>
          <a:xfrm>
            <a:off x="904450" y="2999125"/>
            <a:ext cx="3568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15"/>
          <p:cNvSpPr/>
          <p:nvPr>
            <p:ph idx="2" type="pic"/>
          </p:nvPr>
        </p:nvSpPr>
        <p:spPr>
          <a:xfrm>
            <a:off x="5521400" y="1049988"/>
            <a:ext cx="2910000" cy="30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5"/>
          <p:cNvSpPr/>
          <p:nvPr/>
        </p:nvSpPr>
        <p:spPr>
          <a:xfrm>
            <a:off x="7734375" y="3948399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71725" y="-219125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15"/>
          <p:cNvGrpSpPr/>
          <p:nvPr/>
        </p:nvGrpSpPr>
        <p:grpSpPr>
          <a:xfrm>
            <a:off x="-775275" y="3742300"/>
            <a:ext cx="1136700" cy="1139775"/>
            <a:chOff x="6532950" y="648050"/>
            <a:chExt cx="1136700" cy="1139775"/>
          </a:xfrm>
        </p:grpSpPr>
        <p:sp>
          <p:nvSpPr>
            <p:cNvPr id="377" name="Google Shape;377;p1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8" name="Google Shape;378;p15"/>
            <p:cNvCxnSpPr>
              <a:stCxn id="377" idx="1"/>
              <a:endCxn id="37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1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0" name="Google Shape;380;p15"/>
            <p:cNvCxnSpPr>
              <a:stCxn id="379" idx="1"/>
              <a:endCxn id="37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Google Shape;381;p1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15"/>
            <p:cNvCxnSpPr>
              <a:stCxn id="381" idx="1"/>
              <a:endCxn id="38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3" name="Google Shape;383;p1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" name="Google Shape;384;p15"/>
            <p:cNvCxnSpPr>
              <a:stCxn id="383" idx="1"/>
              <a:endCxn id="38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5" name="Google Shape;385;p1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15"/>
            <p:cNvCxnSpPr>
              <a:stCxn id="385" idx="1"/>
              <a:endCxn id="38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7" name="Google Shape;387;p1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15"/>
            <p:cNvCxnSpPr>
              <a:stCxn id="387" idx="1"/>
              <a:endCxn id="38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9" name="Google Shape;389;p1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15"/>
            <p:cNvCxnSpPr>
              <a:stCxn id="389" idx="1"/>
              <a:endCxn id="38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" name="Google Shape;391;p1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" name="Google Shape;392;p15"/>
            <p:cNvCxnSpPr>
              <a:stCxn id="391" idx="1"/>
              <a:endCxn id="39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1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4" name="Google Shape;394;p15"/>
            <p:cNvCxnSpPr>
              <a:stCxn id="393" idx="1"/>
              <a:endCxn id="39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p1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96" name="Google Shape;396;p15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5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1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402" name="Google Shape;402;p16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6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" name="Google Shape;406;p16"/>
          <p:cNvSpPr txBox="1"/>
          <p:nvPr>
            <p:ph type="title"/>
          </p:nvPr>
        </p:nvSpPr>
        <p:spPr>
          <a:xfrm>
            <a:off x="1039275" y="1485150"/>
            <a:ext cx="32184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idx="1" type="subTitle"/>
          </p:nvPr>
        </p:nvSpPr>
        <p:spPr>
          <a:xfrm>
            <a:off x="1039275" y="2548350"/>
            <a:ext cx="3218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8" name="Google Shape;408;p16"/>
          <p:cNvSpPr/>
          <p:nvPr/>
        </p:nvSpPr>
        <p:spPr>
          <a:xfrm>
            <a:off x="713225" y="443802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16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410" name="Google Shape;410;p1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1" name="Google Shape;411;p16"/>
            <p:cNvCxnSpPr>
              <a:stCxn id="410" idx="1"/>
              <a:endCxn id="410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1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" name="Google Shape;413;p16"/>
            <p:cNvCxnSpPr>
              <a:stCxn id="412" idx="1"/>
              <a:endCxn id="412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1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" name="Google Shape;415;p16"/>
            <p:cNvCxnSpPr>
              <a:stCxn id="414" idx="1"/>
              <a:endCxn id="414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1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7" name="Google Shape;417;p16"/>
            <p:cNvCxnSpPr>
              <a:stCxn id="416" idx="1"/>
              <a:endCxn id="416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8" name="Google Shape;418;p1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" name="Google Shape;419;p16"/>
            <p:cNvCxnSpPr>
              <a:stCxn id="418" idx="1"/>
              <a:endCxn id="418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1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1" name="Google Shape;421;p16"/>
            <p:cNvCxnSpPr>
              <a:stCxn id="420" idx="1"/>
              <a:endCxn id="420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1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3" name="Google Shape;423;p16"/>
            <p:cNvCxnSpPr>
              <a:stCxn id="422" idx="1"/>
              <a:endCxn id="422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Google Shape;424;p1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16"/>
            <p:cNvCxnSpPr>
              <a:stCxn id="424" idx="1"/>
              <a:endCxn id="424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6" name="Google Shape;426;p1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7" name="Google Shape;427;p16"/>
            <p:cNvCxnSpPr>
              <a:stCxn id="426" idx="1"/>
              <a:endCxn id="426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8" name="Google Shape;428;p16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"/>
          <p:cNvSpPr txBox="1"/>
          <p:nvPr>
            <p:ph type="title"/>
          </p:nvPr>
        </p:nvSpPr>
        <p:spPr>
          <a:xfrm>
            <a:off x="5469850" y="1501200"/>
            <a:ext cx="24546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1" name="Google Shape;431;p17"/>
          <p:cNvSpPr txBox="1"/>
          <p:nvPr>
            <p:ph idx="1" type="subTitle"/>
          </p:nvPr>
        </p:nvSpPr>
        <p:spPr>
          <a:xfrm>
            <a:off x="4837350" y="2562000"/>
            <a:ext cx="30873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433" name="Google Shape;433;p17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7" name="Google Shape;437;p17"/>
          <p:cNvSpPr/>
          <p:nvPr/>
        </p:nvSpPr>
        <p:spPr>
          <a:xfrm>
            <a:off x="-2011075" y="231432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17"/>
          <p:cNvGrpSpPr/>
          <p:nvPr/>
        </p:nvGrpSpPr>
        <p:grpSpPr>
          <a:xfrm>
            <a:off x="8780975" y="3735200"/>
            <a:ext cx="1136700" cy="1139775"/>
            <a:chOff x="6532950" y="648050"/>
            <a:chExt cx="1136700" cy="1139775"/>
          </a:xfrm>
        </p:grpSpPr>
        <p:sp>
          <p:nvSpPr>
            <p:cNvPr id="439" name="Google Shape;439;p1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0" name="Google Shape;440;p17"/>
            <p:cNvCxnSpPr>
              <a:stCxn id="439" idx="1"/>
              <a:endCxn id="43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1" name="Google Shape;441;p1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2" name="Google Shape;442;p17"/>
            <p:cNvCxnSpPr>
              <a:stCxn id="441" idx="1"/>
              <a:endCxn id="44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1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4" name="Google Shape;444;p17"/>
            <p:cNvCxnSpPr>
              <a:stCxn id="443" idx="1"/>
              <a:endCxn id="44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5" name="Google Shape;445;p1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6" name="Google Shape;446;p17"/>
            <p:cNvCxnSpPr>
              <a:stCxn id="445" idx="1"/>
              <a:endCxn id="44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7" name="Google Shape;447;p1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8" name="Google Shape;448;p17"/>
            <p:cNvCxnSpPr>
              <a:stCxn id="447" idx="1"/>
              <a:endCxn id="44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9" name="Google Shape;449;p1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0" name="Google Shape;450;p17"/>
            <p:cNvCxnSpPr>
              <a:stCxn id="449" idx="1"/>
              <a:endCxn id="44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1" name="Google Shape;451;p1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" name="Google Shape;452;p17"/>
            <p:cNvCxnSpPr>
              <a:stCxn id="451" idx="1"/>
              <a:endCxn id="45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3" name="Google Shape;453;p1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4" name="Google Shape;454;p17"/>
            <p:cNvCxnSpPr>
              <a:stCxn id="453" idx="1"/>
              <a:endCxn id="45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5" name="Google Shape;455;p1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6" name="Google Shape;456;p17"/>
            <p:cNvCxnSpPr>
              <a:stCxn id="455" idx="1"/>
              <a:endCxn id="45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7" name="Google Shape;457;p17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>
            <p:ph type="title"/>
          </p:nvPr>
        </p:nvSpPr>
        <p:spPr>
          <a:xfrm>
            <a:off x="1892625" y="1485150"/>
            <a:ext cx="219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18"/>
          <p:cNvSpPr txBox="1"/>
          <p:nvPr>
            <p:ph idx="1" type="subTitle"/>
          </p:nvPr>
        </p:nvSpPr>
        <p:spPr>
          <a:xfrm>
            <a:off x="1382925" y="2548350"/>
            <a:ext cx="3218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61" name="Google Shape;461;p18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462" name="Google Shape;462;p18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8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8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18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18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467" name="Google Shape;467;p18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8" name="Google Shape;468;p18"/>
            <p:cNvCxnSpPr>
              <a:stCxn id="467" idx="1"/>
              <a:endCxn id="46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9" name="Google Shape;469;p18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18"/>
            <p:cNvCxnSpPr>
              <a:stCxn id="469" idx="1"/>
              <a:endCxn id="46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1" name="Google Shape;471;p18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2" name="Google Shape;472;p18"/>
            <p:cNvCxnSpPr>
              <a:stCxn id="471" idx="1"/>
              <a:endCxn id="47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3" name="Google Shape;473;p18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8"/>
            <p:cNvCxnSpPr>
              <a:stCxn id="473" idx="1"/>
              <a:endCxn id="47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18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6" name="Google Shape;476;p18"/>
            <p:cNvCxnSpPr>
              <a:stCxn id="475" idx="1"/>
              <a:endCxn id="47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7" name="Google Shape;477;p18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8" name="Google Shape;478;p18"/>
            <p:cNvCxnSpPr>
              <a:stCxn id="477" idx="1"/>
              <a:endCxn id="47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18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0" name="Google Shape;480;p18"/>
            <p:cNvCxnSpPr>
              <a:stCxn id="479" idx="1"/>
              <a:endCxn id="47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18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2" name="Google Shape;482;p18"/>
            <p:cNvCxnSpPr>
              <a:stCxn id="481" idx="1"/>
              <a:endCxn id="48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18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p18"/>
            <p:cNvCxnSpPr>
              <a:stCxn id="483" idx="1"/>
              <a:endCxn id="48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5" name="Google Shape;485;p18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7791500" y="2589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type="title"/>
          </p:nvPr>
        </p:nvSpPr>
        <p:spPr>
          <a:xfrm>
            <a:off x="720000" y="445025"/>
            <a:ext cx="49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body"/>
          </p:nvPr>
        </p:nvSpPr>
        <p:spPr>
          <a:xfrm>
            <a:off x="720000" y="1215750"/>
            <a:ext cx="49629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90" name="Google Shape;490;p19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491" name="Google Shape;491;p19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9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9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9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AND_BODY_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7" name="Google Shape;497;p20"/>
          <p:cNvSpPr txBox="1"/>
          <p:nvPr>
            <p:ph idx="1" type="body"/>
          </p:nvPr>
        </p:nvSpPr>
        <p:spPr>
          <a:xfrm>
            <a:off x="720000" y="1520550"/>
            <a:ext cx="47166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/>
        </p:txBody>
      </p:sp>
      <p:grpSp>
        <p:nvGrpSpPr>
          <p:cNvPr id="498" name="Google Shape;498;p20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499" name="Google Shape;499;p20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0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0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0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20"/>
          <p:cNvSpPr/>
          <p:nvPr/>
        </p:nvSpPr>
        <p:spPr>
          <a:xfrm>
            <a:off x="4982700" y="4679863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-2097500" y="1223788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>
            <p:ph idx="2" type="pic"/>
          </p:nvPr>
        </p:nvSpPr>
        <p:spPr>
          <a:xfrm>
            <a:off x="5521400" y="1049988"/>
            <a:ext cx="2910000" cy="30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06" name="Google Shape;506;p20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507" name="Google Shape;507;p20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8" name="Google Shape;508;p20"/>
            <p:cNvCxnSpPr>
              <a:stCxn id="507" idx="1"/>
              <a:endCxn id="50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9" name="Google Shape;509;p20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0" name="Google Shape;510;p20"/>
            <p:cNvCxnSpPr>
              <a:stCxn id="509" idx="1"/>
              <a:endCxn id="50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1" name="Google Shape;511;p20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2" name="Google Shape;512;p20"/>
            <p:cNvCxnSpPr>
              <a:stCxn id="511" idx="1"/>
              <a:endCxn id="51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3" name="Google Shape;513;p20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0"/>
            <p:cNvCxnSpPr>
              <a:stCxn id="513" idx="1"/>
              <a:endCxn id="51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20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6" name="Google Shape;516;p20"/>
            <p:cNvCxnSpPr>
              <a:stCxn id="515" idx="1"/>
              <a:endCxn id="51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7" name="Google Shape;517;p20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8" name="Google Shape;518;p20"/>
            <p:cNvCxnSpPr>
              <a:stCxn id="517" idx="1"/>
              <a:endCxn id="51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9" name="Google Shape;519;p20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0"/>
            <p:cNvCxnSpPr>
              <a:stCxn id="519" idx="1"/>
              <a:endCxn id="51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0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2" name="Google Shape;522;p20"/>
            <p:cNvCxnSpPr>
              <a:stCxn id="521" idx="1"/>
              <a:endCxn id="52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Google Shape;523;p20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4" name="Google Shape;524;p20"/>
            <p:cNvCxnSpPr>
              <a:stCxn id="523" idx="1"/>
              <a:endCxn id="52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20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0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1215300" y="2247900"/>
            <a:ext cx="47796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1215300" y="3204925"/>
            <a:ext cx="26112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8" name="Google Shape;68;p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69" name="Google Shape;69;p3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3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74" name="Google Shape;74;p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3"/>
            <p:cNvCxnSpPr>
              <a:stCxn id="74" idx="1"/>
              <a:endCxn id="7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3"/>
            <p:cNvCxnSpPr>
              <a:stCxn id="76" idx="1"/>
              <a:endCxn id="7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3"/>
            <p:cNvCxnSpPr>
              <a:stCxn id="78" idx="1"/>
              <a:endCxn id="7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3"/>
            <p:cNvCxnSpPr>
              <a:stCxn id="80" idx="1"/>
              <a:endCxn id="8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3"/>
            <p:cNvCxnSpPr>
              <a:stCxn id="82" idx="1"/>
              <a:endCxn id="8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3"/>
            <p:cNvCxnSpPr>
              <a:stCxn id="84" idx="1"/>
              <a:endCxn id="8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3"/>
            <p:cNvCxnSpPr>
              <a:stCxn id="86" idx="1"/>
              <a:endCxn id="8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3"/>
            <p:cNvCxnSpPr>
              <a:stCxn id="88" idx="1"/>
              <a:endCxn id="8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3"/>
            <p:cNvCxnSpPr>
              <a:stCxn id="90" idx="1"/>
              <a:endCxn id="9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" name="Google Shape;92;p3"/>
          <p:cNvSpPr/>
          <p:nvPr/>
        </p:nvSpPr>
        <p:spPr>
          <a:xfrm>
            <a:off x="6071075" y="-117985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>
            <a:off x="7758925" y="533050"/>
            <a:ext cx="636199" cy="247800"/>
            <a:chOff x="7758925" y="4356275"/>
            <a:chExt cx="636199" cy="247800"/>
          </a:xfrm>
        </p:grpSpPr>
        <p:sp>
          <p:nvSpPr>
            <p:cNvPr id="94" name="Google Shape;94;p3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3"/>
          <p:cNvSpPr/>
          <p:nvPr/>
        </p:nvSpPr>
        <p:spPr>
          <a:xfrm>
            <a:off x="-106950" y="433672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1"/>
          <p:cNvSpPr txBox="1"/>
          <p:nvPr>
            <p:ph idx="1" type="subTitle"/>
          </p:nvPr>
        </p:nvSpPr>
        <p:spPr>
          <a:xfrm>
            <a:off x="5051162" y="2138925"/>
            <a:ext cx="26754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0" name="Google Shape;530;p21"/>
          <p:cNvSpPr txBox="1"/>
          <p:nvPr>
            <p:ph idx="2" type="subTitle"/>
          </p:nvPr>
        </p:nvSpPr>
        <p:spPr>
          <a:xfrm>
            <a:off x="1417411" y="2138925"/>
            <a:ext cx="26754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1" name="Google Shape;531;p21"/>
          <p:cNvSpPr txBox="1"/>
          <p:nvPr>
            <p:ph idx="3" type="subTitle"/>
          </p:nvPr>
        </p:nvSpPr>
        <p:spPr>
          <a:xfrm>
            <a:off x="1417400" y="1670650"/>
            <a:ext cx="26754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2" name="Google Shape;532;p21"/>
          <p:cNvSpPr txBox="1"/>
          <p:nvPr>
            <p:ph idx="4" type="subTitle"/>
          </p:nvPr>
        </p:nvSpPr>
        <p:spPr>
          <a:xfrm>
            <a:off x="5051190" y="1670650"/>
            <a:ext cx="26754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33" name="Google Shape;533;p21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534" name="Google Shape;534;p21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21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21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21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8" name="Google Shape;538;p21"/>
          <p:cNvSpPr/>
          <p:nvPr/>
        </p:nvSpPr>
        <p:spPr>
          <a:xfrm>
            <a:off x="361425" y="4214413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1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21"/>
          <p:cNvGrpSpPr/>
          <p:nvPr/>
        </p:nvGrpSpPr>
        <p:grpSpPr>
          <a:xfrm>
            <a:off x="-775275" y="258900"/>
            <a:ext cx="1136700" cy="1139775"/>
            <a:chOff x="6532950" y="648050"/>
            <a:chExt cx="1136700" cy="1139775"/>
          </a:xfrm>
        </p:grpSpPr>
        <p:sp>
          <p:nvSpPr>
            <p:cNvPr id="541" name="Google Shape;541;p21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21"/>
            <p:cNvCxnSpPr>
              <a:stCxn id="541" idx="1"/>
              <a:endCxn id="54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21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4" name="Google Shape;544;p21"/>
            <p:cNvCxnSpPr>
              <a:stCxn id="543" idx="1"/>
              <a:endCxn id="54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5" name="Google Shape;545;p21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6" name="Google Shape;546;p21"/>
            <p:cNvCxnSpPr>
              <a:stCxn id="545" idx="1"/>
              <a:endCxn id="54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7" name="Google Shape;547;p21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8" name="Google Shape;548;p21"/>
            <p:cNvCxnSpPr>
              <a:stCxn id="547" idx="1"/>
              <a:endCxn id="54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9" name="Google Shape;549;p21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0" name="Google Shape;550;p21"/>
            <p:cNvCxnSpPr>
              <a:stCxn id="549" idx="1"/>
              <a:endCxn id="54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1" name="Google Shape;551;p21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2" name="Google Shape;552;p21"/>
            <p:cNvCxnSpPr>
              <a:stCxn id="551" idx="1"/>
              <a:endCxn id="55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3" name="Google Shape;553;p21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4" name="Google Shape;554;p21"/>
            <p:cNvCxnSpPr>
              <a:stCxn id="553" idx="1"/>
              <a:endCxn id="55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5" name="Google Shape;555;p21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6" name="Google Shape;556;p21"/>
            <p:cNvCxnSpPr>
              <a:stCxn id="555" idx="1"/>
              <a:endCxn id="55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7" name="Google Shape;557;p21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8" name="Google Shape;558;p21"/>
            <p:cNvCxnSpPr>
              <a:stCxn id="557" idx="1"/>
              <a:endCxn id="55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1" name="Google Shape;561;p22"/>
          <p:cNvSpPr txBox="1"/>
          <p:nvPr>
            <p:ph idx="1" type="subTitle"/>
          </p:nvPr>
        </p:nvSpPr>
        <p:spPr>
          <a:xfrm>
            <a:off x="4947756" y="1667625"/>
            <a:ext cx="30408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2" type="subTitle"/>
          </p:nvPr>
        </p:nvSpPr>
        <p:spPr>
          <a:xfrm>
            <a:off x="1155450" y="1667625"/>
            <a:ext cx="30408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63" name="Google Shape;563;p2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564" name="Google Shape;564;p22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2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8" name="Google Shape;568;p22"/>
          <p:cNvGrpSpPr/>
          <p:nvPr/>
        </p:nvGrpSpPr>
        <p:grpSpPr>
          <a:xfrm>
            <a:off x="-775275" y="3744850"/>
            <a:ext cx="1136700" cy="1139775"/>
            <a:chOff x="6532950" y="648050"/>
            <a:chExt cx="1136700" cy="1139775"/>
          </a:xfrm>
        </p:grpSpPr>
        <p:sp>
          <p:nvSpPr>
            <p:cNvPr id="569" name="Google Shape;569;p2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0" name="Google Shape;570;p22"/>
            <p:cNvCxnSpPr>
              <a:stCxn id="569" idx="1"/>
              <a:endCxn id="56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1" name="Google Shape;571;p2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2" name="Google Shape;572;p22"/>
            <p:cNvCxnSpPr>
              <a:stCxn id="571" idx="1"/>
              <a:endCxn id="57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3" name="Google Shape;573;p2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4" name="Google Shape;574;p22"/>
            <p:cNvCxnSpPr>
              <a:stCxn id="573" idx="1"/>
              <a:endCxn id="57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5" name="Google Shape;575;p2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6" name="Google Shape;576;p22"/>
            <p:cNvCxnSpPr>
              <a:stCxn id="575" idx="1"/>
              <a:endCxn id="57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7" name="Google Shape;577;p2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8" name="Google Shape;578;p22"/>
            <p:cNvCxnSpPr>
              <a:stCxn id="577" idx="1"/>
              <a:endCxn id="57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9" name="Google Shape;579;p2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0" name="Google Shape;580;p22"/>
            <p:cNvCxnSpPr>
              <a:stCxn id="579" idx="1"/>
              <a:endCxn id="57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1" name="Google Shape;581;p2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2" name="Google Shape;582;p22"/>
            <p:cNvCxnSpPr>
              <a:stCxn id="581" idx="1"/>
              <a:endCxn id="58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3" name="Google Shape;583;p2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4" name="Google Shape;584;p22"/>
            <p:cNvCxnSpPr>
              <a:stCxn id="583" idx="1"/>
              <a:endCxn id="58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Google Shape;585;p2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6" name="Google Shape;586;p22"/>
            <p:cNvCxnSpPr>
              <a:stCxn id="585" idx="1"/>
              <a:endCxn id="58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" name="Google Shape;587;p22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6719300" y="43754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1" name="Google Shape;591;p23"/>
          <p:cNvSpPr txBox="1"/>
          <p:nvPr>
            <p:ph idx="1" type="subTitle"/>
          </p:nvPr>
        </p:nvSpPr>
        <p:spPr>
          <a:xfrm>
            <a:off x="968692" y="2207753"/>
            <a:ext cx="21567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>
            <p:ph idx="2" type="subTitle"/>
          </p:nvPr>
        </p:nvSpPr>
        <p:spPr>
          <a:xfrm>
            <a:off x="3493647" y="2207753"/>
            <a:ext cx="21567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3" name="Google Shape;593;p23"/>
          <p:cNvSpPr txBox="1"/>
          <p:nvPr>
            <p:ph idx="3" type="subTitle"/>
          </p:nvPr>
        </p:nvSpPr>
        <p:spPr>
          <a:xfrm>
            <a:off x="6018608" y="2207753"/>
            <a:ext cx="21567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4" type="subTitle"/>
          </p:nvPr>
        </p:nvSpPr>
        <p:spPr>
          <a:xfrm>
            <a:off x="968692" y="1739375"/>
            <a:ext cx="21567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5" name="Google Shape;595;p23"/>
          <p:cNvSpPr txBox="1"/>
          <p:nvPr>
            <p:ph idx="5" type="subTitle"/>
          </p:nvPr>
        </p:nvSpPr>
        <p:spPr>
          <a:xfrm>
            <a:off x="3493650" y="1739375"/>
            <a:ext cx="21567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6" name="Google Shape;596;p23"/>
          <p:cNvSpPr txBox="1"/>
          <p:nvPr>
            <p:ph idx="6" type="subTitle"/>
          </p:nvPr>
        </p:nvSpPr>
        <p:spPr>
          <a:xfrm>
            <a:off x="6018608" y="1739375"/>
            <a:ext cx="21567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97" name="Google Shape;597;p2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598" name="Google Shape;598;p23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3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2" name="Google Shape;602;p23"/>
          <p:cNvSpPr/>
          <p:nvPr/>
        </p:nvSpPr>
        <p:spPr>
          <a:xfrm>
            <a:off x="8175300" y="324185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2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604" name="Google Shape;604;p2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5" name="Google Shape;605;p23"/>
            <p:cNvCxnSpPr>
              <a:stCxn id="604" idx="1"/>
              <a:endCxn id="60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6" name="Google Shape;606;p2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7" name="Google Shape;607;p23"/>
            <p:cNvCxnSpPr>
              <a:stCxn id="606" idx="1"/>
              <a:endCxn id="60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8" name="Google Shape;608;p2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9" name="Google Shape;609;p23"/>
            <p:cNvCxnSpPr>
              <a:stCxn id="608" idx="1"/>
              <a:endCxn id="60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0" name="Google Shape;610;p2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23"/>
            <p:cNvCxnSpPr>
              <a:stCxn id="610" idx="1"/>
              <a:endCxn id="61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2" name="Google Shape;612;p2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3" name="Google Shape;613;p23"/>
            <p:cNvCxnSpPr>
              <a:stCxn id="612" idx="1"/>
              <a:endCxn id="61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4" name="Google Shape;614;p2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23"/>
            <p:cNvCxnSpPr>
              <a:stCxn id="614" idx="1"/>
              <a:endCxn id="61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6" name="Google Shape;616;p2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7" name="Google Shape;617;p23"/>
            <p:cNvCxnSpPr>
              <a:stCxn id="616" idx="1"/>
              <a:endCxn id="61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8" name="Google Shape;618;p2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9" name="Google Shape;619;p23"/>
            <p:cNvCxnSpPr>
              <a:stCxn id="618" idx="1"/>
              <a:endCxn id="61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0" name="Google Shape;620;p2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1" name="Google Shape;621;p23"/>
            <p:cNvCxnSpPr>
              <a:stCxn id="620" idx="1"/>
              <a:endCxn id="62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2" name="Google Shape;622;p23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5" name="Google Shape;625;p24"/>
          <p:cNvSpPr txBox="1"/>
          <p:nvPr>
            <p:ph idx="1" type="subTitle"/>
          </p:nvPr>
        </p:nvSpPr>
        <p:spPr>
          <a:xfrm>
            <a:off x="2320213" y="1568681"/>
            <a:ext cx="4503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6" name="Google Shape;626;p24"/>
          <p:cNvSpPr txBox="1"/>
          <p:nvPr>
            <p:ph idx="2" type="subTitle"/>
          </p:nvPr>
        </p:nvSpPr>
        <p:spPr>
          <a:xfrm>
            <a:off x="2320213" y="2724954"/>
            <a:ext cx="4503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7" name="Google Shape;627;p24"/>
          <p:cNvSpPr txBox="1"/>
          <p:nvPr>
            <p:ph idx="3" type="subTitle"/>
          </p:nvPr>
        </p:nvSpPr>
        <p:spPr>
          <a:xfrm>
            <a:off x="2320188" y="3881232"/>
            <a:ext cx="4503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8" name="Google Shape;628;p24"/>
          <p:cNvSpPr txBox="1"/>
          <p:nvPr>
            <p:ph idx="4" type="subTitle"/>
          </p:nvPr>
        </p:nvSpPr>
        <p:spPr>
          <a:xfrm>
            <a:off x="2320193" y="1176506"/>
            <a:ext cx="45036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9" name="Google Shape;629;p24"/>
          <p:cNvSpPr txBox="1"/>
          <p:nvPr>
            <p:ph idx="5" type="subTitle"/>
          </p:nvPr>
        </p:nvSpPr>
        <p:spPr>
          <a:xfrm>
            <a:off x="2320211" y="2332776"/>
            <a:ext cx="45036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4"/>
          <p:cNvSpPr txBox="1"/>
          <p:nvPr>
            <p:ph idx="6" type="subTitle"/>
          </p:nvPr>
        </p:nvSpPr>
        <p:spPr>
          <a:xfrm>
            <a:off x="2320191" y="3489060"/>
            <a:ext cx="45036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31" name="Google Shape;631;p2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632" name="Google Shape;632;p24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4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6" name="Google Shape;636;p24"/>
          <p:cNvSpPr/>
          <p:nvPr/>
        </p:nvSpPr>
        <p:spPr>
          <a:xfrm>
            <a:off x="-1384900" y="21319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4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638" name="Google Shape;638;p2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9" name="Google Shape;639;p24"/>
            <p:cNvCxnSpPr>
              <a:stCxn id="638" idx="1"/>
              <a:endCxn id="63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0" name="Google Shape;640;p2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1" name="Google Shape;641;p24"/>
            <p:cNvCxnSpPr>
              <a:stCxn id="640" idx="1"/>
              <a:endCxn id="64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2" name="Google Shape;642;p2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3" name="Google Shape;643;p24"/>
            <p:cNvCxnSpPr>
              <a:stCxn id="642" idx="1"/>
              <a:endCxn id="64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4" name="Google Shape;644;p2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5" name="Google Shape;645;p24"/>
            <p:cNvCxnSpPr>
              <a:stCxn id="644" idx="1"/>
              <a:endCxn id="64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6" name="Google Shape;646;p2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7" name="Google Shape;647;p24"/>
            <p:cNvCxnSpPr>
              <a:stCxn id="646" idx="1"/>
              <a:endCxn id="64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2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9" name="Google Shape;649;p24"/>
            <p:cNvCxnSpPr>
              <a:stCxn id="648" idx="1"/>
              <a:endCxn id="64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0" name="Google Shape;650;p2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1" name="Google Shape;651;p24"/>
            <p:cNvCxnSpPr>
              <a:stCxn id="650" idx="1"/>
              <a:endCxn id="65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2" name="Google Shape;652;p2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3" name="Google Shape;653;p24"/>
            <p:cNvCxnSpPr>
              <a:stCxn id="652" idx="1"/>
              <a:endCxn id="65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4" name="Google Shape;654;p2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5" name="Google Shape;655;p24"/>
            <p:cNvCxnSpPr>
              <a:stCxn id="654" idx="1"/>
              <a:endCxn id="65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6" name="Google Shape;656;p24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>
            <a:off x="8782575" y="37449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0" name="Google Shape;660;p25"/>
          <p:cNvSpPr txBox="1"/>
          <p:nvPr>
            <p:ph idx="1" type="subTitle"/>
          </p:nvPr>
        </p:nvSpPr>
        <p:spPr>
          <a:xfrm>
            <a:off x="1443000" y="1748900"/>
            <a:ext cx="2650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1" name="Google Shape;661;p25"/>
          <p:cNvSpPr txBox="1"/>
          <p:nvPr>
            <p:ph idx="2" type="subTitle"/>
          </p:nvPr>
        </p:nvSpPr>
        <p:spPr>
          <a:xfrm>
            <a:off x="5050800" y="1748900"/>
            <a:ext cx="2650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2" name="Google Shape;662;p25"/>
          <p:cNvSpPr txBox="1"/>
          <p:nvPr>
            <p:ph idx="3" type="subTitle"/>
          </p:nvPr>
        </p:nvSpPr>
        <p:spPr>
          <a:xfrm>
            <a:off x="1443000" y="3409475"/>
            <a:ext cx="2650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3" name="Google Shape;663;p25"/>
          <p:cNvSpPr txBox="1"/>
          <p:nvPr>
            <p:ph idx="4" type="subTitle"/>
          </p:nvPr>
        </p:nvSpPr>
        <p:spPr>
          <a:xfrm>
            <a:off x="5050800" y="3409475"/>
            <a:ext cx="2650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4" name="Google Shape;664;p25"/>
          <p:cNvSpPr txBox="1"/>
          <p:nvPr>
            <p:ph idx="5" type="subTitle"/>
          </p:nvPr>
        </p:nvSpPr>
        <p:spPr>
          <a:xfrm>
            <a:off x="1443000" y="1379350"/>
            <a:ext cx="26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5" name="Google Shape;665;p25"/>
          <p:cNvSpPr txBox="1"/>
          <p:nvPr>
            <p:ph idx="6" type="subTitle"/>
          </p:nvPr>
        </p:nvSpPr>
        <p:spPr>
          <a:xfrm>
            <a:off x="1443000" y="3040000"/>
            <a:ext cx="26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6" name="Google Shape;666;p25"/>
          <p:cNvSpPr txBox="1"/>
          <p:nvPr>
            <p:ph idx="7" type="subTitle"/>
          </p:nvPr>
        </p:nvSpPr>
        <p:spPr>
          <a:xfrm>
            <a:off x="5050775" y="1379350"/>
            <a:ext cx="26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7" name="Google Shape;667;p25"/>
          <p:cNvSpPr txBox="1"/>
          <p:nvPr>
            <p:ph idx="8" type="subTitle"/>
          </p:nvPr>
        </p:nvSpPr>
        <p:spPr>
          <a:xfrm>
            <a:off x="5050775" y="3040000"/>
            <a:ext cx="26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668" name="Google Shape;668;p2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669" name="Google Shape;669;p25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5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3" name="Google Shape;673;p25"/>
          <p:cNvGrpSpPr/>
          <p:nvPr/>
        </p:nvGrpSpPr>
        <p:grpSpPr>
          <a:xfrm>
            <a:off x="8782575" y="3737650"/>
            <a:ext cx="1136700" cy="1139775"/>
            <a:chOff x="6532950" y="648050"/>
            <a:chExt cx="1136700" cy="1139775"/>
          </a:xfrm>
        </p:grpSpPr>
        <p:sp>
          <p:nvSpPr>
            <p:cNvPr id="674" name="Google Shape;674;p2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25"/>
            <p:cNvCxnSpPr>
              <a:stCxn id="674" idx="1"/>
              <a:endCxn id="67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6" name="Google Shape;676;p2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7" name="Google Shape;677;p25"/>
            <p:cNvCxnSpPr>
              <a:stCxn id="676" idx="1"/>
              <a:endCxn id="67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8" name="Google Shape;678;p2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9" name="Google Shape;679;p25"/>
            <p:cNvCxnSpPr>
              <a:stCxn id="678" idx="1"/>
              <a:endCxn id="67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0" name="Google Shape;680;p2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1" name="Google Shape;681;p25"/>
            <p:cNvCxnSpPr>
              <a:stCxn id="680" idx="1"/>
              <a:endCxn id="68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2" name="Google Shape;682;p2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3" name="Google Shape;683;p25"/>
            <p:cNvCxnSpPr>
              <a:stCxn id="682" idx="1"/>
              <a:endCxn id="68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2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5" name="Google Shape;685;p25"/>
            <p:cNvCxnSpPr>
              <a:stCxn id="684" idx="1"/>
              <a:endCxn id="68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6" name="Google Shape;686;p2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7" name="Google Shape;687;p25"/>
            <p:cNvCxnSpPr>
              <a:stCxn id="686" idx="1"/>
              <a:endCxn id="68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8" name="Google Shape;688;p2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9" name="Google Shape;689;p25"/>
            <p:cNvCxnSpPr>
              <a:stCxn id="688" idx="1"/>
              <a:endCxn id="68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0" name="Google Shape;690;p2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1" name="Google Shape;691;p25"/>
            <p:cNvCxnSpPr>
              <a:stCxn id="690" idx="1"/>
              <a:endCxn id="69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2" name="Google Shape;692;p25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/>
          <p:nvPr/>
        </p:nvSpPr>
        <p:spPr>
          <a:xfrm>
            <a:off x="-2011075" y="106542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6" name="Google Shape;696;p26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7" name="Google Shape;697;p26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8" name="Google Shape;698;p26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9" name="Google Shape;699;p26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0" name="Google Shape;700;p26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6" type="subTitle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2" name="Google Shape;702;p26"/>
          <p:cNvSpPr txBox="1"/>
          <p:nvPr>
            <p:ph idx="7" type="subTitle"/>
          </p:nvPr>
        </p:nvSpPr>
        <p:spPr>
          <a:xfrm>
            <a:off x="723905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3" name="Google Shape;703;p26"/>
          <p:cNvSpPr txBox="1"/>
          <p:nvPr>
            <p:ph idx="8" type="subTitle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4" name="Google Shape;704;p26"/>
          <p:cNvSpPr txBox="1"/>
          <p:nvPr>
            <p:ph idx="9" type="subTitle"/>
          </p:nvPr>
        </p:nvSpPr>
        <p:spPr>
          <a:xfrm>
            <a:off x="6441895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5" name="Google Shape;705;p26"/>
          <p:cNvSpPr txBox="1"/>
          <p:nvPr>
            <p:ph idx="13" type="subTitle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6" name="Google Shape;706;p26"/>
          <p:cNvSpPr txBox="1"/>
          <p:nvPr>
            <p:ph idx="14" type="subTitle"/>
          </p:nvPr>
        </p:nvSpPr>
        <p:spPr>
          <a:xfrm>
            <a:off x="3582902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7" name="Google Shape;707;p26"/>
          <p:cNvSpPr txBox="1"/>
          <p:nvPr>
            <p:ph idx="15" type="subTitle"/>
          </p:nvPr>
        </p:nvSpPr>
        <p:spPr>
          <a:xfrm>
            <a:off x="6441895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08" name="Google Shape;708;p2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709" name="Google Shape;709;p26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26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2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2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3" name="Google Shape;713;p26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26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715" name="Google Shape;715;p2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6" name="Google Shape;716;p26"/>
            <p:cNvCxnSpPr>
              <a:stCxn id="715" idx="1"/>
              <a:endCxn id="71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7" name="Google Shape;717;p2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8" name="Google Shape;718;p26"/>
            <p:cNvCxnSpPr>
              <a:stCxn id="717" idx="1"/>
              <a:endCxn id="71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9" name="Google Shape;719;p2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0" name="Google Shape;720;p26"/>
            <p:cNvCxnSpPr>
              <a:stCxn id="719" idx="1"/>
              <a:endCxn id="71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1" name="Google Shape;721;p2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2" name="Google Shape;722;p26"/>
            <p:cNvCxnSpPr>
              <a:stCxn id="721" idx="1"/>
              <a:endCxn id="72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2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4" name="Google Shape;724;p26"/>
            <p:cNvCxnSpPr>
              <a:stCxn id="723" idx="1"/>
              <a:endCxn id="72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5" name="Google Shape;725;p2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6" name="Google Shape;726;p26"/>
            <p:cNvCxnSpPr>
              <a:stCxn id="725" idx="1"/>
              <a:endCxn id="72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7" name="Google Shape;727;p2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8" name="Google Shape;728;p26"/>
            <p:cNvCxnSpPr>
              <a:stCxn id="727" idx="1"/>
              <a:endCxn id="72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9" name="Google Shape;729;p2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0" name="Google Shape;730;p26"/>
            <p:cNvCxnSpPr>
              <a:stCxn id="729" idx="1"/>
              <a:endCxn id="72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2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2" name="Google Shape;732;p26"/>
            <p:cNvCxnSpPr>
              <a:stCxn id="731" idx="1"/>
              <a:endCxn id="73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3" name="Google Shape;733;p26"/>
          <p:cNvSpPr/>
          <p:nvPr/>
        </p:nvSpPr>
        <p:spPr>
          <a:xfrm>
            <a:off x="5013625" y="4617221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7"/>
          <p:cNvSpPr txBox="1"/>
          <p:nvPr>
            <p:ph hasCustomPrompt="1" type="title"/>
          </p:nvPr>
        </p:nvSpPr>
        <p:spPr>
          <a:xfrm>
            <a:off x="2587729" y="682827"/>
            <a:ext cx="3960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6" name="Google Shape;736;p27"/>
          <p:cNvSpPr txBox="1"/>
          <p:nvPr>
            <p:ph idx="1" type="subTitle"/>
          </p:nvPr>
        </p:nvSpPr>
        <p:spPr>
          <a:xfrm>
            <a:off x="2587725" y="1390500"/>
            <a:ext cx="39648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7" name="Google Shape;737;p27"/>
          <p:cNvSpPr txBox="1"/>
          <p:nvPr>
            <p:ph hasCustomPrompt="1" idx="2" type="title"/>
          </p:nvPr>
        </p:nvSpPr>
        <p:spPr>
          <a:xfrm>
            <a:off x="2591496" y="2004327"/>
            <a:ext cx="3960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27"/>
          <p:cNvSpPr txBox="1"/>
          <p:nvPr>
            <p:ph idx="3" type="subTitle"/>
          </p:nvPr>
        </p:nvSpPr>
        <p:spPr>
          <a:xfrm>
            <a:off x="2591475" y="2712075"/>
            <a:ext cx="39648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9" name="Google Shape;739;p27"/>
          <p:cNvSpPr txBox="1"/>
          <p:nvPr>
            <p:ph hasCustomPrompt="1" idx="4" type="title"/>
          </p:nvPr>
        </p:nvSpPr>
        <p:spPr>
          <a:xfrm>
            <a:off x="2587725" y="3325902"/>
            <a:ext cx="3960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0" name="Google Shape;740;p27"/>
          <p:cNvSpPr txBox="1"/>
          <p:nvPr>
            <p:ph idx="5" type="subTitle"/>
          </p:nvPr>
        </p:nvSpPr>
        <p:spPr>
          <a:xfrm>
            <a:off x="2587725" y="4033650"/>
            <a:ext cx="39648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741" name="Google Shape;741;p2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742" name="Google Shape;742;p27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7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6" name="Google Shape;746;p27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6780675" y="-14964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hasCustomPrompt="1" type="title"/>
          </p:nvPr>
        </p:nvSpPr>
        <p:spPr>
          <a:xfrm>
            <a:off x="1580250" y="3031022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0" name="Google Shape;750;p28"/>
          <p:cNvSpPr txBox="1"/>
          <p:nvPr>
            <p:ph idx="1" type="subTitle"/>
          </p:nvPr>
        </p:nvSpPr>
        <p:spPr>
          <a:xfrm>
            <a:off x="1103100" y="3843975"/>
            <a:ext cx="1941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1" name="Google Shape;751;p28"/>
          <p:cNvSpPr txBox="1"/>
          <p:nvPr>
            <p:ph idx="2" type="subTitle"/>
          </p:nvPr>
        </p:nvSpPr>
        <p:spPr>
          <a:xfrm>
            <a:off x="1103092" y="3423150"/>
            <a:ext cx="19419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hasCustomPrompt="1" idx="3" type="title"/>
          </p:nvPr>
        </p:nvSpPr>
        <p:spPr>
          <a:xfrm>
            <a:off x="4049100" y="3031022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28"/>
          <p:cNvSpPr txBox="1"/>
          <p:nvPr>
            <p:ph idx="4" type="subTitle"/>
          </p:nvPr>
        </p:nvSpPr>
        <p:spPr>
          <a:xfrm>
            <a:off x="3571954" y="3843975"/>
            <a:ext cx="1941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4" name="Google Shape;754;p28"/>
          <p:cNvSpPr txBox="1"/>
          <p:nvPr>
            <p:ph idx="5" type="subTitle"/>
          </p:nvPr>
        </p:nvSpPr>
        <p:spPr>
          <a:xfrm>
            <a:off x="3571950" y="3423150"/>
            <a:ext cx="19419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5" name="Google Shape;755;p28"/>
          <p:cNvSpPr txBox="1"/>
          <p:nvPr>
            <p:ph hasCustomPrompt="1" idx="6" type="title"/>
          </p:nvPr>
        </p:nvSpPr>
        <p:spPr>
          <a:xfrm>
            <a:off x="6457875" y="3031022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6" name="Google Shape;756;p28"/>
          <p:cNvSpPr txBox="1"/>
          <p:nvPr>
            <p:ph idx="7" type="subTitle"/>
          </p:nvPr>
        </p:nvSpPr>
        <p:spPr>
          <a:xfrm>
            <a:off x="5980726" y="3843975"/>
            <a:ext cx="1941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7" name="Google Shape;757;p28"/>
          <p:cNvSpPr txBox="1"/>
          <p:nvPr>
            <p:ph idx="8" type="subTitle"/>
          </p:nvPr>
        </p:nvSpPr>
        <p:spPr>
          <a:xfrm>
            <a:off x="5980725" y="3423150"/>
            <a:ext cx="19419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8" name="Google Shape;758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59" name="Google Shape;759;p28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760" name="Google Shape;760;p28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28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28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8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4" name="Google Shape;764;p28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765" name="Google Shape;765;p28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6" name="Google Shape;766;p28"/>
            <p:cNvCxnSpPr>
              <a:stCxn id="765" idx="1"/>
              <a:endCxn id="76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7" name="Google Shape;767;p28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8" name="Google Shape;768;p28"/>
            <p:cNvCxnSpPr>
              <a:stCxn id="767" idx="1"/>
              <a:endCxn id="76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9" name="Google Shape;769;p28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0" name="Google Shape;770;p28"/>
            <p:cNvCxnSpPr>
              <a:stCxn id="769" idx="1"/>
              <a:endCxn id="76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1" name="Google Shape;771;p28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2" name="Google Shape;772;p28"/>
            <p:cNvCxnSpPr>
              <a:stCxn id="771" idx="1"/>
              <a:endCxn id="77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3" name="Google Shape;773;p28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4" name="Google Shape;774;p28"/>
            <p:cNvCxnSpPr>
              <a:stCxn id="773" idx="1"/>
              <a:endCxn id="77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5" name="Google Shape;775;p28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6" name="Google Shape;776;p28"/>
            <p:cNvCxnSpPr>
              <a:stCxn id="775" idx="1"/>
              <a:endCxn id="77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7" name="Google Shape;777;p28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8" name="Google Shape;778;p28"/>
            <p:cNvCxnSpPr>
              <a:stCxn id="777" idx="1"/>
              <a:endCxn id="77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9" name="Google Shape;779;p28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0" name="Google Shape;780;p28"/>
            <p:cNvCxnSpPr>
              <a:stCxn id="779" idx="1"/>
              <a:endCxn id="77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1" name="Google Shape;781;p28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2" name="Google Shape;782;p28"/>
            <p:cNvCxnSpPr>
              <a:stCxn id="781" idx="1"/>
              <a:endCxn id="78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3" name="Google Shape;783;p28"/>
          <p:cNvSpPr/>
          <p:nvPr/>
        </p:nvSpPr>
        <p:spPr>
          <a:xfrm>
            <a:off x="8782500" y="-71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9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787" name="Google Shape;787;p29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9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9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29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1" name="Google Shape;79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2" name="Google Shape;792;p29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9"/>
          <p:cNvSpPr/>
          <p:nvPr/>
        </p:nvSpPr>
        <p:spPr>
          <a:xfrm>
            <a:off x="6257062" y="46040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29"/>
          <p:cNvGrpSpPr/>
          <p:nvPr/>
        </p:nvGrpSpPr>
        <p:grpSpPr>
          <a:xfrm>
            <a:off x="-775275" y="3744657"/>
            <a:ext cx="1136700" cy="1139775"/>
            <a:chOff x="6532950" y="648050"/>
            <a:chExt cx="1136700" cy="1139775"/>
          </a:xfrm>
        </p:grpSpPr>
        <p:sp>
          <p:nvSpPr>
            <p:cNvPr id="795" name="Google Shape;795;p29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6" name="Google Shape;796;p29"/>
            <p:cNvCxnSpPr>
              <a:stCxn id="795" idx="1"/>
              <a:endCxn id="79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7" name="Google Shape;797;p29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8" name="Google Shape;798;p29"/>
            <p:cNvCxnSpPr>
              <a:stCxn id="797" idx="1"/>
              <a:endCxn id="79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9" name="Google Shape;799;p29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0" name="Google Shape;800;p29"/>
            <p:cNvCxnSpPr>
              <a:stCxn id="799" idx="1"/>
              <a:endCxn id="79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1" name="Google Shape;801;p29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2" name="Google Shape;802;p29"/>
            <p:cNvCxnSpPr>
              <a:stCxn id="801" idx="1"/>
              <a:endCxn id="80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3" name="Google Shape;803;p29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4" name="Google Shape;804;p29"/>
            <p:cNvCxnSpPr>
              <a:stCxn id="803" idx="1"/>
              <a:endCxn id="80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5" name="Google Shape;805;p29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6" name="Google Shape;806;p29"/>
            <p:cNvCxnSpPr>
              <a:stCxn id="805" idx="1"/>
              <a:endCxn id="80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7" name="Google Shape;807;p29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8" name="Google Shape;808;p29"/>
            <p:cNvCxnSpPr>
              <a:stCxn id="807" idx="1"/>
              <a:endCxn id="80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9" name="Google Shape;809;p29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0" name="Google Shape;810;p29"/>
            <p:cNvCxnSpPr>
              <a:stCxn id="809" idx="1"/>
              <a:endCxn id="80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1" name="Google Shape;811;p29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2" name="Google Shape;812;p29"/>
            <p:cNvCxnSpPr>
              <a:stCxn id="811" idx="1"/>
              <a:endCxn id="81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0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15" name="Google Shape;815;p30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30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30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30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9" name="Google Shape;81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30"/>
          <p:cNvSpPr/>
          <p:nvPr/>
        </p:nvSpPr>
        <p:spPr>
          <a:xfrm>
            <a:off x="-2011063" y="1457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>
            <a:off x="8780975" y="252157"/>
            <a:ext cx="1136700" cy="1139775"/>
            <a:chOff x="6532950" y="648050"/>
            <a:chExt cx="1136700" cy="1139775"/>
          </a:xfrm>
        </p:grpSpPr>
        <p:sp>
          <p:nvSpPr>
            <p:cNvPr id="822" name="Google Shape;822;p30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3" name="Google Shape;823;p30"/>
            <p:cNvCxnSpPr>
              <a:stCxn id="822" idx="1"/>
              <a:endCxn id="822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4" name="Google Shape;824;p30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5" name="Google Shape;825;p30"/>
            <p:cNvCxnSpPr>
              <a:stCxn id="824" idx="1"/>
              <a:endCxn id="824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6" name="Google Shape;826;p30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7" name="Google Shape;827;p30"/>
            <p:cNvCxnSpPr>
              <a:stCxn id="826" idx="1"/>
              <a:endCxn id="826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8" name="Google Shape;828;p30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9" name="Google Shape;829;p30"/>
            <p:cNvCxnSpPr>
              <a:stCxn id="828" idx="1"/>
              <a:endCxn id="828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0" name="Google Shape;830;p30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1" name="Google Shape;831;p30"/>
            <p:cNvCxnSpPr>
              <a:stCxn id="830" idx="1"/>
              <a:endCxn id="830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2" name="Google Shape;832;p30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3" name="Google Shape;833;p30"/>
            <p:cNvCxnSpPr>
              <a:stCxn id="832" idx="1"/>
              <a:endCxn id="832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Google Shape;834;p30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5" name="Google Shape;835;p30"/>
            <p:cNvCxnSpPr>
              <a:stCxn id="834" idx="1"/>
              <a:endCxn id="834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6" name="Google Shape;836;p30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7" name="Google Shape;837;p30"/>
            <p:cNvCxnSpPr>
              <a:stCxn id="836" idx="1"/>
              <a:endCxn id="836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8" name="Google Shape;838;p30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9" name="Google Shape;839;p30"/>
            <p:cNvCxnSpPr>
              <a:stCxn id="838" idx="1"/>
              <a:endCxn id="838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0" name="Google Shape;840;p30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720000" y="1215750"/>
            <a:ext cx="47166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2" name="Google Shape;102;p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03" name="Google Shape;103;p4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4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" name="Google Shape;107;p4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08" name="Google Shape;108;p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4"/>
            <p:cNvCxnSpPr>
              <a:stCxn id="108" idx="1"/>
              <a:endCxn id="10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" name="Google Shape;110;p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4"/>
            <p:cNvCxnSpPr>
              <a:stCxn id="110" idx="1"/>
              <a:endCxn id="11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4"/>
            <p:cNvCxnSpPr>
              <a:stCxn id="112" idx="1"/>
              <a:endCxn id="11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4"/>
            <p:cNvCxnSpPr>
              <a:stCxn id="114" idx="1"/>
              <a:endCxn id="11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4"/>
            <p:cNvCxnSpPr>
              <a:stCxn id="116" idx="1"/>
              <a:endCxn id="11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" name="Google Shape;118;p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Google Shape;119;p4"/>
            <p:cNvCxnSpPr>
              <a:stCxn id="118" idx="1"/>
              <a:endCxn id="11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4"/>
            <p:cNvCxnSpPr>
              <a:stCxn id="120" idx="1"/>
              <a:endCxn id="12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Google Shape;122;p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4"/>
            <p:cNvCxnSpPr>
              <a:stCxn id="122" idx="1"/>
              <a:endCxn id="12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4"/>
            <p:cNvCxnSpPr>
              <a:stCxn id="124" idx="1"/>
              <a:endCxn id="12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4"/>
          <p:cNvSpPr/>
          <p:nvPr/>
        </p:nvSpPr>
        <p:spPr>
          <a:xfrm>
            <a:off x="552975" y="4603988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7463875" y="-1414537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"/>
          <p:cNvSpPr txBox="1"/>
          <p:nvPr>
            <p:ph type="title"/>
          </p:nvPr>
        </p:nvSpPr>
        <p:spPr>
          <a:xfrm>
            <a:off x="2182200" y="2247900"/>
            <a:ext cx="47796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3" name="Google Shape;843;p31"/>
          <p:cNvSpPr txBox="1"/>
          <p:nvPr>
            <p:ph hasCustomPrompt="1" idx="2" type="title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4" name="Google Shape;844;p31"/>
          <p:cNvSpPr txBox="1"/>
          <p:nvPr>
            <p:ph idx="1" type="subTitle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45" name="Google Shape;845;p31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46" name="Google Shape;846;p31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31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31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31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0" name="Google Shape;850;p31"/>
          <p:cNvGrpSpPr/>
          <p:nvPr/>
        </p:nvGrpSpPr>
        <p:grpSpPr>
          <a:xfrm>
            <a:off x="361500" y="272275"/>
            <a:ext cx="1136700" cy="1139775"/>
            <a:chOff x="6532950" y="648050"/>
            <a:chExt cx="1136700" cy="1139775"/>
          </a:xfrm>
        </p:grpSpPr>
        <p:sp>
          <p:nvSpPr>
            <p:cNvPr id="851" name="Google Shape;851;p31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2" name="Google Shape;852;p31"/>
            <p:cNvCxnSpPr>
              <a:stCxn id="851" idx="1"/>
              <a:endCxn id="85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3" name="Google Shape;853;p31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4" name="Google Shape;854;p31"/>
            <p:cNvCxnSpPr>
              <a:stCxn id="853" idx="1"/>
              <a:endCxn id="85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5" name="Google Shape;855;p31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6" name="Google Shape;856;p31"/>
            <p:cNvCxnSpPr>
              <a:stCxn id="855" idx="1"/>
              <a:endCxn id="85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7" name="Google Shape;857;p31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8" name="Google Shape;858;p31"/>
            <p:cNvCxnSpPr>
              <a:stCxn id="857" idx="1"/>
              <a:endCxn id="85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9" name="Google Shape;859;p31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0" name="Google Shape;860;p31"/>
            <p:cNvCxnSpPr>
              <a:stCxn id="859" idx="1"/>
              <a:endCxn id="85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1" name="Google Shape;861;p31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2" name="Google Shape;862;p31"/>
            <p:cNvCxnSpPr>
              <a:stCxn id="861" idx="1"/>
              <a:endCxn id="86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3" name="Google Shape;863;p31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4" name="Google Shape;864;p31"/>
            <p:cNvCxnSpPr>
              <a:stCxn id="863" idx="1"/>
              <a:endCxn id="86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5" name="Google Shape;865;p31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6" name="Google Shape;866;p31"/>
            <p:cNvCxnSpPr>
              <a:stCxn id="865" idx="1"/>
              <a:endCxn id="86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7" name="Google Shape;867;p31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8" name="Google Shape;868;p31"/>
            <p:cNvCxnSpPr>
              <a:stCxn id="867" idx="1"/>
              <a:endCxn id="86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9" name="Google Shape;869;p31"/>
          <p:cNvSpPr/>
          <p:nvPr/>
        </p:nvSpPr>
        <p:spPr>
          <a:xfrm>
            <a:off x="8782575" y="37449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1"/>
          <p:cNvSpPr/>
          <p:nvPr/>
        </p:nvSpPr>
        <p:spPr>
          <a:xfrm rot="5400000">
            <a:off x="616175" y="-6231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1"/>
          <p:cNvSpPr/>
          <p:nvPr/>
        </p:nvSpPr>
        <p:spPr>
          <a:xfrm>
            <a:off x="7198200" y="-15589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2"/>
          <p:cNvSpPr txBox="1"/>
          <p:nvPr>
            <p:ph type="title"/>
          </p:nvPr>
        </p:nvSpPr>
        <p:spPr>
          <a:xfrm>
            <a:off x="3188525" y="2247900"/>
            <a:ext cx="47796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4" name="Google Shape;874;p32"/>
          <p:cNvSpPr txBox="1"/>
          <p:nvPr>
            <p:ph hasCustomPrompt="1" idx="2" type="title"/>
          </p:nvPr>
        </p:nvSpPr>
        <p:spPr>
          <a:xfrm>
            <a:off x="6316025" y="1165325"/>
            <a:ext cx="1652100" cy="101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5" name="Google Shape;875;p32"/>
          <p:cNvSpPr txBox="1"/>
          <p:nvPr>
            <p:ph idx="1" type="subTitle"/>
          </p:nvPr>
        </p:nvSpPr>
        <p:spPr>
          <a:xfrm>
            <a:off x="5356925" y="3204925"/>
            <a:ext cx="26112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76" name="Google Shape;876;p3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77" name="Google Shape;877;p32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32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3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3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1" name="Google Shape;881;p32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6195950" y="44433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3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884" name="Google Shape;884;p3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5" name="Google Shape;885;p32"/>
            <p:cNvCxnSpPr>
              <a:stCxn id="884" idx="1"/>
              <a:endCxn id="88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6" name="Google Shape;886;p3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7" name="Google Shape;887;p32"/>
            <p:cNvCxnSpPr>
              <a:stCxn id="886" idx="1"/>
              <a:endCxn id="88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8" name="Google Shape;888;p3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9" name="Google Shape;889;p32"/>
            <p:cNvCxnSpPr>
              <a:stCxn id="888" idx="1"/>
              <a:endCxn id="88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0" name="Google Shape;890;p3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1" name="Google Shape;891;p32"/>
            <p:cNvCxnSpPr>
              <a:stCxn id="890" idx="1"/>
              <a:endCxn id="89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2" name="Google Shape;892;p3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3" name="Google Shape;893;p32"/>
            <p:cNvCxnSpPr>
              <a:stCxn id="892" idx="1"/>
              <a:endCxn id="89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4" name="Google Shape;894;p3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5" name="Google Shape;895;p32"/>
            <p:cNvCxnSpPr>
              <a:stCxn id="894" idx="1"/>
              <a:endCxn id="89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6" name="Google Shape;896;p3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7" name="Google Shape;897;p32"/>
            <p:cNvCxnSpPr>
              <a:stCxn id="896" idx="1"/>
              <a:endCxn id="89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8" name="Google Shape;898;p3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9" name="Google Shape;899;p32"/>
            <p:cNvCxnSpPr>
              <a:stCxn id="898" idx="1"/>
              <a:endCxn id="89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0" name="Google Shape;900;p3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1" name="Google Shape;901;p32"/>
            <p:cNvCxnSpPr>
              <a:stCxn id="900" idx="1"/>
              <a:endCxn id="90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2" name="Google Shape;902;p32"/>
          <p:cNvSpPr/>
          <p:nvPr/>
        </p:nvSpPr>
        <p:spPr>
          <a:xfrm>
            <a:off x="-75" y="3747913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2"/>
          <p:cNvSpPr/>
          <p:nvPr/>
        </p:nvSpPr>
        <p:spPr>
          <a:xfrm>
            <a:off x="84075" y="-155897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3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905" name="Google Shape;905;p3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3"/>
          <p:cNvSpPr txBox="1"/>
          <p:nvPr>
            <p:ph type="title"/>
          </p:nvPr>
        </p:nvSpPr>
        <p:spPr>
          <a:xfrm>
            <a:off x="2347950" y="601325"/>
            <a:ext cx="44481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33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3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11" name="Google Shape;911;p3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12" name="Google Shape;912;p33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33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6" name="Google Shape;916;p33"/>
          <p:cNvSpPr/>
          <p:nvPr/>
        </p:nvSpPr>
        <p:spPr>
          <a:xfrm>
            <a:off x="8146175" y="-27355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7" name="Google Shape;917;p33"/>
          <p:cNvGrpSpPr/>
          <p:nvPr/>
        </p:nvGrpSpPr>
        <p:grpSpPr>
          <a:xfrm>
            <a:off x="361425" y="265425"/>
            <a:ext cx="1136700" cy="1139775"/>
            <a:chOff x="6532950" y="648050"/>
            <a:chExt cx="1136700" cy="1139775"/>
          </a:xfrm>
        </p:grpSpPr>
        <p:sp>
          <p:nvSpPr>
            <p:cNvPr id="918" name="Google Shape;918;p3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9" name="Google Shape;919;p33"/>
            <p:cNvCxnSpPr>
              <a:stCxn id="918" idx="1"/>
              <a:endCxn id="91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0" name="Google Shape;920;p3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1" name="Google Shape;921;p33"/>
            <p:cNvCxnSpPr>
              <a:stCxn id="920" idx="1"/>
              <a:endCxn id="92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2" name="Google Shape;922;p3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3" name="Google Shape;923;p33"/>
            <p:cNvCxnSpPr>
              <a:stCxn id="922" idx="1"/>
              <a:endCxn id="92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4" name="Google Shape;924;p3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5" name="Google Shape;925;p33"/>
            <p:cNvCxnSpPr>
              <a:stCxn id="924" idx="1"/>
              <a:endCxn id="92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6" name="Google Shape;926;p3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7" name="Google Shape;927;p33"/>
            <p:cNvCxnSpPr>
              <a:stCxn id="926" idx="1"/>
              <a:endCxn id="92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8" name="Google Shape;928;p3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9" name="Google Shape;929;p33"/>
            <p:cNvCxnSpPr>
              <a:stCxn id="928" idx="1"/>
              <a:endCxn id="92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0" name="Google Shape;930;p3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1" name="Google Shape;931;p33"/>
            <p:cNvCxnSpPr>
              <a:stCxn id="930" idx="1"/>
              <a:endCxn id="93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2" name="Google Shape;932;p3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3" name="Google Shape;933;p33"/>
            <p:cNvCxnSpPr>
              <a:stCxn id="932" idx="1"/>
              <a:endCxn id="93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4" name="Google Shape;934;p3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5" name="Google Shape;935;p33"/>
            <p:cNvCxnSpPr>
              <a:stCxn id="934" idx="1"/>
              <a:endCxn id="93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6" name="Google Shape;936;p33"/>
          <p:cNvSpPr/>
          <p:nvPr/>
        </p:nvSpPr>
        <p:spPr>
          <a:xfrm rot="5400000">
            <a:off x="8257650" y="42613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/>
          <p:nvPr/>
        </p:nvSpPr>
        <p:spPr>
          <a:xfrm>
            <a:off x="-1092975" y="383325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41" name="Google Shape;941;p34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4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5" name="Google Shape;945;p34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952613" y="44516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948" name="Google Shape;948;p3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9" name="Google Shape;949;p34"/>
            <p:cNvCxnSpPr>
              <a:stCxn id="948" idx="1"/>
              <a:endCxn id="94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0" name="Google Shape;950;p3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1" name="Google Shape;951;p34"/>
            <p:cNvCxnSpPr>
              <a:stCxn id="950" idx="1"/>
              <a:endCxn id="95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2" name="Google Shape;952;p3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3" name="Google Shape;953;p34"/>
            <p:cNvCxnSpPr>
              <a:stCxn id="952" idx="1"/>
              <a:endCxn id="95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4" name="Google Shape;954;p3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5" name="Google Shape;955;p34"/>
            <p:cNvCxnSpPr>
              <a:stCxn id="954" idx="1"/>
              <a:endCxn id="95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6" name="Google Shape;956;p3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7" name="Google Shape;957;p34"/>
            <p:cNvCxnSpPr>
              <a:stCxn id="956" idx="1"/>
              <a:endCxn id="95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8" name="Google Shape;958;p3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9" name="Google Shape;959;p34"/>
            <p:cNvCxnSpPr>
              <a:stCxn id="958" idx="1"/>
              <a:endCxn id="95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0" name="Google Shape;960;p3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1" name="Google Shape;961;p34"/>
            <p:cNvCxnSpPr>
              <a:stCxn id="960" idx="1"/>
              <a:endCxn id="96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2" name="Google Shape;962;p3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3" name="Google Shape;963;p34"/>
            <p:cNvCxnSpPr>
              <a:stCxn id="962" idx="1"/>
              <a:endCxn id="96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4" name="Google Shape;964;p3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5" name="Google Shape;965;p34"/>
            <p:cNvCxnSpPr>
              <a:stCxn id="964" idx="1"/>
              <a:endCxn id="96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68" name="Google Shape;968;p35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35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3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35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8430787" y="23180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975" name="Google Shape;975;p3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6" name="Google Shape;976;p35"/>
            <p:cNvCxnSpPr>
              <a:stCxn id="975" idx="1"/>
              <a:endCxn id="97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7" name="Google Shape;977;p3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8" name="Google Shape;978;p35"/>
            <p:cNvCxnSpPr>
              <a:stCxn id="977" idx="1"/>
              <a:endCxn id="97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9" name="Google Shape;979;p3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0" name="Google Shape;980;p35"/>
            <p:cNvCxnSpPr>
              <a:stCxn id="979" idx="1"/>
              <a:endCxn id="97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1" name="Google Shape;981;p3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2" name="Google Shape;982;p35"/>
            <p:cNvCxnSpPr>
              <a:stCxn id="981" idx="1"/>
              <a:endCxn id="98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3" name="Google Shape;983;p3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4" name="Google Shape;984;p35"/>
            <p:cNvCxnSpPr>
              <a:stCxn id="983" idx="1"/>
              <a:endCxn id="98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5" name="Google Shape;985;p3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6" name="Google Shape;986;p35"/>
            <p:cNvCxnSpPr>
              <a:stCxn id="985" idx="1"/>
              <a:endCxn id="98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7" name="Google Shape;987;p3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8" name="Google Shape;988;p35"/>
            <p:cNvCxnSpPr>
              <a:stCxn id="987" idx="1"/>
              <a:endCxn id="98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9" name="Google Shape;989;p3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0" name="Google Shape;990;p35"/>
            <p:cNvCxnSpPr>
              <a:stCxn id="989" idx="1"/>
              <a:endCxn id="98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1" name="Google Shape;991;p3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2" name="Google Shape;992;p35"/>
            <p:cNvCxnSpPr>
              <a:stCxn id="991" idx="1"/>
              <a:endCxn id="99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" type="subTitle"/>
          </p:nvPr>
        </p:nvSpPr>
        <p:spPr>
          <a:xfrm>
            <a:off x="5231709" y="3771424"/>
            <a:ext cx="21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5"/>
          <p:cNvSpPr txBox="1"/>
          <p:nvPr>
            <p:ph idx="2" type="subTitle"/>
          </p:nvPr>
        </p:nvSpPr>
        <p:spPr>
          <a:xfrm>
            <a:off x="1759568" y="3771424"/>
            <a:ext cx="21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5"/>
          <p:cNvSpPr txBox="1"/>
          <p:nvPr>
            <p:ph idx="3" type="subTitle"/>
          </p:nvPr>
        </p:nvSpPr>
        <p:spPr>
          <a:xfrm>
            <a:off x="5231701" y="3274925"/>
            <a:ext cx="215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4" type="subTitle"/>
          </p:nvPr>
        </p:nvSpPr>
        <p:spPr>
          <a:xfrm>
            <a:off x="1759375" y="3274925"/>
            <a:ext cx="215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5" name="Google Shape;135;p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36" name="Google Shape;136;p5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" name="Google Shape;140;p5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141" name="Google Shape;141;p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5"/>
            <p:cNvCxnSpPr>
              <a:stCxn id="141" idx="1"/>
              <a:endCxn id="14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5"/>
            <p:cNvCxnSpPr>
              <a:stCxn id="143" idx="1"/>
              <a:endCxn id="14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5"/>
            <p:cNvCxnSpPr>
              <a:stCxn id="145" idx="1"/>
              <a:endCxn id="14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5"/>
            <p:cNvCxnSpPr>
              <a:stCxn id="147" idx="1"/>
              <a:endCxn id="14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>
              <a:stCxn id="149" idx="1"/>
              <a:endCxn id="14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5"/>
            <p:cNvCxnSpPr>
              <a:stCxn id="151" idx="1"/>
              <a:endCxn id="15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Google Shape;153;p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5"/>
            <p:cNvCxnSpPr>
              <a:stCxn id="153" idx="1"/>
              <a:endCxn id="15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5"/>
            <p:cNvCxnSpPr>
              <a:stCxn id="155" idx="1"/>
              <a:endCxn id="15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5"/>
            <p:cNvCxnSpPr>
              <a:stCxn id="157" idx="1"/>
              <a:endCxn id="15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5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8146175" y="312252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6"/>
          <p:cNvSpPr/>
          <p:nvPr/>
        </p:nvSpPr>
        <p:spPr>
          <a:xfrm>
            <a:off x="-1422175" y="42987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8780975" y="3735200"/>
            <a:ext cx="1136700" cy="1139775"/>
            <a:chOff x="6532950" y="648050"/>
            <a:chExt cx="1136700" cy="1139775"/>
          </a:xfrm>
        </p:grpSpPr>
        <p:sp>
          <p:nvSpPr>
            <p:cNvPr id="167" name="Google Shape;167;p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6"/>
            <p:cNvCxnSpPr>
              <a:stCxn id="167" idx="1"/>
              <a:endCxn id="16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p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" name="Google Shape;170;p6"/>
            <p:cNvCxnSpPr>
              <a:stCxn id="169" idx="1"/>
              <a:endCxn id="16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6"/>
            <p:cNvCxnSpPr>
              <a:stCxn id="171" idx="1"/>
              <a:endCxn id="17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6"/>
            <p:cNvCxnSpPr>
              <a:stCxn id="173" idx="1"/>
              <a:endCxn id="17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6"/>
            <p:cNvCxnSpPr>
              <a:stCxn id="175" idx="1"/>
              <a:endCxn id="17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" name="Google Shape;178;p6"/>
            <p:cNvCxnSpPr>
              <a:stCxn id="177" idx="1"/>
              <a:endCxn id="17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" name="Google Shape;179;p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6"/>
            <p:cNvCxnSpPr>
              <a:stCxn id="179" idx="1"/>
              <a:endCxn id="17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p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6"/>
            <p:cNvCxnSpPr>
              <a:stCxn id="181" idx="1"/>
              <a:endCxn id="18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6"/>
            <p:cNvCxnSpPr>
              <a:stCxn id="183" idx="1"/>
              <a:endCxn id="18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" name="Google Shape;185;p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86" name="Google Shape;186;p6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720000" y="445025"/>
            <a:ext cx="34107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7"/>
          <p:cNvSpPr txBox="1"/>
          <p:nvPr>
            <p:ph idx="1" type="subTitle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3" name="Google Shape;193;p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94" name="Google Shape;194;p7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99" name="Google Shape;199;p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7"/>
            <p:cNvCxnSpPr>
              <a:stCxn id="199" idx="1"/>
              <a:endCxn id="19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7"/>
            <p:cNvCxnSpPr>
              <a:stCxn id="201" idx="1"/>
              <a:endCxn id="20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" name="Google Shape;203;p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7"/>
            <p:cNvCxnSpPr>
              <a:stCxn id="203" idx="1"/>
              <a:endCxn id="20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7"/>
            <p:cNvCxnSpPr>
              <a:stCxn id="205" idx="1"/>
              <a:endCxn id="20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7"/>
            <p:cNvCxnSpPr>
              <a:stCxn id="207" idx="1"/>
              <a:endCxn id="20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7"/>
            <p:cNvCxnSpPr>
              <a:stCxn id="209" idx="1"/>
              <a:endCxn id="20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Google Shape;212;p7"/>
            <p:cNvCxnSpPr>
              <a:stCxn id="211" idx="1"/>
              <a:endCxn id="21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7"/>
            <p:cNvCxnSpPr>
              <a:stCxn id="213" idx="1"/>
              <a:endCxn id="21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7"/>
            <p:cNvCxnSpPr>
              <a:stCxn id="215" idx="1"/>
              <a:endCxn id="21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7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1349425" y="1307100"/>
            <a:ext cx="644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1" name="Google Shape;221;p8"/>
          <p:cNvSpPr/>
          <p:nvPr/>
        </p:nvSpPr>
        <p:spPr>
          <a:xfrm>
            <a:off x="7843775" y="-43380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8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223" name="Google Shape;223;p8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8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8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" name="Google Shape;227;p8"/>
          <p:cNvGrpSpPr/>
          <p:nvPr/>
        </p:nvGrpSpPr>
        <p:grpSpPr>
          <a:xfrm>
            <a:off x="361425" y="265425"/>
            <a:ext cx="1136700" cy="1139775"/>
            <a:chOff x="6532950" y="648050"/>
            <a:chExt cx="1136700" cy="1139775"/>
          </a:xfrm>
        </p:grpSpPr>
        <p:sp>
          <p:nvSpPr>
            <p:cNvPr id="228" name="Google Shape;228;p8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8"/>
            <p:cNvCxnSpPr>
              <a:stCxn id="228" idx="1"/>
              <a:endCxn id="22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" name="Google Shape;230;p8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" name="Google Shape;231;p8"/>
            <p:cNvCxnSpPr>
              <a:stCxn id="230" idx="1"/>
              <a:endCxn id="23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" name="Google Shape;232;p8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8"/>
            <p:cNvCxnSpPr>
              <a:stCxn id="232" idx="1"/>
              <a:endCxn id="23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8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8"/>
            <p:cNvCxnSpPr>
              <a:stCxn id="234" idx="1"/>
              <a:endCxn id="23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8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" name="Google Shape;237;p8"/>
            <p:cNvCxnSpPr>
              <a:stCxn id="236" idx="1"/>
              <a:endCxn id="23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8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8"/>
            <p:cNvCxnSpPr>
              <a:stCxn id="238" idx="1"/>
              <a:endCxn id="23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8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" name="Google Shape;241;p8"/>
            <p:cNvCxnSpPr>
              <a:stCxn id="240" idx="1"/>
              <a:endCxn id="24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8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8"/>
            <p:cNvCxnSpPr>
              <a:stCxn id="242" idx="1"/>
              <a:endCxn id="24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8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Google Shape;245;p8"/>
            <p:cNvCxnSpPr>
              <a:stCxn id="244" idx="1"/>
              <a:endCxn id="24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" name="Google Shape;246;p8"/>
          <p:cNvSpPr/>
          <p:nvPr/>
        </p:nvSpPr>
        <p:spPr>
          <a:xfrm rot="5400000">
            <a:off x="8257650" y="42613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" name="Google Shape;250;p9"/>
          <p:cNvSpPr txBox="1"/>
          <p:nvPr>
            <p:ph idx="1" type="subTitle"/>
          </p:nvPr>
        </p:nvSpPr>
        <p:spPr>
          <a:xfrm>
            <a:off x="2135550" y="30773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1" name="Google Shape;251;p9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252" name="Google Shape;252;p9"/>
            <p:cNvCxnSpPr/>
            <p:nvPr/>
          </p:nvCxnSpPr>
          <p:spPr>
            <a:xfrm flipH="1" rot="10800000">
              <a:off x="-28372" y="258900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9"/>
            <p:cNvCxnSpPr/>
            <p:nvPr/>
          </p:nvCxnSpPr>
          <p:spPr>
            <a:xfrm flipH="1" rot="10800000">
              <a:off x="-28372" y="4877425"/>
              <a:ext cx="9201600" cy="7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9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257" name="Google Shape;257;p9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" name="Google Shape;258;p9"/>
            <p:cNvCxnSpPr>
              <a:stCxn id="257" idx="1"/>
              <a:endCxn id="25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9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9"/>
            <p:cNvCxnSpPr>
              <a:stCxn id="259" idx="1"/>
              <a:endCxn id="25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9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9"/>
            <p:cNvCxnSpPr>
              <a:stCxn id="261" idx="1"/>
              <a:endCxn id="26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9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" name="Google Shape;264;p9"/>
            <p:cNvCxnSpPr>
              <a:stCxn id="263" idx="1"/>
              <a:endCxn id="26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9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" name="Google Shape;266;p9"/>
            <p:cNvCxnSpPr>
              <a:stCxn id="265" idx="1"/>
              <a:endCxn id="26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7" name="Google Shape;267;p9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" name="Google Shape;268;p9"/>
            <p:cNvCxnSpPr>
              <a:stCxn id="267" idx="1"/>
              <a:endCxn id="26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9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Google Shape;270;p9"/>
            <p:cNvCxnSpPr>
              <a:stCxn id="269" idx="1"/>
              <a:endCxn id="26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" name="Google Shape;271;p9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9"/>
            <p:cNvCxnSpPr>
              <a:stCxn id="271" idx="1"/>
              <a:endCxn id="27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" name="Google Shape;273;p9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" name="Google Shape;274;p9"/>
            <p:cNvCxnSpPr>
              <a:stCxn id="273" idx="1"/>
              <a:endCxn id="27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5" name="Google Shape;275;p9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0" y="-132562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9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278" name="Google Shape;278;p9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9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8430775" y="329682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6"/>
          <p:cNvSpPr txBox="1"/>
          <p:nvPr>
            <p:ph type="ctrTitle"/>
          </p:nvPr>
        </p:nvSpPr>
        <p:spPr>
          <a:xfrm>
            <a:off x="1235700" y="1646775"/>
            <a:ext cx="5760000" cy="12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 ENCASA </a:t>
            </a:r>
            <a:r>
              <a:rPr lang="en">
                <a:solidFill>
                  <a:schemeClr val="dk2"/>
                </a:solidFill>
              </a:rPr>
              <a:t>Sprint nº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8" name="Google Shape;998;p36"/>
          <p:cNvSpPr txBox="1"/>
          <p:nvPr>
            <p:ph idx="1" type="subTitle"/>
          </p:nvPr>
        </p:nvSpPr>
        <p:spPr>
          <a:xfrm>
            <a:off x="1586375" y="3345475"/>
            <a:ext cx="21531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Grup 3: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Pau Bofill Collado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Igor Pisarenko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Pau López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5"/>
          <p:cNvSpPr txBox="1"/>
          <p:nvPr>
            <p:ph type="title"/>
          </p:nvPr>
        </p:nvSpPr>
        <p:spPr>
          <a:xfrm>
            <a:off x="1838900" y="2487125"/>
            <a:ext cx="53562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clase</a:t>
            </a:r>
            <a:endParaRPr/>
          </a:p>
        </p:txBody>
      </p:sp>
      <p:sp>
        <p:nvSpPr>
          <p:cNvPr id="1070" name="Google Shape;1070;p45"/>
          <p:cNvSpPr txBox="1"/>
          <p:nvPr>
            <p:ph idx="1" type="subTitle"/>
          </p:nvPr>
        </p:nvSpPr>
        <p:spPr>
          <a:xfrm>
            <a:off x="3266400" y="4146475"/>
            <a:ext cx="26112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5"/>
          <p:cNvSpPr txBox="1"/>
          <p:nvPr>
            <p:ph idx="2" type="title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2" name="Google Shape;1072;p45"/>
          <p:cNvSpPr/>
          <p:nvPr/>
        </p:nvSpPr>
        <p:spPr>
          <a:xfrm>
            <a:off x="361500" y="419435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45"/>
          <p:cNvGrpSpPr/>
          <p:nvPr/>
        </p:nvGrpSpPr>
        <p:grpSpPr>
          <a:xfrm>
            <a:off x="7794576" y="4333529"/>
            <a:ext cx="636199" cy="247800"/>
            <a:chOff x="7758925" y="4356275"/>
            <a:chExt cx="636199" cy="247800"/>
          </a:xfrm>
        </p:grpSpPr>
        <p:sp>
          <p:nvSpPr>
            <p:cNvPr id="1074" name="Google Shape;1074;p45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Google Shape;10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50" y="1341200"/>
            <a:ext cx="5728274" cy="3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46"/>
          <p:cNvSpPr txBox="1"/>
          <p:nvPr>
            <p:ph type="title"/>
          </p:nvPr>
        </p:nvSpPr>
        <p:spPr>
          <a:xfrm>
            <a:off x="1878750" y="425000"/>
            <a:ext cx="62598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7"/>
          <p:cNvSpPr txBox="1"/>
          <p:nvPr>
            <p:ph type="title"/>
          </p:nvPr>
        </p:nvSpPr>
        <p:spPr>
          <a:xfrm>
            <a:off x="3008525" y="2407375"/>
            <a:ext cx="49596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Burn-down chart</a:t>
            </a:r>
            <a:endParaRPr/>
          </a:p>
        </p:txBody>
      </p:sp>
      <p:sp>
        <p:nvSpPr>
          <p:cNvPr id="1087" name="Google Shape;1087;p47"/>
          <p:cNvSpPr txBox="1"/>
          <p:nvPr>
            <p:ph idx="2" type="title"/>
          </p:nvPr>
        </p:nvSpPr>
        <p:spPr>
          <a:xfrm>
            <a:off x="6316025" y="1165325"/>
            <a:ext cx="165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5" y="1071863"/>
            <a:ext cx="6896449" cy="38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/>
          <p:nvPr/>
        </p:nvSpPr>
        <p:spPr>
          <a:xfrm>
            <a:off x="-959000" y="3840625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Taula de </a:t>
            </a:r>
            <a:r>
              <a:rPr lang="en">
                <a:solidFill>
                  <a:schemeClr val="dk2"/>
                </a:solidFill>
              </a:rPr>
              <a:t>continguts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5" name="Google Shape;1005;p37"/>
          <p:cNvSpPr txBox="1"/>
          <p:nvPr>
            <p:ph idx="2" type="title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6" name="Google Shape;1006;p37"/>
          <p:cNvSpPr txBox="1"/>
          <p:nvPr>
            <p:ph idx="3" type="title"/>
          </p:nvPr>
        </p:nvSpPr>
        <p:spPr>
          <a:xfrm>
            <a:off x="2922045" y="2922268"/>
            <a:ext cx="705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07" name="Google Shape;1007;p37"/>
          <p:cNvSpPr txBox="1"/>
          <p:nvPr>
            <p:ph idx="4" type="title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08" name="Google Shape;1008;p37"/>
          <p:cNvSpPr txBox="1"/>
          <p:nvPr>
            <p:ph idx="5" type="title"/>
          </p:nvPr>
        </p:nvSpPr>
        <p:spPr>
          <a:xfrm>
            <a:off x="5515899" y="2922268"/>
            <a:ext cx="705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9" name="Google Shape;1009;p37"/>
          <p:cNvSpPr txBox="1"/>
          <p:nvPr>
            <p:ph idx="1" type="subTitle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Llista d’actors</a:t>
            </a:r>
            <a:endParaRPr/>
          </a:p>
        </p:txBody>
      </p:sp>
      <p:sp>
        <p:nvSpPr>
          <p:cNvPr id="1010" name="Google Shape;1010;p37"/>
          <p:cNvSpPr txBox="1"/>
          <p:nvPr>
            <p:ph idx="8" type="subTitle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d’ús</a:t>
            </a:r>
            <a:endParaRPr/>
          </a:p>
        </p:txBody>
      </p:sp>
      <p:sp>
        <p:nvSpPr>
          <p:cNvPr id="1011" name="Google Shape;1011;p37"/>
          <p:cNvSpPr txBox="1"/>
          <p:nvPr>
            <p:ph idx="13" type="subTitle"/>
          </p:nvPr>
        </p:nvSpPr>
        <p:spPr>
          <a:xfrm>
            <a:off x="2167318" y="3391426"/>
            <a:ext cx="221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Diagrames</a:t>
            </a:r>
            <a:endParaRPr/>
          </a:p>
        </p:txBody>
      </p:sp>
      <p:sp>
        <p:nvSpPr>
          <p:cNvPr id="1012" name="Google Shape;1012;p37"/>
          <p:cNvSpPr txBox="1"/>
          <p:nvPr>
            <p:ph idx="14" type="subTitle"/>
          </p:nvPr>
        </p:nvSpPr>
        <p:spPr>
          <a:xfrm>
            <a:off x="4761175" y="3391425"/>
            <a:ext cx="22155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Burn-down chart</a:t>
            </a:r>
            <a:endParaRPr/>
          </a:p>
        </p:txBody>
      </p:sp>
      <p:grpSp>
        <p:nvGrpSpPr>
          <p:cNvPr id="1013" name="Google Shape;1013;p37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14" name="Google Shape;1014;p37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8"/>
          <p:cNvSpPr txBox="1"/>
          <p:nvPr>
            <p:ph type="title"/>
          </p:nvPr>
        </p:nvSpPr>
        <p:spPr>
          <a:xfrm>
            <a:off x="1215300" y="2247900"/>
            <a:ext cx="47796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Llista d’actors</a:t>
            </a:r>
            <a:endParaRPr/>
          </a:p>
        </p:txBody>
      </p:sp>
      <p:sp>
        <p:nvSpPr>
          <p:cNvPr id="1021" name="Google Shape;1021;p38"/>
          <p:cNvSpPr txBox="1"/>
          <p:nvPr>
            <p:ph idx="2" type="title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r>
              <a:rPr lang="en">
                <a:solidFill>
                  <a:schemeClr val="dk2"/>
                </a:solidFill>
              </a:rPr>
              <a:t>ors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7" name="Google Shape;10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25" y="1165850"/>
            <a:ext cx="4054675" cy="33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0"/>
          <p:cNvSpPr txBox="1"/>
          <p:nvPr>
            <p:ph type="title"/>
          </p:nvPr>
        </p:nvSpPr>
        <p:spPr>
          <a:xfrm>
            <a:off x="2182200" y="2247900"/>
            <a:ext cx="47796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d’ús</a:t>
            </a:r>
            <a:endParaRPr/>
          </a:p>
        </p:txBody>
      </p:sp>
      <p:sp>
        <p:nvSpPr>
          <p:cNvPr id="1033" name="Google Shape;1033;p40"/>
          <p:cNvSpPr txBox="1"/>
          <p:nvPr>
            <p:ph idx="1" type="subTitle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034" name="Google Shape;1034;p40"/>
          <p:cNvSpPr txBox="1"/>
          <p:nvPr>
            <p:ph idx="2" type="title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5" name="Google Shape;1035;p40"/>
          <p:cNvSpPr/>
          <p:nvPr/>
        </p:nvSpPr>
        <p:spPr>
          <a:xfrm>
            <a:off x="361500" y="4194350"/>
            <a:ext cx="2724300" cy="2724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794576" y="4333529"/>
            <a:ext cx="636199" cy="247800"/>
            <a:chOff x="7758925" y="4356275"/>
            <a:chExt cx="636199" cy="247800"/>
          </a:xfrm>
        </p:grpSpPr>
        <p:sp>
          <p:nvSpPr>
            <p:cNvPr id="1037" name="Google Shape;1037;p40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1"/>
          <p:cNvSpPr txBox="1"/>
          <p:nvPr>
            <p:ph type="title"/>
          </p:nvPr>
        </p:nvSpPr>
        <p:spPr>
          <a:xfrm>
            <a:off x="975575" y="528225"/>
            <a:ext cx="219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d’ùs:</a:t>
            </a:r>
            <a:endParaRPr/>
          </a:p>
        </p:txBody>
      </p:sp>
      <p:sp>
        <p:nvSpPr>
          <p:cNvPr id="1044" name="Google Shape;1044;p41"/>
          <p:cNvSpPr txBox="1"/>
          <p:nvPr>
            <p:ph idx="1" type="subTitle"/>
          </p:nvPr>
        </p:nvSpPr>
        <p:spPr>
          <a:xfrm>
            <a:off x="465875" y="1657875"/>
            <a:ext cx="7619700" cy="28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Creació de comanda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Pagament comanda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Registre </a:t>
            </a:r>
            <a:r>
              <a:rPr lang="en"/>
              <a:t>transportista</a:t>
            </a:r>
            <a:r>
              <a:rPr lang="en"/>
              <a:t>/Client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Transport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Publicitat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2"/>
          <p:cNvSpPr txBox="1"/>
          <p:nvPr>
            <p:ph type="title"/>
          </p:nvPr>
        </p:nvSpPr>
        <p:spPr>
          <a:xfrm>
            <a:off x="1892625" y="1485150"/>
            <a:ext cx="219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2"/>
          <p:cNvSpPr txBox="1"/>
          <p:nvPr>
            <p:ph idx="1" type="subTitle"/>
          </p:nvPr>
        </p:nvSpPr>
        <p:spPr>
          <a:xfrm>
            <a:off x="1382925" y="2548350"/>
            <a:ext cx="3218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1" name="Google Shape;10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175" y="323925"/>
            <a:ext cx="5745674" cy="44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/>
          <p:nvPr>
            <p:ph type="title"/>
          </p:nvPr>
        </p:nvSpPr>
        <p:spPr>
          <a:xfrm>
            <a:off x="1892625" y="1485150"/>
            <a:ext cx="219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3"/>
          <p:cNvSpPr txBox="1"/>
          <p:nvPr>
            <p:ph idx="1" type="subTitle"/>
          </p:nvPr>
        </p:nvSpPr>
        <p:spPr>
          <a:xfrm>
            <a:off x="1382925" y="2548350"/>
            <a:ext cx="3218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8" name="Google Shape;10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25" y="1250625"/>
            <a:ext cx="4192977" cy="22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35" y="1250613"/>
            <a:ext cx="3898141" cy="24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25" y="1919288"/>
            <a:ext cx="70104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Integration Management for Business by Slidesgo">
  <a:themeElements>
    <a:clrScheme name="Simple Light">
      <a:dk1>
        <a:srgbClr val="FFFFFF"/>
      </a:dk1>
      <a:lt1>
        <a:srgbClr val="141414"/>
      </a:lt1>
      <a:dk2>
        <a:srgbClr val="FFD400"/>
      </a:dk2>
      <a:lt2>
        <a:srgbClr val="8A8A8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