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0BBD6-CA5F-83A4-EE46-2B00F710E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C5EBC-06A5-2BC4-22CD-B9E355B07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E2C3C5-3CC1-8D20-0D36-492E9F85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519BA-11E2-DD06-E49B-5A9B8359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E6C2C-3FE6-E959-5A1C-3AFA6088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A680E-0DFF-B9C6-C4D0-A7ACC255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F8C64-5190-19A1-8BB8-C941B761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3AD47-C9FE-D2D0-3F6C-F2E9FF92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CF02F-4A08-0724-D073-8AE7E3E1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117B2A-EC82-F3B7-DE45-4B6749F2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5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0A541-2E6E-952A-58F9-EDE24A867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9E7152-00DE-4B56-632F-390CA365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77042-8253-BFCD-8603-483ECD8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FC3CC-8299-31E1-7338-6EB9EDC7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70CD99-26E9-4748-C5E6-74D5F41F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0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7C55-70DB-EDA6-C985-C56378D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0FECA-639C-6F35-D779-B4CF30A6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3CA66-2D67-9305-2235-183E590C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D125A-EC16-680B-9047-F4B8BF33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6EA66-4077-F19C-7D17-17E3656E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7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E6169-E1F7-C7C6-D0CB-59E9EEE0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48DFB-0BE3-C048-F28C-23532EC1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88F9C-7835-E542-B3E1-735BC54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354AE-F7C3-E330-2D59-DCF3F945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C5D65-8BBA-8E6B-AA61-04A992B7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64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A8E0-57C2-D541-3632-9E97E844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DDE86-7DCC-37CF-0FAE-45722B5C9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A4806C-792E-C1D6-F42D-CA5D01C0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E124D-CBC6-3888-219B-7DFD5C2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25AC5-2756-96AC-A7B3-B323FE3D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75A30F-1E71-FD22-C30D-21BDCF0F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7F10-4943-FF1B-485F-1FCAAFF6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61463-B471-332C-B447-29C0CC6E1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6C90E0-8C84-9CB1-E951-D647A793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C7F0B4-14ED-017F-E33A-DFB76772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3CA157-43A1-340B-B5B7-60D9A8C42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226BB7-65FF-4423-715A-902C4D74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913B57-3AB6-FEE2-6CB5-4C41A552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DA8CE1-B4E9-F291-22A2-6BEE2DDF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35E23-F661-91C3-1A32-FA9BC054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B58D49-6822-DD78-9E43-100EE333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DEC7E0-F5D4-F363-8582-45A8F18E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273C46-3262-93C7-B755-6B2496D2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8A742B-D691-DF54-DC52-131D5197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31304-526A-F21A-4381-618E2784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44EBB9-CEB7-3B3D-A183-ECDAC2CE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84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6FE24-6097-C7A6-0F1F-4B063B0F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AEB9F-143B-0EBA-FB5C-BB9A6595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5C9C49-9B96-5043-9A89-7E95D882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9DCAFB-2900-6B6A-35AC-E916580C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C2B27-802D-D92A-8764-B005C0AD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9EBAC-DE12-FD2A-7F0F-AD8AFCE2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70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D20AA-B654-8497-1DF9-11E3CAA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52A885-14E8-EA28-0C15-4EA77F7E8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5DF0F-1F67-08E5-8787-710834A50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BCAB5B-DAE7-D5BC-A103-B6C2A0F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1F94FF-A4F0-4E40-0DF9-96057B1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9A4EA4-6077-DB84-A126-C86CEBC1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BB3765-1C1C-DFEF-456A-21DAFDFB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E7C49-C019-DEC2-D101-11B7C6FB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1E220-96C9-8C6C-35D8-B139A8647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2611-0F0C-465C-AF23-F892DEB2CD8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D4E6B-3738-D669-6F23-E0CA0EAC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12E90-7028-F093-6E45-5FCAD23A1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8D9C-A355-45DD-A693-30B987F9A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1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813596-3A30-0B11-2DF5-26571979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78324"/>
            <a:ext cx="7562850" cy="57725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56153C-1A26-4731-686B-22DC73C7E75D}"/>
              </a:ext>
            </a:extLst>
          </p:cNvPr>
          <p:cNvSpPr txBox="1"/>
          <p:nvPr/>
        </p:nvSpPr>
        <p:spPr>
          <a:xfrm>
            <a:off x="2381250" y="4572000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Node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6FE62C-4226-482C-1EA5-2365EE33F781}"/>
              </a:ext>
            </a:extLst>
          </p:cNvPr>
          <p:cNvSpPr txBox="1"/>
          <p:nvPr/>
        </p:nvSpPr>
        <p:spPr>
          <a:xfrm>
            <a:off x="4760118" y="459474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Node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D89112-C734-5608-6327-A8CFA0FFD03A}"/>
              </a:ext>
            </a:extLst>
          </p:cNvPr>
          <p:cNvSpPr txBox="1"/>
          <p:nvPr/>
        </p:nvSpPr>
        <p:spPr>
          <a:xfrm>
            <a:off x="7061596" y="4604266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1167985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Paucia Lira Nunes Lisboa</dc:creator>
  <cp:lastModifiedBy>Paucia Lira Nunes Lisboa</cp:lastModifiedBy>
  <cp:revision>1</cp:revision>
  <dcterms:created xsi:type="dcterms:W3CDTF">2022-12-16T04:47:05Z</dcterms:created>
  <dcterms:modified xsi:type="dcterms:W3CDTF">2022-12-16T04:50:57Z</dcterms:modified>
</cp:coreProperties>
</file>