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4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84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41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13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44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12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3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0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21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8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19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1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5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62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9584-2CE0-44F6-B6F1-EF9C63FD9F2A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712414-CB05-4A1F-8FFC-41A9B0FE80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05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DE81-96C5-8E74-2FB2-C39648079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734E41-C97B-F720-BE6C-51DE4A90B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716D43-3E62-0DDD-399E-8FE49797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5" y="548640"/>
            <a:ext cx="9563752" cy="59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6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mdelatorregdl@outlook.com</dc:creator>
  <cp:lastModifiedBy>mdelatorregdl@outlook.com</cp:lastModifiedBy>
  <cp:revision>1</cp:revision>
  <dcterms:created xsi:type="dcterms:W3CDTF">2024-01-25T16:40:58Z</dcterms:created>
  <dcterms:modified xsi:type="dcterms:W3CDTF">2024-01-25T16:41:51Z</dcterms:modified>
</cp:coreProperties>
</file>