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FFFCA-C95A-4FF4-9715-58A4706BEAA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72C1E-6F39-4F0C-A8E4-FC97270A3008}">
      <dgm:prSet/>
      <dgm:spPr/>
      <dgm:t>
        <a:bodyPr/>
        <a:lstStyle/>
        <a:p>
          <a:r>
            <a:rPr lang="en-PH"/>
            <a:t>Color:</a:t>
          </a:r>
          <a:endParaRPr lang="en-US"/>
        </a:p>
      </dgm:t>
    </dgm:pt>
    <dgm:pt modelId="{0F39E805-7E66-4500-9666-00374808554B}" type="parTrans" cxnId="{50C82348-2F43-42D7-8C20-BAC0BF3B9BAE}">
      <dgm:prSet/>
      <dgm:spPr/>
      <dgm:t>
        <a:bodyPr/>
        <a:lstStyle/>
        <a:p>
          <a:endParaRPr lang="en-US"/>
        </a:p>
      </dgm:t>
    </dgm:pt>
    <dgm:pt modelId="{E0730F9B-3648-482A-9777-02F528FDDFFB}" type="sibTrans" cxnId="{50C82348-2F43-42D7-8C20-BAC0BF3B9BAE}">
      <dgm:prSet/>
      <dgm:spPr/>
      <dgm:t>
        <a:bodyPr/>
        <a:lstStyle/>
        <a:p>
          <a:endParaRPr lang="en-US"/>
        </a:p>
      </dgm:t>
    </dgm:pt>
    <dgm:pt modelId="{06883419-3774-4C27-B923-1E7548DDCB58}">
      <dgm:prSet/>
      <dgm:spPr/>
      <dgm:t>
        <a:bodyPr/>
        <a:lstStyle/>
        <a:p>
          <a:r>
            <a:rPr lang="en-PH" b="0"/>
            <a:t>rgb(251, 247, 2);</a:t>
          </a:r>
          <a:endParaRPr lang="en-US"/>
        </a:p>
      </dgm:t>
    </dgm:pt>
    <dgm:pt modelId="{CA286170-86AE-4EF0-A187-AD0C60C76685}" type="parTrans" cxnId="{CEDDE64B-00E8-4181-A5B1-4583D50DA72F}">
      <dgm:prSet/>
      <dgm:spPr/>
      <dgm:t>
        <a:bodyPr/>
        <a:lstStyle/>
        <a:p>
          <a:endParaRPr lang="en-US"/>
        </a:p>
      </dgm:t>
    </dgm:pt>
    <dgm:pt modelId="{54E455A7-2CB8-44B5-82FC-1F5B8B67B189}" type="sibTrans" cxnId="{CEDDE64B-00E8-4181-A5B1-4583D50DA72F}">
      <dgm:prSet/>
      <dgm:spPr/>
      <dgm:t>
        <a:bodyPr/>
        <a:lstStyle/>
        <a:p>
          <a:endParaRPr lang="en-US"/>
        </a:p>
      </dgm:t>
    </dgm:pt>
    <dgm:pt modelId="{B171E815-FB91-480E-8DD6-3CD54B59CAFE}">
      <dgm:prSet/>
      <dgm:spPr/>
      <dgm:t>
        <a:bodyPr/>
        <a:lstStyle/>
        <a:p>
          <a:r>
            <a:rPr lang="en-PH"/>
            <a:t>Black</a:t>
          </a:r>
          <a:endParaRPr lang="en-US"/>
        </a:p>
      </dgm:t>
    </dgm:pt>
    <dgm:pt modelId="{F81573F6-94D1-4EB3-BACC-F984AF15AAF5}" type="parTrans" cxnId="{5858CEA2-2170-402A-88A7-BD458BCF79AD}">
      <dgm:prSet/>
      <dgm:spPr/>
      <dgm:t>
        <a:bodyPr/>
        <a:lstStyle/>
        <a:p>
          <a:endParaRPr lang="en-US"/>
        </a:p>
      </dgm:t>
    </dgm:pt>
    <dgm:pt modelId="{39B20430-E27C-4806-A1FF-A196C405330E}" type="sibTrans" cxnId="{5858CEA2-2170-402A-88A7-BD458BCF79AD}">
      <dgm:prSet/>
      <dgm:spPr/>
      <dgm:t>
        <a:bodyPr/>
        <a:lstStyle/>
        <a:p>
          <a:endParaRPr lang="en-US"/>
        </a:p>
      </dgm:t>
    </dgm:pt>
    <dgm:pt modelId="{80CD2450-29E8-4AE7-B4FB-3AFC0F3E7619}">
      <dgm:prSet/>
      <dgm:spPr/>
      <dgm:t>
        <a:bodyPr/>
        <a:lstStyle/>
        <a:p>
          <a:r>
            <a:rPr lang="en-PH" b="0"/>
            <a:t>white</a:t>
          </a:r>
          <a:endParaRPr lang="en-US"/>
        </a:p>
      </dgm:t>
    </dgm:pt>
    <dgm:pt modelId="{700307BF-B8B4-4599-A45B-0D36827F09F9}" type="parTrans" cxnId="{5EAD0C64-86B9-442B-A401-F8203A790152}">
      <dgm:prSet/>
      <dgm:spPr/>
      <dgm:t>
        <a:bodyPr/>
        <a:lstStyle/>
        <a:p>
          <a:endParaRPr lang="en-US"/>
        </a:p>
      </dgm:t>
    </dgm:pt>
    <dgm:pt modelId="{798DDD5F-4BC8-430D-A0D1-C6FD0B2B68ED}" type="sibTrans" cxnId="{5EAD0C64-86B9-442B-A401-F8203A790152}">
      <dgm:prSet/>
      <dgm:spPr/>
      <dgm:t>
        <a:bodyPr/>
        <a:lstStyle/>
        <a:p>
          <a:endParaRPr lang="en-US"/>
        </a:p>
      </dgm:t>
    </dgm:pt>
    <dgm:pt modelId="{8A4DDF12-1B09-4BE8-9ADB-C0D42A280C7B}">
      <dgm:prSet/>
      <dgm:spPr/>
      <dgm:t>
        <a:bodyPr/>
        <a:lstStyle/>
        <a:p>
          <a:r>
            <a:rPr lang="en-PH"/>
            <a:t>Fonts:</a:t>
          </a:r>
          <a:endParaRPr lang="en-US"/>
        </a:p>
      </dgm:t>
    </dgm:pt>
    <dgm:pt modelId="{623DCDD3-F5A4-4A1C-B63B-FCD1CD0939F3}" type="parTrans" cxnId="{15C1BB9D-3E04-4A84-B9D4-7AF4EAC13C4F}">
      <dgm:prSet/>
      <dgm:spPr/>
      <dgm:t>
        <a:bodyPr/>
        <a:lstStyle/>
        <a:p>
          <a:endParaRPr lang="en-US"/>
        </a:p>
      </dgm:t>
    </dgm:pt>
    <dgm:pt modelId="{C6C75C54-2579-4AB6-B378-FF3E03C78BC5}" type="sibTrans" cxnId="{15C1BB9D-3E04-4A84-B9D4-7AF4EAC13C4F}">
      <dgm:prSet/>
      <dgm:spPr/>
      <dgm:t>
        <a:bodyPr/>
        <a:lstStyle/>
        <a:p>
          <a:endParaRPr lang="en-US"/>
        </a:p>
      </dgm:t>
    </dgm:pt>
    <dgm:pt modelId="{C304EA52-E5A6-4451-B525-DCE4372E87D8}">
      <dgm:prSet/>
      <dgm:spPr/>
      <dgm:t>
        <a:bodyPr/>
        <a:lstStyle/>
        <a:p>
          <a:r>
            <a:rPr lang="en-PH" b="0"/>
            <a:t>"Proxima Nova Regular"</a:t>
          </a:r>
          <a:endParaRPr lang="en-US"/>
        </a:p>
      </dgm:t>
    </dgm:pt>
    <dgm:pt modelId="{6AC2B5D8-BF3A-4F03-AC35-1FF044583E13}" type="parTrans" cxnId="{F59D8921-162E-4773-BF92-B7D6FFFF248F}">
      <dgm:prSet/>
      <dgm:spPr/>
      <dgm:t>
        <a:bodyPr/>
        <a:lstStyle/>
        <a:p>
          <a:endParaRPr lang="en-US"/>
        </a:p>
      </dgm:t>
    </dgm:pt>
    <dgm:pt modelId="{86F92323-7344-4F8E-B016-BA2D34FA8CB1}" type="sibTrans" cxnId="{F59D8921-162E-4773-BF92-B7D6FFFF248F}">
      <dgm:prSet/>
      <dgm:spPr/>
      <dgm:t>
        <a:bodyPr/>
        <a:lstStyle/>
        <a:p>
          <a:endParaRPr lang="en-US"/>
        </a:p>
      </dgm:t>
    </dgm:pt>
    <dgm:pt modelId="{38F60089-FEE6-4C2C-A2B2-ED6E55525809}">
      <dgm:prSet/>
      <dgm:spPr/>
      <dgm:t>
        <a:bodyPr/>
        <a:lstStyle/>
        <a:p>
          <a:r>
            <a:rPr lang="en-PH" b="0"/>
            <a:t>"Proxima Nova Bold"</a:t>
          </a:r>
          <a:endParaRPr lang="en-US"/>
        </a:p>
      </dgm:t>
    </dgm:pt>
    <dgm:pt modelId="{BAF34A68-FD06-44EC-9C0B-F1F284297737}" type="parTrans" cxnId="{3AC6CE50-91CA-4F47-BE42-7C31B7E963A8}">
      <dgm:prSet/>
      <dgm:spPr/>
      <dgm:t>
        <a:bodyPr/>
        <a:lstStyle/>
        <a:p>
          <a:endParaRPr lang="en-US"/>
        </a:p>
      </dgm:t>
    </dgm:pt>
    <dgm:pt modelId="{721AFF84-BD52-40D9-83DB-097E1BA25973}" type="sibTrans" cxnId="{3AC6CE50-91CA-4F47-BE42-7C31B7E963A8}">
      <dgm:prSet/>
      <dgm:spPr/>
      <dgm:t>
        <a:bodyPr/>
        <a:lstStyle/>
        <a:p>
          <a:endParaRPr lang="en-US"/>
        </a:p>
      </dgm:t>
    </dgm:pt>
    <dgm:pt modelId="{95507CDF-B45F-41FA-A72E-36EE1ADD483B}">
      <dgm:prSet/>
      <dgm:spPr/>
      <dgm:t>
        <a:bodyPr/>
        <a:lstStyle/>
        <a:p>
          <a:r>
            <a:rPr lang="en-PH" b="0"/>
            <a:t>Adobe Garamond Pro Italic</a:t>
          </a:r>
          <a:endParaRPr lang="en-US"/>
        </a:p>
      </dgm:t>
    </dgm:pt>
    <dgm:pt modelId="{8B4A7174-BDD6-4774-A8A7-C3AFDD5C86C8}" type="parTrans" cxnId="{469366C5-F1CB-423B-8A94-001FA8DF4425}">
      <dgm:prSet/>
      <dgm:spPr/>
      <dgm:t>
        <a:bodyPr/>
        <a:lstStyle/>
        <a:p>
          <a:endParaRPr lang="en-US"/>
        </a:p>
      </dgm:t>
    </dgm:pt>
    <dgm:pt modelId="{B8DC91B0-F022-4CCC-9355-358CF4AAF070}" type="sibTrans" cxnId="{469366C5-F1CB-423B-8A94-001FA8DF4425}">
      <dgm:prSet/>
      <dgm:spPr/>
      <dgm:t>
        <a:bodyPr/>
        <a:lstStyle/>
        <a:p>
          <a:endParaRPr lang="en-US"/>
        </a:p>
      </dgm:t>
    </dgm:pt>
    <dgm:pt modelId="{F80B4651-009A-4B8A-BD50-6CB0EE60F059}" type="pres">
      <dgm:prSet presAssocID="{90BFFFCA-C95A-4FF4-9715-58A4706BEAAF}" presName="linear" presStyleCnt="0">
        <dgm:presLayoutVars>
          <dgm:dir/>
          <dgm:animLvl val="lvl"/>
          <dgm:resizeHandles val="exact"/>
        </dgm:presLayoutVars>
      </dgm:prSet>
      <dgm:spPr/>
    </dgm:pt>
    <dgm:pt modelId="{CB6B1FC7-6B27-4D9D-9B20-00BB9107CE53}" type="pres">
      <dgm:prSet presAssocID="{72872C1E-6F39-4F0C-A8E4-FC97270A3008}" presName="parentLin" presStyleCnt="0"/>
      <dgm:spPr/>
    </dgm:pt>
    <dgm:pt modelId="{930E057E-0C3F-49A8-901B-5696DF7F5291}" type="pres">
      <dgm:prSet presAssocID="{72872C1E-6F39-4F0C-A8E4-FC97270A3008}" presName="parentLeftMargin" presStyleLbl="node1" presStyleIdx="0" presStyleCnt="8"/>
      <dgm:spPr/>
    </dgm:pt>
    <dgm:pt modelId="{B38A5EFB-3014-428A-904D-A1ECC53C7607}" type="pres">
      <dgm:prSet presAssocID="{72872C1E-6F39-4F0C-A8E4-FC97270A300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7BD0A77-86AF-44F4-A97C-7140BB629EF3}" type="pres">
      <dgm:prSet presAssocID="{72872C1E-6F39-4F0C-A8E4-FC97270A3008}" presName="negativeSpace" presStyleCnt="0"/>
      <dgm:spPr/>
    </dgm:pt>
    <dgm:pt modelId="{4CEF26A8-9F32-496A-8CBC-4E2D9929BE05}" type="pres">
      <dgm:prSet presAssocID="{72872C1E-6F39-4F0C-A8E4-FC97270A3008}" presName="childText" presStyleLbl="conFgAcc1" presStyleIdx="0" presStyleCnt="8">
        <dgm:presLayoutVars>
          <dgm:bulletEnabled val="1"/>
        </dgm:presLayoutVars>
      </dgm:prSet>
      <dgm:spPr/>
    </dgm:pt>
    <dgm:pt modelId="{89C08172-D537-4A81-80FC-F3D58744CFDB}" type="pres">
      <dgm:prSet presAssocID="{E0730F9B-3648-482A-9777-02F528FDDFFB}" presName="spaceBetweenRectangles" presStyleCnt="0"/>
      <dgm:spPr/>
    </dgm:pt>
    <dgm:pt modelId="{4F07ABEB-239B-466E-AC10-6AFDE55C20B3}" type="pres">
      <dgm:prSet presAssocID="{06883419-3774-4C27-B923-1E7548DDCB58}" presName="parentLin" presStyleCnt="0"/>
      <dgm:spPr/>
    </dgm:pt>
    <dgm:pt modelId="{37AB9438-E02A-42F7-A449-01A05E313018}" type="pres">
      <dgm:prSet presAssocID="{06883419-3774-4C27-B923-1E7548DDCB58}" presName="parentLeftMargin" presStyleLbl="node1" presStyleIdx="0" presStyleCnt="8"/>
      <dgm:spPr/>
    </dgm:pt>
    <dgm:pt modelId="{A32781CA-5468-49B1-88AC-600C59A728FC}" type="pres">
      <dgm:prSet presAssocID="{06883419-3774-4C27-B923-1E7548DDCB5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76A92DC-29B3-4A95-9F5A-7F47C0F6E441}" type="pres">
      <dgm:prSet presAssocID="{06883419-3774-4C27-B923-1E7548DDCB58}" presName="negativeSpace" presStyleCnt="0"/>
      <dgm:spPr/>
    </dgm:pt>
    <dgm:pt modelId="{4D349D59-A0D3-409B-AEDD-B34E52651D4A}" type="pres">
      <dgm:prSet presAssocID="{06883419-3774-4C27-B923-1E7548DDCB58}" presName="childText" presStyleLbl="conFgAcc1" presStyleIdx="1" presStyleCnt="8">
        <dgm:presLayoutVars>
          <dgm:bulletEnabled val="1"/>
        </dgm:presLayoutVars>
      </dgm:prSet>
      <dgm:spPr/>
    </dgm:pt>
    <dgm:pt modelId="{C50A835B-3DC0-471C-B1A1-338F9832C16E}" type="pres">
      <dgm:prSet presAssocID="{54E455A7-2CB8-44B5-82FC-1F5B8B67B189}" presName="spaceBetweenRectangles" presStyleCnt="0"/>
      <dgm:spPr/>
    </dgm:pt>
    <dgm:pt modelId="{B50BEFF9-198E-4570-A6D9-E5A81AFB83B4}" type="pres">
      <dgm:prSet presAssocID="{B171E815-FB91-480E-8DD6-3CD54B59CAFE}" presName="parentLin" presStyleCnt="0"/>
      <dgm:spPr/>
    </dgm:pt>
    <dgm:pt modelId="{C9B58E56-6AB9-4982-8DCD-B744C2C8F131}" type="pres">
      <dgm:prSet presAssocID="{B171E815-FB91-480E-8DD6-3CD54B59CAFE}" presName="parentLeftMargin" presStyleLbl="node1" presStyleIdx="1" presStyleCnt="8"/>
      <dgm:spPr/>
    </dgm:pt>
    <dgm:pt modelId="{BF755A46-AEDE-42F9-9449-9A5F8C910CB5}" type="pres">
      <dgm:prSet presAssocID="{B171E815-FB91-480E-8DD6-3CD54B59CAF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2E3454B-5D89-4D7B-85E0-AA4523E19CB1}" type="pres">
      <dgm:prSet presAssocID="{B171E815-FB91-480E-8DD6-3CD54B59CAFE}" presName="negativeSpace" presStyleCnt="0"/>
      <dgm:spPr/>
    </dgm:pt>
    <dgm:pt modelId="{9D32BEC8-696E-4F83-8E9C-AABF9C5FB644}" type="pres">
      <dgm:prSet presAssocID="{B171E815-FB91-480E-8DD6-3CD54B59CAFE}" presName="childText" presStyleLbl="conFgAcc1" presStyleIdx="2" presStyleCnt="8">
        <dgm:presLayoutVars>
          <dgm:bulletEnabled val="1"/>
        </dgm:presLayoutVars>
      </dgm:prSet>
      <dgm:spPr/>
    </dgm:pt>
    <dgm:pt modelId="{1632CCDB-CCA0-4A53-A01B-8B4B7E669371}" type="pres">
      <dgm:prSet presAssocID="{39B20430-E27C-4806-A1FF-A196C405330E}" presName="spaceBetweenRectangles" presStyleCnt="0"/>
      <dgm:spPr/>
    </dgm:pt>
    <dgm:pt modelId="{5D369310-CD44-4EEE-88E9-DF3CA3FF0104}" type="pres">
      <dgm:prSet presAssocID="{80CD2450-29E8-4AE7-B4FB-3AFC0F3E7619}" presName="parentLin" presStyleCnt="0"/>
      <dgm:spPr/>
    </dgm:pt>
    <dgm:pt modelId="{A936E5C3-6263-4708-922F-DDF20AA60C80}" type="pres">
      <dgm:prSet presAssocID="{80CD2450-29E8-4AE7-B4FB-3AFC0F3E7619}" presName="parentLeftMargin" presStyleLbl="node1" presStyleIdx="2" presStyleCnt="8"/>
      <dgm:spPr/>
    </dgm:pt>
    <dgm:pt modelId="{304B6F68-85CF-4A65-A904-7A06046F5E8B}" type="pres">
      <dgm:prSet presAssocID="{80CD2450-29E8-4AE7-B4FB-3AFC0F3E761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70D3469-2754-45C2-9513-8FCFB99CE3F8}" type="pres">
      <dgm:prSet presAssocID="{80CD2450-29E8-4AE7-B4FB-3AFC0F3E7619}" presName="negativeSpace" presStyleCnt="0"/>
      <dgm:spPr/>
    </dgm:pt>
    <dgm:pt modelId="{F5B77C14-F183-48FB-BA3E-EE0D8D82EC40}" type="pres">
      <dgm:prSet presAssocID="{80CD2450-29E8-4AE7-B4FB-3AFC0F3E7619}" presName="childText" presStyleLbl="conFgAcc1" presStyleIdx="3" presStyleCnt="8">
        <dgm:presLayoutVars>
          <dgm:bulletEnabled val="1"/>
        </dgm:presLayoutVars>
      </dgm:prSet>
      <dgm:spPr/>
    </dgm:pt>
    <dgm:pt modelId="{5F88B46D-689E-40DE-9D85-E24200F59366}" type="pres">
      <dgm:prSet presAssocID="{798DDD5F-4BC8-430D-A0D1-C6FD0B2B68ED}" presName="spaceBetweenRectangles" presStyleCnt="0"/>
      <dgm:spPr/>
    </dgm:pt>
    <dgm:pt modelId="{3C8D8AD3-B391-47AB-9F18-94048D349EDB}" type="pres">
      <dgm:prSet presAssocID="{8A4DDF12-1B09-4BE8-9ADB-C0D42A280C7B}" presName="parentLin" presStyleCnt="0"/>
      <dgm:spPr/>
    </dgm:pt>
    <dgm:pt modelId="{B10FF78C-3F9F-4931-A572-3AD141B29288}" type="pres">
      <dgm:prSet presAssocID="{8A4DDF12-1B09-4BE8-9ADB-C0D42A280C7B}" presName="parentLeftMargin" presStyleLbl="node1" presStyleIdx="3" presStyleCnt="8"/>
      <dgm:spPr/>
    </dgm:pt>
    <dgm:pt modelId="{BF25EE88-7B5B-4F21-B22C-AFE2D37C5D69}" type="pres">
      <dgm:prSet presAssocID="{8A4DDF12-1B09-4BE8-9ADB-C0D42A280C7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15FB313-404A-4A28-91BC-5999E5E30A7D}" type="pres">
      <dgm:prSet presAssocID="{8A4DDF12-1B09-4BE8-9ADB-C0D42A280C7B}" presName="negativeSpace" presStyleCnt="0"/>
      <dgm:spPr/>
    </dgm:pt>
    <dgm:pt modelId="{8C189FDF-55DB-4DAA-85AD-0C30ADF1F567}" type="pres">
      <dgm:prSet presAssocID="{8A4DDF12-1B09-4BE8-9ADB-C0D42A280C7B}" presName="childText" presStyleLbl="conFgAcc1" presStyleIdx="4" presStyleCnt="8">
        <dgm:presLayoutVars>
          <dgm:bulletEnabled val="1"/>
        </dgm:presLayoutVars>
      </dgm:prSet>
      <dgm:spPr/>
    </dgm:pt>
    <dgm:pt modelId="{71ABC6B3-79DC-4D25-8A20-B60694DBD0FF}" type="pres">
      <dgm:prSet presAssocID="{C6C75C54-2579-4AB6-B378-FF3E03C78BC5}" presName="spaceBetweenRectangles" presStyleCnt="0"/>
      <dgm:spPr/>
    </dgm:pt>
    <dgm:pt modelId="{72474EC0-03FB-4542-B8B2-984C7BE37A41}" type="pres">
      <dgm:prSet presAssocID="{C304EA52-E5A6-4451-B525-DCE4372E87D8}" presName="parentLin" presStyleCnt="0"/>
      <dgm:spPr/>
    </dgm:pt>
    <dgm:pt modelId="{6DC4EEDE-2A07-4933-9F0E-B74659DAD236}" type="pres">
      <dgm:prSet presAssocID="{C304EA52-E5A6-4451-B525-DCE4372E87D8}" presName="parentLeftMargin" presStyleLbl="node1" presStyleIdx="4" presStyleCnt="8"/>
      <dgm:spPr/>
    </dgm:pt>
    <dgm:pt modelId="{7B1406DF-376B-4017-BD54-3F7514CE9575}" type="pres">
      <dgm:prSet presAssocID="{C304EA52-E5A6-4451-B525-DCE4372E87D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A444699-5CB4-480C-A836-AD9BB514B718}" type="pres">
      <dgm:prSet presAssocID="{C304EA52-E5A6-4451-B525-DCE4372E87D8}" presName="negativeSpace" presStyleCnt="0"/>
      <dgm:spPr/>
    </dgm:pt>
    <dgm:pt modelId="{6FBCE2C6-E476-44D5-8E01-4B199EC92A94}" type="pres">
      <dgm:prSet presAssocID="{C304EA52-E5A6-4451-B525-DCE4372E87D8}" presName="childText" presStyleLbl="conFgAcc1" presStyleIdx="5" presStyleCnt="8">
        <dgm:presLayoutVars>
          <dgm:bulletEnabled val="1"/>
        </dgm:presLayoutVars>
      </dgm:prSet>
      <dgm:spPr/>
    </dgm:pt>
    <dgm:pt modelId="{F29D5AFA-5A22-49F7-838C-6113FF993F60}" type="pres">
      <dgm:prSet presAssocID="{86F92323-7344-4F8E-B016-BA2D34FA8CB1}" presName="spaceBetweenRectangles" presStyleCnt="0"/>
      <dgm:spPr/>
    </dgm:pt>
    <dgm:pt modelId="{4F3B8577-BC83-48DA-A6C4-3619369BC300}" type="pres">
      <dgm:prSet presAssocID="{38F60089-FEE6-4C2C-A2B2-ED6E55525809}" presName="parentLin" presStyleCnt="0"/>
      <dgm:spPr/>
    </dgm:pt>
    <dgm:pt modelId="{1D761B25-76F2-4688-9C33-8BF4BE861AB9}" type="pres">
      <dgm:prSet presAssocID="{38F60089-FEE6-4C2C-A2B2-ED6E55525809}" presName="parentLeftMargin" presStyleLbl="node1" presStyleIdx="5" presStyleCnt="8"/>
      <dgm:spPr/>
    </dgm:pt>
    <dgm:pt modelId="{FB7AA5F3-6F94-4B37-ABB0-A4352F488FF1}" type="pres">
      <dgm:prSet presAssocID="{38F60089-FEE6-4C2C-A2B2-ED6E5552580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C6A331F-364D-4681-B531-AA5A2A7368A3}" type="pres">
      <dgm:prSet presAssocID="{38F60089-FEE6-4C2C-A2B2-ED6E55525809}" presName="negativeSpace" presStyleCnt="0"/>
      <dgm:spPr/>
    </dgm:pt>
    <dgm:pt modelId="{405439BA-646D-4BE1-8F1E-32BAC13B8A48}" type="pres">
      <dgm:prSet presAssocID="{38F60089-FEE6-4C2C-A2B2-ED6E55525809}" presName="childText" presStyleLbl="conFgAcc1" presStyleIdx="6" presStyleCnt="8">
        <dgm:presLayoutVars>
          <dgm:bulletEnabled val="1"/>
        </dgm:presLayoutVars>
      </dgm:prSet>
      <dgm:spPr/>
    </dgm:pt>
    <dgm:pt modelId="{BBDF20DD-E3D5-4E0B-B906-62297B4ECB04}" type="pres">
      <dgm:prSet presAssocID="{721AFF84-BD52-40D9-83DB-097E1BA25973}" presName="spaceBetweenRectangles" presStyleCnt="0"/>
      <dgm:spPr/>
    </dgm:pt>
    <dgm:pt modelId="{FF28F3DF-F4D3-4C03-B8C1-485776A29288}" type="pres">
      <dgm:prSet presAssocID="{95507CDF-B45F-41FA-A72E-36EE1ADD483B}" presName="parentLin" presStyleCnt="0"/>
      <dgm:spPr/>
    </dgm:pt>
    <dgm:pt modelId="{DF2A560B-8B66-4F2D-81AC-7BF1EE89BF9A}" type="pres">
      <dgm:prSet presAssocID="{95507CDF-B45F-41FA-A72E-36EE1ADD483B}" presName="parentLeftMargin" presStyleLbl="node1" presStyleIdx="6" presStyleCnt="8"/>
      <dgm:spPr/>
    </dgm:pt>
    <dgm:pt modelId="{C85E35F7-3672-42B9-8119-697B8C3AFF5F}" type="pres">
      <dgm:prSet presAssocID="{95507CDF-B45F-41FA-A72E-36EE1ADD483B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E84861B-CBAF-41FE-BD98-71BFA6689D51}" type="pres">
      <dgm:prSet presAssocID="{95507CDF-B45F-41FA-A72E-36EE1ADD483B}" presName="negativeSpace" presStyleCnt="0"/>
      <dgm:spPr/>
    </dgm:pt>
    <dgm:pt modelId="{8802121E-7448-4BC7-AC77-5AA535FCD2D5}" type="pres">
      <dgm:prSet presAssocID="{95507CDF-B45F-41FA-A72E-36EE1ADD483B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A28ED04-6241-4554-BF9B-CF289331439C}" type="presOf" srcId="{72872C1E-6F39-4F0C-A8E4-FC97270A3008}" destId="{930E057E-0C3F-49A8-901B-5696DF7F5291}" srcOrd="0" destOrd="0" presId="urn:microsoft.com/office/officeart/2005/8/layout/list1"/>
    <dgm:cxn modelId="{9DECDC08-258C-4CE6-A311-9FDA3EF50B76}" type="presOf" srcId="{72872C1E-6F39-4F0C-A8E4-FC97270A3008}" destId="{B38A5EFB-3014-428A-904D-A1ECC53C7607}" srcOrd="1" destOrd="0" presId="urn:microsoft.com/office/officeart/2005/8/layout/list1"/>
    <dgm:cxn modelId="{F59D8921-162E-4773-BF92-B7D6FFFF248F}" srcId="{90BFFFCA-C95A-4FF4-9715-58A4706BEAAF}" destId="{C304EA52-E5A6-4451-B525-DCE4372E87D8}" srcOrd="5" destOrd="0" parTransId="{6AC2B5D8-BF3A-4F03-AC35-1FF044583E13}" sibTransId="{86F92323-7344-4F8E-B016-BA2D34FA8CB1}"/>
    <dgm:cxn modelId="{131FCF2A-4272-4952-ABBE-BBD7F1F9DFB0}" type="presOf" srcId="{8A4DDF12-1B09-4BE8-9ADB-C0D42A280C7B}" destId="{BF25EE88-7B5B-4F21-B22C-AFE2D37C5D69}" srcOrd="1" destOrd="0" presId="urn:microsoft.com/office/officeart/2005/8/layout/list1"/>
    <dgm:cxn modelId="{C051753A-5906-429E-9F56-FCBE6DB9DE36}" type="presOf" srcId="{38F60089-FEE6-4C2C-A2B2-ED6E55525809}" destId="{1D761B25-76F2-4688-9C33-8BF4BE861AB9}" srcOrd="0" destOrd="0" presId="urn:microsoft.com/office/officeart/2005/8/layout/list1"/>
    <dgm:cxn modelId="{5EAD0C64-86B9-442B-A401-F8203A790152}" srcId="{90BFFFCA-C95A-4FF4-9715-58A4706BEAAF}" destId="{80CD2450-29E8-4AE7-B4FB-3AFC0F3E7619}" srcOrd="3" destOrd="0" parTransId="{700307BF-B8B4-4599-A45B-0D36827F09F9}" sibTransId="{798DDD5F-4BC8-430D-A0D1-C6FD0B2B68ED}"/>
    <dgm:cxn modelId="{50C82348-2F43-42D7-8C20-BAC0BF3B9BAE}" srcId="{90BFFFCA-C95A-4FF4-9715-58A4706BEAAF}" destId="{72872C1E-6F39-4F0C-A8E4-FC97270A3008}" srcOrd="0" destOrd="0" parTransId="{0F39E805-7E66-4500-9666-00374808554B}" sibTransId="{E0730F9B-3648-482A-9777-02F528FDDFFB}"/>
    <dgm:cxn modelId="{CEDDE64B-00E8-4181-A5B1-4583D50DA72F}" srcId="{90BFFFCA-C95A-4FF4-9715-58A4706BEAAF}" destId="{06883419-3774-4C27-B923-1E7548DDCB58}" srcOrd="1" destOrd="0" parTransId="{CA286170-86AE-4EF0-A187-AD0C60C76685}" sibTransId="{54E455A7-2CB8-44B5-82FC-1F5B8B67B189}"/>
    <dgm:cxn modelId="{3AC6CE50-91CA-4F47-BE42-7C31B7E963A8}" srcId="{90BFFFCA-C95A-4FF4-9715-58A4706BEAAF}" destId="{38F60089-FEE6-4C2C-A2B2-ED6E55525809}" srcOrd="6" destOrd="0" parTransId="{BAF34A68-FD06-44EC-9C0B-F1F284297737}" sibTransId="{721AFF84-BD52-40D9-83DB-097E1BA25973}"/>
    <dgm:cxn modelId="{EF628F74-CEC7-4DD2-BFBB-A96658F524A9}" type="presOf" srcId="{B171E815-FB91-480E-8DD6-3CD54B59CAFE}" destId="{C9B58E56-6AB9-4982-8DCD-B744C2C8F131}" srcOrd="0" destOrd="0" presId="urn:microsoft.com/office/officeart/2005/8/layout/list1"/>
    <dgm:cxn modelId="{BAF90D57-50B9-4C06-99B3-87305D191C10}" type="presOf" srcId="{8A4DDF12-1B09-4BE8-9ADB-C0D42A280C7B}" destId="{B10FF78C-3F9F-4931-A572-3AD141B29288}" srcOrd="0" destOrd="0" presId="urn:microsoft.com/office/officeart/2005/8/layout/list1"/>
    <dgm:cxn modelId="{B558FE78-FFED-4C74-8053-7907B74F0153}" type="presOf" srcId="{C304EA52-E5A6-4451-B525-DCE4372E87D8}" destId="{6DC4EEDE-2A07-4933-9F0E-B74659DAD236}" srcOrd="0" destOrd="0" presId="urn:microsoft.com/office/officeart/2005/8/layout/list1"/>
    <dgm:cxn modelId="{644CA583-5D9A-4DBA-9B28-0A47E00CF35F}" type="presOf" srcId="{C304EA52-E5A6-4451-B525-DCE4372E87D8}" destId="{7B1406DF-376B-4017-BD54-3F7514CE9575}" srcOrd="1" destOrd="0" presId="urn:microsoft.com/office/officeart/2005/8/layout/list1"/>
    <dgm:cxn modelId="{19F78B84-0669-4DF0-8750-BA9E15264ACA}" type="presOf" srcId="{90BFFFCA-C95A-4FF4-9715-58A4706BEAAF}" destId="{F80B4651-009A-4B8A-BD50-6CB0EE60F059}" srcOrd="0" destOrd="0" presId="urn:microsoft.com/office/officeart/2005/8/layout/list1"/>
    <dgm:cxn modelId="{526EBA88-2B07-422D-9295-F4BADAE795DD}" type="presOf" srcId="{06883419-3774-4C27-B923-1E7548DDCB58}" destId="{37AB9438-E02A-42F7-A449-01A05E313018}" srcOrd="0" destOrd="0" presId="urn:microsoft.com/office/officeart/2005/8/layout/list1"/>
    <dgm:cxn modelId="{7319C68C-F1F4-4F14-B447-275B33DB48F1}" type="presOf" srcId="{B171E815-FB91-480E-8DD6-3CD54B59CAFE}" destId="{BF755A46-AEDE-42F9-9449-9A5F8C910CB5}" srcOrd="1" destOrd="0" presId="urn:microsoft.com/office/officeart/2005/8/layout/list1"/>
    <dgm:cxn modelId="{492E3290-E734-47BE-A76F-D8F8D0209108}" type="presOf" srcId="{06883419-3774-4C27-B923-1E7548DDCB58}" destId="{A32781CA-5468-49B1-88AC-600C59A728FC}" srcOrd="1" destOrd="0" presId="urn:microsoft.com/office/officeart/2005/8/layout/list1"/>
    <dgm:cxn modelId="{DFEA9492-3E3C-4888-913F-A3C5F452E79D}" type="presOf" srcId="{95507CDF-B45F-41FA-A72E-36EE1ADD483B}" destId="{C85E35F7-3672-42B9-8119-697B8C3AFF5F}" srcOrd="1" destOrd="0" presId="urn:microsoft.com/office/officeart/2005/8/layout/list1"/>
    <dgm:cxn modelId="{15C1BB9D-3E04-4A84-B9D4-7AF4EAC13C4F}" srcId="{90BFFFCA-C95A-4FF4-9715-58A4706BEAAF}" destId="{8A4DDF12-1B09-4BE8-9ADB-C0D42A280C7B}" srcOrd="4" destOrd="0" parTransId="{623DCDD3-F5A4-4A1C-B63B-FCD1CD0939F3}" sibTransId="{C6C75C54-2579-4AB6-B378-FF3E03C78BC5}"/>
    <dgm:cxn modelId="{5858CEA2-2170-402A-88A7-BD458BCF79AD}" srcId="{90BFFFCA-C95A-4FF4-9715-58A4706BEAAF}" destId="{B171E815-FB91-480E-8DD6-3CD54B59CAFE}" srcOrd="2" destOrd="0" parTransId="{F81573F6-94D1-4EB3-BACC-F984AF15AAF5}" sibTransId="{39B20430-E27C-4806-A1FF-A196C405330E}"/>
    <dgm:cxn modelId="{75894DAD-BB9F-41FE-91FE-BC7689AC5AB0}" type="presOf" srcId="{80CD2450-29E8-4AE7-B4FB-3AFC0F3E7619}" destId="{A936E5C3-6263-4708-922F-DDF20AA60C80}" srcOrd="0" destOrd="0" presId="urn:microsoft.com/office/officeart/2005/8/layout/list1"/>
    <dgm:cxn modelId="{469366C5-F1CB-423B-8A94-001FA8DF4425}" srcId="{90BFFFCA-C95A-4FF4-9715-58A4706BEAAF}" destId="{95507CDF-B45F-41FA-A72E-36EE1ADD483B}" srcOrd="7" destOrd="0" parTransId="{8B4A7174-BDD6-4774-A8A7-C3AFDD5C86C8}" sibTransId="{B8DC91B0-F022-4CCC-9355-358CF4AAF070}"/>
    <dgm:cxn modelId="{80E5CDD4-02F5-460D-A59A-E8FC2FEB9A86}" type="presOf" srcId="{95507CDF-B45F-41FA-A72E-36EE1ADD483B}" destId="{DF2A560B-8B66-4F2D-81AC-7BF1EE89BF9A}" srcOrd="0" destOrd="0" presId="urn:microsoft.com/office/officeart/2005/8/layout/list1"/>
    <dgm:cxn modelId="{EA0AE1EE-1331-4763-95C6-F017A426478C}" type="presOf" srcId="{80CD2450-29E8-4AE7-B4FB-3AFC0F3E7619}" destId="{304B6F68-85CF-4A65-A904-7A06046F5E8B}" srcOrd="1" destOrd="0" presId="urn:microsoft.com/office/officeart/2005/8/layout/list1"/>
    <dgm:cxn modelId="{1B0CC3F6-D4D9-4D55-B718-F8DE229EB5BE}" type="presOf" srcId="{38F60089-FEE6-4C2C-A2B2-ED6E55525809}" destId="{FB7AA5F3-6F94-4B37-ABB0-A4352F488FF1}" srcOrd="1" destOrd="0" presId="urn:microsoft.com/office/officeart/2005/8/layout/list1"/>
    <dgm:cxn modelId="{12316315-591D-4436-9E91-6FC230BEEFC1}" type="presParOf" srcId="{F80B4651-009A-4B8A-BD50-6CB0EE60F059}" destId="{CB6B1FC7-6B27-4D9D-9B20-00BB9107CE53}" srcOrd="0" destOrd="0" presId="urn:microsoft.com/office/officeart/2005/8/layout/list1"/>
    <dgm:cxn modelId="{A86598AD-8E45-4A6F-93E6-C592ADEF2319}" type="presParOf" srcId="{CB6B1FC7-6B27-4D9D-9B20-00BB9107CE53}" destId="{930E057E-0C3F-49A8-901B-5696DF7F5291}" srcOrd="0" destOrd="0" presId="urn:microsoft.com/office/officeart/2005/8/layout/list1"/>
    <dgm:cxn modelId="{FA4618E9-7456-44D7-86E3-2C559CC9ABF7}" type="presParOf" srcId="{CB6B1FC7-6B27-4D9D-9B20-00BB9107CE53}" destId="{B38A5EFB-3014-428A-904D-A1ECC53C7607}" srcOrd="1" destOrd="0" presId="urn:microsoft.com/office/officeart/2005/8/layout/list1"/>
    <dgm:cxn modelId="{17D7471F-60C9-42B1-8BF0-46A3172FFD33}" type="presParOf" srcId="{F80B4651-009A-4B8A-BD50-6CB0EE60F059}" destId="{67BD0A77-86AF-44F4-A97C-7140BB629EF3}" srcOrd="1" destOrd="0" presId="urn:microsoft.com/office/officeart/2005/8/layout/list1"/>
    <dgm:cxn modelId="{1CF9704D-3D4A-4084-93B9-F89E3E574F1E}" type="presParOf" srcId="{F80B4651-009A-4B8A-BD50-6CB0EE60F059}" destId="{4CEF26A8-9F32-496A-8CBC-4E2D9929BE05}" srcOrd="2" destOrd="0" presId="urn:microsoft.com/office/officeart/2005/8/layout/list1"/>
    <dgm:cxn modelId="{70BB5849-9669-443D-8A4C-1CAD01FFE6FF}" type="presParOf" srcId="{F80B4651-009A-4B8A-BD50-6CB0EE60F059}" destId="{89C08172-D537-4A81-80FC-F3D58744CFDB}" srcOrd="3" destOrd="0" presId="urn:microsoft.com/office/officeart/2005/8/layout/list1"/>
    <dgm:cxn modelId="{BEEBDA44-D29B-4FE1-A8D5-F8CA0139D7F9}" type="presParOf" srcId="{F80B4651-009A-4B8A-BD50-6CB0EE60F059}" destId="{4F07ABEB-239B-466E-AC10-6AFDE55C20B3}" srcOrd="4" destOrd="0" presId="urn:microsoft.com/office/officeart/2005/8/layout/list1"/>
    <dgm:cxn modelId="{F5E611D7-21FC-4CB9-9205-75056A16F6B9}" type="presParOf" srcId="{4F07ABEB-239B-466E-AC10-6AFDE55C20B3}" destId="{37AB9438-E02A-42F7-A449-01A05E313018}" srcOrd="0" destOrd="0" presId="urn:microsoft.com/office/officeart/2005/8/layout/list1"/>
    <dgm:cxn modelId="{3460D8B4-D568-4AFA-B00D-04280F28399A}" type="presParOf" srcId="{4F07ABEB-239B-466E-AC10-6AFDE55C20B3}" destId="{A32781CA-5468-49B1-88AC-600C59A728FC}" srcOrd="1" destOrd="0" presId="urn:microsoft.com/office/officeart/2005/8/layout/list1"/>
    <dgm:cxn modelId="{68166C3C-DD1E-4C12-A07C-4FDBA36768D7}" type="presParOf" srcId="{F80B4651-009A-4B8A-BD50-6CB0EE60F059}" destId="{276A92DC-29B3-4A95-9F5A-7F47C0F6E441}" srcOrd="5" destOrd="0" presId="urn:microsoft.com/office/officeart/2005/8/layout/list1"/>
    <dgm:cxn modelId="{3F111C7B-C9C3-478F-AF58-1E41B91C0F16}" type="presParOf" srcId="{F80B4651-009A-4B8A-BD50-6CB0EE60F059}" destId="{4D349D59-A0D3-409B-AEDD-B34E52651D4A}" srcOrd="6" destOrd="0" presId="urn:microsoft.com/office/officeart/2005/8/layout/list1"/>
    <dgm:cxn modelId="{E05B4268-78EF-4182-B949-9C7A220E913A}" type="presParOf" srcId="{F80B4651-009A-4B8A-BD50-6CB0EE60F059}" destId="{C50A835B-3DC0-471C-B1A1-338F9832C16E}" srcOrd="7" destOrd="0" presId="urn:microsoft.com/office/officeart/2005/8/layout/list1"/>
    <dgm:cxn modelId="{A0B53383-2345-43FC-AC82-820FE61CDFB1}" type="presParOf" srcId="{F80B4651-009A-4B8A-BD50-6CB0EE60F059}" destId="{B50BEFF9-198E-4570-A6D9-E5A81AFB83B4}" srcOrd="8" destOrd="0" presId="urn:microsoft.com/office/officeart/2005/8/layout/list1"/>
    <dgm:cxn modelId="{34151D03-EB4D-47E7-A5A6-23D2DE8422B8}" type="presParOf" srcId="{B50BEFF9-198E-4570-A6D9-E5A81AFB83B4}" destId="{C9B58E56-6AB9-4982-8DCD-B744C2C8F131}" srcOrd="0" destOrd="0" presId="urn:microsoft.com/office/officeart/2005/8/layout/list1"/>
    <dgm:cxn modelId="{77B8832A-5FEC-4377-AC58-7E92DA057AE7}" type="presParOf" srcId="{B50BEFF9-198E-4570-A6D9-E5A81AFB83B4}" destId="{BF755A46-AEDE-42F9-9449-9A5F8C910CB5}" srcOrd="1" destOrd="0" presId="urn:microsoft.com/office/officeart/2005/8/layout/list1"/>
    <dgm:cxn modelId="{3E0BB6C2-105E-4E8B-A764-65FF8F62F46C}" type="presParOf" srcId="{F80B4651-009A-4B8A-BD50-6CB0EE60F059}" destId="{42E3454B-5D89-4D7B-85E0-AA4523E19CB1}" srcOrd="9" destOrd="0" presId="urn:microsoft.com/office/officeart/2005/8/layout/list1"/>
    <dgm:cxn modelId="{6EA98021-1306-4888-8197-55539D18EAC8}" type="presParOf" srcId="{F80B4651-009A-4B8A-BD50-6CB0EE60F059}" destId="{9D32BEC8-696E-4F83-8E9C-AABF9C5FB644}" srcOrd="10" destOrd="0" presId="urn:microsoft.com/office/officeart/2005/8/layout/list1"/>
    <dgm:cxn modelId="{3B628AF7-61C9-4780-BD0F-1B687E81BC79}" type="presParOf" srcId="{F80B4651-009A-4B8A-BD50-6CB0EE60F059}" destId="{1632CCDB-CCA0-4A53-A01B-8B4B7E669371}" srcOrd="11" destOrd="0" presId="urn:microsoft.com/office/officeart/2005/8/layout/list1"/>
    <dgm:cxn modelId="{686E7140-3866-47B6-B99A-8623821DB1A1}" type="presParOf" srcId="{F80B4651-009A-4B8A-BD50-6CB0EE60F059}" destId="{5D369310-CD44-4EEE-88E9-DF3CA3FF0104}" srcOrd="12" destOrd="0" presId="urn:microsoft.com/office/officeart/2005/8/layout/list1"/>
    <dgm:cxn modelId="{0837B796-EA3C-4933-9421-9AEBD993BEDF}" type="presParOf" srcId="{5D369310-CD44-4EEE-88E9-DF3CA3FF0104}" destId="{A936E5C3-6263-4708-922F-DDF20AA60C80}" srcOrd="0" destOrd="0" presId="urn:microsoft.com/office/officeart/2005/8/layout/list1"/>
    <dgm:cxn modelId="{D1E21E51-3797-4431-BE04-10D503632A6B}" type="presParOf" srcId="{5D369310-CD44-4EEE-88E9-DF3CA3FF0104}" destId="{304B6F68-85CF-4A65-A904-7A06046F5E8B}" srcOrd="1" destOrd="0" presId="urn:microsoft.com/office/officeart/2005/8/layout/list1"/>
    <dgm:cxn modelId="{90B76542-5AB4-46CB-B263-092ECCD0F9EA}" type="presParOf" srcId="{F80B4651-009A-4B8A-BD50-6CB0EE60F059}" destId="{A70D3469-2754-45C2-9513-8FCFB99CE3F8}" srcOrd="13" destOrd="0" presId="urn:microsoft.com/office/officeart/2005/8/layout/list1"/>
    <dgm:cxn modelId="{778A7DF3-7506-4A6D-926C-75E75DF9C02F}" type="presParOf" srcId="{F80B4651-009A-4B8A-BD50-6CB0EE60F059}" destId="{F5B77C14-F183-48FB-BA3E-EE0D8D82EC40}" srcOrd="14" destOrd="0" presId="urn:microsoft.com/office/officeart/2005/8/layout/list1"/>
    <dgm:cxn modelId="{5F785476-8F2F-4596-BC5E-6E36C1CA9F43}" type="presParOf" srcId="{F80B4651-009A-4B8A-BD50-6CB0EE60F059}" destId="{5F88B46D-689E-40DE-9D85-E24200F59366}" srcOrd="15" destOrd="0" presId="urn:microsoft.com/office/officeart/2005/8/layout/list1"/>
    <dgm:cxn modelId="{ACB26E48-924E-4615-99DA-5A6E3BCF9538}" type="presParOf" srcId="{F80B4651-009A-4B8A-BD50-6CB0EE60F059}" destId="{3C8D8AD3-B391-47AB-9F18-94048D349EDB}" srcOrd="16" destOrd="0" presId="urn:microsoft.com/office/officeart/2005/8/layout/list1"/>
    <dgm:cxn modelId="{4CDA40DE-FFAC-41CD-AF0E-D2A178C2F357}" type="presParOf" srcId="{3C8D8AD3-B391-47AB-9F18-94048D349EDB}" destId="{B10FF78C-3F9F-4931-A572-3AD141B29288}" srcOrd="0" destOrd="0" presId="urn:microsoft.com/office/officeart/2005/8/layout/list1"/>
    <dgm:cxn modelId="{0A8E2272-0405-4B5D-AB43-5A4450C732BB}" type="presParOf" srcId="{3C8D8AD3-B391-47AB-9F18-94048D349EDB}" destId="{BF25EE88-7B5B-4F21-B22C-AFE2D37C5D69}" srcOrd="1" destOrd="0" presId="urn:microsoft.com/office/officeart/2005/8/layout/list1"/>
    <dgm:cxn modelId="{B43A1277-D501-4D84-A628-5D30501C38CA}" type="presParOf" srcId="{F80B4651-009A-4B8A-BD50-6CB0EE60F059}" destId="{D15FB313-404A-4A28-91BC-5999E5E30A7D}" srcOrd="17" destOrd="0" presId="urn:microsoft.com/office/officeart/2005/8/layout/list1"/>
    <dgm:cxn modelId="{AFBAACEC-79A9-4F7A-BC2B-0C922E2EFFE6}" type="presParOf" srcId="{F80B4651-009A-4B8A-BD50-6CB0EE60F059}" destId="{8C189FDF-55DB-4DAA-85AD-0C30ADF1F567}" srcOrd="18" destOrd="0" presId="urn:microsoft.com/office/officeart/2005/8/layout/list1"/>
    <dgm:cxn modelId="{8230CB02-5BE1-47FF-9D99-4D027A4A0698}" type="presParOf" srcId="{F80B4651-009A-4B8A-BD50-6CB0EE60F059}" destId="{71ABC6B3-79DC-4D25-8A20-B60694DBD0FF}" srcOrd="19" destOrd="0" presId="urn:microsoft.com/office/officeart/2005/8/layout/list1"/>
    <dgm:cxn modelId="{654BBF5B-F564-405D-ACC6-80FFF03BD537}" type="presParOf" srcId="{F80B4651-009A-4B8A-BD50-6CB0EE60F059}" destId="{72474EC0-03FB-4542-B8B2-984C7BE37A41}" srcOrd="20" destOrd="0" presId="urn:microsoft.com/office/officeart/2005/8/layout/list1"/>
    <dgm:cxn modelId="{0B9A61B5-F4C9-4F5A-A7E6-80C8304B4DB9}" type="presParOf" srcId="{72474EC0-03FB-4542-B8B2-984C7BE37A41}" destId="{6DC4EEDE-2A07-4933-9F0E-B74659DAD236}" srcOrd="0" destOrd="0" presId="urn:microsoft.com/office/officeart/2005/8/layout/list1"/>
    <dgm:cxn modelId="{39F1C3D6-6479-46C1-9A8E-2E27FA703F72}" type="presParOf" srcId="{72474EC0-03FB-4542-B8B2-984C7BE37A41}" destId="{7B1406DF-376B-4017-BD54-3F7514CE9575}" srcOrd="1" destOrd="0" presId="urn:microsoft.com/office/officeart/2005/8/layout/list1"/>
    <dgm:cxn modelId="{1ADE138D-5FE7-490D-AE2D-91DD71596895}" type="presParOf" srcId="{F80B4651-009A-4B8A-BD50-6CB0EE60F059}" destId="{3A444699-5CB4-480C-A836-AD9BB514B718}" srcOrd="21" destOrd="0" presId="urn:microsoft.com/office/officeart/2005/8/layout/list1"/>
    <dgm:cxn modelId="{1E940856-028C-4FDB-B936-A34391E65C16}" type="presParOf" srcId="{F80B4651-009A-4B8A-BD50-6CB0EE60F059}" destId="{6FBCE2C6-E476-44D5-8E01-4B199EC92A94}" srcOrd="22" destOrd="0" presId="urn:microsoft.com/office/officeart/2005/8/layout/list1"/>
    <dgm:cxn modelId="{8D100745-DA60-48D8-933F-9A4D3A51CC36}" type="presParOf" srcId="{F80B4651-009A-4B8A-BD50-6CB0EE60F059}" destId="{F29D5AFA-5A22-49F7-838C-6113FF993F60}" srcOrd="23" destOrd="0" presId="urn:microsoft.com/office/officeart/2005/8/layout/list1"/>
    <dgm:cxn modelId="{D4D37BFC-64F8-4A1D-B830-28DBE6793126}" type="presParOf" srcId="{F80B4651-009A-4B8A-BD50-6CB0EE60F059}" destId="{4F3B8577-BC83-48DA-A6C4-3619369BC300}" srcOrd="24" destOrd="0" presId="urn:microsoft.com/office/officeart/2005/8/layout/list1"/>
    <dgm:cxn modelId="{3B952C97-819F-434D-8801-CACE79B33B21}" type="presParOf" srcId="{4F3B8577-BC83-48DA-A6C4-3619369BC300}" destId="{1D761B25-76F2-4688-9C33-8BF4BE861AB9}" srcOrd="0" destOrd="0" presId="urn:microsoft.com/office/officeart/2005/8/layout/list1"/>
    <dgm:cxn modelId="{F8AFCF7D-4EE7-420F-B8DD-B0693BE18929}" type="presParOf" srcId="{4F3B8577-BC83-48DA-A6C4-3619369BC300}" destId="{FB7AA5F3-6F94-4B37-ABB0-A4352F488FF1}" srcOrd="1" destOrd="0" presId="urn:microsoft.com/office/officeart/2005/8/layout/list1"/>
    <dgm:cxn modelId="{808C7080-C427-44FE-9A73-E2B0EA62C907}" type="presParOf" srcId="{F80B4651-009A-4B8A-BD50-6CB0EE60F059}" destId="{9C6A331F-364D-4681-B531-AA5A2A7368A3}" srcOrd="25" destOrd="0" presId="urn:microsoft.com/office/officeart/2005/8/layout/list1"/>
    <dgm:cxn modelId="{E18D26A2-8F48-4092-9688-7511993F4603}" type="presParOf" srcId="{F80B4651-009A-4B8A-BD50-6CB0EE60F059}" destId="{405439BA-646D-4BE1-8F1E-32BAC13B8A48}" srcOrd="26" destOrd="0" presId="urn:microsoft.com/office/officeart/2005/8/layout/list1"/>
    <dgm:cxn modelId="{54193DF0-DE15-4E14-9CA3-32053973F320}" type="presParOf" srcId="{F80B4651-009A-4B8A-BD50-6CB0EE60F059}" destId="{BBDF20DD-E3D5-4E0B-B906-62297B4ECB04}" srcOrd="27" destOrd="0" presId="urn:microsoft.com/office/officeart/2005/8/layout/list1"/>
    <dgm:cxn modelId="{D210067F-940F-4390-BAE2-CFAE78F95B36}" type="presParOf" srcId="{F80B4651-009A-4B8A-BD50-6CB0EE60F059}" destId="{FF28F3DF-F4D3-4C03-B8C1-485776A29288}" srcOrd="28" destOrd="0" presId="urn:microsoft.com/office/officeart/2005/8/layout/list1"/>
    <dgm:cxn modelId="{50CF8A3E-01FD-4064-AF64-3BFFF638CCF4}" type="presParOf" srcId="{FF28F3DF-F4D3-4C03-B8C1-485776A29288}" destId="{DF2A560B-8B66-4F2D-81AC-7BF1EE89BF9A}" srcOrd="0" destOrd="0" presId="urn:microsoft.com/office/officeart/2005/8/layout/list1"/>
    <dgm:cxn modelId="{429FE1C5-E0D4-4271-B247-0850D531E968}" type="presParOf" srcId="{FF28F3DF-F4D3-4C03-B8C1-485776A29288}" destId="{C85E35F7-3672-42B9-8119-697B8C3AFF5F}" srcOrd="1" destOrd="0" presId="urn:microsoft.com/office/officeart/2005/8/layout/list1"/>
    <dgm:cxn modelId="{65E5AB58-5C41-4DD5-84DF-83838130C9EC}" type="presParOf" srcId="{F80B4651-009A-4B8A-BD50-6CB0EE60F059}" destId="{DE84861B-CBAF-41FE-BD98-71BFA6689D51}" srcOrd="29" destOrd="0" presId="urn:microsoft.com/office/officeart/2005/8/layout/list1"/>
    <dgm:cxn modelId="{147F5B4C-F4F0-4114-BAE2-9419CCFBD26B}" type="presParOf" srcId="{F80B4651-009A-4B8A-BD50-6CB0EE60F059}" destId="{8802121E-7448-4BC7-AC77-5AA535FCD2D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249A4-241B-4334-B2C5-3A366D7ECF3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4937CC-9481-433F-8ED7-A6E85F3B5306}">
      <dgm:prSet/>
      <dgm:spPr/>
      <dgm:t>
        <a:bodyPr/>
        <a:lstStyle/>
        <a:p>
          <a:r>
            <a:rPr lang="en-PH"/>
            <a:t>Vs code</a:t>
          </a:r>
          <a:endParaRPr lang="en-US"/>
        </a:p>
      </dgm:t>
    </dgm:pt>
    <dgm:pt modelId="{A3C86DCD-7CC0-4994-9972-4226C5C3C0A7}" type="parTrans" cxnId="{B15F12A9-651C-46E9-9FB3-AC95DC84DC6E}">
      <dgm:prSet/>
      <dgm:spPr/>
      <dgm:t>
        <a:bodyPr/>
        <a:lstStyle/>
        <a:p>
          <a:endParaRPr lang="en-US"/>
        </a:p>
      </dgm:t>
    </dgm:pt>
    <dgm:pt modelId="{01FDD691-DD51-4A9A-BF1D-31D21156C6A7}" type="sibTrans" cxnId="{B15F12A9-651C-46E9-9FB3-AC95DC84DC6E}">
      <dgm:prSet/>
      <dgm:spPr/>
      <dgm:t>
        <a:bodyPr/>
        <a:lstStyle/>
        <a:p>
          <a:endParaRPr lang="en-US"/>
        </a:p>
      </dgm:t>
    </dgm:pt>
    <dgm:pt modelId="{886D75D6-69E3-4A70-BD24-75B13675D069}">
      <dgm:prSet/>
      <dgm:spPr/>
      <dgm:t>
        <a:bodyPr/>
        <a:lstStyle/>
        <a:p>
          <a:r>
            <a:rPr lang="en-PH"/>
            <a:t>Github</a:t>
          </a:r>
          <a:endParaRPr lang="en-US"/>
        </a:p>
      </dgm:t>
    </dgm:pt>
    <dgm:pt modelId="{C858D2CB-187D-4B20-A169-3CA42E6EBB76}" type="parTrans" cxnId="{BE74B59B-ADF2-44A1-AFF3-32CC8FA10260}">
      <dgm:prSet/>
      <dgm:spPr/>
      <dgm:t>
        <a:bodyPr/>
        <a:lstStyle/>
        <a:p>
          <a:endParaRPr lang="en-US"/>
        </a:p>
      </dgm:t>
    </dgm:pt>
    <dgm:pt modelId="{FF6967F4-E65A-40F1-8B20-F96F84A50B82}" type="sibTrans" cxnId="{BE74B59B-ADF2-44A1-AFF3-32CC8FA10260}">
      <dgm:prSet/>
      <dgm:spPr/>
      <dgm:t>
        <a:bodyPr/>
        <a:lstStyle/>
        <a:p>
          <a:endParaRPr lang="en-US"/>
        </a:p>
      </dgm:t>
    </dgm:pt>
    <dgm:pt modelId="{F51D3988-5D42-49CB-AE21-4B5311C2FCA1}">
      <dgm:prSet/>
      <dgm:spPr/>
      <dgm:t>
        <a:bodyPr/>
        <a:lstStyle/>
        <a:p>
          <a:r>
            <a:rPr lang="en-PH"/>
            <a:t>Google chrome</a:t>
          </a:r>
          <a:endParaRPr lang="en-US"/>
        </a:p>
      </dgm:t>
    </dgm:pt>
    <dgm:pt modelId="{9F22A491-6CC7-41B3-9339-82E732E5D94B}" type="parTrans" cxnId="{98840713-058A-47F4-80F6-A0AF5953D7D9}">
      <dgm:prSet/>
      <dgm:spPr/>
      <dgm:t>
        <a:bodyPr/>
        <a:lstStyle/>
        <a:p>
          <a:endParaRPr lang="en-US"/>
        </a:p>
      </dgm:t>
    </dgm:pt>
    <dgm:pt modelId="{21BE7BDA-BE6F-4333-9205-48BC4ECEE3A5}" type="sibTrans" cxnId="{98840713-058A-47F4-80F6-A0AF5953D7D9}">
      <dgm:prSet/>
      <dgm:spPr/>
      <dgm:t>
        <a:bodyPr/>
        <a:lstStyle/>
        <a:p>
          <a:endParaRPr lang="en-US"/>
        </a:p>
      </dgm:t>
    </dgm:pt>
    <dgm:pt modelId="{29EA7D3A-D34B-41B2-A4DF-A06BCF5738E6}">
      <dgm:prSet/>
      <dgm:spPr/>
      <dgm:t>
        <a:bodyPr/>
        <a:lstStyle/>
        <a:p>
          <a:r>
            <a:rPr lang="en-PH"/>
            <a:t>Youtube</a:t>
          </a:r>
          <a:endParaRPr lang="en-US"/>
        </a:p>
      </dgm:t>
    </dgm:pt>
    <dgm:pt modelId="{E11C80F8-13DE-4EE1-B4C6-0C330DFE22E0}" type="parTrans" cxnId="{B3DFC162-CEEE-4390-B92C-A1B49FBB7109}">
      <dgm:prSet/>
      <dgm:spPr/>
      <dgm:t>
        <a:bodyPr/>
        <a:lstStyle/>
        <a:p>
          <a:endParaRPr lang="en-US"/>
        </a:p>
      </dgm:t>
    </dgm:pt>
    <dgm:pt modelId="{3180F8F6-F832-4B5F-9ABE-1C6924C09D33}" type="sibTrans" cxnId="{B3DFC162-CEEE-4390-B92C-A1B49FBB7109}">
      <dgm:prSet/>
      <dgm:spPr/>
      <dgm:t>
        <a:bodyPr/>
        <a:lstStyle/>
        <a:p>
          <a:endParaRPr lang="en-US"/>
        </a:p>
      </dgm:t>
    </dgm:pt>
    <dgm:pt modelId="{77BFF15D-210A-4ACE-8984-C1C0E823EB34}" type="pres">
      <dgm:prSet presAssocID="{685249A4-241B-4334-B2C5-3A366D7ECF38}" presName="linear" presStyleCnt="0">
        <dgm:presLayoutVars>
          <dgm:animLvl val="lvl"/>
          <dgm:resizeHandles val="exact"/>
        </dgm:presLayoutVars>
      </dgm:prSet>
      <dgm:spPr/>
    </dgm:pt>
    <dgm:pt modelId="{5F5DF250-D5C7-424A-A878-74ED8EDB2048}" type="pres">
      <dgm:prSet presAssocID="{444937CC-9481-433F-8ED7-A6E85F3B53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F282E2-D6BA-46B9-94C4-5A3A976EE2B0}" type="pres">
      <dgm:prSet presAssocID="{01FDD691-DD51-4A9A-BF1D-31D21156C6A7}" presName="spacer" presStyleCnt="0"/>
      <dgm:spPr/>
    </dgm:pt>
    <dgm:pt modelId="{510E2CE2-12C3-42B8-9FEF-44759EF331AA}" type="pres">
      <dgm:prSet presAssocID="{886D75D6-69E3-4A70-BD24-75B13675D0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669F27-F5D6-4DDB-8367-D8F8ECB08F81}" type="pres">
      <dgm:prSet presAssocID="{FF6967F4-E65A-40F1-8B20-F96F84A50B82}" presName="spacer" presStyleCnt="0"/>
      <dgm:spPr/>
    </dgm:pt>
    <dgm:pt modelId="{E5343E0E-DB33-44F9-A8CE-FDB11D59094E}" type="pres">
      <dgm:prSet presAssocID="{F51D3988-5D42-49CB-AE21-4B5311C2FC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C8A105-3F32-4B0C-AE78-2DFA4241A752}" type="pres">
      <dgm:prSet presAssocID="{21BE7BDA-BE6F-4333-9205-48BC4ECEE3A5}" presName="spacer" presStyleCnt="0"/>
      <dgm:spPr/>
    </dgm:pt>
    <dgm:pt modelId="{0114BD4C-582D-4A28-BA57-692B90B16ADE}" type="pres">
      <dgm:prSet presAssocID="{29EA7D3A-D34B-41B2-A4DF-A06BCF5738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840713-058A-47F4-80F6-A0AF5953D7D9}" srcId="{685249A4-241B-4334-B2C5-3A366D7ECF38}" destId="{F51D3988-5D42-49CB-AE21-4B5311C2FCA1}" srcOrd="2" destOrd="0" parTransId="{9F22A491-6CC7-41B3-9339-82E732E5D94B}" sibTransId="{21BE7BDA-BE6F-4333-9205-48BC4ECEE3A5}"/>
    <dgm:cxn modelId="{2E760D1B-A005-42CB-AFD3-3C58FB5DBC2C}" type="presOf" srcId="{F51D3988-5D42-49CB-AE21-4B5311C2FCA1}" destId="{E5343E0E-DB33-44F9-A8CE-FDB11D59094E}" srcOrd="0" destOrd="0" presId="urn:microsoft.com/office/officeart/2005/8/layout/vList2"/>
    <dgm:cxn modelId="{5DA47D41-C46C-42BD-A4CC-3DCE477E0A72}" type="presOf" srcId="{685249A4-241B-4334-B2C5-3A366D7ECF38}" destId="{77BFF15D-210A-4ACE-8984-C1C0E823EB34}" srcOrd="0" destOrd="0" presId="urn:microsoft.com/office/officeart/2005/8/layout/vList2"/>
    <dgm:cxn modelId="{6A01C741-AEA0-49F4-801F-26CE58826960}" type="presOf" srcId="{29EA7D3A-D34B-41B2-A4DF-A06BCF5738E6}" destId="{0114BD4C-582D-4A28-BA57-692B90B16ADE}" srcOrd="0" destOrd="0" presId="urn:microsoft.com/office/officeart/2005/8/layout/vList2"/>
    <dgm:cxn modelId="{B3DFC162-CEEE-4390-B92C-A1B49FBB7109}" srcId="{685249A4-241B-4334-B2C5-3A366D7ECF38}" destId="{29EA7D3A-D34B-41B2-A4DF-A06BCF5738E6}" srcOrd="3" destOrd="0" parTransId="{E11C80F8-13DE-4EE1-B4C6-0C330DFE22E0}" sibTransId="{3180F8F6-F832-4B5F-9ABE-1C6924C09D33}"/>
    <dgm:cxn modelId="{BE74B59B-ADF2-44A1-AFF3-32CC8FA10260}" srcId="{685249A4-241B-4334-B2C5-3A366D7ECF38}" destId="{886D75D6-69E3-4A70-BD24-75B13675D069}" srcOrd="1" destOrd="0" parTransId="{C858D2CB-187D-4B20-A169-3CA42E6EBB76}" sibTransId="{FF6967F4-E65A-40F1-8B20-F96F84A50B82}"/>
    <dgm:cxn modelId="{B15F12A9-651C-46E9-9FB3-AC95DC84DC6E}" srcId="{685249A4-241B-4334-B2C5-3A366D7ECF38}" destId="{444937CC-9481-433F-8ED7-A6E85F3B5306}" srcOrd="0" destOrd="0" parTransId="{A3C86DCD-7CC0-4994-9972-4226C5C3C0A7}" sibTransId="{01FDD691-DD51-4A9A-BF1D-31D21156C6A7}"/>
    <dgm:cxn modelId="{AADF3DDE-0091-4609-B118-2251ECAA74E7}" type="presOf" srcId="{886D75D6-69E3-4A70-BD24-75B13675D069}" destId="{510E2CE2-12C3-42B8-9FEF-44759EF331AA}" srcOrd="0" destOrd="0" presId="urn:microsoft.com/office/officeart/2005/8/layout/vList2"/>
    <dgm:cxn modelId="{8B202BEE-1046-4F00-9159-F518D463E836}" type="presOf" srcId="{444937CC-9481-433F-8ED7-A6E85F3B5306}" destId="{5F5DF250-D5C7-424A-A878-74ED8EDB2048}" srcOrd="0" destOrd="0" presId="urn:microsoft.com/office/officeart/2005/8/layout/vList2"/>
    <dgm:cxn modelId="{4208C567-DDAD-47FB-B5A2-81E14A18423C}" type="presParOf" srcId="{77BFF15D-210A-4ACE-8984-C1C0E823EB34}" destId="{5F5DF250-D5C7-424A-A878-74ED8EDB2048}" srcOrd="0" destOrd="0" presId="urn:microsoft.com/office/officeart/2005/8/layout/vList2"/>
    <dgm:cxn modelId="{D482BCD1-6CF5-4A77-AFFE-544A886DACB7}" type="presParOf" srcId="{77BFF15D-210A-4ACE-8984-C1C0E823EB34}" destId="{D8F282E2-D6BA-46B9-94C4-5A3A976EE2B0}" srcOrd="1" destOrd="0" presId="urn:microsoft.com/office/officeart/2005/8/layout/vList2"/>
    <dgm:cxn modelId="{ACF60642-98B5-45FB-8627-36F88C3A4073}" type="presParOf" srcId="{77BFF15D-210A-4ACE-8984-C1C0E823EB34}" destId="{510E2CE2-12C3-42B8-9FEF-44759EF331AA}" srcOrd="2" destOrd="0" presId="urn:microsoft.com/office/officeart/2005/8/layout/vList2"/>
    <dgm:cxn modelId="{8A4FB4D5-C376-4E17-8D43-C9393CBDC150}" type="presParOf" srcId="{77BFF15D-210A-4ACE-8984-C1C0E823EB34}" destId="{61669F27-F5D6-4DDB-8367-D8F8ECB08F81}" srcOrd="3" destOrd="0" presId="urn:microsoft.com/office/officeart/2005/8/layout/vList2"/>
    <dgm:cxn modelId="{BDF4F136-22A5-4F2A-A5AB-9C08205AF48A}" type="presParOf" srcId="{77BFF15D-210A-4ACE-8984-C1C0E823EB34}" destId="{E5343E0E-DB33-44F9-A8CE-FDB11D59094E}" srcOrd="4" destOrd="0" presId="urn:microsoft.com/office/officeart/2005/8/layout/vList2"/>
    <dgm:cxn modelId="{4AAA9918-31DB-4633-9593-57C671978876}" type="presParOf" srcId="{77BFF15D-210A-4ACE-8984-C1C0E823EB34}" destId="{3AC8A105-3F32-4B0C-AE78-2DFA4241A752}" srcOrd="5" destOrd="0" presId="urn:microsoft.com/office/officeart/2005/8/layout/vList2"/>
    <dgm:cxn modelId="{BE5F27D9-0737-4F16-9936-7D3C3F8B5F6F}" type="presParOf" srcId="{77BFF15D-210A-4ACE-8984-C1C0E823EB34}" destId="{0114BD4C-582D-4A28-BA57-692B90B16A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26A8-9F32-496A-8CBC-4E2D9929BE05}">
      <dsp:nvSpPr>
        <dsp:cNvPr id="0" name=""/>
        <dsp:cNvSpPr/>
      </dsp:nvSpPr>
      <dsp:spPr>
        <a:xfrm>
          <a:off x="0" y="35805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A5EFB-3014-428A-904D-A1ECC53C7607}">
      <dsp:nvSpPr>
        <dsp:cNvPr id="0" name=""/>
        <dsp:cNvSpPr/>
      </dsp:nvSpPr>
      <dsp:spPr>
        <a:xfrm>
          <a:off x="331440" y="16617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kern="1200"/>
            <a:t>Color:</a:t>
          </a:r>
          <a:endParaRPr lang="en-US" sz="1300" kern="1200"/>
        </a:p>
      </dsp:txBody>
      <dsp:txXfrm>
        <a:off x="350174" y="184904"/>
        <a:ext cx="4602694" cy="346292"/>
      </dsp:txXfrm>
    </dsp:sp>
    <dsp:sp modelId="{4D349D59-A0D3-409B-AEDD-B34E52651D4A}">
      <dsp:nvSpPr>
        <dsp:cNvPr id="0" name=""/>
        <dsp:cNvSpPr/>
      </dsp:nvSpPr>
      <dsp:spPr>
        <a:xfrm>
          <a:off x="0" y="94773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81CA-5468-49B1-88AC-600C59A728FC}">
      <dsp:nvSpPr>
        <dsp:cNvPr id="0" name=""/>
        <dsp:cNvSpPr/>
      </dsp:nvSpPr>
      <dsp:spPr>
        <a:xfrm>
          <a:off x="331440" y="75585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0" kern="1200"/>
            <a:t>rgb(251, 247, 2);</a:t>
          </a:r>
          <a:endParaRPr lang="en-US" sz="1300" kern="1200"/>
        </a:p>
      </dsp:txBody>
      <dsp:txXfrm>
        <a:off x="350174" y="774584"/>
        <a:ext cx="4602694" cy="346292"/>
      </dsp:txXfrm>
    </dsp:sp>
    <dsp:sp modelId="{9D32BEC8-696E-4F83-8E9C-AABF9C5FB644}">
      <dsp:nvSpPr>
        <dsp:cNvPr id="0" name=""/>
        <dsp:cNvSpPr/>
      </dsp:nvSpPr>
      <dsp:spPr>
        <a:xfrm>
          <a:off x="0" y="153741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55A46-AEDE-42F9-9449-9A5F8C910CB5}">
      <dsp:nvSpPr>
        <dsp:cNvPr id="0" name=""/>
        <dsp:cNvSpPr/>
      </dsp:nvSpPr>
      <dsp:spPr>
        <a:xfrm>
          <a:off x="331440" y="134553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kern="1200"/>
            <a:t>Black</a:t>
          </a:r>
          <a:endParaRPr lang="en-US" sz="1300" kern="1200"/>
        </a:p>
      </dsp:txBody>
      <dsp:txXfrm>
        <a:off x="350174" y="1364264"/>
        <a:ext cx="4602694" cy="346292"/>
      </dsp:txXfrm>
    </dsp:sp>
    <dsp:sp modelId="{F5B77C14-F183-48FB-BA3E-EE0D8D82EC40}">
      <dsp:nvSpPr>
        <dsp:cNvPr id="0" name=""/>
        <dsp:cNvSpPr/>
      </dsp:nvSpPr>
      <dsp:spPr>
        <a:xfrm>
          <a:off x="0" y="212709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B6F68-85CF-4A65-A904-7A06046F5E8B}">
      <dsp:nvSpPr>
        <dsp:cNvPr id="0" name=""/>
        <dsp:cNvSpPr/>
      </dsp:nvSpPr>
      <dsp:spPr>
        <a:xfrm>
          <a:off x="331440" y="193521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0" kern="1200"/>
            <a:t>white</a:t>
          </a:r>
          <a:endParaRPr lang="en-US" sz="1300" kern="1200"/>
        </a:p>
      </dsp:txBody>
      <dsp:txXfrm>
        <a:off x="350174" y="1953944"/>
        <a:ext cx="4602694" cy="346292"/>
      </dsp:txXfrm>
    </dsp:sp>
    <dsp:sp modelId="{8C189FDF-55DB-4DAA-85AD-0C30ADF1F567}">
      <dsp:nvSpPr>
        <dsp:cNvPr id="0" name=""/>
        <dsp:cNvSpPr/>
      </dsp:nvSpPr>
      <dsp:spPr>
        <a:xfrm>
          <a:off x="0" y="271677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5EE88-7B5B-4F21-B22C-AFE2D37C5D69}">
      <dsp:nvSpPr>
        <dsp:cNvPr id="0" name=""/>
        <dsp:cNvSpPr/>
      </dsp:nvSpPr>
      <dsp:spPr>
        <a:xfrm>
          <a:off x="331440" y="252489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kern="1200"/>
            <a:t>Fonts:</a:t>
          </a:r>
          <a:endParaRPr lang="en-US" sz="1300" kern="1200"/>
        </a:p>
      </dsp:txBody>
      <dsp:txXfrm>
        <a:off x="350174" y="2543624"/>
        <a:ext cx="4602694" cy="346292"/>
      </dsp:txXfrm>
    </dsp:sp>
    <dsp:sp modelId="{6FBCE2C6-E476-44D5-8E01-4B199EC92A94}">
      <dsp:nvSpPr>
        <dsp:cNvPr id="0" name=""/>
        <dsp:cNvSpPr/>
      </dsp:nvSpPr>
      <dsp:spPr>
        <a:xfrm>
          <a:off x="0" y="330645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406DF-376B-4017-BD54-3F7514CE9575}">
      <dsp:nvSpPr>
        <dsp:cNvPr id="0" name=""/>
        <dsp:cNvSpPr/>
      </dsp:nvSpPr>
      <dsp:spPr>
        <a:xfrm>
          <a:off x="331440" y="311457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0" kern="1200"/>
            <a:t>"Proxima Nova Regular"</a:t>
          </a:r>
          <a:endParaRPr lang="en-US" sz="1300" kern="1200"/>
        </a:p>
      </dsp:txBody>
      <dsp:txXfrm>
        <a:off x="350174" y="3133304"/>
        <a:ext cx="4602694" cy="346292"/>
      </dsp:txXfrm>
    </dsp:sp>
    <dsp:sp modelId="{405439BA-646D-4BE1-8F1E-32BAC13B8A48}">
      <dsp:nvSpPr>
        <dsp:cNvPr id="0" name=""/>
        <dsp:cNvSpPr/>
      </dsp:nvSpPr>
      <dsp:spPr>
        <a:xfrm>
          <a:off x="0" y="389613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AA5F3-6F94-4B37-ABB0-A4352F488FF1}">
      <dsp:nvSpPr>
        <dsp:cNvPr id="0" name=""/>
        <dsp:cNvSpPr/>
      </dsp:nvSpPr>
      <dsp:spPr>
        <a:xfrm>
          <a:off x="331440" y="370425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0" kern="1200"/>
            <a:t>"Proxima Nova Bold"</a:t>
          </a:r>
          <a:endParaRPr lang="en-US" sz="1300" kern="1200"/>
        </a:p>
      </dsp:txBody>
      <dsp:txXfrm>
        <a:off x="350174" y="3722984"/>
        <a:ext cx="4602694" cy="346292"/>
      </dsp:txXfrm>
    </dsp:sp>
    <dsp:sp modelId="{8802121E-7448-4BC7-AC77-5AA535FCD2D5}">
      <dsp:nvSpPr>
        <dsp:cNvPr id="0" name=""/>
        <dsp:cNvSpPr/>
      </dsp:nvSpPr>
      <dsp:spPr>
        <a:xfrm>
          <a:off x="0" y="4485810"/>
          <a:ext cx="662880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E35F7-3672-42B9-8119-697B8C3AFF5F}">
      <dsp:nvSpPr>
        <dsp:cNvPr id="0" name=""/>
        <dsp:cNvSpPr/>
      </dsp:nvSpPr>
      <dsp:spPr>
        <a:xfrm>
          <a:off x="331440" y="429393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b="0" kern="1200"/>
            <a:t>Adobe Garamond Pro Italic</a:t>
          </a:r>
          <a:endParaRPr lang="en-US" sz="1300" kern="1200"/>
        </a:p>
      </dsp:txBody>
      <dsp:txXfrm>
        <a:off x="350174" y="4312664"/>
        <a:ext cx="460269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DF250-D5C7-424A-A878-74ED8EDB2048}">
      <dsp:nvSpPr>
        <dsp:cNvPr id="0" name=""/>
        <dsp:cNvSpPr/>
      </dsp:nvSpPr>
      <dsp:spPr>
        <a:xfrm>
          <a:off x="0" y="3603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800" kern="1200"/>
            <a:t>Vs code</a:t>
          </a:r>
          <a:endParaRPr lang="en-US" sz="4800" kern="1200"/>
        </a:p>
      </dsp:txBody>
      <dsp:txXfrm>
        <a:off x="54830" y="90860"/>
        <a:ext cx="6519144" cy="1013539"/>
      </dsp:txXfrm>
    </dsp:sp>
    <dsp:sp modelId="{510E2CE2-12C3-42B8-9FEF-44759EF331AA}">
      <dsp:nvSpPr>
        <dsp:cNvPr id="0" name=""/>
        <dsp:cNvSpPr/>
      </dsp:nvSpPr>
      <dsp:spPr>
        <a:xfrm>
          <a:off x="0" y="129747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800" kern="1200"/>
            <a:t>Github</a:t>
          </a:r>
          <a:endParaRPr lang="en-US" sz="4800" kern="1200"/>
        </a:p>
      </dsp:txBody>
      <dsp:txXfrm>
        <a:off x="54830" y="1352300"/>
        <a:ext cx="6519144" cy="1013539"/>
      </dsp:txXfrm>
    </dsp:sp>
    <dsp:sp modelId="{E5343E0E-DB33-44F9-A8CE-FDB11D59094E}">
      <dsp:nvSpPr>
        <dsp:cNvPr id="0" name=""/>
        <dsp:cNvSpPr/>
      </dsp:nvSpPr>
      <dsp:spPr>
        <a:xfrm>
          <a:off x="0" y="255891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800" kern="1200"/>
            <a:t>Google chrome</a:t>
          </a:r>
          <a:endParaRPr lang="en-US" sz="4800" kern="1200"/>
        </a:p>
      </dsp:txBody>
      <dsp:txXfrm>
        <a:off x="54830" y="2613740"/>
        <a:ext cx="6519144" cy="1013539"/>
      </dsp:txXfrm>
    </dsp:sp>
    <dsp:sp modelId="{0114BD4C-582D-4A28-BA57-692B90B16ADE}">
      <dsp:nvSpPr>
        <dsp:cNvPr id="0" name=""/>
        <dsp:cNvSpPr/>
      </dsp:nvSpPr>
      <dsp:spPr>
        <a:xfrm>
          <a:off x="0" y="382035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800" kern="1200"/>
            <a:t>Youtube</a:t>
          </a:r>
          <a:endParaRPr lang="en-US" sz="4800" kern="1200"/>
        </a:p>
      </dsp:txBody>
      <dsp:txXfrm>
        <a:off x="54830" y="3875180"/>
        <a:ext cx="6519144" cy="101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2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7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34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099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03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73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480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8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84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0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61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6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2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856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6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2CB-8371-4F16-86F2-D2B5609D7701}" type="datetimeFigureOut">
              <a:rPr lang="en-PH" smtClean="0"/>
              <a:t>23/09/2023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B7DD4F-BD19-448A-BAEB-21F5821F7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0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A24D4-2982-0719-E5CB-061FF2667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2" r="2249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4261-E957-D829-9F2F-810F51FA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PH" sz="4800"/>
              <a:t>My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1AF39-3C77-ED77-DF8B-02ECFB203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PH" sz="1600"/>
              <a:t>This is a simple webpage about 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9AC8-C5C9-D668-305E-E1EADF8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PH" sz="4400"/>
              <a:t>Color Pallete and fonts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38214A-7300-FCA7-9C16-A81EA84FF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43474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83181-68B5-849A-8E55-D3AD1894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PH" sz="4400"/>
              <a:t>Tools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6700A-CF93-00A2-312A-0A9AD1A13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410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67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My Portfolio</vt:lpstr>
      <vt:lpstr>Color Pallete and fonts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dc:creator>Catherine Saludo</dc:creator>
  <cp:lastModifiedBy>Catherine Saludo</cp:lastModifiedBy>
  <cp:revision>1</cp:revision>
  <dcterms:created xsi:type="dcterms:W3CDTF">2023-09-23T01:16:52Z</dcterms:created>
  <dcterms:modified xsi:type="dcterms:W3CDTF">2023-09-23T01:46:28Z</dcterms:modified>
</cp:coreProperties>
</file>