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2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113-2FEC-D53C-3F7B-F87052DE8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E704C-1CE3-7F08-8DCB-FD7B4595D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C70D-07B6-0E5B-389F-902F2106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B96A-122D-A01F-5314-D75BBC7A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BE67-1146-EE63-EAC6-3FE51BFD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440E-C2EB-E98F-EF02-984B5930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9B088-08C9-7F6B-806F-AD22FA58C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CAF85-32C2-7BA6-705F-528BD8A2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0B00E-3245-14FC-B2DC-1F8116A3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73C4-7131-DBED-414A-A9C73764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38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941EC-A339-60F4-2818-84333E444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ABF6F-63E9-9E9D-0EBC-D51A4712F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8093-2277-B1BF-4411-62411816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2E39C-046D-90DA-28B1-E0C06EC9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A62F-AD1E-D77C-0D5D-42062983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52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ED4E-6384-2592-18E9-0E27E4E1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1811-3E2A-AD28-8470-DF9DF86F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8386-2E73-3F00-C48C-8FE36204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EDCA-A93C-0D32-BAC4-83436DB0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22D6B-33AA-A1B5-BB02-C5292419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66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4A54-2EDD-38C4-A69A-3248B3FE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1E5E-6729-1582-80F4-A2F557FC9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547A-9D93-E825-B5C1-0213AC34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3CA24-D913-88D0-7AD7-90ECD977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8734-B5E4-AA62-C9A8-85F9F5D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578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7925-5717-B172-2C94-93C464B6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3167-AC55-E8E4-6B0A-4BAE8031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56342-F7EA-4191-E4CE-EBE1783C9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C76E7-29DB-1E04-7BB9-DF2C5B6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91B27-066A-E221-7318-B26A6E9A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53DFE-2413-9F5A-25C9-AAFDDD76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52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F349-05A8-42A9-75E5-2419A8FC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45CF-3B32-F7DD-8C4C-B95FD8479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3281F-02EA-E873-21E5-6F1355BCC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65C6D-D3D3-219F-7A9C-E58829993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457AB-E26F-C410-F275-572DBBC5A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82E17-1806-CDB7-DD21-7487AFDF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981A5-C66E-A59D-7894-262E8FFA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21CEF-51B1-96E6-8E60-E9A64132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32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3581-22E1-EF0F-77BC-27823930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A26AD-E938-8DA9-1BC4-806576C1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C5912-568F-4B8C-E9C7-815A8DCF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8645D-95F8-5A8B-4FC3-0AA844C2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39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47D26-FC63-38F4-4ED4-BC00D7A9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12344-3852-FAF2-10E4-D0630B1B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2ECFF-39D6-09A9-7D72-ADD1B05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5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D6C0-F474-C328-4F6D-63C87E20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55D3-1804-AD9B-EDA4-60C9C03C1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CD36B-F6F7-A631-AF71-2D18B3BCA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46255-0C29-7A8A-E27D-2DA907C8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30F27-2E55-046A-E339-F67E5C71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A3630-0FCE-EACE-ADD0-7201AE9B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81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2209-05D4-1EC3-C01C-897AF869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0828B-E936-9BC0-8C4E-CCA5CB4B5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2D42C-6B8F-4FC9-4D5D-8AD5F72D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32CA7-982B-200A-017E-81EA5E39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CEC28-2461-064C-BAC5-1980092F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A4B0A-9B00-5136-F0FD-1F8D99C0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6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6E879-23B9-32AD-0BA9-92FFF804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F0A65-4014-DE15-E84B-7307CA8F5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0DE7E-0FD6-51D1-8C11-EC8093630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F32AF-E64A-476E-8E2A-ED80A6F0D495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4B886-40FC-E9F6-51BE-4E141222E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C2F0-85D2-6855-1303-23B5A4A23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55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FBBE-9F4E-2320-90C8-899A27227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8BA43-61B1-8880-2EF7-050B81DF3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82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4844-A840-6AD5-27D9-337BBCD8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2B15-CE44-B363-1E8D-85E51417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744" y="1825625"/>
            <a:ext cx="5449456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Individual spectrum  characteristics </a:t>
            </a:r>
          </a:p>
          <a:p>
            <a:endParaRPr lang="en-AU" sz="2000" dirty="0"/>
          </a:p>
          <a:p>
            <a:r>
              <a:rPr lang="en-AU" sz="2000" dirty="0"/>
              <a:t>Noise Level</a:t>
            </a:r>
          </a:p>
          <a:p>
            <a:r>
              <a:rPr lang="en-AU" sz="2000" dirty="0"/>
              <a:t>Peak Width</a:t>
            </a:r>
          </a:p>
          <a:p>
            <a:r>
              <a:rPr lang="en-AU" sz="2000" dirty="0"/>
              <a:t>Peak Intensity</a:t>
            </a:r>
          </a:p>
          <a:p>
            <a:r>
              <a:rPr lang="en-AU" sz="2000" dirty="0"/>
              <a:t>Peak Position 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BF6BA-0687-FC45-398D-F9DA0CA3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038061"/>
            <a:ext cx="5516418" cy="397695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54C99F-7F21-03CC-CBBB-C087FB53B92A}"/>
              </a:ext>
            </a:extLst>
          </p:cNvPr>
          <p:cNvCxnSpPr/>
          <p:nvPr/>
        </p:nvCxnSpPr>
        <p:spPr>
          <a:xfrm>
            <a:off x="1125557" y="5088141"/>
            <a:ext cx="5033818" cy="0"/>
          </a:xfrm>
          <a:prstGeom prst="line">
            <a:avLst/>
          </a:prstGeom>
          <a:ln w="12700">
            <a:solidFill>
              <a:srgbClr val="DA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E3033C-E0C5-BE39-559C-D95C8917ECCE}"/>
              </a:ext>
            </a:extLst>
          </p:cNvPr>
          <p:cNvCxnSpPr/>
          <p:nvPr/>
        </p:nvCxnSpPr>
        <p:spPr>
          <a:xfrm>
            <a:off x="1125557" y="5385395"/>
            <a:ext cx="5033818" cy="0"/>
          </a:xfrm>
          <a:prstGeom prst="line">
            <a:avLst/>
          </a:prstGeom>
          <a:ln w="12700">
            <a:solidFill>
              <a:srgbClr val="DA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FCC12B-1838-36F9-DE89-6CB48631397D}"/>
              </a:ext>
            </a:extLst>
          </p:cNvPr>
          <p:cNvCxnSpPr>
            <a:cxnSpLocks/>
          </p:cNvCxnSpPr>
          <p:nvPr/>
        </p:nvCxnSpPr>
        <p:spPr>
          <a:xfrm>
            <a:off x="3567065" y="2127564"/>
            <a:ext cx="0" cy="3657600"/>
          </a:xfrm>
          <a:prstGeom prst="line">
            <a:avLst/>
          </a:prstGeom>
          <a:ln w="12700">
            <a:solidFill>
              <a:srgbClr val="D7D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A12274-F745-806D-92E0-658E26D52632}"/>
              </a:ext>
            </a:extLst>
          </p:cNvPr>
          <p:cNvCxnSpPr>
            <a:cxnSpLocks/>
          </p:cNvCxnSpPr>
          <p:nvPr/>
        </p:nvCxnSpPr>
        <p:spPr>
          <a:xfrm>
            <a:off x="3674198" y="2127564"/>
            <a:ext cx="0" cy="3657600"/>
          </a:xfrm>
          <a:prstGeom prst="line">
            <a:avLst/>
          </a:prstGeom>
          <a:ln w="12700">
            <a:solidFill>
              <a:srgbClr val="D7D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442303-8534-2ACE-ABAE-B7B334CA99F1}"/>
              </a:ext>
            </a:extLst>
          </p:cNvPr>
          <p:cNvCxnSpPr>
            <a:cxnSpLocks/>
          </p:cNvCxnSpPr>
          <p:nvPr/>
        </p:nvCxnSpPr>
        <p:spPr>
          <a:xfrm>
            <a:off x="1125557" y="2915218"/>
            <a:ext cx="5033818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96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1FD2-23BC-4468-570E-7E32F4B8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29"/>
            <a:ext cx="10515600" cy="534153"/>
          </a:xfrm>
        </p:spPr>
        <p:txBody>
          <a:bodyPr>
            <a:noAutofit/>
          </a:bodyPr>
          <a:lstStyle/>
          <a:p>
            <a:pPr algn="ctr"/>
            <a:r>
              <a:rPr lang="en-AU" sz="3200" dirty="0"/>
              <a:t>Overall Sonar </a:t>
            </a:r>
            <a:r>
              <a:rPr lang="en-AU" sz="3200" dirty="0" err="1"/>
              <a:t>caracterisitcs</a:t>
            </a:r>
            <a:endParaRPr lang="en-A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78707-2F58-343D-7459-005076FDC3E7}"/>
              </a:ext>
            </a:extLst>
          </p:cNvPr>
          <p:cNvSpPr txBox="1"/>
          <p:nvPr/>
        </p:nvSpPr>
        <p:spPr>
          <a:xfrm>
            <a:off x="2201553" y="433847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Noise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06343-9C88-35D6-A452-388D5109FC6E}"/>
              </a:ext>
            </a:extLst>
          </p:cNvPr>
          <p:cNvSpPr txBox="1"/>
          <p:nvPr/>
        </p:nvSpPr>
        <p:spPr>
          <a:xfrm>
            <a:off x="3383480" y="4336610"/>
            <a:ext cx="156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Peak Intensity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56D72-4AAA-4008-26F7-D07C9B852658}"/>
              </a:ext>
            </a:extLst>
          </p:cNvPr>
          <p:cNvSpPr txBox="1"/>
          <p:nvPr/>
        </p:nvSpPr>
        <p:spPr>
          <a:xfrm>
            <a:off x="10324806" y="4333944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Peak Width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A66FF-D590-ABC1-5705-47764DF0F1A9}"/>
              </a:ext>
            </a:extLst>
          </p:cNvPr>
          <p:cNvSpPr txBox="1"/>
          <p:nvPr/>
        </p:nvSpPr>
        <p:spPr>
          <a:xfrm>
            <a:off x="5323435" y="4333944"/>
            <a:ext cx="236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Peak Position Stability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D857E-E6C7-2251-B466-AA087414014A}"/>
              </a:ext>
            </a:extLst>
          </p:cNvPr>
          <p:cNvSpPr txBox="1"/>
          <p:nvPr/>
        </p:nvSpPr>
        <p:spPr>
          <a:xfrm>
            <a:off x="8061301" y="4333944"/>
            <a:ext cx="189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Intensity Stability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721FFA-6213-1CC1-B139-FDBF3703FF9C}"/>
              </a:ext>
            </a:extLst>
          </p:cNvPr>
          <p:cNvCxnSpPr/>
          <p:nvPr/>
        </p:nvCxnSpPr>
        <p:spPr>
          <a:xfrm>
            <a:off x="2606471" y="5178582"/>
            <a:ext cx="0" cy="9325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194D2E-2C16-FF99-A261-F6543F8FC4DD}"/>
              </a:ext>
            </a:extLst>
          </p:cNvPr>
          <p:cNvSpPr/>
          <p:nvPr/>
        </p:nvSpPr>
        <p:spPr>
          <a:xfrm>
            <a:off x="2335649" y="5377758"/>
            <a:ext cx="541644" cy="633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247138-7CB9-7622-8B74-1EE91403448B}"/>
              </a:ext>
            </a:extLst>
          </p:cNvPr>
          <p:cNvCxnSpPr/>
          <p:nvPr/>
        </p:nvCxnSpPr>
        <p:spPr>
          <a:xfrm>
            <a:off x="4189319" y="5178582"/>
            <a:ext cx="0" cy="9325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960AA-8C6E-21F2-3232-EB03537519B6}"/>
              </a:ext>
            </a:extLst>
          </p:cNvPr>
          <p:cNvSpPr/>
          <p:nvPr/>
        </p:nvSpPr>
        <p:spPr>
          <a:xfrm>
            <a:off x="3918497" y="5803271"/>
            <a:ext cx="541644" cy="633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BEE63-487E-BD0C-E903-2293D279DB6B}"/>
              </a:ext>
            </a:extLst>
          </p:cNvPr>
          <p:cNvCxnSpPr/>
          <p:nvPr/>
        </p:nvCxnSpPr>
        <p:spPr>
          <a:xfrm>
            <a:off x="6606594" y="5178582"/>
            <a:ext cx="0" cy="9325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DE9CB-F37E-F9FB-9509-26B46850A5D2}"/>
              </a:ext>
            </a:extLst>
          </p:cNvPr>
          <p:cNvSpPr/>
          <p:nvPr/>
        </p:nvSpPr>
        <p:spPr>
          <a:xfrm>
            <a:off x="6335772" y="5495451"/>
            <a:ext cx="541644" cy="633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F9B545-84B6-0D74-7485-89CAA32A3854}"/>
              </a:ext>
            </a:extLst>
          </p:cNvPr>
          <p:cNvCxnSpPr/>
          <p:nvPr/>
        </p:nvCxnSpPr>
        <p:spPr>
          <a:xfrm>
            <a:off x="9014815" y="5178582"/>
            <a:ext cx="0" cy="9325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515F6F-02A9-BEB8-6138-BF08F992E112}"/>
              </a:ext>
            </a:extLst>
          </p:cNvPr>
          <p:cNvSpPr/>
          <p:nvPr/>
        </p:nvSpPr>
        <p:spPr>
          <a:xfrm>
            <a:off x="8743993" y="5812321"/>
            <a:ext cx="541644" cy="633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A62E8C-5726-4DBE-60C4-4ED95972AF1E}"/>
              </a:ext>
            </a:extLst>
          </p:cNvPr>
          <p:cNvCxnSpPr/>
          <p:nvPr/>
        </p:nvCxnSpPr>
        <p:spPr>
          <a:xfrm>
            <a:off x="11006578" y="5178582"/>
            <a:ext cx="0" cy="9325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6CB2339-C29E-CD2D-D96D-7C13F789F814}"/>
              </a:ext>
            </a:extLst>
          </p:cNvPr>
          <p:cNvSpPr/>
          <p:nvPr/>
        </p:nvSpPr>
        <p:spPr>
          <a:xfrm>
            <a:off x="10735756" y="5232905"/>
            <a:ext cx="541644" cy="633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F91DD-0138-86D6-B294-2B5C295B3BB5}"/>
              </a:ext>
            </a:extLst>
          </p:cNvPr>
          <p:cNvSpPr txBox="1"/>
          <p:nvPr/>
        </p:nvSpPr>
        <p:spPr>
          <a:xfrm>
            <a:off x="63374" y="2975245"/>
            <a:ext cx="296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Available Power : 50MW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D7EDA-31A1-A58B-65E6-4D7DED6C5CEF}"/>
              </a:ext>
            </a:extLst>
          </p:cNvPr>
          <p:cNvSpPr txBox="1"/>
          <p:nvPr/>
        </p:nvSpPr>
        <p:spPr>
          <a:xfrm>
            <a:off x="63374" y="3764632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Subsystem Power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816E85-9E61-B820-1981-17522C09FBA8}"/>
              </a:ext>
            </a:extLst>
          </p:cNvPr>
          <p:cNvSpPr txBox="1"/>
          <p:nvPr/>
        </p:nvSpPr>
        <p:spPr>
          <a:xfrm>
            <a:off x="2240580" y="376463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2774F5-3ACD-3605-60EF-867F89E7020E}"/>
              </a:ext>
            </a:extLst>
          </p:cNvPr>
          <p:cNvSpPr txBox="1"/>
          <p:nvPr/>
        </p:nvSpPr>
        <p:spPr>
          <a:xfrm>
            <a:off x="4021068" y="376463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798482-1D37-9F1A-C6BC-00848E6D4C49}"/>
              </a:ext>
            </a:extLst>
          </p:cNvPr>
          <p:cNvSpPr txBox="1"/>
          <p:nvPr/>
        </p:nvSpPr>
        <p:spPr>
          <a:xfrm>
            <a:off x="9123456" y="1446943"/>
            <a:ext cx="2799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Durch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die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Schieberegler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wird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bestimmt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welcher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Anteil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der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Gesamtleistung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auf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welche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Subsysteme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 Sonars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verteilt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wird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3FC5D-E9A6-0ACA-6B1B-59E3D3363D07}"/>
              </a:ext>
            </a:extLst>
          </p:cNvPr>
          <p:cNvSpPr txBox="1"/>
          <p:nvPr/>
        </p:nvSpPr>
        <p:spPr>
          <a:xfrm>
            <a:off x="6174292" y="376463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3F38A4-B0B5-8F1F-A0AA-0C80037811A2}"/>
              </a:ext>
            </a:extLst>
          </p:cNvPr>
          <p:cNvSpPr txBox="1"/>
          <p:nvPr/>
        </p:nvSpPr>
        <p:spPr>
          <a:xfrm>
            <a:off x="8636831" y="376463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6A970A-AF37-EAE3-0B05-0E3C8C4766B6}"/>
              </a:ext>
            </a:extLst>
          </p:cNvPr>
          <p:cNvSpPr txBox="1"/>
          <p:nvPr/>
        </p:nvSpPr>
        <p:spPr>
          <a:xfrm>
            <a:off x="10669671" y="376463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3W</a:t>
            </a:r>
          </a:p>
        </p:txBody>
      </p:sp>
    </p:spTree>
    <p:extLst>
      <p:ext uri="{BB962C8B-B14F-4D97-AF65-F5344CB8AC3E}">
        <p14:creationId xmlns:p14="http://schemas.microsoft.com/office/powerpoint/2010/main" val="336634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DBAF-D6DE-DE77-388C-B86CD1EE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CB753-56EA-0134-D10C-2A7E1748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5A91A-6C9D-D745-5E16-BE97533F5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" y="260481"/>
            <a:ext cx="8068801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DF00-728F-EFE9-126F-918AB2CD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FF71D-0675-3E07-AE5E-EE3DDBBFE31D}"/>
              </a:ext>
            </a:extLst>
          </p:cNvPr>
          <p:cNvSpPr txBox="1"/>
          <p:nvPr/>
        </p:nvSpPr>
        <p:spPr>
          <a:xfrm>
            <a:off x="660902" y="2150934"/>
            <a:ext cx="119415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I_aquisition_factor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.get_actual_power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"Peak Intensity"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I_aquisition_factor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CB1F7-FD72-A866-2291-8B4E68138BE6}"/>
              </a:ext>
            </a:extLst>
          </p:cNvPr>
          <p:cNvSpPr txBox="1"/>
          <p:nvPr/>
        </p:nvSpPr>
        <p:spPr>
          <a:xfrm>
            <a:off x="660902" y="2580402"/>
            <a:ext cx="6301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I_aquisition_factor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7B873-6C86-D8C5-A2DE-D90D36035D89}"/>
              </a:ext>
            </a:extLst>
          </p:cNvPr>
          <p:cNvSpPr txBox="1"/>
          <p:nvPr/>
        </p:nvSpPr>
        <p:spPr>
          <a:xfrm>
            <a:off x="660902" y="1781602"/>
            <a:ext cx="6301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I_aquisition_factor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0.0065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7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Office Theme</vt:lpstr>
      <vt:lpstr> </vt:lpstr>
      <vt:lpstr>Sonar</vt:lpstr>
      <vt:lpstr>Overall Sonar caracterisitcs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Edinger</dc:creator>
  <cp:lastModifiedBy>Paul Edinger</cp:lastModifiedBy>
  <cp:revision>4</cp:revision>
  <dcterms:created xsi:type="dcterms:W3CDTF">2024-09-25T07:19:31Z</dcterms:created>
  <dcterms:modified xsi:type="dcterms:W3CDTF">2024-10-04T10:18:25Z</dcterms:modified>
</cp:coreProperties>
</file>