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Exhaustive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of Indian Agriculture Sector Using Power </a:t>
            </a:r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</a:t>
            </a:r>
          </a:p>
          <a:p>
            <a:pPr algn="r"/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Paul Andrew D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4561" y="1751887"/>
            <a:ext cx="6950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Understand data visualization techniques using Power BI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Gain insights into India's agricultural production trends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Learn to analyze and interpret large datasets for decision-making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Develop dashboard creation skills for effective data storytelling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834" y="1803163"/>
            <a:ext cx="3760966" cy="901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Power BI for data </a:t>
            </a:r>
            <a:r>
              <a:rPr lang="en-US" dirty="0" smtClean="0"/>
              <a:t>visualization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Power Query for data cleaning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8356" y="1783852"/>
            <a:ext cx="9031388" cy="305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Data Collection: Agricultural production data sourced from government or open datasets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Data Cleaning &amp; </a:t>
            </a:r>
            <a:r>
              <a:rPr lang="en-IN" dirty="0" err="1"/>
              <a:t>Preprocessing</a:t>
            </a:r>
            <a:r>
              <a:rPr lang="en-IN" dirty="0"/>
              <a:t>: Handling missing values, formatting, and structuring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Exploratory Data Analysis: Identifying trends, patterns, and outliers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Dashboard Development: Using Power BI to create interactive visualizations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Insights &amp; Interpretation: Extracting key findings from the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5104" y="1775765"/>
            <a:ext cx="10811701" cy="1763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Agriculture contributes significantly to India's GDP, but understanding regional production trends and crop performance is challenging. </a:t>
            </a:r>
            <a:endParaRPr lang="en-IN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This </a:t>
            </a:r>
            <a:r>
              <a:rPr lang="en-IN" dirty="0"/>
              <a:t>project aims to provide data-driven insights into agricultural trends across states, districts, and crop types.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5103" y="1708558"/>
            <a:ext cx="11358631" cy="2391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 Power BI dashboard was developed to visualize key agricultural metrics, including:</a:t>
            </a:r>
          </a:p>
          <a:p>
            <a:endParaRPr lang="en-I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Crop-wise production analysis to determine high-yield crops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State and district-wise production insights for regional comparisons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Seasonal trends and area-wise crop distribution for forecasting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Historical production trends to identify fluctuations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4" y="1556041"/>
            <a:ext cx="9581105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087" y="1593359"/>
            <a:ext cx="10832259" cy="1332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project highlights the power of data visualization in </a:t>
            </a:r>
            <a:r>
              <a:rPr lang="en-IN" dirty="0" err="1"/>
              <a:t>analyzing</a:t>
            </a:r>
            <a:r>
              <a:rPr lang="en-IN" dirty="0"/>
              <a:t> India's agricultural sector. </a:t>
            </a:r>
            <a:endParaRPr lang="en-IN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insights can help policymakers, farmers, and stakeholders make informed decisions to improve productivity and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34</TotalTime>
  <Words>250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Microsoft account</cp:lastModifiedBy>
  <cp:revision>6</cp:revision>
  <dcterms:created xsi:type="dcterms:W3CDTF">2024-12-31T09:40:01Z</dcterms:created>
  <dcterms:modified xsi:type="dcterms:W3CDTF">2025-03-16T11:51:40Z</dcterms:modified>
</cp:coreProperties>
</file>