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59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Paul-Andrew-15/Applied-Data-Science-Capston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8" y="4300220"/>
            <a:ext cx="10253981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 smtClean="0">
                <a:solidFill>
                  <a:srgbClr val="616E52"/>
                </a:solidFill>
                <a:latin typeface="Arial"/>
                <a:cs typeface="Arial"/>
              </a:rPr>
              <a:t>Paul Andrew 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https://github.com/Paul-Andrew-15/Applied-Data-Science-Capstone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 smtClean="0">
                <a:solidFill>
                  <a:srgbClr val="616E52"/>
                </a:solidFill>
                <a:latin typeface="Arial"/>
                <a:cs typeface="Arial"/>
              </a:rPr>
              <a:t>06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/08/202</a:t>
            </a:r>
            <a:r>
              <a:rPr lang="en-US" sz="2400" spc="130" dirty="0" smtClean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22395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41567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</a:t>
            </a: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167534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</a:t>
            </a:r>
            <a:r>
              <a:rPr sz="2000" spc="-45" dirty="0" smtClean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4551887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</a:t>
            </a:r>
            <a:r>
              <a:rPr lang="en-IN" sz="2000" u="heavy" spc="-10" dirty="0" smtClean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github.com/Paul-Andrew-15/Applied-Data-Science-Capstone</a:t>
            </a:r>
            <a:endParaRPr lang="en-IN" sz="2000" u="heavy" spc="-10" dirty="0" smtClean="0">
              <a:solidFill>
                <a:srgbClr val="800080"/>
              </a:solidFill>
              <a:uFill>
                <a:solidFill>
                  <a:srgbClr val="80008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2516</Words>
  <Application>Microsoft Office PowerPoint</Application>
  <PresentationFormat>Widescreen</PresentationFormat>
  <Paragraphs>273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Microsoft account</cp:lastModifiedBy>
  <cp:revision>3</cp:revision>
  <dcterms:created xsi:type="dcterms:W3CDTF">2021-08-26T16:53:12Z</dcterms:created>
  <dcterms:modified xsi:type="dcterms:W3CDTF">2024-08-06T12:55:10Z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