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0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5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2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8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5FED-1606-444A-B938-62090AE39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Fremderregte Gleichstrommaschine in </a:t>
            </a:r>
            <a:r>
              <a:rPr lang="de-DE" dirty="0" err="1"/>
              <a:t>WinFact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99AB33-0E6E-4075-95AB-A08DB6CD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Pohn</a:t>
            </a:r>
            <a:r>
              <a:rPr lang="de-DE" dirty="0"/>
              <a:t> Florian, Bernsteiner Paul</a:t>
            </a:r>
          </a:p>
        </p:txBody>
      </p:sp>
    </p:spTree>
    <p:extLst>
      <p:ext uri="{BB962C8B-B14F-4D97-AF65-F5344CB8AC3E}">
        <p14:creationId xmlns:p14="http://schemas.microsoft.com/office/powerpoint/2010/main" val="195570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37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77889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Rahmen</vt:lpstr>
      <vt:lpstr>Fremderregte Gleichstrommaschine in WinFact</vt:lpstr>
      <vt:lpstr>Inhalt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Digitaler PI – Regler  in Excel</dc:title>
  <dc:creator>Paul Bernsteiner</dc:creator>
  <cp:lastModifiedBy>Bernsteiner Paul</cp:lastModifiedBy>
  <cp:revision>16</cp:revision>
  <dcterms:created xsi:type="dcterms:W3CDTF">2019-11-12T15:12:44Z</dcterms:created>
  <dcterms:modified xsi:type="dcterms:W3CDTF">2020-03-02T16:05:13Z</dcterms:modified>
</cp:coreProperties>
</file>