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4" r:id="rId4"/>
    <p:sldId id="275" r:id="rId5"/>
    <p:sldId id="276" r:id="rId6"/>
    <p:sldId id="277" r:id="rId7"/>
    <p:sldId id="273" r:id="rId8"/>
    <p:sldId id="278" r:id="rId9"/>
    <p:sldId id="280" r:id="rId10"/>
    <p:sldId id="283" r:id="rId11"/>
    <p:sldId id="281" r:id="rId12"/>
    <p:sldId id="284" r:id="rId13"/>
    <p:sldId id="285" r:id="rId14"/>
    <p:sldId id="27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797E1-BDF6-4C0C-A87F-D4445E99024B}" type="datetimeFigureOut">
              <a:rPr lang="de-AT" smtClean="0"/>
              <a:t>02.03.2020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2381-7A68-4BE5-B409-FFF2476D11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350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4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407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200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01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52381-7A68-4BE5-B409-FFF2476D1168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32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6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26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05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39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2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9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5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39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2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45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8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51C4BBC-BA48-47FC-AB44-8B4C3D67D510}" type="datetimeFigureOut">
              <a:rPr lang="de-DE" smtClean="0"/>
              <a:t>02.03.2020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F4CFB0E-2553-4A5C-A1B0-42E2FC262A8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9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25FED-1606-444A-B938-62090AE39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Fremderregte Gleichstrommaschine in </a:t>
            </a:r>
            <a:r>
              <a:rPr lang="de-DE" dirty="0" err="1"/>
              <a:t>WinFact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99AB33-0E6E-4075-95AB-A08DB6CD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Pohn</a:t>
            </a:r>
            <a:r>
              <a:rPr lang="de-DE" dirty="0"/>
              <a:t> Florian, Bernsteiner Paul</a:t>
            </a:r>
          </a:p>
        </p:txBody>
      </p:sp>
    </p:spTree>
    <p:extLst>
      <p:ext uri="{BB962C8B-B14F-4D97-AF65-F5344CB8AC3E}">
        <p14:creationId xmlns:p14="http://schemas.microsoft.com/office/powerpoint/2010/main" val="195570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Hoher Anzugsstrom 200 A (=2.5 </a:t>
            </a:r>
            <a:r>
              <a:rPr lang="de-DE" dirty="0" err="1"/>
              <a:t>facher</a:t>
            </a:r>
            <a:r>
              <a:rPr lang="de-DE" dirty="0"/>
              <a:t> Nennstrom)</a:t>
            </a:r>
          </a:p>
          <a:p>
            <a:r>
              <a:rPr lang="de-DE" dirty="0"/>
              <a:t>Hochlaufzeit im Nennbetrieb ist ca. 10 </a:t>
            </a:r>
            <a:r>
              <a:rPr lang="de-DE" dirty="0" err="1"/>
              <a:t>sdann</a:t>
            </a:r>
            <a:r>
              <a:rPr lang="de-DE" dirty="0"/>
              <a:t> sind die 2800 </a:t>
            </a:r>
            <a:r>
              <a:rPr lang="de-DE" dirty="0" err="1"/>
              <a:t>rpm</a:t>
            </a:r>
            <a:r>
              <a:rPr lang="de-DE" dirty="0"/>
              <a:t> erreicht</a:t>
            </a:r>
          </a:p>
          <a:p>
            <a:r>
              <a:rPr lang="de-DE" dirty="0"/>
              <a:t>Da ein konstantes Gegenmoment anliegt ist am Anfang auch das Beschleunigungsmoment negativ und somit ist auch die Drehzahl negativ (-2.8 </a:t>
            </a:r>
            <a:r>
              <a:rPr lang="de-DE" dirty="0" err="1"/>
              <a:t>rpm</a:t>
            </a:r>
            <a:r>
              <a:rPr lang="de-DE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69084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7D085D8-8B8B-4C5A-8799-8DE53BE5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71452F2-CD3E-4558-A7E5-D1357A6B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3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spc="-100" dirty="0" err="1">
                <a:solidFill>
                  <a:schemeClr val="accent1"/>
                </a:solidFill>
              </a:rPr>
              <a:t>Rechtecksignal-Antwort</a:t>
            </a:r>
            <a:endParaRPr lang="en-US" sz="50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30A5CA-CADA-4CDC-BEA0-72E32D3B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2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de-DE" dirty="0"/>
              <a:t>Bei Flankenwechsel:</a:t>
            </a:r>
            <a:endParaRPr lang="de-AT" dirty="0"/>
          </a:p>
          <a:p>
            <a:pPr lvl="1"/>
            <a:r>
              <a:rPr lang="de-DE" dirty="0"/>
              <a:t>-640V Ankerspannung </a:t>
            </a:r>
            <a:endParaRPr lang="de-AT" dirty="0"/>
          </a:p>
          <a:p>
            <a:pPr lvl="1"/>
            <a:r>
              <a:rPr lang="de-DE" dirty="0"/>
              <a:t>-400 </a:t>
            </a:r>
            <a:r>
              <a:rPr lang="de-DE" dirty="0" err="1"/>
              <a:t>Nm</a:t>
            </a:r>
            <a:r>
              <a:rPr lang="de-DE" dirty="0"/>
              <a:t> Beschleunigungsmoment</a:t>
            </a:r>
            <a:endParaRPr lang="de-AT" dirty="0"/>
          </a:p>
          <a:p>
            <a:pPr lvl="1"/>
            <a:r>
              <a:rPr lang="de-DE" dirty="0"/>
              <a:t>-320 </a:t>
            </a:r>
            <a:r>
              <a:rPr lang="de-DE" dirty="0" err="1"/>
              <a:t>Nm</a:t>
            </a:r>
            <a:r>
              <a:rPr lang="de-DE" dirty="0"/>
              <a:t> Motormoment</a:t>
            </a:r>
            <a:endParaRPr lang="de-AT" dirty="0"/>
          </a:p>
          <a:p>
            <a:pPr lvl="1"/>
            <a:r>
              <a:rPr lang="de-DE" dirty="0"/>
              <a:t>-320A Ankerstrom (4 </a:t>
            </a:r>
            <a:r>
              <a:rPr lang="de-DE" dirty="0" err="1"/>
              <a:t>facher</a:t>
            </a:r>
            <a:r>
              <a:rPr lang="de-DE" dirty="0"/>
              <a:t> Nennstrom)</a:t>
            </a:r>
            <a:endParaRPr lang="de-AT" dirty="0"/>
          </a:p>
          <a:p>
            <a:pPr lvl="0"/>
            <a:r>
              <a:rPr lang="de-DE" dirty="0"/>
              <a:t>Der Ankerstrom wir wieder positiv da noch immer ein positives Moment geliefert werden muss.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90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27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Angabe</a:t>
            </a:r>
          </a:p>
          <a:p>
            <a:r>
              <a:rPr lang="de-DE" dirty="0"/>
              <a:t>Berechnungen</a:t>
            </a:r>
          </a:p>
          <a:p>
            <a:r>
              <a:rPr lang="de-DE" dirty="0"/>
              <a:t>Model</a:t>
            </a:r>
          </a:p>
          <a:p>
            <a:r>
              <a:rPr lang="de-DE" dirty="0"/>
              <a:t>Aufbau in </a:t>
            </a:r>
            <a:r>
              <a:rPr lang="de-DE" dirty="0" err="1"/>
              <a:t>WinFact</a:t>
            </a:r>
            <a:endParaRPr lang="de-DE" dirty="0"/>
          </a:p>
          <a:p>
            <a:r>
              <a:rPr lang="de-DE" dirty="0"/>
              <a:t>Sprungantwort bei Nennbedingungen</a:t>
            </a:r>
          </a:p>
          <a:p>
            <a:r>
              <a:rPr lang="de-DE" dirty="0"/>
              <a:t>Erkenntnisse</a:t>
            </a:r>
          </a:p>
          <a:p>
            <a:r>
              <a:rPr lang="de-DE" dirty="0"/>
              <a:t>Rechtecksignal</a:t>
            </a:r>
          </a:p>
          <a:p>
            <a:r>
              <a:rPr lang="de-DE" dirty="0"/>
              <a:t>Erkenntnisse</a:t>
            </a:r>
          </a:p>
        </p:txBody>
      </p:sp>
    </p:spTree>
    <p:extLst>
      <p:ext uri="{BB962C8B-B14F-4D97-AF65-F5344CB8AC3E}">
        <p14:creationId xmlns:p14="http://schemas.microsoft.com/office/powerpoint/2010/main" val="322937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Nennspannung:	400V</a:t>
            </a:r>
          </a:p>
          <a:p>
            <a:r>
              <a:rPr lang="de-DE" dirty="0"/>
              <a:t>Nennmoment:		</a:t>
            </a:r>
            <a:r>
              <a:rPr lang="de-DE" dirty="0" err="1"/>
              <a:t>Mn</a:t>
            </a:r>
            <a:r>
              <a:rPr lang="de-DE" dirty="0"/>
              <a:t> = 80 </a:t>
            </a:r>
            <a:r>
              <a:rPr lang="de-DE" dirty="0" err="1"/>
              <a:t>Nm</a:t>
            </a:r>
            <a:endParaRPr lang="de-DE" dirty="0"/>
          </a:p>
          <a:p>
            <a:r>
              <a:rPr lang="de-DE" dirty="0"/>
              <a:t>Ankernennstrom:	Ian = 80 A</a:t>
            </a:r>
          </a:p>
          <a:p>
            <a:r>
              <a:rPr lang="de-DE" dirty="0"/>
              <a:t>Nenndrehzahl:		n =2800 </a:t>
            </a:r>
            <a:r>
              <a:rPr lang="de-DE" dirty="0" err="1"/>
              <a:t>rpm</a:t>
            </a:r>
            <a:r>
              <a:rPr lang="de-DE" dirty="0"/>
              <a:t> = 46.6 1/s</a:t>
            </a:r>
          </a:p>
          <a:p>
            <a:r>
              <a:rPr lang="de-DE" dirty="0"/>
              <a:t>Fluss:			Φ = Konstant</a:t>
            </a:r>
          </a:p>
          <a:p>
            <a:r>
              <a:rPr lang="de-DE" dirty="0"/>
              <a:t>Lastmoment:		ML = Konstant (80 </a:t>
            </a:r>
            <a:r>
              <a:rPr lang="de-DE" dirty="0" err="1"/>
              <a:t>Nm</a:t>
            </a:r>
            <a:r>
              <a:rPr lang="de-DE" dirty="0"/>
              <a:t>)</a:t>
            </a:r>
          </a:p>
          <a:p>
            <a:r>
              <a:rPr lang="de-DE" dirty="0"/>
              <a:t>Induktivität:		La = 20 </a:t>
            </a:r>
            <a:r>
              <a:rPr lang="de-DE" dirty="0" err="1"/>
              <a:t>mH</a:t>
            </a:r>
            <a:endParaRPr lang="de-DE" dirty="0"/>
          </a:p>
          <a:p>
            <a:r>
              <a:rPr lang="de-DE" dirty="0"/>
              <a:t>Widerstand:		Ra = 2 Ω</a:t>
            </a:r>
          </a:p>
        </p:txBody>
      </p:sp>
    </p:spTree>
    <p:extLst>
      <p:ext uri="{BB962C8B-B14F-4D97-AF65-F5344CB8AC3E}">
        <p14:creationId xmlns:p14="http://schemas.microsoft.com/office/powerpoint/2010/main" val="349439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/>
              <a:t>Berechnungen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Ankerstrom, PT1: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Moment, </a:t>
            </a:r>
            <a:r>
              <a:rPr lang="de-DE" dirty="0" err="1"/>
              <a:t>Verknüpfer</a:t>
            </a:r>
            <a:r>
              <a:rPr lang="de-DE" dirty="0"/>
              <a:t> 1: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7D2648-79CB-4D3B-964A-D6144C57B1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462463"/>
            <a:ext cx="3667125" cy="8191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F154D7-AD02-4F0F-886A-70B4851E6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61059" y="2793322"/>
            <a:ext cx="3914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Berechnungen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Induzierte Spannung, </a:t>
            </a:r>
            <a:r>
              <a:rPr lang="de-DE" dirty="0" err="1"/>
              <a:t>Verknüpfer</a:t>
            </a:r>
            <a:r>
              <a:rPr lang="de-DE" dirty="0"/>
              <a:t> 2: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 Möglichkeit:</a:t>
            </a:r>
          </a:p>
          <a:p>
            <a:pPr marL="0" indent="0">
              <a:buNone/>
            </a:pPr>
            <a:r>
              <a:rPr lang="de-DE" dirty="0"/>
              <a:t>160V für 80A nötig (I = V/R) -&gt; 240V müssen induziert werden um auf 160V zu kommen -&gt; k muss 5.143 bei n = 2800 </a:t>
            </a:r>
            <a:r>
              <a:rPr lang="de-DE" dirty="0" err="1"/>
              <a:t>rpm</a:t>
            </a:r>
            <a:r>
              <a:rPr lang="de-DE" dirty="0"/>
              <a:t> sein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7E01BA-D278-4562-9089-1D52EBFF8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9268" y="1864170"/>
            <a:ext cx="455358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  <a:br>
              <a:rPr lang="de-DE" dirty="0"/>
            </a:br>
            <a:r>
              <a:rPr lang="de-DE" dirty="0"/>
              <a:t>Somit ergibt sich eine Hochlaufzeit von ca. 10s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  <a:p>
            <a:r>
              <a:rPr lang="de-DE" dirty="0"/>
              <a:t>Gengenmoment (Lastmoment) ist konstant. Das entspricht </a:t>
            </a:r>
            <a:r>
              <a:rPr lang="de-DE" dirty="0" err="1"/>
              <a:t>z.b.</a:t>
            </a:r>
            <a:r>
              <a:rPr lang="de-DE" dirty="0"/>
              <a:t> einem Hubwerk</a:t>
            </a:r>
          </a:p>
        </p:txBody>
      </p:sp>
    </p:spTree>
    <p:extLst>
      <p:ext uri="{BB962C8B-B14F-4D97-AF65-F5344CB8AC3E}">
        <p14:creationId xmlns:p14="http://schemas.microsoft.com/office/powerpoint/2010/main" val="27822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Aufbau in </a:t>
            </a:r>
            <a:r>
              <a:rPr lang="en-US" sz="5900" spc="-100" dirty="0" err="1"/>
              <a:t>WinFact</a:t>
            </a:r>
            <a:endParaRPr lang="en-US" sz="5900" spc="-1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3E290D-735F-4211-902F-900BCF124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659" y="484632"/>
            <a:ext cx="831989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spc="-100" dirty="0" err="1">
                <a:solidFill>
                  <a:schemeClr val="accent1"/>
                </a:solidFill>
              </a:rPr>
              <a:t>Sprungantwort</a:t>
            </a:r>
            <a:r>
              <a:rPr lang="en-US" sz="5900" spc="-100" dirty="0">
                <a:solidFill>
                  <a:schemeClr val="accent1"/>
                </a:solidFill>
              </a:rPr>
              <a:t> (</a:t>
            </a:r>
            <a:r>
              <a:rPr lang="en-US" sz="5900" spc="-100" dirty="0" err="1">
                <a:solidFill>
                  <a:schemeClr val="accent1"/>
                </a:solidFill>
              </a:rPr>
              <a:t>Nenn-Bedingungen</a:t>
            </a:r>
            <a:r>
              <a:rPr lang="en-US" sz="5900" spc="-100" dirty="0">
                <a:solidFill>
                  <a:schemeClr val="accent1"/>
                </a:solidFill>
              </a:rPr>
              <a:t>)</a:t>
            </a:r>
            <a:endParaRPr lang="en-US" sz="59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E32E5-FEC6-4CE7-8510-433D1D76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0AFF9-6BA3-461B-8981-F1466DFC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9700-9817-455F-A5AF-BC552A6F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 dirty="0"/>
              <a:t>Ti des Integrierers:	5s</a:t>
            </a:r>
          </a:p>
          <a:p>
            <a:r>
              <a:rPr lang="de-DE" dirty="0"/>
              <a:t>Drehzahl muss mit 60 multipliziert werden (1/s -&gt; </a:t>
            </a:r>
            <a:r>
              <a:rPr lang="de-DE" dirty="0" err="1"/>
              <a:t>rpm</a:t>
            </a:r>
            <a:r>
              <a:rPr lang="de-DE" dirty="0"/>
              <a:t>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1EA21560-A0DC-46D3-B6CA-3DC9C8714328}"/>
              </a:ext>
            </a:extLst>
          </p:cNvPr>
          <p:cNvSpPr txBox="1">
            <a:spLocks/>
          </p:cNvSpPr>
          <p:nvPr/>
        </p:nvSpPr>
        <p:spPr>
          <a:xfrm>
            <a:off x="1353798" y="5792310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spc="-100" dirty="0" err="1">
                <a:solidFill>
                  <a:schemeClr val="accent1"/>
                </a:solidFill>
              </a:rPr>
              <a:t>Sprungantwort</a:t>
            </a:r>
            <a:r>
              <a:rPr lang="en-US" sz="5900" spc="-100" dirty="0">
                <a:solidFill>
                  <a:schemeClr val="accent1"/>
                </a:solidFill>
              </a:rPr>
              <a:t> (</a:t>
            </a:r>
            <a:r>
              <a:rPr lang="en-US" sz="5900" spc="-100" dirty="0" err="1">
                <a:solidFill>
                  <a:schemeClr val="accent1"/>
                </a:solidFill>
              </a:rPr>
              <a:t>Nenn-Bedingungen</a:t>
            </a:r>
            <a:r>
              <a:rPr lang="en-US" sz="5900" spc="-100" dirty="0">
                <a:solidFill>
                  <a:schemeClr val="accent1"/>
                </a:solidFill>
              </a:rPr>
              <a:t>)</a:t>
            </a:r>
            <a:endParaRPr lang="en-US" sz="5900" spc="-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CBEB4C-A9D8-468E-8143-83AF4AADF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1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9615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85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Rahmen</vt:lpstr>
      <vt:lpstr>Fremderregte Gleichstrommaschine in WinFact</vt:lpstr>
      <vt:lpstr>Inhalt</vt:lpstr>
      <vt:lpstr>Angabe</vt:lpstr>
      <vt:lpstr>Berechnungen</vt:lpstr>
      <vt:lpstr>Berechnungen</vt:lpstr>
      <vt:lpstr>Modell</vt:lpstr>
      <vt:lpstr>Aufbau in WinFact</vt:lpstr>
      <vt:lpstr>Model</vt:lpstr>
      <vt:lpstr>Model</vt:lpstr>
      <vt:lpstr>Erkenntnisse</vt:lpstr>
      <vt:lpstr>Model</vt:lpstr>
      <vt:lpstr>Model</vt:lpstr>
      <vt:lpstr>Model</vt:lpstr>
      <vt:lpstr>Erkenntnisse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Fremderregte Gleichstrommaschine in WinFact</dc:title>
  <dc:creator>Bernsteiner Paul</dc:creator>
  <cp:lastModifiedBy>Bernsteiner Paul</cp:lastModifiedBy>
  <cp:revision>9</cp:revision>
  <dcterms:created xsi:type="dcterms:W3CDTF">2020-03-02T18:38:39Z</dcterms:created>
  <dcterms:modified xsi:type="dcterms:W3CDTF">2020-03-02T19:46:44Z</dcterms:modified>
</cp:coreProperties>
</file>