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1"/>
  </p:notesMasterIdLst>
  <p:sldIdLst>
    <p:sldId id="268" r:id="rId9"/>
    <p:sldId id="257" r:id="rId10"/>
    <p:sldId id="270" r:id="rId11"/>
    <p:sldId id="259" r:id="rId12"/>
    <p:sldId id="261" r:id="rId13"/>
    <p:sldId id="260" r:id="rId14"/>
    <p:sldId id="264" r:id="rId15"/>
    <p:sldId id="262" r:id="rId16"/>
    <p:sldId id="269" r:id="rId17"/>
    <p:sldId id="266" r:id="rId18"/>
    <p:sldId id="267" r:id="rId19"/>
    <p:sldId id="26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0" d="100"/>
          <a:sy n="100" d="100"/>
        </p:scale>
        <p:origin x="1332" y="84"/>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2023-12-03</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2023-12-03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2023-12-03</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12/3/2023</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Paul Borisov, Cloud Architect</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December 2023</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4396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5712" y="701970"/>
            <a:ext cx="10572684" cy="5754248"/>
          </a:xfr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85000" lnSpcReduction="20000"/>
          </a:bodyPr>
          <a:lstStyle/>
          <a:p>
            <a:pPr marL="0" indent="0">
              <a:buNone/>
            </a:pPr>
            <a:r>
              <a:rPr lang="fi-FI" dirty="0"/>
              <a:t>Azure OpenAI Chat </a:t>
            </a:r>
            <a:r>
              <a:rPr lang="en-US" dirty="0"/>
              <a:t>web part interacts with private </a:t>
            </a:r>
            <a:r>
              <a:rPr lang="en-US" b="1" dirty="0"/>
              <a:t>Azure </a:t>
            </a:r>
            <a:r>
              <a:rPr lang="en-US" b="1" dirty="0" err="1"/>
              <a:t>OpenAI</a:t>
            </a:r>
            <a:r>
              <a:rPr lang="en-US" dirty="0"/>
              <a:t> endpoints that are published via Azure API Management service (APIM).</a:t>
            </a:r>
          </a:p>
          <a:p>
            <a:r>
              <a:rPr lang="en-US" dirty="0"/>
              <a:t>By default, this setup provides enhanced data privacy. In 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b="0" i="0">
                <a:solidFill>
                  <a:srgbClr val="242424"/>
                </a:solidFill>
                <a:effectLst/>
                <a:latin typeface="Segoe UI" panose="020B0502040204020203" pitchFamily="34" charset="0"/>
              </a:rPr>
              <a:t>Creators can share their chats with everyone or only with specific people in the company.</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web part incorporates tampering prevention logic to guard against unauthorized access to another user's data by their GUID.</a:t>
            </a:r>
            <a:endParaRPr lang="en-US" dirty="0"/>
          </a:p>
          <a:p>
            <a:r>
              <a:rPr lang="en-US" dirty="0"/>
              <a:t>In addition to the default configuration, you have the option to publish the Native Open AI endpoint in APIM. You can find instructions in the project documentation.</a:t>
            </a:r>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a:t>
            </a:r>
            <a:r>
              <a:rPr lang="en-US" dirty="0" err="1"/>
              <a:t>OpenAI</a:t>
            </a:r>
            <a:r>
              <a:rPr lang="en-US" dirty="0"/>
              <a:t> endpoint could grant you access to the latest language models like GPT-4 Vision and GPT-4 1106 Parallel processing that are not currently available in Azure </a:t>
            </a:r>
            <a:r>
              <a:rPr lang="en-US" dirty="0" err="1"/>
              <a:t>OpenAI</a:t>
            </a:r>
            <a:r>
              <a:rPr lang="en-US" dirty="0"/>
              <a:t>.</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5" name="Content Placeholder 4" descr="A screenshot of a computer program&#10;&#10;Description automatically generated">
            <a:extLst>
              <a:ext uri="{FF2B5EF4-FFF2-40B4-BE49-F238E27FC236}">
                <a16:creationId xmlns:a16="http://schemas.microsoft.com/office/drawing/2014/main" id="{064F1820-447F-FDE5-E82A-87C8736A8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032094"/>
            <a:ext cx="10216081" cy="5743633"/>
          </a:xfr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55000" lnSpcReduction="20000"/>
          </a:bodyPr>
          <a:lstStyle/>
          <a:p>
            <a:pPr marL="0" indent="0">
              <a:buNone/>
            </a:pPr>
            <a:r>
              <a:rPr lang="en-US" b="1" dirty="0"/>
              <a:t>Key features</a:t>
            </a:r>
          </a:p>
          <a:p>
            <a:r>
              <a:rPr lang="en-US" dirty="0"/>
              <a:t>Support for the latest text language models provided by Microsoft and Native OpenAI: GPT-4 32k, GPT 3.5 16k, GPT-4 Vision, GPT-4 1106, GPT-3.5 1106</a:t>
            </a:r>
          </a:p>
          <a:p>
            <a:r>
              <a:rPr lang="en-US" dirty="0"/>
              <a:t>Unlimited Chats and Unlimited Chat History Length</a:t>
            </a:r>
          </a:p>
          <a:p>
            <a:r>
              <a:rPr lang="en-US" dirty="0"/>
              <a:t>Chat Sharing: Unlimited for Everyone and Private for a limited number of Members</a:t>
            </a:r>
          </a:p>
          <a:p>
            <a:r>
              <a:rPr lang="en-US" dirty="0"/>
              <a:t>Support for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Optional integrations with company data. For security reasons, these integrations are disabled by default and must be explicitly enabled in the web part settings.</a:t>
            </a:r>
          </a:p>
          <a:p>
            <a:pPr lvl="1"/>
            <a:r>
              <a:rPr lang="en-US" dirty="0"/>
              <a:t>SharePoint Search</a:t>
            </a:r>
          </a:p>
          <a:p>
            <a:pPr lvl="1"/>
            <a:r>
              <a:rPr lang="en-US" dirty="0"/>
              <a:t>Company Users</a:t>
            </a:r>
          </a:p>
          <a:p>
            <a:pPr lvl="1"/>
            <a:r>
              <a:rPr lang="en-US" dirty="0"/>
              <a:t>Local Date and Time</a:t>
            </a:r>
          </a:p>
          <a:p>
            <a:pPr lvl="1"/>
            <a:r>
              <a:rPr lang="en-US" dirty="0"/>
              <a:t>Analysis of an uploaded PDF and summarization of its content</a:t>
            </a:r>
          </a:p>
          <a:p>
            <a:pPr lvl="1"/>
            <a:r>
              <a:rPr lang="en-US" dirty="0"/>
              <a:t>Analysis of uploaded images and description of their </a:t>
            </a:r>
            <a:r>
              <a:rPr lang="en-US" sz="2100" dirty="0"/>
              <a:t>content. As of November 2023, Image Analysis </a:t>
            </a:r>
            <a:r>
              <a:rPr lang="en-US" dirty="0"/>
              <a:t>is only available with the Native </a:t>
            </a:r>
            <a:r>
              <a:rPr lang="en-US" dirty="0" err="1"/>
              <a:t>OpenAI</a:t>
            </a:r>
            <a:r>
              <a:rPr lang="en-US" dirty="0"/>
              <a:t> endpoint.</a:t>
            </a:r>
          </a:p>
          <a:p>
            <a:pPr marL="0" indent="0">
              <a:buNone/>
            </a:pPr>
            <a:br>
              <a:rPr lang="en-US" b="1" dirty="0"/>
            </a:br>
            <a:r>
              <a:rPr lang="en-US" b="1" dirty="0"/>
              <a:t>Advanced features</a:t>
            </a:r>
          </a:p>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Seamless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Enterprise-grade performance,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4212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pic>
        <p:nvPicPr>
          <p:cNvPr id="27" name="Content Placeholder 26">
            <a:extLst>
              <a:ext uri="{FF2B5EF4-FFF2-40B4-BE49-F238E27FC236}">
                <a16:creationId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6" name="Picture 5">
            <a:extLst>
              <a:ext uri="{FF2B5EF4-FFF2-40B4-BE49-F238E27FC236}">
                <a16:creationId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3.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9833</TotalTime>
  <Words>931</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12</vt:i4>
      </vt:variant>
    </vt:vector>
  </HeadingPairs>
  <TitlesOfParts>
    <vt:vector size="26" baseType="lpstr">
      <vt:lpstr>Adelle Rg</vt:lpstr>
      <vt:lpstr>Adelle Sans</vt:lpstr>
      <vt:lpstr>-apple-system</vt:lpstr>
      <vt:lpstr>Arial</vt:lpstr>
      <vt:lpstr>Calibri</vt:lpstr>
      <vt:lpstr>Calibri Light</vt:lpstr>
      <vt:lpstr>Consolas</vt:lpstr>
      <vt:lpstr>Segoe UI</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Features</vt:lpstr>
      <vt:lpstr>Optional Integrations: SharePoint Search, Company Users, Local Date &amp; Time</vt:lpstr>
      <vt:lpstr>Integrations</vt:lpstr>
      <vt:lpstr>Upload and Summarize PDF content</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lastModifiedBy>O365 Admin, Goodtech</cp:lastModifiedBy>
  <cp:revision>467</cp:revision>
  <dcterms:created xsi:type="dcterms:W3CDTF">2022-08-11T07:43:00Z</dcterms:created>
  <dcterms:modified xsi:type="dcterms:W3CDTF">2023-12-03T15:32:10Z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