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>
      <p:cViewPr varScale="1">
        <p:scale>
          <a:sx n="120" d="100"/>
          <a:sy n="12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8B-4F8D-B9E5-577AD71E0C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8B-4F8D-B9E5-577AD71E0C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8B-4F8D-B9E5-577AD71E0C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9246528"/>
        <c:axId val="139247088"/>
      </c:barChart>
      <c:catAx>
        <c:axId val="13924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247088"/>
        <c:crosses val="autoZero"/>
        <c:auto val="1"/>
        <c:lblAlgn val="ctr"/>
        <c:lblOffset val="100"/>
        <c:noMultiLvlLbl val="0"/>
      </c:catAx>
      <c:valAx>
        <c:axId val="139247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924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11888A7B-1E89-45E6-84F4-EF92B26189CD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1</a:t>
          </a:r>
          <a:endParaRPr lang="ru-RU" noProof="0" dirty="0"/>
        </a:p>
      </dgm:t>
    </dgm:pt>
    <dgm:pt modelId="{6043087E-917B-44BC-97F8-41385FD50DC3}" type="parTrans" cxnId="{5376348D-4465-4E2E-9DB8-EA1F5276717B}">
      <dgm:prSet/>
      <dgm:spPr/>
      <dgm:t>
        <a:bodyPr rtlCol="0"/>
        <a:lstStyle/>
        <a:p>
          <a:pPr rtl="0"/>
          <a:endParaRPr lang="en-US"/>
        </a:p>
      </dgm:t>
    </dgm:pt>
    <dgm:pt modelId="{438F37F5-E676-4BB5-A241-95D895E1B43F}" type="sibTrans" cxnId="{5376348D-4465-4E2E-9DB8-EA1F5276717B}">
      <dgm:prSet/>
      <dgm:spPr/>
      <dgm:t>
        <a:bodyPr rtlCol="0"/>
        <a:lstStyle/>
        <a:p>
          <a:pPr rtl="0"/>
          <a:endParaRPr lang="en-US"/>
        </a:p>
      </dgm:t>
    </dgm:pt>
    <dgm:pt modelId="{712EDDD5-F1C9-457B-A81D-F94868058B44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2</a:t>
          </a:r>
          <a:endParaRPr lang="ru-RU" noProof="0" dirty="0"/>
        </a:p>
      </dgm:t>
    </dgm:pt>
    <dgm:pt modelId="{5E2CC1CB-7E12-4298-9BE5-B8F6683E4161}" type="parTrans" cxnId="{392AE56A-6939-469F-BFEC-2DEEC6ABC100}">
      <dgm:prSet/>
      <dgm:spPr/>
      <dgm:t>
        <a:bodyPr rtlCol="0"/>
        <a:lstStyle/>
        <a:p>
          <a:pPr rtl="0"/>
          <a:endParaRPr lang="en-US"/>
        </a:p>
      </dgm:t>
    </dgm:pt>
    <dgm:pt modelId="{630DB5C2-135D-425B-B7D5-1F5FFE12BF3B}" type="sibTrans" cxnId="{392AE56A-6939-469F-BFEC-2DEEC6ABC100}">
      <dgm:prSet/>
      <dgm:spPr/>
      <dgm:t>
        <a:bodyPr rtlCol="0"/>
        <a:lstStyle/>
        <a:p>
          <a:pPr rtl="0"/>
          <a:endParaRPr lang="en-US"/>
        </a:p>
      </dgm:t>
    </dgm:pt>
    <dgm:pt modelId="{356F6FEF-38C8-437A-8562-86A5ED3F5885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3</a:t>
          </a:r>
          <a:endParaRPr lang="ru-RU" noProof="0" dirty="0"/>
        </a:p>
      </dgm:t>
    </dgm:pt>
    <dgm:pt modelId="{BD9B34C9-939F-47F5-A040-1B30C9EEA310}" type="parTrans" cxnId="{8247D1A2-555D-4B39-B44D-5F2B5AE64242}">
      <dgm:prSet/>
      <dgm:spPr/>
      <dgm:t>
        <a:bodyPr rtlCol="0"/>
        <a:lstStyle/>
        <a:p>
          <a:pPr rtl="0"/>
          <a:endParaRPr lang="en-US"/>
        </a:p>
      </dgm:t>
    </dgm:pt>
    <dgm:pt modelId="{665399A3-A410-4656-8F7E-3FAB641DE891}" type="sibTrans" cxnId="{8247D1A2-555D-4B39-B44D-5F2B5AE64242}">
      <dgm:prSet/>
      <dgm:spPr/>
      <dgm:t>
        <a:bodyPr rtlCol="0"/>
        <a:lstStyle/>
        <a:p>
          <a:pPr rtl="0"/>
          <a:endParaRPr lang="en-US"/>
        </a:p>
      </dgm:t>
    </dgm:pt>
    <dgm:pt modelId="{640CA9BD-09C1-4472-8DAC-0F150EC5E678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4</a:t>
          </a:r>
          <a:endParaRPr lang="ru-RU" noProof="0" dirty="0"/>
        </a:p>
      </dgm:t>
    </dgm:pt>
    <dgm:pt modelId="{90609DF7-843B-4BEF-A3B5-89270E6B0951}" type="parTrans" cxnId="{957C551D-31A8-4286-A3AE-C5928DB663CE}">
      <dgm:prSet/>
      <dgm:spPr/>
      <dgm:t>
        <a:bodyPr rtlCol="0"/>
        <a:lstStyle/>
        <a:p>
          <a:pPr rtl="0"/>
          <a:endParaRPr lang="en-US"/>
        </a:p>
      </dgm:t>
    </dgm:pt>
    <dgm:pt modelId="{67B503AA-82FD-4AA4-8357-3D8B59D6160B}" type="sibTrans" cxnId="{957C551D-31A8-4286-A3AE-C5928DB663CE}">
      <dgm:prSet/>
      <dgm:spPr/>
      <dgm:t>
        <a:bodyPr rtlCol="0"/>
        <a:lstStyle/>
        <a:p>
          <a:pPr rtl="0"/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  <dgm:t>
        <a:bodyPr/>
        <a:lstStyle/>
        <a:p>
          <a:endParaRPr lang="ru-RU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  <dgm:t>
        <a:bodyPr/>
        <a:lstStyle/>
        <a:p>
          <a:endParaRPr lang="ru-RU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  <dgm:t>
        <a:bodyPr/>
        <a:lstStyle/>
        <a:p>
          <a:endParaRPr lang="ru-RU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ru-RU"/>
        </a:p>
      </dgm:t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9957-E809-4285-A870-20AA1AEAA8D7}">
      <dsp:nvSpPr>
        <dsp:cNvPr id="0" name=""/>
        <dsp:cNvSpPr/>
      </dsp:nvSpPr>
      <dsp:spPr>
        <a:xfrm>
          <a:off x="0" y="3569039"/>
          <a:ext cx="5029199" cy="7808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noProof="0" dirty="0" smtClean="0"/>
            <a:t>Заголовок этапа 4</a:t>
          </a:r>
          <a:endParaRPr lang="ru-RU" sz="2700" kern="1200" noProof="0" dirty="0"/>
        </a:p>
      </dsp:txBody>
      <dsp:txXfrm>
        <a:off x="0" y="3569039"/>
        <a:ext cx="5029199" cy="780818"/>
      </dsp:txXfrm>
    </dsp:sp>
    <dsp:sp modelId="{C830B7C4-5210-41AC-A88B-BECF7607C1E5}">
      <dsp:nvSpPr>
        <dsp:cNvPr id="0" name=""/>
        <dsp:cNvSpPr/>
      </dsp:nvSpPr>
      <dsp:spPr>
        <a:xfrm rot="10800000">
          <a:off x="0" y="2379853"/>
          <a:ext cx="5029199" cy="120089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noProof="0" dirty="0" smtClean="0"/>
            <a:t>Заголовок этапа 3</a:t>
          </a:r>
          <a:endParaRPr lang="ru-RU" sz="2700" kern="1200" noProof="0" dirty="0"/>
        </a:p>
      </dsp:txBody>
      <dsp:txXfrm rot="10800000">
        <a:off x="0" y="2379853"/>
        <a:ext cx="5029199" cy="780308"/>
      </dsp:txXfrm>
    </dsp:sp>
    <dsp:sp modelId="{D5473CBC-EEC3-408A-B4A6-07882F253A8B}">
      <dsp:nvSpPr>
        <dsp:cNvPr id="0" name=""/>
        <dsp:cNvSpPr/>
      </dsp:nvSpPr>
      <dsp:spPr>
        <a:xfrm rot="10800000">
          <a:off x="0" y="1190666"/>
          <a:ext cx="5029199" cy="120089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noProof="0" dirty="0" smtClean="0"/>
            <a:t>Заголовок этапа 2</a:t>
          </a:r>
          <a:endParaRPr lang="ru-RU" sz="2700" kern="1200" noProof="0" dirty="0"/>
        </a:p>
      </dsp:txBody>
      <dsp:txXfrm rot="10800000">
        <a:off x="0" y="1190666"/>
        <a:ext cx="5029199" cy="780308"/>
      </dsp:txXfrm>
    </dsp:sp>
    <dsp:sp modelId="{32FA43B7-34B4-4881-9A79-E3EDEC9D4CBF}">
      <dsp:nvSpPr>
        <dsp:cNvPr id="0" name=""/>
        <dsp:cNvSpPr/>
      </dsp:nvSpPr>
      <dsp:spPr>
        <a:xfrm rot="10800000">
          <a:off x="0" y="1479"/>
          <a:ext cx="5029199" cy="120089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noProof="0" dirty="0" smtClean="0"/>
            <a:t>Заголовок этапа 1</a:t>
          </a:r>
          <a:endParaRPr lang="ru-RU" sz="2700" kern="1200" noProof="0" dirty="0"/>
        </a:p>
      </dsp:txBody>
      <dsp:txXfrm rot="10800000">
        <a:off x="0" y="1479"/>
        <a:ext cx="5029199" cy="780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6AAFE-62B5-4E65-9F62-440349BB92BC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52A71-D3E7-4C5E-B1D3-A32040FDC87E}" type="datetime1">
              <a:rPr lang="ru-RU" smtClean="0"/>
              <a:pPr/>
              <a:t>21.09.2017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212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265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48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13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81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1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3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4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4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5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06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91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343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81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05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 rtl="0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D342A-9A56-4DC5-9ED2-6DB5C69CCF49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7CBA-1B27-45F2-A123-D50C3CC21D43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59AEF-C7FD-464E-8CC6-F1EF8E587979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 rtl="0"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E12DD-A528-4330-84E8-E7B2BD5DD1C3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1A65D7-A8A6-4725-B378-0CE09B5E24C3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994D8-BEA0-4871-8E97-379B66612A44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6E2DC-BB7C-48A5-BF49-B9E86BE87A41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DE458-201E-4D14-98B6-EA3533EF44E8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26AE8F-FC82-4835-B9AE-8B0F365E4471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  <a:endParaRPr lang="ru-RU" noProof="0" dirty="0" smtClean="0"/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E2F0041-0EA7-4F9F-85FF-BBEEC34ED113}" type="datetime1">
              <a:rPr lang="ru-RU" smtClean="0"/>
              <a:pPr/>
              <a:t>21.09.2017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4114800"/>
            <a:ext cx="10730407" cy="1158446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ERP-</a:t>
            </a:r>
            <a:r>
              <a:rPr lang="ru-RU" dirty="0" smtClean="0"/>
              <a:t>система учебного заведения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- 5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ASP.NET, Entity Framework, JQuery, JavaScript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Подстановка зависимостей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Ninject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FluentValidation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СУБД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документации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контроля версий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Используемые паттерны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1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Стыковка с СУБД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Разработана своя система аутентификации пользователей</a:t>
            </a:r>
          </a:p>
          <a:p>
            <a:pPr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 для задач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Сгененированна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документация</a:t>
            </a: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выложен на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7" y="96427"/>
            <a:ext cx="9934768" cy="67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объектов с диаграммой</a:t>
            </a:r>
            <a:endParaRPr lang="ru-RU" dirty="0"/>
          </a:p>
        </p:txBody>
      </p:sp>
      <p:graphicFrame>
        <p:nvGraphicFramePr>
          <p:cNvPr id="6" name="Объект 2" descr="Гистограмма с группировкой, где показаны значения трех рядов для четырех категори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6248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объектов с таблицей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6654039"/>
              </p:ext>
            </p:extLst>
          </p:nvPr>
        </p:nvGraphicFramePr>
        <p:xfrm>
          <a:off x="6324600" y="1825623"/>
          <a:ext cx="5029200" cy="2289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Занятие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Группа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Группа 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Класс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Класс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76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88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Класс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двух объектов со </a:t>
            </a:r>
            <a:r>
              <a:rPr lang="ru-RU" dirty="0" err="1" smtClean="0"/>
              <a:t>SmartArt</a:t>
            </a:r>
            <a:endParaRPr lang="ru-RU" dirty="0"/>
          </a:p>
        </p:txBody>
      </p:sp>
      <p:sp>
        <p:nvSpPr>
          <p:cNvPr id="5" name="Объект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  <p:graphicFrame>
        <p:nvGraphicFramePr>
          <p:cNvPr id="6" name="Объект 2" descr="Сегментированный процесс с четырьмя задачами, расположенными одна под другой. Три направленные вниз стрелки указывают на переход от первой задачи ко второй, от второй к третьей и от третьей к четвертой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1045467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СКИЗ ГОРОДА, 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74_TF03031010_TF03031010.potx" id="{FDE6FB12-0BA5-4036-9721-66E706B5DF19}" vid="{1D4D8B5A-4773-4B1C-A43E-5FBB095953EA}"/>
    </a:ext>
  </a:extLst>
</a:theme>
</file>

<file path=ppt/theme/theme2.xml><?xml version="1.0" encoding="utf-8"?>
<a:theme xmlns:a="http://schemas.openxmlformats.org/drawingml/2006/main" name="Тема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эскизом офисных деловых зданий на фоне (широкоэкранный формат)</Template>
  <TotalTime>1239</TotalTime>
  <Words>157</Words>
  <Application>Microsoft Office PowerPoint</Application>
  <PresentationFormat>Широкоэкранный</PresentationFormat>
  <Paragraphs>61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Schoolbook</vt:lpstr>
      <vt:lpstr>ЭСКИЗ ГОРОДА, 16 X 9</vt:lpstr>
      <vt:lpstr>ERP-система учебного заведения</vt:lpstr>
      <vt:lpstr>Используемые технологии</vt:lpstr>
      <vt:lpstr>Используемые паттерны</vt:lpstr>
      <vt:lpstr>Решенные задачи</vt:lpstr>
      <vt:lpstr>Презентация PowerPoint</vt:lpstr>
      <vt:lpstr>Макет заголовка и объектов с диаграммой</vt:lpstr>
      <vt:lpstr>Макет заголовка и объектов с таблицей</vt:lpstr>
      <vt:lpstr>Макет двух объектов со SmartArt</vt:lpstr>
      <vt:lpstr>Добавить заголовок слайда - 1</vt:lpstr>
      <vt:lpstr>Добавить заголовок слайда - 2</vt:lpstr>
      <vt:lpstr>Добавить заголовок слайда - 3</vt:lpstr>
      <vt:lpstr>Презентация PowerPoint</vt:lpstr>
      <vt:lpstr>Добавить заголовок слайда - 4</vt:lpstr>
      <vt:lpstr>Добавить заголовок слайда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ERP-система учебного заведения</dc:title>
  <dc:creator>Paul</dc:creator>
  <cp:lastModifiedBy>Paul</cp:lastModifiedBy>
  <cp:revision>9</cp:revision>
  <dcterms:created xsi:type="dcterms:W3CDTF">2017-09-21T09:53:25Z</dcterms:created>
  <dcterms:modified xsi:type="dcterms:W3CDTF">2017-09-22T06:32:44Z</dcterms:modified>
</cp:coreProperties>
</file>