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7" r:id="rId4"/>
    <p:sldId id="268" r:id="rId5"/>
    <p:sldId id="269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706" autoAdjust="0"/>
  </p:normalViewPr>
  <p:slideViewPr>
    <p:cSldViewPr>
      <p:cViewPr varScale="1">
        <p:scale>
          <a:sx n="86" d="100"/>
          <a:sy n="86" d="100"/>
        </p:scale>
        <p:origin x="10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B8B-4F8D-B9E5-577AD71E0C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B8B-4F8D-B9E5-577AD71E0C6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B8B-4F8D-B9E5-577AD71E0C6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39246528"/>
        <c:axId val="139247088"/>
      </c:barChart>
      <c:catAx>
        <c:axId val="13924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9247088"/>
        <c:crosses val="autoZero"/>
        <c:auto val="1"/>
        <c:lblAlgn val="ctr"/>
        <c:lblOffset val="100"/>
        <c:noMultiLvlLbl val="0"/>
      </c:catAx>
      <c:valAx>
        <c:axId val="139247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9246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FB202A-8611-4DDC-831D-D12EB67B6CF7}" type="doc">
      <dgm:prSet loTypeId="urn:microsoft.com/office/officeart/2005/8/layout/process4" loCatId="process" qsTypeId="urn:microsoft.com/office/officeart/2005/8/quickstyle/simple4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11888A7B-1E89-45E6-84F4-EF92B26189CD}">
      <dgm:prSet phldrT="[Text]"/>
      <dgm:spPr/>
      <dgm:t>
        <a:bodyPr rtlCol="0"/>
        <a:lstStyle/>
        <a:p>
          <a:pPr rtl="0"/>
          <a:r>
            <a:rPr lang="ru-RU" noProof="0" dirty="0" smtClean="0"/>
            <a:t>Заголовок этапа 1</a:t>
          </a:r>
          <a:endParaRPr lang="ru-RU" noProof="0" dirty="0"/>
        </a:p>
      </dgm:t>
    </dgm:pt>
    <dgm:pt modelId="{6043087E-917B-44BC-97F8-41385FD50DC3}" type="parTrans" cxnId="{5376348D-4465-4E2E-9DB8-EA1F5276717B}">
      <dgm:prSet/>
      <dgm:spPr/>
      <dgm:t>
        <a:bodyPr rtlCol="0"/>
        <a:lstStyle/>
        <a:p>
          <a:pPr rtl="0"/>
          <a:endParaRPr lang="en-US"/>
        </a:p>
      </dgm:t>
    </dgm:pt>
    <dgm:pt modelId="{438F37F5-E676-4BB5-A241-95D895E1B43F}" type="sibTrans" cxnId="{5376348D-4465-4E2E-9DB8-EA1F5276717B}">
      <dgm:prSet/>
      <dgm:spPr/>
      <dgm:t>
        <a:bodyPr rtlCol="0"/>
        <a:lstStyle/>
        <a:p>
          <a:pPr rtl="0"/>
          <a:endParaRPr lang="en-US"/>
        </a:p>
      </dgm:t>
    </dgm:pt>
    <dgm:pt modelId="{712EDDD5-F1C9-457B-A81D-F94868058B44}">
      <dgm:prSet phldrT="[Text]"/>
      <dgm:spPr/>
      <dgm:t>
        <a:bodyPr rtlCol="0"/>
        <a:lstStyle/>
        <a:p>
          <a:pPr rtl="0"/>
          <a:r>
            <a:rPr lang="ru-RU" noProof="0" dirty="0" smtClean="0"/>
            <a:t>Заголовок этапа 2</a:t>
          </a:r>
          <a:endParaRPr lang="ru-RU" noProof="0" dirty="0"/>
        </a:p>
      </dgm:t>
    </dgm:pt>
    <dgm:pt modelId="{5E2CC1CB-7E12-4298-9BE5-B8F6683E4161}" type="parTrans" cxnId="{392AE56A-6939-469F-BFEC-2DEEC6ABC100}">
      <dgm:prSet/>
      <dgm:spPr/>
      <dgm:t>
        <a:bodyPr rtlCol="0"/>
        <a:lstStyle/>
        <a:p>
          <a:pPr rtl="0"/>
          <a:endParaRPr lang="en-US"/>
        </a:p>
      </dgm:t>
    </dgm:pt>
    <dgm:pt modelId="{630DB5C2-135D-425B-B7D5-1F5FFE12BF3B}" type="sibTrans" cxnId="{392AE56A-6939-469F-BFEC-2DEEC6ABC100}">
      <dgm:prSet/>
      <dgm:spPr/>
      <dgm:t>
        <a:bodyPr rtlCol="0"/>
        <a:lstStyle/>
        <a:p>
          <a:pPr rtl="0"/>
          <a:endParaRPr lang="en-US"/>
        </a:p>
      </dgm:t>
    </dgm:pt>
    <dgm:pt modelId="{356F6FEF-38C8-437A-8562-86A5ED3F5885}">
      <dgm:prSet phldrT="[Text]"/>
      <dgm:spPr/>
      <dgm:t>
        <a:bodyPr rtlCol="0"/>
        <a:lstStyle/>
        <a:p>
          <a:pPr rtl="0"/>
          <a:r>
            <a:rPr lang="ru-RU" noProof="0" dirty="0" smtClean="0"/>
            <a:t>Заголовок этапа 3</a:t>
          </a:r>
          <a:endParaRPr lang="ru-RU" noProof="0" dirty="0"/>
        </a:p>
      </dgm:t>
    </dgm:pt>
    <dgm:pt modelId="{BD9B34C9-939F-47F5-A040-1B30C9EEA310}" type="parTrans" cxnId="{8247D1A2-555D-4B39-B44D-5F2B5AE64242}">
      <dgm:prSet/>
      <dgm:spPr/>
      <dgm:t>
        <a:bodyPr rtlCol="0"/>
        <a:lstStyle/>
        <a:p>
          <a:pPr rtl="0"/>
          <a:endParaRPr lang="en-US"/>
        </a:p>
      </dgm:t>
    </dgm:pt>
    <dgm:pt modelId="{665399A3-A410-4656-8F7E-3FAB641DE891}" type="sibTrans" cxnId="{8247D1A2-555D-4B39-B44D-5F2B5AE64242}">
      <dgm:prSet/>
      <dgm:spPr/>
      <dgm:t>
        <a:bodyPr rtlCol="0"/>
        <a:lstStyle/>
        <a:p>
          <a:pPr rtl="0"/>
          <a:endParaRPr lang="en-US"/>
        </a:p>
      </dgm:t>
    </dgm:pt>
    <dgm:pt modelId="{640CA9BD-09C1-4472-8DAC-0F150EC5E678}">
      <dgm:prSet phldrT="[Text]"/>
      <dgm:spPr/>
      <dgm:t>
        <a:bodyPr rtlCol="0"/>
        <a:lstStyle/>
        <a:p>
          <a:pPr rtl="0"/>
          <a:r>
            <a:rPr lang="ru-RU" noProof="0" dirty="0" smtClean="0"/>
            <a:t>Заголовок этапа 4</a:t>
          </a:r>
          <a:endParaRPr lang="ru-RU" noProof="0" dirty="0"/>
        </a:p>
      </dgm:t>
    </dgm:pt>
    <dgm:pt modelId="{90609DF7-843B-4BEF-A3B5-89270E6B0951}" type="parTrans" cxnId="{957C551D-31A8-4286-A3AE-C5928DB663CE}">
      <dgm:prSet/>
      <dgm:spPr/>
      <dgm:t>
        <a:bodyPr rtlCol="0"/>
        <a:lstStyle/>
        <a:p>
          <a:pPr rtl="0"/>
          <a:endParaRPr lang="en-US"/>
        </a:p>
      </dgm:t>
    </dgm:pt>
    <dgm:pt modelId="{67B503AA-82FD-4AA4-8357-3D8B59D6160B}" type="sibTrans" cxnId="{957C551D-31A8-4286-A3AE-C5928DB663CE}">
      <dgm:prSet/>
      <dgm:spPr/>
      <dgm:t>
        <a:bodyPr rtlCol="0"/>
        <a:lstStyle/>
        <a:p>
          <a:pPr rtl="0"/>
          <a:endParaRPr lang="en-US"/>
        </a:p>
      </dgm:t>
    </dgm:pt>
    <dgm:pt modelId="{812F39FC-2D1E-4DD1-A1A6-C7F9287A4AAB}" type="pres">
      <dgm:prSet presAssocID="{2EFB202A-8611-4DDC-831D-D12EB67B6C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1682CE3-81F4-4BEA-B13D-10C7017D8387}" type="pres">
      <dgm:prSet presAssocID="{640CA9BD-09C1-4472-8DAC-0F150EC5E678}" presName="boxAndChildren" presStyleCnt="0"/>
      <dgm:spPr/>
    </dgm:pt>
    <dgm:pt modelId="{325B9957-E809-4285-A870-20AA1AEAA8D7}" type="pres">
      <dgm:prSet presAssocID="{640CA9BD-09C1-4472-8DAC-0F150EC5E678}" presName="parentTextBox" presStyleLbl="node1" presStyleIdx="0" presStyleCnt="4"/>
      <dgm:spPr/>
      <dgm:t>
        <a:bodyPr/>
        <a:lstStyle/>
        <a:p>
          <a:endParaRPr lang="ru-RU"/>
        </a:p>
      </dgm:t>
    </dgm:pt>
    <dgm:pt modelId="{2AB5853F-AA77-4431-82DF-105CEB2E1424}" type="pres">
      <dgm:prSet presAssocID="{665399A3-A410-4656-8F7E-3FAB641DE891}" presName="sp" presStyleCnt="0"/>
      <dgm:spPr/>
    </dgm:pt>
    <dgm:pt modelId="{EC667030-4855-4843-9717-7DF08446AEB5}" type="pres">
      <dgm:prSet presAssocID="{356F6FEF-38C8-437A-8562-86A5ED3F5885}" presName="arrowAndChildren" presStyleCnt="0"/>
      <dgm:spPr/>
    </dgm:pt>
    <dgm:pt modelId="{C830B7C4-5210-41AC-A88B-BECF7607C1E5}" type="pres">
      <dgm:prSet presAssocID="{356F6FEF-38C8-437A-8562-86A5ED3F5885}" presName="parentTextArrow" presStyleLbl="node1" presStyleIdx="1" presStyleCnt="4"/>
      <dgm:spPr/>
      <dgm:t>
        <a:bodyPr/>
        <a:lstStyle/>
        <a:p>
          <a:endParaRPr lang="ru-RU"/>
        </a:p>
      </dgm:t>
    </dgm:pt>
    <dgm:pt modelId="{7FB80134-CA62-4591-A6BE-C119FEAC14B6}" type="pres">
      <dgm:prSet presAssocID="{630DB5C2-135D-425B-B7D5-1F5FFE12BF3B}" presName="sp" presStyleCnt="0"/>
      <dgm:spPr/>
    </dgm:pt>
    <dgm:pt modelId="{C4866045-B43B-429F-851C-E58098BA6DB8}" type="pres">
      <dgm:prSet presAssocID="{712EDDD5-F1C9-457B-A81D-F94868058B44}" presName="arrowAndChildren" presStyleCnt="0"/>
      <dgm:spPr/>
    </dgm:pt>
    <dgm:pt modelId="{D5473CBC-EEC3-408A-B4A6-07882F253A8B}" type="pres">
      <dgm:prSet presAssocID="{712EDDD5-F1C9-457B-A81D-F94868058B44}" presName="parentTextArrow" presStyleLbl="node1" presStyleIdx="2" presStyleCnt="4"/>
      <dgm:spPr/>
      <dgm:t>
        <a:bodyPr/>
        <a:lstStyle/>
        <a:p>
          <a:endParaRPr lang="ru-RU"/>
        </a:p>
      </dgm:t>
    </dgm:pt>
    <dgm:pt modelId="{FE4F3FD3-FEDA-44E5-9944-1FF6BBD0F9E2}" type="pres">
      <dgm:prSet presAssocID="{438F37F5-E676-4BB5-A241-95D895E1B43F}" presName="sp" presStyleCnt="0"/>
      <dgm:spPr/>
    </dgm:pt>
    <dgm:pt modelId="{1C274FFF-1754-4900-887F-DFF5156E0B8D}" type="pres">
      <dgm:prSet presAssocID="{11888A7B-1E89-45E6-84F4-EF92B26189CD}" presName="arrowAndChildren" presStyleCnt="0"/>
      <dgm:spPr/>
    </dgm:pt>
    <dgm:pt modelId="{32FA43B7-34B4-4881-9A79-E3EDEC9D4CBF}" type="pres">
      <dgm:prSet presAssocID="{11888A7B-1E89-45E6-84F4-EF92B26189CD}" presName="parentTextArrow" presStyleLbl="node1" presStyleIdx="3" presStyleCnt="4"/>
      <dgm:spPr/>
      <dgm:t>
        <a:bodyPr/>
        <a:lstStyle/>
        <a:p>
          <a:endParaRPr lang="ru-RU"/>
        </a:p>
      </dgm:t>
    </dgm:pt>
  </dgm:ptLst>
  <dgm:cxnLst>
    <dgm:cxn modelId="{957C551D-31A8-4286-A3AE-C5928DB663CE}" srcId="{2EFB202A-8611-4DDC-831D-D12EB67B6CF7}" destId="{640CA9BD-09C1-4472-8DAC-0F150EC5E678}" srcOrd="3" destOrd="0" parTransId="{90609DF7-843B-4BEF-A3B5-89270E6B0951}" sibTransId="{67B503AA-82FD-4AA4-8357-3D8B59D6160B}"/>
    <dgm:cxn modelId="{4D111F6B-0B5C-40A7-BA86-973E36B2D8F2}" type="presOf" srcId="{712EDDD5-F1C9-457B-A81D-F94868058B44}" destId="{D5473CBC-EEC3-408A-B4A6-07882F253A8B}" srcOrd="0" destOrd="0" presId="urn:microsoft.com/office/officeart/2005/8/layout/process4"/>
    <dgm:cxn modelId="{AAE8F060-3E29-4C68-9A74-089916E04D67}" type="presOf" srcId="{356F6FEF-38C8-437A-8562-86A5ED3F5885}" destId="{C830B7C4-5210-41AC-A88B-BECF7607C1E5}" srcOrd="0" destOrd="0" presId="urn:microsoft.com/office/officeart/2005/8/layout/process4"/>
    <dgm:cxn modelId="{B2E3875C-D3F8-41A4-A6EA-DD49F61576A0}" type="presOf" srcId="{11888A7B-1E89-45E6-84F4-EF92B26189CD}" destId="{32FA43B7-34B4-4881-9A79-E3EDEC9D4CBF}" srcOrd="0" destOrd="0" presId="urn:microsoft.com/office/officeart/2005/8/layout/process4"/>
    <dgm:cxn modelId="{8247D1A2-555D-4B39-B44D-5F2B5AE64242}" srcId="{2EFB202A-8611-4DDC-831D-D12EB67B6CF7}" destId="{356F6FEF-38C8-437A-8562-86A5ED3F5885}" srcOrd="2" destOrd="0" parTransId="{BD9B34C9-939F-47F5-A040-1B30C9EEA310}" sibTransId="{665399A3-A410-4656-8F7E-3FAB641DE891}"/>
    <dgm:cxn modelId="{79EE9E02-BFF5-41D3-86F8-33470970BFCE}" type="presOf" srcId="{2EFB202A-8611-4DDC-831D-D12EB67B6CF7}" destId="{812F39FC-2D1E-4DD1-A1A6-C7F9287A4AAB}" srcOrd="0" destOrd="0" presId="urn:microsoft.com/office/officeart/2005/8/layout/process4"/>
    <dgm:cxn modelId="{392AE56A-6939-469F-BFEC-2DEEC6ABC100}" srcId="{2EFB202A-8611-4DDC-831D-D12EB67B6CF7}" destId="{712EDDD5-F1C9-457B-A81D-F94868058B44}" srcOrd="1" destOrd="0" parTransId="{5E2CC1CB-7E12-4298-9BE5-B8F6683E4161}" sibTransId="{630DB5C2-135D-425B-B7D5-1F5FFE12BF3B}"/>
    <dgm:cxn modelId="{5376348D-4465-4E2E-9DB8-EA1F5276717B}" srcId="{2EFB202A-8611-4DDC-831D-D12EB67B6CF7}" destId="{11888A7B-1E89-45E6-84F4-EF92B26189CD}" srcOrd="0" destOrd="0" parTransId="{6043087E-917B-44BC-97F8-41385FD50DC3}" sibTransId="{438F37F5-E676-4BB5-A241-95D895E1B43F}"/>
    <dgm:cxn modelId="{67067571-6170-41AF-87A3-FB3B609D9CEA}" type="presOf" srcId="{640CA9BD-09C1-4472-8DAC-0F150EC5E678}" destId="{325B9957-E809-4285-A870-20AA1AEAA8D7}" srcOrd="0" destOrd="0" presId="urn:microsoft.com/office/officeart/2005/8/layout/process4"/>
    <dgm:cxn modelId="{5678914C-8F14-4F79-9116-C33CBC8B70E7}" type="presParOf" srcId="{812F39FC-2D1E-4DD1-A1A6-C7F9287A4AAB}" destId="{C1682CE3-81F4-4BEA-B13D-10C7017D8387}" srcOrd="0" destOrd="0" presId="urn:microsoft.com/office/officeart/2005/8/layout/process4"/>
    <dgm:cxn modelId="{B75DEEE2-790E-400B-832F-7C2526EFEEFC}" type="presParOf" srcId="{C1682CE3-81F4-4BEA-B13D-10C7017D8387}" destId="{325B9957-E809-4285-A870-20AA1AEAA8D7}" srcOrd="0" destOrd="0" presId="urn:microsoft.com/office/officeart/2005/8/layout/process4"/>
    <dgm:cxn modelId="{6FA0FB88-FED5-4DA9-8FB7-49F6DEA20B1D}" type="presParOf" srcId="{812F39FC-2D1E-4DD1-A1A6-C7F9287A4AAB}" destId="{2AB5853F-AA77-4431-82DF-105CEB2E1424}" srcOrd="1" destOrd="0" presId="urn:microsoft.com/office/officeart/2005/8/layout/process4"/>
    <dgm:cxn modelId="{52F7A226-0BC5-4418-B1BB-E2FD5547F031}" type="presParOf" srcId="{812F39FC-2D1E-4DD1-A1A6-C7F9287A4AAB}" destId="{EC667030-4855-4843-9717-7DF08446AEB5}" srcOrd="2" destOrd="0" presId="urn:microsoft.com/office/officeart/2005/8/layout/process4"/>
    <dgm:cxn modelId="{B3DA9F18-ADDC-4C31-BFC3-7AFA3D398C18}" type="presParOf" srcId="{EC667030-4855-4843-9717-7DF08446AEB5}" destId="{C830B7C4-5210-41AC-A88B-BECF7607C1E5}" srcOrd="0" destOrd="0" presId="urn:microsoft.com/office/officeart/2005/8/layout/process4"/>
    <dgm:cxn modelId="{6D5A561E-9AED-4BD0-B61C-B210C294197C}" type="presParOf" srcId="{812F39FC-2D1E-4DD1-A1A6-C7F9287A4AAB}" destId="{7FB80134-CA62-4591-A6BE-C119FEAC14B6}" srcOrd="3" destOrd="0" presId="urn:microsoft.com/office/officeart/2005/8/layout/process4"/>
    <dgm:cxn modelId="{8AA3D574-35B2-4F26-9753-43647056D5BB}" type="presParOf" srcId="{812F39FC-2D1E-4DD1-A1A6-C7F9287A4AAB}" destId="{C4866045-B43B-429F-851C-E58098BA6DB8}" srcOrd="4" destOrd="0" presId="urn:microsoft.com/office/officeart/2005/8/layout/process4"/>
    <dgm:cxn modelId="{8142E2F1-4232-4A86-BD16-A2EE21EFADF1}" type="presParOf" srcId="{C4866045-B43B-429F-851C-E58098BA6DB8}" destId="{D5473CBC-EEC3-408A-B4A6-07882F253A8B}" srcOrd="0" destOrd="0" presId="urn:microsoft.com/office/officeart/2005/8/layout/process4"/>
    <dgm:cxn modelId="{F78D174D-E461-4213-AEEB-72932703ABFC}" type="presParOf" srcId="{812F39FC-2D1E-4DD1-A1A6-C7F9287A4AAB}" destId="{FE4F3FD3-FEDA-44E5-9944-1FF6BBD0F9E2}" srcOrd="5" destOrd="0" presId="urn:microsoft.com/office/officeart/2005/8/layout/process4"/>
    <dgm:cxn modelId="{D11F7181-D05C-4ACC-A34B-6E9511FBE167}" type="presParOf" srcId="{812F39FC-2D1E-4DD1-A1A6-C7F9287A4AAB}" destId="{1C274FFF-1754-4900-887F-DFF5156E0B8D}" srcOrd="6" destOrd="0" presId="urn:microsoft.com/office/officeart/2005/8/layout/process4"/>
    <dgm:cxn modelId="{36469A82-1901-415F-8126-6D77E61422EC}" type="presParOf" srcId="{1C274FFF-1754-4900-887F-DFF5156E0B8D}" destId="{32FA43B7-34B4-4881-9A79-E3EDEC9D4CB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B9957-E809-4285-A870-20AA1AEAA8D7}">
      <dsp:nvSpPr>
        <dsp:cNvPr id="0" name=""/>
        <dsp:cNvSpPr/>
      </dsp:nvSpPr>
      <dsp:spPr>
        <a:xfrm>
          <a:off x="0" y="3569039"/>
          <a:ext cx="5029199" cy="78081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rtlCol="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noProof="0" dirty="0" smtClean="0"/>
            <a:t>Заголовок этапа 4</a:t>
          </a:r>
          <a:endParaRPr lang="ru-RU" sz="2700" kern="1200" noProof="0" dirty="0"/>
        </a:p>
      </dsp:txBody>
      <dsp:txXfrm>
        <a:off x="0" y="3569039"/>
        <a:ext cx="5029199" cy="780818"/>
      </dsp:txXfrm>
    </dsp:sp>
    <dsp:sp modelId="{C830B7C4-5210-41AC-A88B-BECF7607C1E5}">
      <dsp:nvSpPr>
        <dsp:cNvPr id="0" name=""/>
        <dsp:cNvSpPr/>
      </dsp:nvSpPr>
      <dsp:spPr>
        <a:xfrm rot="10800000">
          <a:off x="0" y="2379853"/>
          <a:ext cx="5029199" cy="1200899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rtlCol="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noProof="0" dirty="0" smtClean="0"/>
            <a:t>Заголовок этапа 3</a:t>
          </a:r>
          <a:endParaRPr lang="ru-RU" sz="2700" kern="1200" noProof="0" dirty="0"/>
        </a:p>
      </dsp:txBody>
      <dsp:txXfrm rot="10800000">
        <a:off x="0" y="2379853"/>
        <a:ext cx="5029199" cy="780308"/>
      </dsp:txXfrm>
    </dsp:sp>
    <dsp:sp modelId="{D5473CBC-EEC3-408A-B4A6-07882F253A8B}">
      <dsp:nvSpPr>
        <dsp:cNvPr id="0" name=""/>
        <dsp:cNvSpPr/>
      </dsp:nvSpPr>
      <dsp:spPr>
        <a:xfrm rot="10800000">
          <a:off x="0" y="1190666"/>
          <a:ext cx="5029199" cy="1200899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rtlCol="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noProof="0" dirty="0" smtClean="0"/>
            <a:t>Заголовок этапа 2</a:t>
          </a:r>
          <a:endParaRPr lang="ru-RU" sz="2700" kern="1200" noProof="0" dirty="0"/>
        </a:p>
      </dsp:txBody>
      <dsp:txXfrm rot="10800000">
        <a:off x="0" y="1190666"/>
        <a:ext cx="5029199" cy="780308"/>
      </dsp:txXfrm>
    </dsp:sp>
    <dsp:sp modelId="{32FA43B7-34B4-4881-9A79-E3EDEC9D4CBF}">
      <dsp:nvSpPr>
        <dsp:cNvPr id="0" name=""/>
        <dsp:cNvSpPr/>
      </dsp:nvSpPr>
      <dsp:spPr>
        <a:xfrm rot="10800000">
          <a:off x="0" y="1479"/>
          <a:ext cx="5029199" cy="1200899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rtlCol="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noProof="0" dirty="0" smtClean="0"/>
            <a:t>Заголовок этапа 1</a:t>
          </a:r>
          <a:endParaRPr lang="ru-RU" sz="2700" kern="1200" noProof="0" dirty="0"/>
        </a:p>
      </dsp:txBody>
      <dsp:txXfrm rot="10800000">
        <a:off x="0" y="1479"/>
        <a:ext cx="5029199" cy="780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6AAFE-62B5-4E65-9F62-440349BB92BC}" type="datetime1">
              <a:rPr lang="ru-RU" smtClean="0"/>
              <a:t>21.09.2017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B3C20D7-F8F1-4196-9585-26F31AFC85C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52A71-D3E7-4C5E-B1D3-A32040FDC87E}" type="datetime1">
              <a:rPr lang="ru-RU" smtClean="0"/>
              <a:pPr/>
              <a:t>21.09.2017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EC444-603B-4F09-9A06-5917518DD901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7212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265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1489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7137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0815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811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ru-RU" smtClean="0">
                <a:solidFill>
                  <a:srgbClr val="3D372E"/>
                </a:solidFill>
              </a:rPr>
              <a:pPr/>
              <a:t>3</a:t>
            </a:fld>
            <a:endParaRPr lang="ru-RU" dirty="0">
              <a:solidFill>
                <a:srgbClr val="3D3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46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ru-RU" smtClean="0">
                <a:solidFill>
                  <a:srgbClr val="3D372E"/>
                </a:solidFill>
              </a:rPr>
              <a:pPr/>
              <a:t>4</a:t>
            </a:fld>
            <a:endParaRPr lang="ru-RU" dirty="0">
              <a:solidFill>
                <a:srgbClr val="3D3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12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ru-RU" smtClean="0">
                <a:solidFill>
                  <a:srgbClr val="3D372E"/>
                </a:solidFill>
              </a:rPr>
              <a:pPr/>
              <a:t>5</a:t>
            </a:fld>
            <a:endParaRPr lang="ru-RU" dirty="0">
              <a:solidFill>
                <a:srgbClr val="3D3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706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2910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5343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8818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105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 rtl="0">
              <a:defRPr sz="52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FD342A-9A56-4DC5-9ED2-6DB5C69CCF49}" type="datetime1">
              <a:rPr lang="ru-RU" smtClean="0"/>
              <a:t>21.09.2017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F7CBA-1B27-45F2-A123-D50C3CC21D43}" type="datetime1">
              <a:rPr lang="ru-RU" smtClean="0"/>
              <a:t>21.09.2017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E59AEF-C7FD-464E-8CC6-F1EF8E587979}" type="datetime1">
              <a:rPr lang="ru-RU" smtClean="0"/>
              <a:t>21.09.2017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rtlCol="0" anchor="b">
            <a:normAutofit/>
          </a:bodyPr>
          <a:lstStyle>
            <a:lvl1pPr rtl="0">
              <a:defRPr sz="52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8E12DD-A528-4330-84E8-E7B2BD5DD1C3}" type="datetime1">
              <a:rPr lang="ru-RU" smtClean="0"/>
              <a:t>21.09.2017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Дата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1A65D7-A8A6-4725-B378-0CE09B5E24C3}" type="datetime1">
              <a:rPr lang="ru-RU" smtClean="0"/>
              <a:t>21.09.2017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E994D8-BEA0-4871-8E97-379B66612A44}" type="datetime1">
              <a:rPr lang="ru-RU" smtClean="0"/>
              <a:t>21.09.2017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F6E2DC-BB7C-48A5-BF49-B9E86BE87A41}" type="datetime1">
              <a:rPr lang="ru-RU" smtClean="0"/>
              <a:t>21.09.2017</a:t>
            </a:fld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rtlCol="0" anchor="b">
            <a:normAutofit/>
          </a:bodyPr>
          <a:lstStyle>
            <a:lvl1pPr rtl="0">
              <a:defRPr sz="3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4DE458-201E-4D14-98B6-EA3533EF44E8}" type="datetime1">
              <a:rPr lang="ru-RU" smtClean="0"/>
              <a:t>21.09.2017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rtlCol="0" anchor="b">
            <a:normAutofit/>
          </a:bodyPr>
          <a:lstStyle>
            <a:lvl1pPr rtl="0">
              <a:defRPr sz="3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26AE8F-FC82-4835-B9AE-8B0F365E4471}" type="datetime1">
              <a:rPr lang="ru-RU" smtClean="0"/>
              <a:t>21.09.2017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Образец текста</a:t>
            </a:r>
            <a:endParaRPr lang="ru-RU" noProof="0" dirty="0" smtClean="0"/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4" name="Дата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6E2F0041-0EA7-4F9F-85FF-BBEEC34ED113}" type="datetime1">
              <a:rPr lang="ru-RU" smtClean="0"/>
              <a:pPr/>
              <a:t>21.09.2017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13333A4-2EF1-4B79-B68C-AB20E66B482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0" y="4114800"/>
            <a:ext cx="10730407" cy="1158446"/>
          </a:xfrm>
        </p:spPr>
        <p:txBody>
          <a:bodyPr rtlCol="0">
            <a:normAutofit/>
          </a:bodyPr>
          <a:lstStyle/>
          <a:p>
            <a:pPr rtl="0"/>
            <a:r>
              <a:rPr lang="en-US" dirty="0" smtClean="0"/>
              <a:t>ERP-</a:t>
            </a:r>
            <a:r>
              <a:rPr lang="ru-RU" dirty="0" smtClean="0"/>
              <a:t>система учебного заведения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заголовок слайда - 2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заголовок слайда - 3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заголовок слайда - 4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74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заголовок слайда - 5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8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Используемые технологии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ASP.NET, Entity Framework, JQuery, JavaScript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Подстановка зависимостей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Ninject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FluentValidation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СУБД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Oracle</a:t>
            </a:r>
          </a:p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Система документации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Doxygen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Система контроля версий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Hub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Используемые паттерны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Репозиторий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/>
              <a:t> 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Dependency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injection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31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Решенные задачи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Стыковка с СУБД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ORACLE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Разработана своя система аутентификации пользователей</a:t>
            </a:r>
          </a:p>
          <a:p>
            <a:pPr rtl="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CRUD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операции для задач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Сгененированна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документация</a:t>
            </a:r>
          </a:p>
          <a:p>
            <a:pPr rt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 выложен на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Hub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28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7" y="96427"/>
            <a:ext cx="9934768" cy="676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4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Макет заголовка и объектов с диаграммой</a:t>
            </a:r>
            <a:endParaRPr lang="ru-RU" dirty="0"/>
          </a:p>
        </p:txBody>
      </p:sp>
      <p:graphicFrame>
        <p:nvGraphicFramePr>
          <p:cNvPr id="6" name="Объект 2" descr="Гистограмма с группировкой, где показаны значения трех рядов для четырех категорий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6248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Макет заголовка и объектов с таблицей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Первый пункт списка</a:t>
            </a:r>
          </a:p>
          <a:p>
            <a:pPr rtl="0"/>
            <a:r>
              <a:rPr lang="ru-RU" dirty="0" smtClean="0"/>
              <a:t>Второй пункт списка</a:t>
            </a:r>
          </a:p>
          <a:p>
            <a:pPr rtl="0"/>
            <a:r>
              <a:rPr lang="ru-RU" dirty="0" smtClean="0"/>
              <a:t>Третий пункт списка</a:t>
            </a:r>
            <a:endParaRPr lang="ru-RU" dirty="0"/>
          </a:p>
        </p:txBody>
      </p:sp>
      <p:graphicFrame>
        <p:nvGraphicFramePr>
          <p:cNvPr id="5" name="Объект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6654039"/>
              </p:ext>
            </p:extLst>
          </p:nvPr>
        </p:nvGraphicFramePr>
        <p:xfrm>
          <a:off x="6324600" y="1825623"/>
          <a:ext cx="5029200" cy="228917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72294"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Занятие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Группа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Группа 2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Класс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82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95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Класс 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76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88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Класс 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84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dirty="0" smtClean="0"/>
                        <a:t>90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Макет двух объектов со </a:t>
            </a:r>
            <a:r>
              <a:rPr lang="ru-RU" dirty="0" err="1" smtClean="0"/>
              <a:t>SmartArt</a:t>
            </a:r>
            <a:endParaRPr lang="ru-RU" dirty="0"/>
          </a:p>
        </p:txBody>
      </p:sp>
      <p:sp>
        <p:nvSpPr>
          <p:cNvPr id="5" name="Объект 3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Первый пункт списка</a:t>
            </a:r>
          </a:p>
          <a:p>
            <a:pPr rtl="0"/>
            <a:r>
              <a:rPr lang="ru-RU" dirty="0" smtClean="0"/>
              <a:t>Второй пункт списка</a:t>
            </a:r>
          </a:p>
          <a:p>
            <a:pPr rtl="0"/>
            <a:r>
              <a:rPr lang="ru-RU" dirty="0" smtClean="0"/>
              <a:t>Третий пункт списка</a:t>
            </a:r>
            <a:endParaRPr lang="ru-RU" dirty="0"/>
          </a:p>
        </p:txBody>
      </p:sp>
      <p:graphicFrame>
        <p:nvGraphicFramePr>
          <p:cNvPr id="6" name="Объект 2" descr="Сегментированный процесс с четырьмя задачами, расположенными одна под другой. Три направленные вниз стрелки указывают на переход от первой задачи ко второй, от второй к третьей и от третьей к четвертой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41045467"/>
              </p:ext>
            </p:extLst>
          </p:nvPr>
        </p:nvGraphicFramePr>
        <p:xfrm>
          <a:off x="6324600" y="1825625"/>
          <a:ext cx="5029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заголовок слайда - 1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ЭСКИЗ ГОРОДА, 16 X 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674_TF03031010_TF03031010.potx" id="{FDE6FB12-0BA5-4036-9721-66E706B5DF19}" vid="{1D4D8B5A-4773-4B1C-A43E-5FBB095953EA}"/>
    </a:ext>
  </a:extLst>
</a:theme>
</file>

<file path=ppt/theme/theme2.xml><?xml version="1.0" encoding="utf-8"?>
<a:theme xmlns:a="http://schemas.openxmlformats.org/drawingml/2006/main" name="Тема Offic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Деловая презентация с эскизом офисных деловых зданий на фоне (широкоэкранный формат)</Template>
  <TotalTime>3250</TotalTime>
  <Words>157</Words>
  <Application>Microsoft Office PowerPoint</Application>
  <PresentationFormat>Широкоэкранный</PresentationFormat>
  <Paragraphs>62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Century Schoolbook</vt:lpstr>
      <vt:lpstr>ЭСКИЗ ГОРОДА, 16 X 9</vt:lpstr>
      <vt:lpstr>ERP-система учебного заведения</vt:lpstr>
      <vt:lpstr>Используемые технологии</vt:lpstr>
      <vt:lpstr>Используемые паттерны</vt:lpstr>
      <vt:lpstr>Решенные задачи</vt:lpstr>
      <vt:lpstr>Презентация PowerPoint</vt:lpstr>
      <vt:lpstr>Макет заголовка и объектов с диаграммой</vt:lpstr>
      <vt:lpstr>Макет заголовка и объектов с таблицей</vt:lpstr>
      <vt:lpstr>Макет двух объектов со SmartArt</vt:lpstr>
      <vt:lpstr>Добавить заголовок слайда - 1</vt:lpstr>
      <vt:lpstr>Добавить заголовок слайда - 2</vt:lpstr>
      <vt:lpstr>Добавить заголовок слайда - 3</vt:lpstr>
      <vt:lpstr>Презентация PowerPoint</vt:lpstr>
      <vt:lpstr>Добавить заголовок слайда - 4</vt:lpstr>
      <vt:lpstr>Добавить заголовок слайда - 5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ERP-система учебного заведения</dc:title>
  <dc:creator>Paul</dc:creator>
  <cp:lastModifiedBy>Paul</cp:lastModifiedBy>
  <cp:revision>12</cp:revision>
  <dcterms:created xsi:type="dcterms:W3CDTF">2017-09-21T09:53:25Z</dcterms:created>
  <dcterms:modified xsi:type="dcterms:W3CDTF">2017-09-23T16:03:57Z</dcterms:modified>
</cp:coreProperties>
</file>