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70" r:id="rId4"/>
    <p:sldId id="272" r:id="rId5"/>
    <p:sldId id="273" r:id="rId6"/>
    <p:sldId id="271" r:id="rId7"/>
    <p:sldId id="267" r:id="rId8"/>
    <p:sldId id="274" r:id="rId9"/>
    <p:sldId id="276" r:id="rId10"/>
    <p:sldId id="277" r:id="rId11"/>
    <p:sldId id="275" r:id="rId12"/>
    <p:sldId id="268" r:id="rId13"/>
    <p:sldId id="269" r:id="rId14"/>
    <p:sldId id="259" r:id="rId15"/>
    <p:sldId id="262" r:id="rId16"/>
    <p:sldId id="263" r:id="rId1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706" autoAdjust="0"/>
  </p:normalViewPr>
  <p:slideViewPr>
    <p:cSldViewPr>
      <p:cViewPr varScale="1">
        <p:scale>
          <a:sx n="86" d="100"/>
          <a:sy n="86" d="100"/>
        </p:scale>
        <p:origin x="108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F6AAFE-62B5-4E65-9F62-440349BB92BC}" type="datetime1">
              <a:rPr lang="ru-RU" smtClean="0"/>
              <a:t>23.09.2017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B3C20D7-F8F1-4196-9585-26F31AFC85C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52A71-D3E7-4C5E-B1D3-A32040FDC87E}" type="datetime1">
              <a:rPr lang="ru-RU" smtClean="0"/>
              <a:pPr/>
              <a:t>23.09.2017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EC444-603B-4F09-9A06-5917518DD901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DAEC444-603B-4F09-9A06-5917518DD901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ru-RU" smtClean="0">
                <a:solidFill>
                  <a:srgbClr val="3D372E"/>
                </a:solidFill>
              </a:rPr>
              <a:pPr/>
              <a:t>10</a:t>
            </a:fld>
            <a:endParaRPr lang="ru-RU" dirty="0">
              <a:solidFill>
                <a:srgbClr val="3D3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636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ru-RU" smtClean="0">
                <a:solidFill>
                  <a:srgbClr val="3D372E"/>
                </a:solidFill>
              </a:rPr>
              <a:pPr/>
              <a:t>11</a:t>
            </a:fld>
            <a:endParaRPr lang="ru-RU" dirty="0">
              <a:solidFill>
                <a:srgbClr val="3D3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95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ru-RU" smtClean="0">
                <a:solidFill>
                  <a:srgbClr val="3D372E"/>
                </a:solidFill>
              </a:rPr>
              <a:pPr/>
              <a:t>12</a:t>
            </a:fld>
            <a:endParaRPr lang="ru-RU" dirty="0">
              <a:solidFill>
                <a:srgbClr val="3D3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12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ru-RU" smtClean="0">
                <a:solidFill>
                  <a:srgbClr val="3D372E"/>
                </a:solidFill>
              </a:rPr>
              <a:pPr/>
              <a:t>13</a:t>
            </a:fld>
            <a:endParaRPr lang="ru-RU" dirty="0">
              <a:solidFill>
                <a:srgbClr val="3D3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706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5343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7212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1265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811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315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2456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0250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2977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ru-RU" smtClean="0">
                <a:solidFill>
                  <a:srgbClr val="3D372E"/>
                </a:solidFill>
              </a:rPr>
              <a:pPr/>
              <a:t>7</a:t>
            </a:fld>
            <a:endParaRPr lang="ru-RU" dirty="0">
              <a:solidFill>
                <a:srgbClr val="3D3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146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ru-RU" smtClean="0">
                <a:solidFill>
                  <a:srgbClr val="3D372E"/>
                </a:solidFill>
              </a:rPr>
              <a:pPr/>
              <a:t>8</a:t>
            </a:fld>
            <a:endParaRPr lang="ru-RU" dirty="0">
              <a:solidFill>
                <a:srgbClr val="3D3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229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ru-RU" smtClean="0">
                <a:solidFill>
                  <a:srgbClr val="3D372E"/>
                </a:solidFill>
              </a:rPr>
              <a:pPr/>
              <a:t>9</a:t>
            </a:fld>
            <a:endParaRPr lang="ru-RU" dirty="0">
              <a:solidFill>
                <a:srgbClr val="3D3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373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rtlCol="0" anchor="b">
            <a:normAutofit/>
          </a:bodyPr>
          <a:lstStyle>
            <a:lvl1pPr algn="l" rtl="0">
              <a:defRPr sz="52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FD342A-9A56-4DC5-9ED2-6DB5C69CCF49}" type="datetime1">
              <a:rPr lang="ru-RU" smtClean="0"/>
              <a:t>23.09.2017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EF7CBA-1B27-45F2-A123-D50C3CC21D43}" type="datetime1">
              <a:rPr lang="ru-RU" smtClean="0"/>
              <a:t>23.09.2017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E59AEF-C7FD-464E-8CC6-F1EF8E587979}" type="datetime1">
              <a:rPr lang="ru-RU" smtClean="0"/>
              <a:t>23.09.2017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rtlCol="0" anchor="b">
            <a:normAutofit/>
          </a:bodyPr>
          <a:lstStyle>
            <a:lvl1pPr rtl="0">
              <a:defRPr sz="52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8E12DD-A528-4330-84E8-E7B2BD5DD1C3}" type="datetime1">
              <a:rPr lang="ru-RU" smtClean="0"/>
              <a:t>23.09.2017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Дата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1A65D7-A8A6-4725-B378-0CE09B5E24C3}" type="datetime1">
              <a:rPr lang="ru-RU" smtClean="0"/>
              <a:t>23.09.2017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E994D8-BEA0-4871-8E97-379B66612A44}" type="datetime1">
              <a:rPr lang="ru-RU" smtClean="0"/>
              <a:t>23.09.2017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F6E2DC-BB7C-48A5-BF49-B9E86BE87A41}" type="datetime1">
              <a:rPr lang="ru-RU" smtClean="0"/>
              <a:t>23.09.2017</a:t>
            </a:fld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rtlCol="0" anchor="b">
            <a:normAutofit/>
          </a:bodyPr>
          <a:lstStyle>
            <a:lvl1pPr rtl="0">
              <a:defRPr sz="34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4DE458-201E-4D14-98B6-EA3533EF44E8}" type="datetime1">
              <a:rPr lang="ru-RU" smtClean="0"/>
              <a:t>23.09.2017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rtlCol="0" anchor="b">
            <a:normAutofit/>
          </a:bodyPr>
          <a:lstStyle>
            <a:lvl1pPr rtl="0">
              <a:defRPr sz="34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26AE8F-FC82-4835-B9AE-8B0F365E4471}" type="datetime1">
              <a:rPr lang="ru-RU" smtClean="0"/>
              <a:t>23.09.2017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Образец текста</a:t>
            </a:r>
            <a:endParaRPr lang="ru-RU" noProof="0" dirty="0" smtClean="0"/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4" name="Дата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6E2F0041-0EA7-4F9F-85FF-BBEEC34ED113}" type="datetime1">
              <a:rPr lang="ru-RU" smtClean="0"/>
              <a:pPr/>
              <a:t>23.09.2017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13333A4-2EF1-4B79-B68C-AB20E66B482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8200" y="4114800"/>
            <a:ext cx="10730407" cy="1158446"/>
          </a:xfrm>
        </p:spPr>
        <p:txBody>
          <a:bodyPr rtlCol="0">
            <a:normAutofit/>
          </a:bodyPr>
          <a:lstStyle/>
          <a:p>
            <a:pPr rtl="0"/>
            <a:r>
              <a:rPr lang="en-US" dirty="0" smtClean="0"/>
              <a:t>ERP-</a:t>
            </a:r>
            <a:r>
              <a:rPr lang="ru-RU" dirty="0" smtClean="0"/>
              <a:t>система учебного заведения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Выбранные технологии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Oracle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Легко состыковать с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ASP.NET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не будет жесткой привязки к СУБД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271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Используемые паттерны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Репозиторий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/>
              <a:t> 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Dependency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injection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244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Решенные задачи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Стыковка с СУБД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ORACLE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Разработана своя система аутентификации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пользователей</a:t>
            </a:r>
          </a:p>
          <a:p>
            <a:pPr rtl="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CRUD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операции для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расписания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Сгененированна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документация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Doxygen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Проект выложен на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Все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View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выполнены в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виде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Partial View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для дальнейшего встраивания в систему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28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7" y="96427"/>
            <a:ext cx="9934768" cy="676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4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Регистрация внешний вид</a:t>
            </a:r>
            <a:endParaRPr lang="ru-RU" dirty="0"/>
          </a:p>
        </p:txBody>
      </p:sp>
      <p:pic>
        <p:nvPicPr>
          <p:cNvPr id="1026" name="Рисунок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" t="18510" b="2342"/>
          <a:stretch/>
        </p:blipFill>
        <p:spPr bwMode="auto">
          <a:xfrm>
            <a:off x="838200" y="1628800"/>
            <a:ext cx="5624513" cy="481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Ввод/редактирование задачи</a:t>
            </a:r>
            <a:endParaRPr lang="ru-RU" dirty="0"/>
          </a:p>
        </p:txBody>
      </p:sp>
      <p:pic>
        <p:nvPicPr>
          <p:cNvPr id="2050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9"/>
          <a:stretch>
            <a:fillRect/>
          </a:stretch>
        </p:blipFill>
        <p:spPr bwMode="auto">
          <a:xfrm>
            <a:off x="7608168" y="0"/>
            <a:ext cx="3750369" cy="666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70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Список задач</a:t>
            </a:r>
            <a:endParaRPr lang="ru-RU" dirty="0"/>
          </a:p>
        </p:txBody>
      </p:sp>
      <p:pic>
        <p:nvPicPr>
          <p:cNvPr id="3074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1916832"/>
            <a:ext cx="8969796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05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ERP-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система для учебного заведения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Является конкурентным преимуществом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Улучшает информационные потоки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Улучшает качество образовательного процесса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Создает условия для централизации информации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 результате улучшения информационных потоков снижаются издержки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Дает возможность четко планировать процессы и затраты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Западные решения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SCT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Oracle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PeopleSoft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SAP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Jenzabar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Datatel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rtl="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453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Решения на постсоветском пространстве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Галактика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Управление Вузом;</a:t>
            </a:r>
          </a:p>
          <a:p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Naumen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University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1С:Университет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GS-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Ведомости.</a:t>
            </a:r>
          </a:p>
          <a:p>
            <a:pPr rtl="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567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Недостатки готовых решений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Жесткость;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Необходимость подстраивать бизнес-процессы под решение;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Наличие спец. технологий для разработки;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Зависимость от поставщика;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Закрытая структура БД;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Высокая стоимость западных решений.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517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Используемые технологии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ASP.NET, Entity Framework, JQuery, JavaScript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Подстановка зависимостей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Ninject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FluentValidation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СУБД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Oracle</a:t>
            </a:r>
          </a:p>
          <a:p>
            <a:pPr rt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Система документации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Doxygen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Система контроля версий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Hub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763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730408" cy="1145224"/>
          </a:xfrm>
        </p:spPr>
        <p:txBody>
          <a:bodyPr rtlCol="0"/>
          <a:lstStyle/>
          <a:p>
            <a:pPr rt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Какая должна быть система для технического ВУЗа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 открытым кодом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Использовать распространенные технологии программирования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Иметь открытую структуру базы данных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Иметь блочную структуру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Иметь возможность использовать разные СУБД и платформы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Иметь простую архитектуру, чтобы ее могли поддерживать студенты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31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Выбранные технологии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back office ASP.net 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технология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Гибкость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Легкость разработки</a:t>
            </a:r>
          </a:p>
          <a:p>
            <a:pPr lvl="1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Поскольку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office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постоянно требует изменений, новых отчетов и т.д.</a:t>
            </a: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Пользователи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office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работают за ПК и ноутбуками, с мышью и большим экраном</a:t>
            </a:r>
          </a:p>
          <a:p>
            <a:pPr marL="0" indent="0">
              <a:buNone/>
            </a:pP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71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Выбранные технологии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front office REST Service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Java, Glass fish, Jersey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Легко состыковать с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Android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решениями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Позволяет на клиенте сделать спец. приложение</a:t>
            </a:r>
          </a:p>
          <a:p>
            <a:pPr lvl="1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Поскольку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office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редко требует изменений, решает типовые информационные задачи.</a:t>
            </a: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Пользователи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front office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работают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со смартфонами.</a:t>
            </a:r>
          </a:p>
        </p:txBody>
      </p:sp>
    </p:spTree>
    <p:extLst>
      <p:ext uri="{BB962C8B-B14F-4D97-AF65-F5344CB8AC3E}">
        <p14:creationId xmlns:p14="http://schemas.microsoft.com/office/powerpoint/2010/main" val="3611409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ЭСКИЗ ГОРОДА, 16 X 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674_TF03031010_TF03031010.potx" id="{FDE6FB12-0BA5-4036-9721-66E706B5DF19}" vid="{1D4D8B5A-4773-4B1C-A43E-5FBB095953EA}"/>
    </a:ext>
  </a:extLst>
</a:theme>
</file>

<file path=ppt/theme/theme2.xml><?xml version="1.0" encoding="utf-8"?>
<a:theme xmlns:a="http://schemas.openxmlformats.org/drawingml/2006/main" name="Тема Offic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Деловая презентация с эскизом офисных деловых зданий на фоне (широкоэкранный формат)</Template>
  <TotalTime>3488</TotalTime>
  <Words>314</Words>
  <Application>Microsoft Office PowerPoint</Application>
  <PresentationFormat>Широкоэкранный</PresentationFormat>
  <Paragraphs>92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Arial</vt:lpstr>
      <vt:lpstr>Century Schoolbook</vt:lpstr>
      <vt:lpstr>ЭСКИЗ ГОРОДА, 16 X 9</vt:lpstr>
      <vt:lpstr>ERP-система учебного заведения</vt:lpstr>
      <vt:lpstr>ERP-система для учебного заведения</vt:lpstr>
      <vt:lpstr>Западные решения</vt:lpstr>
      <vt:lpstr>Решения на постсоветском пространстве</vt:lpstr>
      <vt:lpstr>Недостатки готовых решений</vt:lpstr>
      <vt:lpstr>Используемые технологии</vt:lpstr>
      <vt:lpstr>Какая должна быть система для технического ВУЗа</vt:lpstr>
      <vt:lpstr>Выбранные технологии</vt:lpstr>
      <vt:lpstr>Выбранные технологии</vt:lpstr>
      <vt:lpstr>Выбранные технологии</vt:lpstr>
      <vt:lpstr>Используемые паттерны</vt:lpstr>
      <vt:lpstr>Решенные задачи</vt:lpstr>
      <vt:lpstr>Презентация PowerPoint</vt:lpstr>
      <vt:lpstr>Регистрация внешний вид</vt:lpstr>
      <vt:lpstr>Ввод/редактирование задачи</vt:lpstr>
      <vt:lpstr>Список задач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ERP-система учебного заведения</dc:title>
  <dc:creator>Paul</dc:creator>
  <cp:lastModifiedBy>Paul</cp:lastModifiedBy>
  <cp:revision>24</cp:revision>
  <dcterms:created xsi:type="dcterms:W3CDTF">2017-09-21T09:53:25Z</dcterms:created>
  <dcterms:modified xsi:type="dcterms:W3CDTF">2017-09-23T20:32:29Z</dcterms:modified>
</cp:coreProperties>
</file>