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815" autoAdjust="0"/>
  </p:normalViewPr>
  <p:slideViewPr>
    <p:cSldViewPr snapToGrid="0">
      <p:cViewPr varScale="1">
        <p:scale>
          <a:sx n="102" d="100"/>
          <a:sy n="102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E9BBD-C510-40D9-9098-7F2DFBEC514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02C5-3F60-4045-9F7F-92E99E130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9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002C5-3F60-4045-9F7F-92E99E1307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7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002C5-3F60-4045-9F7F-92E99E1307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6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92D1F-817E-5301-BE82-3058EBFBC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34E287-8287-307C-E202-E467BEA3F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F971E-6028-C768-F84C-4FADE594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B73E-3DAA-4E82-8AC5-A8A8C26943AC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9FA88-D484-A222-471A-038816F1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4A685-E335-029F-2A06-C3B54A22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1BB3-D675-4693-A4BC-EC3D1AD39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6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DC302-2624-97D1-4054-D04DF041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A3383E-D54E-A5AD-59A5-9059B0CF5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048E6-DBA5-EAC7-43A1-1898BEAF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B73E-3DAA-4E82-8AC5-A8A8C26943AC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34688-B9B2-492C-C83F-3F968CB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94E2D-D56E-42B9-60B0-245683E7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1BB3-D675-4693-A4BC-EC3D1AD39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155279-88C4-45D9-BF2B-3B72D8300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B4D240-23AF-2102-71F3-FC33DEC9B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025BE-FE3D-F586-490A-8072D817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B73E-3DAA-4E82-8AC5-A8A8C26943AC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11913-5120-F33B-D41F-3D44FF22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8A1DC-F928-326F-058A-7F5BF336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1BB3-D675-4693-A4BC-EC3D1AD39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3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4D81A-010C-013E-1B25-7F8D3FCE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8A3F5-D453-81B0-D353-B58D2D038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1DC1E-DED8-CEC2-465F-F724CC6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B73E-3DAA-4E82-8AC5-A8A8C26943AC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9B1F9-55DF-030C-49B9-3C54B601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879A0-EE99-EA7D-7C48-7F5F46D0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1BB3-D675-4693-A4BC-EC3D1AD39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0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199BC-6979-A27A-1109-64E6A295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50A44-D5F5-BCE9-7B82-73B9C1354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EC03E-A660-2A59-8015-CC894AF7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B73E-3DAA-4E82-8AC5-A8A8C26943AC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C978C-1307-400B-583D-4A564D80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0CDC-2896-6052-A4FB-86574CD9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1BB3-D675-4693-A4BC-EC3D1AD39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8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99CE4-58AD-A038-BA8F-66C1C31C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4E8F0-CFCF-215F-274B-F843966B2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F06EAF-55B7-5F50-709B-3D81B990A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443A0-22E4-0A6E-090E-6565D548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B73E-3DAA-4E82-8AC5-A8A8C26943AC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D17B8-C10A-3ADE-B412-18E0FC6A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D6518-09C8-60FE-BA21-3496A29B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1BB3-D675-4693-A4BC-EC3D1AD39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4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D4F85-B93A-2C21-ECC4-440CA4BA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2AD76-8523-280A-A269-E026C4D3F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F794F-F666-BFD8-082E-8E9DCB99C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2CFF1C-55CC-E017-1A06-F6AB0E4C1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4CD6CD-0B35-4FF5-9F7C-158A9FE2B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142778-E1A7-72D6-7A54-6EF1E792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B73E-3DAA-4E82-8AC5-A8A8C26943AC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B10D21-AEE3-A497-2510-94B19163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6393BE-4F0F-1866-605D-A6D1F9D5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1BB3-D675-4693-A4BC-EC3D1AD39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5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807A6-CC47-3A2F-B149-8F0C4C11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FDC654-ABE8-508A-C358-472F4148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B73E-3DAA-4E82-8AC5-A8A8C26943AC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3BF5C7-7D54-7BEF-2744-534AA2B0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49C993-5BAD-2502-3D83-AB1C40CC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1BB3-D675-4693-A4BC-EC3D1AD39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3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75D9C8-468C-6FBC-A0F4-8DD12377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B73E-3DAA-4E82-8AC5-A8A8C26943AC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1C60F1-94CA-E645-D9A0-39549417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5F360A-12CF-1D00-9235-300BFB37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1BB3-D675-4693-A4BC-EC3D1AD39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0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41C99-154E-F034-0B69-DCF32A5E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B6881-F093-18E0-C058-C7D2AED10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C4D50E-5D28-008B-3563-F8E1AF3AE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C7F28A-6A7A-8B57-0C02-12305A61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B73E-3DAA-4E82-8AC5-A8A8C26943AC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5D53F6-50A5-0121-D422-164A456A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1BFAD-E2FD-789E-02C9-B957A578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1BB3-D675-4693-A4BC-EC3D1AD39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31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4F196-2510-EC47-A69F-929B3B17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F66A72-182C-CDB1-4A92-8B97FFAAB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40587-EF49-35F5-C70C-A63F420C1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EFE1F6-E2E5-5ACF-098E-12AA112E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B73E-3DAA-4E82-8AC5-A8A8C26943AC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CC27F-9B49-102E-B2D1-4A3D1825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C1F727-918D-5B79-1EA9-4318ED4F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1BB3-D675-4693-A4BC-EC3D1AD39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57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29D69E-7774-79CB-1ADF-F56E0EF9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8C8FE-BACE-C558-46D4-162279E99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1A40F-922C-6556-396D-C54067388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B73E-3DAA-4E82-8AC5-A8A8C26943AC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EDBB8-AF46-8EB2-F2AA-80B174384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FFDC5-933A-630A-E4A1-DCA3A85A4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1BB3-D675-4693-A4BC-EC3D1AD39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4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B6C8B-BD49-F48B-0837-93CE502F8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Using LLM to analyze code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E37440-3ADF-15B6-5857-583CC5097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Jielun Cui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67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4B4EC-11DF-2A97-92C2-89C60D6E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&amp;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6AE2B-4579-65EC-1750-D7C02C99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Introduction: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Motivation:</a:t>
            </a:r>
          </a:p>
          <a:p>
            <a:pPr marL="0" indent="0">
              <a:buNone/>
            </a:pPr>
            <a:r>
              <a:rPr lang="en-US" altLang="zh-CN" dirty="0"/>
              <a:t>Traditional methods of analyzing, such as randoop, is not efficient enough. The main three disadvantages are randomness, lack of logical explanation and constrains of programming languages.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493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01C32-964F-DA42-2D39-150FDC0F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F67813B-0769-FE59-E79D-4873DD76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05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563A9-8512-2510-9C74-4DFC6F58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7408A-7AEE-4122-E61C-8B7BBC60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0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0574-0CBD-0FBF-ED95-023743B5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FE57D-FA6B-7B37-D568-9C7315DC9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29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67E83-D3F2-3BF6-FCFF-644BFAD5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Enhancement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2343D-C685-41E2-E0C7-EDBC567A0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 the generated codes are correct, it doesn’t check deprecation status from the vendor.</a:t>
            </a:r>
          </a:p>
          <a:p>
            <a:pPr marL="0" indent="0">
              <a:buNone/>
            </a:pPr>
            <a:r>
              <a:rPr lang="en-US" altLang="zh-CN" dirty="0"/>
              <a:t>Example: GPT4 generated code for Swift doesn’t meet the new standard for concurrency-safe(thread-safe). The problem resulted from data concurrency may cause early exit, data corruption, deadlock, ...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10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4F2EB-06D9-D930-43CC-406CB3F3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52171-28E5-83C6-CC71-C183BABFB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2AB2AB51-C9E9-153F-6D8A-95D7D37E6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8818"/>
            <a:ext cx="10643147" cy="50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3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74924-17F7-A928-B60A-BA806A2F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4983A-5BC5-13A4-B4D4-A6021831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68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103</Words>
  <Application>Microsoft Office PowerPoint</Application>
  <PresentationFormat>宽屏</PresentationFormat>
  <Paragraphs>15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Using LLM to analyze code </vt:lpstr>
      <vt:lpstr>Introduction &amp; Motivation</vt:lpstr>
      <vt:lpstr>Implementation</vt:lpstr>
      <vt:lpstr>PowerPoint 演示文稿</vt:lpstr>
      <vt:lpstr>Evaluation</vt:lpstr>
      <vt:lpstr>Future Enhancement</vt:lpstr>
      <vt:lpstr>PowerPoint 演示文稿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Exploration into Automated Software Testing Code Coverage Tool</dc:title>
  <dc:creator>Cui, Jielun (cuiju)</dc:creator>
  <cp:lastModifiedBy>Cui, Jielun (cuiju)</cp:lastModifiedBy>
  <cp:revision>6</cp:revision>
  <dcterms:created xsi:type="dcterms:W3CDTF">2023-12-03T01:59:33Z</dcterms:created>
  <dcterms:modified xsi:type="dcterms:W3CDTF">2023-12-04T20:38:25Z</dcterms:modified>
</cp:coreProperties>
</file>