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4"/>
  </p:notes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4" r:id="rId29"/>
    <p:sldId id="285" r:id="rId30"/>
    <p:sldId id="287" r:id="rId31"/>
    <p:sldId id="288" r:id="rId32"/>
    <p:sldId id="289" r:id="rId33"/>
  </p:sldIdLst>
  <p:sldSz cx="9144000" cy="5143500" type="screen16x9"/>
  <p:notesSz cx="6858000" cy="9144000"/>
  <p:embeddedFontLst>
    <p:embeddedFont>
      <p:font typeface="Bebas Neue" panose="020B0606020202050201" pitchFamily="34" charset="0"/>
      <p:regular r:id="rId35"/>
    </p:embeddedFont>
    <p:embeddedFont>
      <p:font typeface="Nunito" pitchFamily="2" charset="0"/>
      <p:regular r:id="rId36"/>
      <p:bold r:id="rId37"/>
      <p:italic r:id="rId38"/>
      <p:boldItalic r:id="rId39"/>
    </p:embeddedFont>
    <p:embeddedFont>
      <p:font typeface="Raleway" pitchFamily="2" charset="0"/>
      <p:regular r:id="rId40"/>
      <p:bold r:id="rId41"/>
      <p:italic r:id="rId42"/>
      <p:boldItalic r:id="rId43"/>
    </p:embeddedFont>
    <p:embeddedFont>
      <p:font typeface="Raleway Medium"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EB82AB-2178-42B2-9B77-18F10AAFD473}">
  <a:tblStyle styleId="{DDEB82AB-2178-42B2-9B77-18F10AAFD4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0a18aa25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0a18aa25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0a2de12ba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0a2de12ba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a73ee225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0a2de12baf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0a2de12ba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0a2de12baf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0a2de12ba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10b68f5f6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10b68f5f6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0b68f5f6c9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0b68f5f6c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0b68f5f6c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0a18aa2564_0_23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0a18aa2564_0_2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10b68f5f6c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10b68f5f6c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0b68f5f6c9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0b68f5f6c9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0b68f5f6c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0b68f5f6c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b68f5f6c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b68f5f6c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0b68f5f6c9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0b68f5f6c9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10b68f5f6c9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10b68f5f6c9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10b68f5f6c9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10b68f5f6c9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0b68f5f6c9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10b68f5f6c9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10b68f5f6c9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10b68f5f6c9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0b68f5f6c9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0b68f5f6c9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0a18aa2564_0_23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0a18aa2564_0_23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0b68f5f6c9_0_1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0b68f5f6c9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0a2de12ba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0a2de12ba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5" name="Google Shape;95;p14"/>
          <p:cNvSpPr/>
          <p:nvPr/>
        </p:nvSpPr>
        <p:spPr>
          <a:xfrm>
            <a:off x="715100" y="698850"/>
            <a:ext cx="77139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7" name="Google Shape;97;p14"/>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accen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0" name="Google Shape;100;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1" name="Google Shape;101;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3_1">
    <p:bg>
      <p:bgPr>
        <a:solidFill>
          <a:schemeClr val="accen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5" name="Google Shape;105;p16"/>
          <p:cNvSpPr txBox="1">
            <a:spLocks noGrp="1"/>
          </p:cNvSpPr>
          <p:nvPr>
            <p:ph type="title" idx="2" hasCustomPrompt="1"/>
          </p:nvPr>
        </p:nvSpPr>
        <p:spPr>
          <a:xfrm>
            <a:off x="2736775"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6" name="Google Shape;106;p16"/>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6"/>
          <p:cNvSpPr txBox="1"/>
          <p:nvPr/>
        </p:nvSpPr>
        <p:spPr>
          <a:xfrm>
            <a:off x="3601658" y="-576585"/>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8" name="Google Shape;108;p16"/>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CUSTOM_5">
    <p:bg>
      <p:bgPr>
        <a:solidFill>
          <a:schemeClr val="accent1"/>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7"/>
          <p:cNvSpPr txBox="1">
            <a:spLocks noGrp="1"/>
          </p:cNvSpPr>
          <p:nvPr>
            <p:ph type="title" idx="2" hasCustomPrompt="1"/>
          </p:nvPr>
        </p:nvSpPr>
        <p:spPr>
          <a:xfrm>
            <a:off x="5365842" y="1349167"/>
            <a:ext cx="1882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4">
  <p:cSld name="CUSTOM_6">
    <p:bg>
      <p:bgPr>
        <a:solidFill>
          <a:schemeClr val="accent1"/>
        </a:soli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18"/>
          <p:cNvSpPr txBox="1">
            <a:spLocks noGrp="1"/>
          </p:cNvSpPr>
          <p:nvPr>
            <p:ph type="title" idx="2" hasCustomPrompt="1"/>
          </p:nvPr>
        </p:nvSpPr>
        <p:spPr>
          <a:xfrm>
            <a:off x="47057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 name="Google Shape;117;p18"/>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8"/>
          <p:cNvSpPr txBox="1"/>
          <p:nvPr/>
        </p:nvSpPr>
        <p:spPr>
          <a:xfrm>
            <a:off x="150900" y="4344717"/>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5">
  <p:cSld name="CUSTOM_7">
    <p:bg>
      <p:bgPr>
        <a:solidFill>
          <a:schemeClr val="accent1"/>
        </a:solidFill>
        <a:effectLst/>
      </p:bgPr>
    </p:bg>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1" name="Google Shape;121;p19"/>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2" name="Google Shape;122;p19"/>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9"/>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4" name="Google Shape;124;p19"/>
          <p:cNvGrpSpPr/>
          <p:nvPr/>
        </p:nvGrpSpPr>
        <p:grpSpPr>
          <a:xfrm>
            <a:off x="4194039" y="4514332"/>
            <a:ext cx="772605" cy="196301"/>
            <a:chOff x="2641350" y="846250"/>
            <a:chExt cx="413600" cy="105075"/>
          </a:xfrm>
        </p:grpSpPr>
        <p:sp>
          <p:nvSpPr>
            <p:cNvPr id="125" name="Google Shape;125;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ly title">
  <p:cSld name="CUSTOM_2">
    <p:bg>
      <p:bgPr>
        <a:solidFill>
          <a:schemeClr val="dk1"/>
        </a:solidFill>
        <a:effectLst/>
      </p:bgPr>
    </p:bg>
    <p:spTree>
      <p:nvGrpSpPr>
        <p:cNvPr id="1" name="Shape 129"/>
        <p:cNvGrpSpPr/>
        <p:nvPr/>
      </p:nvGrpSpPr>
      <p:grpSpPr>
        <a:xfrm>
          <a:off x="0" y="0"/>
          <a:ext cx="0" cy="0"/>
          <a:chOff x="0" y="0"/>
          <a:chExt cx="0" cy="0"/>
        </a:xfrm>
      </p:grpSpPr>
      <p:sp>
        <p:nvSpPr>
          <p:cNvPr id="130" name="Google Shape;130;p20"/>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1" name="Google Shape;131;p20"/>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2" name="Google Shape;132;p20"/>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3" name="Google Shape;133;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0"/>
          <p:cNvSpPr/>
          <p:nvPr/>
        </p:nvSpPr>
        <p:spPr>
          <a:xfrm>
            <a:off x="873363" y="1168200"/>
            <a:ext cx="46617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781538" y="1168200"/>
            <a:ext cx="24891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6"/>
        <p:cNvGrpSpPr/>
        <p:nvPr/>
      </p:nvGrpSpPr>
      <p:grpSpPr>
        <a:xfrm>
          <a:off x="0" y="0"/>
          <a:ext cx="0" cy="0"/>
          <a:chOff x="0" y="0"/>
          <a:chExt cx="0" cy="0"/>
        </a:xfrm>
      </p:grpSpPr>
      <p:sp>
        <p:nvSpPr>
          <p:cNvPr id="137" name="Google Shape;137;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0" name="Google Shape;140;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21"/>
          <p:cNvGrpSpPr/>
          <p:nvPr/>
        </p:nvGrpSpPr>
        <p:grpSpPr>
          <a:xfrm rot="10800000">
            <a:off x="-466752" y="434375"/>
            <a:ext cx="2159530" cy="548628"/>
            <a:chOff x="2641350" y="846250"/>
            <a:chExt cx="413600" cy="105075"/>
          </a:xfrm>
        </p:grpSpPr>
        <p:sp>
          <p:nvSpPr>
            <p:cNvPr id="143" name="Google Shape;143;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147"/>
        <p:cNvGrpSpPr/>
        <p:nvPr/>
      </p:nvGrpSpPr>
      <p:grpSpPr>
        <a:xfrm>
          <a:off x="0" y="0"/>
          <a:ext cx="0" cy="0"/>
          <a:chOff x="0" y="0"/>
          <a:chExt cx="0" cy="0"/>
        </a:xfrm>
      </p:grpSpPr>
      <p:sp>
        <p:nvSpPr>
          <p:cNvPr id="148" name="Google Shape;148;p2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49" name="Google Shape;149;p2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50" name="Google Shape;150;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 name="Google Shape;151;p22"/>
          <p:cNvSpPr/>
          <p:nvPr/>
        </p:nvSpPr>
        <p:spPr>
          <a:xfrm>
            <a:off x="4759000"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719492"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1"/>
        </a:solidFill>
        <a:effectLst/>
      </p:bgPr>
    </p:bg>
    <p:spTree>
      <p:nvGrpSpPr>
        <p:cNvPr id="1" name="Shape 158"/>
        <p:cNvGrpSpPr/>
        <p:nvPr/>
      </p:nvGrpSpPr>
      <p:grpSpPr>
        <a:xfrm>
          <a:off x="0" y="0"/>
          <a:ext cx="0" cy="0"/>
          <a:chOff x="0" y="0"/>
          <a:chExt cx="0" cy="0"/>
        </a:xfrm>
      </p:grpSpPr>
      <p:sp>
        <p:nvSpPr>
          <p:cNvPr id="159" name="Google Shape;159;p2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60" name="Google Shape;160;p24"/>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1" name="Google Shape;161;p24"/>
          <p:cNvSpPr txBox="1">
            <a:spLocks noGrp="1"/>
          </p:cNvSpPr>
          <p:nvPr>
            <p:ph type="subTitle" idx="1"/>
          </p:nvPr>
        </p:nvSpPr>
        <p:spPr>
          <a:xfrm>
            <a:off x="1181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2" name="Google Shape;162;p24"/>
          <p:cNvSpPr txBox="1">
            <a:spLocks noGrp="1"/>
          </p:cNvSpPr>
          <p:nvPr>
            <p:ph type="subTitle" idx="2"/>
          </p:nvPr>
        </p:nvSpPr>
        <p:spPr>
          <a:xfrm>
            <a:off x="5220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3" name="Google Shape;163;p24"/>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4"/>
          <p:cNvSpPr txBox="1">
            <a:spLocks noGrp="1"/>
          </p:cNvSpPr>
          <p:nvPr>
            <p:ph type="subTitle" idx="4"/>
          </p:nvPr>
        </p:nvSpPr>
        <p:spPr>
          <a:xfrm>
            <a:off x="5220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5"/>
        <p:cNvGrpSpPr/>
        <p:nvPr/>
      </p:nvGrpSpPr>
      <p:grpSpPr>
        <a:xfrm>
          <a:off x="0" y="0"/>
          <a:ext cx="0" cy="0"/>
          <a:chOff x="0" y="0"/>
          <a:chExt cx="0" cy="0"/>
        </a:xfrm>
      </p:grpSpPr>
      <p:sp>
        <p:nvSpPr>
          <p:cNvPr id="166" name="Google Shape;166;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167" name="Google Shape;167;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8" name="Google Shape;168;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1" name="Google Shape;171;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3" name="Google Shape;173;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 name="Google Shape;17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dk1"/>
        </a:solidFill>
        <a:effectLst/>
      </p:bgPr>
    </p:bg>
    <p:spTree>
      <p:nvGrpSpPr>
        <p:cNvPr id="1" name="Shape 176"/>
        <p:cNvGrpSpPr/>
        <p:nvPr/>
      </p:nvGrpSpPr>
      <p:grpSpPr>
        <a:xfrm>
          <a:off x="0" y="0"/>
          <a:ext cx="0" cy="0"/>
          <a:chOff x="0" y="0"/>
          <a:chExt cx="0" cy="0"/>
        </a:xfrm>
      </p:grpSpPr>
      <p:sp>
        <p:nvSpPr>
          <p:cNvPr id="177" name="Google Shape;177;p26"/>
          <p:cNvSpPr txBox="1"/>
          <p:nvPr/>
        </p:nvSpPr>
        <p:spPr>
          <a:xfrm>
            <a:off x="11400" y="41045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nvSpPr>
        <p:spPr>
          <a:xfrm>
            <a:off x="11400" y="27761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9" name="Google Shape;179;p26"/>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0" name="Google Shape;180;p26"/>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1" name="Google Shape;181;p26"/>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2" name="Google Shape;182;p26"/>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3" name="Google Shape;183;p26"/>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4" name="Google Shape;184;p26"/>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5" name="Google Shape;185;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26"/>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7" name="Google Shape;187;p26"/>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8" name="Google Shape;188;p26"/>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4">
    <p:bg>
      <p:bgPr>
        <a:solidFill>
          <a:schemeClr val="dk1"/>
        </a:solidFill>
        <a:effectLst/>
      </p:bgPr>
    </p:bg>
    <p:spTree>
      <p:nvGrpSpPr>
        <p:cNvPr id="1" name="Shape 189"/>
        <p:cNvGrpSpPr/>
        <p:nvPr/>
      </p:nvGrpSpPr>
      <p:grpSpPr>
        <a:xfrm>
          <a:off x="0" y="0"/>
          <a:ext cx="0" cy="0"/>
          <a:chOff x="0" y="0"/>
          <a:chExt cx="0" cy="0"/>
        </a:xfrm>
      </p:grpSpPr>
      <p:sp>
        <p:nvSpPr>
          <p:cNvPr id="190" name="Google Shape;190;p27"/>
          <p:cNvSpPr txBox="1"/>
          <p:nvPr/>
        </p:nvSpPr>
        <p:spPr>
          <a:xfrm>
            <a:off x="4434900" y="1574750"/>
            <a:ext cx="47091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1" name="Google Shape;191;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2" name="Google Shape;192;p27"/>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27"/>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4" name="Google Shape;194;p27"/>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7"/>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7"/>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7"/>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3">
  <p:cSld name="CUSTOM_4_1">
    <p:bg>
      <p:bgPr>
        <a:solidFill>
          <a:schemeClr val="dk1"/>
        </a:solidFill>
        <a:effectLst/>
      </p:bgPr>
    </p:bg>
    <p:spTree>
      <p:nvGrpSpPr>
        <p:cNvPr id="1" name="Shape 198"/>
        <p:cNvGrpSpPr/>
        <p:nvPr/>
      </p:nvGrpSpPr>
      <p:grpSpPr>
        <a:xfrm>
          <a:off x="0" y="0"/>
          <a:ext cx="0" cy="0"/>
          <a:chOff x="0" y="0"/>
          <a:chExt cx="0" cy="0"/>
        </a:xfrm>
      </p:grpSpPr>
      <p:sp>
        <p:nvSpPr>
          <p:cNvPr id="199" name="Google Shape;199;p28"/>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00" name="Google Shape;200;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201" name="Google Shape;201;p28"/>
          <p:cNvSpPr txBox="1">
            <a:spLocks noGrp="1"/>
          </p:cNvSpPr>
          <p:nvPr>
            <p:ph type="title" idx="2"/>
          </p:nvPr>
        </p:nvSpPr>
        <p:spPr>
          <a:xfrm>
            <a:off x="731342"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1"/>
          </p:nvPr>
        </p:nvSpPr>
        <p:spPr>
          <a:xfrm>
            <a:off x="731342"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8"/>
          <p:cNvSpPr txBox="1">
            <a:spLocks noGrp="1"/>
          </p:cNvSpPr>
          <p:nvPr>
            <p:ph type="title" idx="3"/>
          </p:nvPr>
        </p:nvSpPr>
        <p:spPr>
          <a:xfrm>
            <a:off x="3430611"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8"/>
          <p:cNvSpPr txBox="1">
            <a:spLocks noGrp="1"/>
          </p:cNvSpPr>
          <p:nvPr>
            <p:ph type="subTitle" idx="4"/>
          </p:nvPr>
        </p:nvSpPr>
        <p:spPr>
          <a:xfrm>
            <a:off x="3430611"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8"/>
          <p:cNvSpPr txBox="1">
            <a:spLocks noGrp="1"/>
          </p:cNvSpPr>
          <p:nvPr>
            <p:ph type="title" idx="5"/>
          </p:nvPr>
        </p:nvSpPr>
        <p:spPr>
          <a:xfrm>
            <a:off x="6129887" y="3034959"/>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8"/>
          <p:cNvSpPr txBox="1">
            <a:spLocks noGrp="1"/>
          </p:cNvSpPr>
          <p:nvPr>
            <p:ph type="subTitle" idx="6"/>
          </p:nvPr>
        </p:nvSpPr>
        <p:spPr>
          <a:xfrm>
            <a:off x="6129887" y="354528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1"/>
        </a:solidFill>
        <a:effectLst/>
      </p:bgPr>
    </p:bg>
    <p:spTree>
      <p:nvGrpSpPr>
        <p:cNvPr id="1" name="Shape 207"/>
        <p:cNvGrpSpPr/>
        <p:nvPr/>
      </p:nvGrpSpPr>
      <p:grpSpPr>
        <a:xfrm>
          <a:off x="0" y="0"/>
          <a:ext cx="0" cy="0"/>
          <a:chOff x="0" y="0"/>
          <a:chExt cx="0" cy="0"/>
        </a:xfrm>
      </p:grpSpPr>
      <p:sp>
        <p:nvSpPr>
          <p:cNvPr id="208" name="Google Shape;208;p2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1" name="Google Shape;211;p29"/>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9"/>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9"/>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9"/>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9"/>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9"/>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9"/>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9"/>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dk1"/>
        </a:solidFill>
        <a:effectLst/>
      </p:bgPr>
    </p:bg>
    <p:spTree>
      <p:nvGrpSpPr>
        <p:cNvPr id="1" name="Shape 237"/>
        <p:cNvGrpSpPr/>
        <p:nvPr/>
      </p:nvGrpSpPr>
      <p:grpSpPr>
        <a:xfrm>
          <a:off x="0" y="0"/>
          <a:ext cx="0" cy="0"/>
          <a:chOff x="0" y="0"/>
          <a:chExt cx="0" cy="0"/>
        </a:xfrm>
      </p:grpSpPr>
      <p:sp>
        <p:nvSpPr>
          <p:cNvPr id="238" name="Google Shape;238;p31"/>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239" name="Google Shape;239;p31"/>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40" name="Google Shape;240;p31"/>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txBox="1">
            <a:spLocks noGrp="1"/>
          </p:cNvSpPr>
          <p:nvPr>
            <p:ph type="title" hasCustomPrompt="1"/>
          </p:nvPr>
        </p:nvSpPr>
        <p:spPr>
          <a:xfrm>
            <a:off x="1205424" y="3396700"/>
            <a:ext cx="18132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2" name="Google Shape;242;p31"/>
          <p:cNvSpPr txBox="1">
            <a:spLocks noGrp="1"/>
          </p:cNvSpPr>
          <p:nvPr>
            <p:ph type="title" idx="2" hasCustomPrompt="1"/>
          </p:nvPr>
        </p:nvSpPr>
        <p:spPr>
          <a:xfrm>
            <a:off x="3658409" y="3396700"/>
            <a:ext cx="18159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3" name="Google Shape;243;p31"/>
          <p:cNvSpPr txBox="1">
            <a:spLocks noGrp="1"/>
          </p:cNvSpPr>
          <p:nvPr>
            <p:ph type="title" idx="3" hasCustomPrompt="1"/>
          </p:nvPr>
        </p:nvSpPr>
        <p:spPr>
          <a:xfrm>
            <a:off x="6120687" y="3396704"/>
            <a:ext cx="18288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4" name="Google Shape;244;p31"/>
          <p:cNvSpPr txBox="1">
            <a:spLocks noGrp="1"/>
          </p:cNvSpPr>
          <p:nvPr>
            <p:ph type="title" idx="4"/>
          </p:nvPr>
        </p:nvSpPr>
        <p:spPr>
          <a:xfrm>
            <a:off x="1204084" y="2368650"/>
            <a:ext cx="181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31"/>
          <p:cNvSpPr txBox="1">
            <a:spLocks noGrp="1"/>
          </p:cNvSpPr>
          <p:nvPr>
            <p:ph type="subTitle" idx="1"/>
          </p:nvPr>
        </p:nvSpPr>
        <p:spPr>
          <a:xfrm>
            <a:off x="1204084" y="2878975"/>
            <a:ext cx="181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31"/>
          <p:cNvSpPr txBox="1">
            <a:spLocks noGrp="1"/>
          </p:cNvSpPr>
          <p:nvPr>
            <p:ph type="title" idx="5"/>
          </p:nvPr>
        </p:nvSpPr>
        <p:spPr>
          <a:xfrm>
            <a:off x="3658409" y="2368650"/>
            <a:ext cx="18159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31"/>
          <p:cNvSpPr txBox="1">
            <a:spLocks noGrp="1"/>
          </p:cNvSpPr>
          <p:nvPr>
            <p:ph type="subTitle" idx="6"/>
          </p:nvPr>
        </p:nvSpPr>
        <p:spPr>
          <a:xfrm>
            <a:off x="3658409" y="2875724"/>
            <a:ext cx="1815900" cy="4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31"/>
          <p:cNvSpPr txBox="1">
            <a:spLocks noGrp="1"/>
          </p:cNvSpPr>
          <p:nvPr>
            <p:ph type="title" idx="7"/>
          </p:nvPr>
        </p:nvSpPr>
        <p:spPr>
          <a:xfrm>
            <a:off x="6120687" y="2368650"/>
            <a:ext cx="1828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9" name="Google Shape;249;p31"/>
          <p:cNvSpPr txBox="1">
            <a:spLocks noGrp="1"/>
          </p:cNvSpPr>
          <p:nvPr>
            <p:ph type="subTitle" idx="8"/>
          </p:nvPr>
        </p:nvSpPr>
        <p:spPr>
          <a:xfrm>
            <a:off x="6120687" y="287897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3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a:endParaRPr/>
          </a:p>
        </p:txBody>
      </p:sp>
      <p:sp>
        <p:nvSpPr>
          <p:cNvPr id="46" name="Google Shape;46;p8"/>
          <p:cNvSpPr txBox="1"/>
          <p:nvPr/>
        </p:nvSpPr>
        <p:spPr>
          <a:xfrm rot="-5400000">
            <a:off x="8060700" y="3912600"/>
            <a:ext cx="1388100" cy="1307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qrU20FtYThQ_xjnAipctgJ_fO_zXgxy_ovkLUYqWrdM/copy"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bit.ly/2Tynxth" TargetMode="External"/><Relationship Id="rId7" Type="http://schemas.openxmlformats.org/officeDocument/2006/relationships/hyperlink" Target="https://storyset.com/?utm_source=slidesgo_template&amp;utm_medium=referral-link&amp;utm_campaign=slidesgo_contents_of_this_template&amp;utm_term=storyset&amp;utm_content=storys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slidesgo.com/slidesgo-school/powerpoint-tutorials/how-to-download-the-fonts-for-our-powerpoint-templates?utm_source=slidesgo_template&amp;utm_medium=referral-link&amp;utm_campaign=sg_credits&amp;utm_content=slidesgo-school" TargetMode="Externa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31.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hyperlink" Target="https://docs.google.com/spreadsheets/d/1qrU20FtYThQ_xjnAipctgJ_fO_zXgxy_ovkLUYqWrdM/copy"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hyperlink" Target="https://docs.google.com/spreadsheets/d/1qrU20FtYThQ_xjnAipctgJ_fO_zXgxy_ovkLUYqWrdM/copy"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50" y="1165985"/>
            <a:ext cx="4611643" cy="18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err="1"/>
              <a:t>Projecte</a:t>
            </a:r>
            <a:r>
              <a:rPr lang="es-ES" dirty="0"/>
              <a:t> 2 </a:t>
            </a:r>
            <a:r>
              <a:rPr lang="es-ES" dirty="0" err="1"/>
              <a:t>Part</a:t>
            </a:r>
            <a:r>
              <a:rPr lang="es-ES" dirty="0"/>
              <a:t> 3</a:t>
            </a:r>
            <a:br>
              <a:rPr lang="es-ES" dirty="0"/>
            </a:br>
            <a:r>
              <a:rPr lang="es-ES" dirty="0"/>
              <a:t>ETIQUETATGE</a:t>
            </a:r>
            <a:endParaRPr dirty="0"/>
          </a:p>
        </p:txBody>
      </p:sp>
      <p:sp>
        <p:nvSpPr>
          <p:cNvPr id="301" name="Google Shape;301;p38"/>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err="1"/>
              <a:t>Intel·ligència</a:t>
            </a:r>
            <a:r>
              <a:rPr lang="es-ES" dirty="0"/>
              <a:t> Artificial</a:t>
            </a:r>
            <a:endParaRPr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 name="Google Shape;391;p38"/>
          <p:cNvCxnSpPr>
            <a:cxnSpLocks/>
          </p:cNvCxnSpPr>
          <p:nvPr/>
        </p:nvCxnSpPr>
        <p:spPr>
          <a:xfrm>
            <a:off x="2598026" y="3707110"/>
            <a:ext cx="5851724" cy="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2516858" y="3772765"/>
            <a:ext cx="6034208"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Kristian Stoyanov Belkin, </a:t>
            </a:r>
            <a:r>
              <a:rPr lang="es-ES" dirty="0"/>
              <a:t>Paul Daniel Pop i Raúl Jiménez </a:t>
            </a:r>
            <a:r>
              <a:rPr lang="es-ES" dirty="0" err="1"/>
              <a:t>ayza</a:t>
            </a:r>
            <a:endParaRPr lang="es-ES" dirty="0"/>
          </a:p>
          <a:p>
            <a:pPr marL="0" lvl="0" indent="0" algn="l" rtl="0">
              <a:spcBef>
                <a:spcPts val="0"/>
              </a:spcBef>
              <a:spcAft>
                <a:spcPts val="0"/>
              </a:spcAft>
              <a:buNone/>
            </a:pPr>
            <a:r>
              <a:rPr lang="es-ES" dirty="0"/>
              <a:t>NIU: 1667799, 1607129 i 1688916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9"/>
        <p:cNvGrpSpPr/>
        <p:nvPr/>
      </p:nvGrpSpPr>
      <p:grpSpPr>
        <a:xfrm>
          <a:off x="0" y="0"/>
          <a:ext cx="0" cy="0"/>
          <a:chOff x="0" y="0"/>
          <a:chExt cx="0" cy="0"/>
        </a:xfrm>
      </p:grpSpPr>
      <p:sp>
        <p:nvSpPr>
          <p:cNvPr id="550" name="Google Shape;550;p46"/>
          <p:cNvSpPr/>
          <p:nvPr/>
        </p:nvSpPr>
        <p:spPr>
          <a:xfrm>
            <a:off x="719500" y="3183825"/>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6"/>
          <p:cNvSpPr/>
          <p:nvPr/>
        </p:nvSpPr>
        <p:spPr>
          <a:xfrm>
            <a:off x="719500" y="1425147"/>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VS. SOLUTION</a:t>
            </a:r>
            <a:endParaRPr/>
          </a:p>
        </p:txBody>
      </p:sp>
      <p:sp>
        <p:nvSpPr>
          <p:cNvPr id="553" name="Google Shape;553;p46"/>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a:t>
            </a:r>
            <a:endParaRPr/>
          </a:p>
        </p:txBody>
      </p:sp>
      <p:sp>
        <p:nvSpPr>
          <p:cNvPr id="554" name="Google Shape;554;p46"/>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solution</a:t>
            </a:r>
            <a:endParaRPr/>
          </a:p>
        </p:txBody>
      </p:sp>
      <p:sp>
        <p:nvSpPr>
          <p:cNvPr id="555" name="Google Shape;555;p46"/>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556" name="Google Shape;556;p46"/>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grpSp>
        <p:nvGrpSpPr>
          <p:cNvPr id="557" name="Google Shape;557;p46"/>
          <p:cNvGrpSpPr/>
          <p:nvPr/>
        </p:nvGrpSpPr>
        <p:grpSpPr>
          <a:xfrm>
            <a:off x="7327516" y="3527511"/>
            <a:ext cx="493766" cy="548627"/>
            <a:chOff x="3299850" y="238575"/>
            <a:chExt cx="427725" cy="482225"/>
          </a:xfrm>
        </p:grpSpPr>
        <p:sp>
          <p:nvSpPr>
            <p:cNvPr id="558" name="Google Shape;558;p46"/>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9" name="Google Shape;559;p46"/>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46"/>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46"/>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46"/>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63" name="Google Shape;563;p46"/>
          <p:cNvGrpSpPr/>
          <p:nvPr/>
        </p:nvGrpSpPr>
        <p:grpSpPr>
          <a:xfrm>
            <a:off x="1302628" y="1777432"/>
            <a:ext cx="609583" cy="548622"/>
            <a:chOff x="6239575" y="4416275"/>
            <a:chExt cx="489625" cy="449175"/>
          </a:xfrm>
        </p:grpSpPr>
        <p:sp>
          <p:nvSpPr>
            <p:cNvPr id="564" name="Google Shape;564;p46"/>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5" name="Google Shape;565;p46"/>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6" name="Google Shape;566;p46"/>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7" name="Google Shape;567;p46"/>
          <p:cNvSpPr/>
          <p:nvPr/>
        </p:nvSpPr>
        <p:spPr>
          <a:xfrm>
            <a:off x="7399888" y="34655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6"/>
          <p:cNvSpPr/>
          <p:nvPr/>
        </p:nvSpPr>
        <p:spPr>
          <a:xfrm>
            <a:off x="1412903" y="200987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46"/>
          <p:cNvGrpSpPr/>
          <p:nvPr/>
        </p:nvGrpSpPr>
        <p:grpSpPr>
          <a:xfrm>
            <a:off x="240000" y="1333364"/>
            <a:ext cx="3397850" cy="187275"/>
            <a:chOff x="-3237675" y="-1132050"/>
            <a:chExt cx="3397850" cy="187275"/>
          </a:xfrm>
        </p:grpSpPr>
        <p:sp>
          <p:nvSpPr>
            <p:cNvPr id="570" name="Google Shape;570;p4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6"/>
          <p:cNvGrpSpPr/>
          <p:nvPr/>
        </p:nvGrpSpPr>
        <p:grpSpPr>
          <a:xfrm>
            <a:off x="7670273" y="2912496"/>
            <a:ext cx="2159530" cy="548628"/>
            <a:chOff x="2641350" y="846250"/>
            <a:chExt cx="413600" cy="105075"/>
          </a:xfrm>
        </p:grpSpPr>
        <p:sp>
          <p:nvSpPr>
            <p:cNvPr id="580" name="Google Shape;580;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7"/>
        <p:cNvGrpSpPr/>
        <p:nvPr/>
      </p:nvGrpSpPr>
      <p:grpSpPr>
        <a:xfrm>
          <a:off x="0" y="0"/>
          <a:ext cx="0" cy="0"/>
          <a:chOff x="0" y="0"/>
          <a:chExt cx="0" cy="0"/>
        </a:xfrm>
      </p:grpSpPr>
      <p:sp>
        <p:nvSpPr>
          <p:cNvPr id="588" name="Google Shape;588;p47"/>
          <p:cNvSpPr/>
          <p:nvPr/>
        </p:nvSpPr>
        <p:spPr>
          <a:xfrm>
            <a:off x="4759004" y="2607925"/>
            <a:ext cx="3669900" cy="20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719500" y="2607925"/>
            <a:ext cx="3669900" cy="20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txBox="1">
            <a:spLocks noGrp="1"/>
          </p:cNvSpPr>
          <p:nvPr>
            <p:ph type="subTitle" idx="1"/>
          </p:nvPr>
        </p:nvSpPr>
        <p:spPr>
          <a:xfrm>
            <a:off x="1181425" y="2857791"/>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THEM</a:t>
            </a:r>
            <a:endParaRPr/>
          </a:p>
        </p:txBody>
      </p:sp>
      <p:sp>
        <p:nvSpPr>
          <p:cNvPr id="591" name="Google Shape;591;p47"/>
          <p:cNvSpPr txBox="1">
            <a:spLocks noGrp="1"/>
          </p:cNvSpPr>
          <p:nvPr>
            <p:ph type="subTitle" idx="2"/>
          </p:nvPr>
        </p:nvSpPr>
        <p:spPr>
          <a:xfrm>
            <a:off x="5220425" y="2857791"/>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a:t>
            </a:r>
            <a:endParaRPr/>
          </a:p>
        </p:txBody>
      </p:sp>
      <p:sp>
        <p:nvSpPr>
          <p:cNvPr id="592" name="Google Shape;592;p47"/>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593" name="Google Shape;593;p47"/>
          <p:cNvSpPr txBox="1">
            <a:spLocks noGrp="1"/>
          </p:cNvSpPr>
          <p:nvPr>
            <p:ph type="subTitle" idx="4"/>
          </p:nvPr>
        </p:nvSpPr>
        <p:spPr>
          <a:xfrm>
            <a:off x="5220425" y="3397034"/>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pic>
        <p:nvPicPr>
          <p:cNvPr id="594" name="Google Shape;594;p47"/>
          <p:cNvPicPr preferRelativeResize="0"/>
          <p:nvPr/>
        </p:nvPicPr>
        <p:blipFill rotWithShape="1">
          <a:blip r:embed="rId3">
            <a:alphaModFix/>
          </a:blip>
          <a:srcRect l="3104" r="3104"/>
          <a:stretch/>
        </p:blipFill>
        <p:spPr>
          <a:xfrm>
            <a:off x="4759000" y="2"/>
            <a:ext cx="3669898" cy="2607925"/>
          </a:xfrm>
          <a:prstGeom prst="rect">
            <a:avLst/>
          </a:prstGeom>
          <a:noFill/>
          <a:ln>
            <a:noFill/>
          </a:ln>
        </p:spPr>
      </p:pic>
      <p:pic>
        <p:nvPicPr>
          <p:cNvPr id="595" name="Google Shape;595;p47"/>
          <p:cNvPicPr preferRelativeResize="0"/>
          <p:nvPr/>
        </p:nvPicPr>
        <p:blipFill rotWithShape="1">
          <a:blip r:embed="rId4">
            <a:alphaModFix/>
          </a:blip>
          <a:srcRect l="3069" r="3069"/>
          <a:stretch/>
        </p:blipFill>
        <p:spPr>
          <a:xfrm>
            <a:off x="719500" y="0"/>
            <a:ext cx="3669898" cy="2607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p:nvPr/>
        </p:nvSpPr>
        <p:spPr>
          <a:xfrm>
            <a:off x="6145081" y="11643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
          <p:cNvSpPr/>
          <p:nvPr/>
        </p:nvSpPr>
        <p:spPr>
          <a:xfrm>
            <a:off x="380800"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
          <p:cNvSpPr/>
          <p:nvPr/>
        </p:nvSpPr>
        <p:spPr>
          <a:xfrm>
            <a:off x="715100"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 ANALYSIS       AND COMPETITION</a:t>
            </a:r>
            <a:endParaRPr/>
          </a:p>
        </p:txBody>
      </p:sp>
      <p:sp>
        <p:nvSpPr>
          <p:cNvPr id="604" name="Google Shape;604;p48"/>
          <p:cNvSpPr txBox="1">
            <a:spLocks noGrp="1"/>
          </p:cNvSpPr>
          <p:nvPr>
            <p:ph type="title" idx="2"/>
          </p:nvPr>
        </p:nvSpPr>
        <p:spPr>
          <a:xfrm>
            <a:off x="1039142"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05" name="Google Shape;605;p48"/>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enter a subtitle here if you need it</a:t>
            </a:r>
            <a:endParaRPr/>
          </a:p>
        </p:txBody>
      </p:sp>
      <p:grpSp>
        <p:nvGrpSpPr>
          <p:cNvPr id="606" name="Google Shape;606;p48"/>
          <p:cNvGrpSpPr/>
          <p:nvPr/>
        </p:nvGrpSpPr>
        <p:grpSpPr>
          <a:xfrm rot="-5400000">
            <a:off x="328789" y="1830282"/>
            <a:ext cx="772605" cy="196301"/>
            <a:chOff x="2641350" y="846250"/>
            <a:chExt cx="413600" cy="105075"/>
          </a:xfrm>
        </p:grpSpPr>
        <p:sp>
          <p:nvSpPr>
            <p:cNvPr id="607" name="Google Shape;607;p4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1" name="Google Shape;611;p48"/>
          <p:cNvCxnSpPr/>
          <p:nvPr/>
        </p:nvCxnSpPr>
        <p:spPr>
          <a:xfrm>
            <a:off x="453675" y="4411950"/>
            <a:ext cx="5442600" cy="5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TARGET</a:t>
            </a:r>
            <a:endParaRPr/>
          </a:p>
        </p:txBody>
      </p:sp>
      <p:grpSp>
        <p:nvGrpSpPr>
          <p:cNvPr id="617" name="Google Shape;617;p49"/>
          <p:cNvGrpSpPr/>
          <p:nvPr/>
        </p:nvGrpSpPr>
        <p:grpSpPr>
          <a:xfrm>
            <a:off x="1849140" y="1650807"/>
            <a:ext cx="446544" cy="548560"/>
            <a:chOff x="3316000" y="4399325"/>
            <a:chExt cx="392325" cy="483100"/>
          </a:xfrm>
        </p:grpSpPr>
        <p:sp>
          <p:nvSpPr>
            <p:cNvPr id="618" name="Google Shape;618;p49"/>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9" name="Google Shape;619;p49"/>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20" name="Google Shape;620;p49"/>
          <p:cNvGrpSpPr/>
          <p:nvPr/>
        </p:nvGrpSpPr>
        <p:grpSpPr>
          <a:xfrm>
            <a:off x="3227020" y="1650778"/>
            <a:ext cx="410634" cy="548617"/>
            <a:chOff x="3926225" y="4399275"/>
            <a:chExt cx="360775" cy="483150"/>
          </a:xfrm>
        </p:grpSpPr>
        <p:sp>
          <p:nvSpPr>
            <p:cNvPr id="621" name="Google Shape;621;p49"/>
            <p:cNvSpPr/>
            <p:nvPr/>
          </p:nvSpPr>
          <p:spPr>
            <a:xfrm>
              <a:off x="4163400" y="4797475"/>
              <a:ext cx="56650" cy="28350"/>
            </a:xfrm>
            <a:custGeom>
              <a:avLst/>
              <a:gdLst/>
              <a:ahLst/>
              <a:cxnLst/>
              <a:rect l="l" t="t" r="r" b="b"/>
              <a:pathLst>
                <a:path w="2266" h="1134" extrusionOk="0">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2" name="Google Shape;622;p49"/>
            <p:cNvSpPr/>
            <p:nvPr/>
          </p:nvSpPr>
          <p:spPr>
            <a:xfrm>
              <a:off x="3926225" y="4399275"/>
              <a:ext cx="360775" cy="483150"/>
            </a:xfrm>
            <a:custGeom>
              <a:avLst/>
              <a:gdLst/>
              <a:ahLst/>
              <a:cxnLst/>
              <a:rect l="l" t="t" r="r" b="b"/>
              <a:pathLst>
                <a:path w="14431" h="19326" extrusionOk="0">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23" name="Google Shape;623;p49"/>
          <p:cNvSpPr/>
          <p:nvPr/>
        </p:nvSpPr>
        <p:spPr>
          <a:xfrm>
            <a:off x="1871562" y="15893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9"/>
          <p:cNvSpPr/>
          <p:nvPr/>
        </p:nvSpPr>
        <p:spPr>
          <a:xfrm>
            <a:off x="3231487" y="1595069"/>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9"/>
          <p:cNvSpPr txBox="1"/>
          <p:nvPr/>
        </p:nvSpPr>
        <p:spPr>
          <a:xfrm>
            <a:off x="1706562" y="2258512"/>
            <a:ext cx="731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65%</a:t>
            </a:r>
            <a:endParaRPr sz="2000">
              <a:solidFill>
                <a:schemeClr val="accent2"/>
              </a:solidFill>
              <a:latin typeface="Bebas Neue"/>
              <a:ea typeface="Bebas Neue"/>
              <a:cs typeface="Bebas Neue"/>
              <a:sym typeface="Bebas Neue"/>
            </a:endParaRPr>
          </a:p>
        </p:txBody>
      </p:sp>
      <p:sp>
        <p:nvSpPr>
          <p:cNvPr id="626" name="Google Shape;626;p49"/>
          <p:cNvSpPr txBox="1"/>
          <p:nvPr/>
        </p:nvSpPr>
        <p:spPr>
          <a:xfrm>
            <a:off x="3066487" y="2258512"/>
            <a:ext cx="731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35%</a:t>
            </a:r>
            <a:endParaRPr sz="2000">
              <a:solidFill>
                <a:schemeClr val="accent2"/>
              </a:solidFill>
              <a:latin typeface="Bebas Neue"/>
              <a:ea typeface="Bebas Neue"/>
              <a:cs typeface="Bebas Neue"/>
              <a:sym typeface="Bebas Neue"/>
            </a:endParaRPr>
          </a:p>
        </p:txBody>
      </p:sp>
      <p:cxnSp>
        <p:nvCxnSpPr>
          <p:cNvPr id="627" name="Google Shape;627;p49"/>
          <p:cNvCxnSpPr/>
          <p:nvPr/>
        </p:nvCxnSpPr>
        <p:spPr>
          <a:xfrm>
            <a:off x="714525" y="2673825"/>
            <a:ext cx="2931600" cy="3000"/>
          </a:xfrm>
          <a:prstGeom prst="straightConnector1">
            <a:avLst/>
          </a:prstGeom>
          <a:noFill/>
          <a:ln w="19050" cap="flat" cmpd="sng">
            <a:solidFill>
              <a:schemeClr val="dk1"/>
            </a:solidFill>
            <a:prstDash val="solid"/>
            <a:round/>
            <a:headEnd type="none" w="med" len="med"/>
            <a:tailEnd type="none" w="med" len="med"/>
          </a:ln>
        </p:spPr>
      </p:cxnSp>
      <p:sp>
        <p:nvSpPr>
          <p:cNvPr id="628" name="Google Shape;628;p49"/>
          <p:cNvSpPr txBox="1"/>
          <p:nvPr/>
        </p:nvSpPr>
        <p:spPr>
          <a:xfrm>
            <a:off x="1818600" y="2712250"/>
            <a:ext cx="1929300" cy="32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a:solidFill>
                  <a:schemeClr val="accent1"/>
                </a:solidFill>
                <a:latin typeface="Bebas Neue"/>
                <a:ea typeface="Bebas Neue"/>
                <a:cs typeface="Bebas Neue"/>
                <a:sym typeface="Bebas Neue"/>
              </a:rPr>
              <a:t>Gender</a:t>
            </a:r>
            <a:endParaRPr sz="2500">
              <a:solidFill>
                <a:schemeClr val="accent1"/>
              </a:solidFill>
              <a:latin typeface="Bebas Neue"/>
              <a:ea typeface="Bebas Neue"/>
              <a:cs typeface="Bebas Neue"/>
              <a:sym typeface="Bebas Neue"/>
            </a:endParaRPr>
          </a:p>
        </p:txBody>
      </p:sp>
      <p:cxnSp>
        <p:nvCxnSpPr>
          <p:cNvPr id="629" name="Google Shape;629;p49"/>
          <p:cNvCxnSpPr/>
          <p:nvPr/>
        </p:nvCxnSpPr>
        <p:spPr>
          <a:xfrm>
            <a:off x="5489425" y="2673825"/>
            <a:ext cx="2940000" cy="2700"/>
          </a:xfrm>
          <a:prstGeom prst="straightConnector1">
            <a:avLst/>
          </a:prstGeom>
          <a:noFill/>
          <a:ln w="19050" cap="flat" cmpd="sng">
            <a:solidFill>
              <a:schemeClr val="dk1"/>
            </a:solidFill>
            <a:prstDash val="solid"/>
            <a:round/>
            <a:headEnd type="none" w="med" len="med"/>
            <a:tailEnd type="none" w="med" len="med"/>
          </a:ln>
        </p:spPr>
      </p:cxnSp>
      <p:sp>
        <p:nvSpPr>
          <p:cNvPr id="630" name="Google Shape;630;p49"/>
          <p:cNvSpPr txBox="1"/>
          <p:nvPr/>
        </p:nvSpPr>
        <p:spPr>
          <a:xfrm>
            <a:off x="5385453" y="2712250"/>
            <a:ext cx="19299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1"/>
                </a:solidFill>
                <a:latin typeface="Bebas Neue"/>
                <a:ea typeface="Bebas Neue"/>
                <a:cs typeface="Bebas Neue"/>
                <a:sym typeface="Bebas Neue"/>
              </a:rPr>
              <a:t>AVERAGE SPEND</a:t>
            </a:r>
            <a:endParaRPr sz="2500">
              <a:solidFill>
                <a:schemeClr val="accent1"/>
              </a:solidFill>
              <a:latin typeface="Bebas Neue"/>
              <a:ea typeface="Bebas Neue"/>
              <a:cs typeface="Bebas Neue"/>
              <a:sym typeface="Bebas Neue"/>
            </a:endParaRPr>
          </a:p>
        </p:txBody>
      </p:sp>
      <p:cxnSp>
        <p:nvCxnSpPr>
          <p:cNvPr id="631" name="Google Shape;631;p49"/>
          <p:cNvCxnSpPr/>
          <p:nvPr/>
        </p:nvCxnSpPr>
        <p:spPr>
          <a:xfrm>
            <a:off x="714525" y="4274025"/>
            <a:ext cx="2931600" cy="3000"/>
          </a:xfrm>
          <a:prstGeom prst="straightConnector1">
            <a:avLst/>
          </a:prstGeom>
          <a:noFill/>
          <a:ln w="19050" cap="flat" cmpd="sng">
            <a:solidFill>
              <a:schemeClr val="dk1"/>
            </a:solidFill>
            <a:prstDash val="solid"/>
            <a:round/>
            <a:headEnd type="none" w="med" len="med"/>
            <a:tailEnd type="none" w="med" len="med"/>
          </a:ln>
        </p:spPr>
      </p:cxnSp>
      <p:sp>
        <p:nvSpPr>
          <p:cNvPr id="632" name="Google Shape;632;p49"/>
          <p:cNvSpPr txBox="1"/>
          <p:nvPr/>
        </p:nvSpPr>
        <p:spPr>
          <a:xfrm>
            <a:off x="1817458" y="4312450"/>
            <a:ext cx="1929300" cy="328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a:solidFill>
                  <a:schemeClr val="accent1"/>
                </a:solidFill>
                <a:latin typeface="Bebas Neue"/>
                <a:ea typeface="Bebas Neue"/>
                <a:cs typeface="Bebas Neue"/>
                <a:sym typeface="Bebas Neue"/>
              </a:rPr>
              <a:t>AGE</a:t>
            </a:r>
            <a:endParaRPr sz="2500">
              <a:solidFill>
                <a:schemeClr val="accent1"/>
              </a:solidFill>
              <a:latin typeface="Bebas Neue"/>
              <a:ea typeface="Bebas Neue"/>
              <a:cs typeface="Bebas Neue"/>
              <a:sym typeface="Bebas Neue"/>
            </a:endParaRPr>
          </a:p>
        </p:txBody>
      </p:sp>
      <p:cxnSp>
        <p:nvCxnSpPr>
          <p:cNvPr id="633" name="Google Shape;633;p49"/>
          <p:cNvCxnSpPr/>
          <p:nvPr/>
        </p:nvCxnSpPr>
        <p:spPr>
          <a:xfrm>
            <a:off x="5489425" y="4274025"/>
            <a:ext cx="2940000" cy="2700"/>
          </a:xfrm>
          <a:prstGeom prst="straightConnector1">
            <a:avLst/>
          </a:prstGeom>
          <a:noFill/>
          <a:ln w="19050" cap="flat" cmpd="sng">
            <a:solidFill>
              <a:schemeClr val="dk1"/>
            </a:solidFill>
            <a:prstDash val="solid"/>
            <a:round/>
            <a:headEnd type="none" w="med" len="med"/>
            <a:tailEnd type="none" w="med" len="med"/>
          </a:ln>
        </p:spPr>
      </p:cxnSp>
      <p:sp>
        <p:nvSpPr>
          <p:cNvPr id="634" name="Google Shape;634;p49"/>
          <p:cNvSpPr txBox="1"/>
          <p:nvPr/>
        </p:nvSpPr>
        <p:spPr>
          <a:xfrm>
            <a:off x="5388650" y="4312450"/>
            <a:ext cx="19293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1"/>
                </a:solidFill>
                <a:latin typeface="Bebas Neue"/>
                <a:ea typeface="Bebas Neue"/>
                <a:cs typeface="Bebas Neue"/>
                <a:sym typeface="Bebas Neue"/>
              </a:rPr>
              <a:t>PROFESSION</a:t>
            </a:r>
            <a:endParaRPr sz="2500">
              <a:solidFill>
                <a:schemeClr val="accent1"/>
              </a:solidFill>
              <a:latin typeface="Bebas Neue"/>
              <a:ea typeface="Bebas Neue"/>
              <a:cs typeface="Bebas Neue"/>
              <a:sym typeface="Bebas Neue"/>
            </a:endParaRPr>
          </a:p>
        </p:txBody>
      </p:sp>
      <p:grpSp>
        <p:nvGrpSpPr>
          <p:cNvPr id="635" name="Google Shape;635;p49"/>
          <p:cNvGrpSpPr/>
          <p:nvPr/>
        </p:nvGrpSpPr>
        <p:grpSpPr>
          <a:xfrm>
            <a:off x="2242677" y="3947582"/>
            <a:ext cx="1390502" cy="159625"/>
            <a:chOff x="3530150" y="2790075"/>
            <a:chExt cx="1962600" cy="225300"/>
          </a:xfrm>
        </p:grpSpPr>
        <p:sp>
          <p:nvSpPr>
            <p:cNvPr id="636" name="Google Shape;636;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9"/>
            <p:cNvSpPr/>
            <p:nvPr/>
          </p:nvSpPr>
          <p:spPr>
            <a:xfrm>
              <a:off x="3535044" y="2794471"/>
              <a:ext cx="15441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49"/>
          <p:cNvGrpSpPr/>
          <p:nvPr/>
        </p:nvGrpSpPr>
        <p:grpSpPr>
          <a:xfrm>
            <a:off x="2242677" y="3643832"/>
            <a:ext cx="1390502" cy="159625"/>
            <a:chOff x="3530150" y="2790075"/>
            <a:chExt cx="1962600" cy="225300"/>
          </a:xfrm>
        </p:grpSpPr>
        <p:sp>
          <p:nvSpPr>
            <p:cNvPr id="639" name="Google Shape;639;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9"/>
            <p:cNvSpPr/>
            <p:nvPr/>
          </p:nvSpPr>
          <p:spPr>
            <a:xfrm>
              <a:off x="3535069" y="2794464"/>
              <a:ext cx="11049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49"/>
          <p:cNvGrpSpPr/>
          <p:nvPr/>
        </p:nvGrpSpPr>
        <p:grpSpPr>
          <a:xfrm>
            <a:off x="2242677" y="3340082"/>
            <a:ext cx="1390502" cy="159625"/>
            <a:chOff x="3530150" y="2790075"/>
            <a:chExt cx="1962600" cy="225300"/>
          </a:xfrm>
        </p:grpSpPr>
        <p:sp>
          <p:nvSpPr>
            <p:cNvPr id="642" name="Google Shape;642;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9"/>
            <p:cNvSpPr/>
            <p:nvPr/>
          </p:nvSpPr>
          <p:spPr>
            <a:xfrm>
              <a:off x="3535058" y="2794471"/>
              <a:ext cx="663600" cy="2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49"/>
          <p:cNvSpPr txBox="1"/>
          <p:nvPr/>
        </p:nvSpPr>
        <p:spPr>
          <a:xfrm>
            <a:off x="1647025" y="33043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+60</a:t>
            </a:r>
            <a:endParaRPr sz="2000">
              <a:solidFill>
                <a:schemeClr val="accent2"/>
              </a:solidFill>
              <a:latin typeface="Bebas Neue"/>
              <a:ea typeface="Bebas Neue"/>
              <a:cs typeface="Bebas Neue"/>
              <a:sym typeface="Bebas Neue"/>
            </a:endParaRPr>
          </a:p>
        </p:txBody>
      </p:sp>
      <p:sp>
        <p:nvSpPr>
          <p:cNvPr id="645" name="Google Shape;645;p49"/>
          <p:cNvSpPr txBox="1"/>
          <p:nvPr/>
        </p:nvSpPr>
        <p:spPr>
          <a:xfrm>
            <a:off x="1647025" y="36091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+50</a:t>
            </a:r>
            <a:endParaRPr sz="2000">
              <a:solidFill>
                <a:schemeClr val="accent2"/>
              </a:solidFill>
              <a:latin typeface="Bebas Neue"/>
              <a:ea typeface="Bebas Neue"/>
              <a:cs typeface="Bebas Neue"/>
              <a:sym typeface="Bebas Neue"/>
            </a:endParaRPr>
          </a:p>
        </p:txBody>
      </p:sp>
      <p:sp>
        <p:nvSpPr>
          <p:cNvPr id="646" name="Google Shape;646;p49"/>
          <p:cNvSpPr txBox="1"/>
          <p:nvPr/>
        </p:nvSpPr>
        <p:spPr>
          <a:xfrm>
            <a:off x="1647025" y="3913967"/>
            <a:ext cx="571800" cy="2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+40</a:t>
            </a:r>
            <a:endParaRPr sz="2000">
              <a:solidFill>
                <a:schemeClr val="accent2"/>
              </a:solidFill>
              <a:latin typeface="Bebas Neue"/>
              <a:ea typeface="Bebas Neue"/>
              <a:cs typeface="Bebas Neue"/>
              <a:sym typeface="Bebas Neue"/>
            </a:endParaRPr>
          </a:p>
        </p:txBody>
      </p:sp>
      <p:sp>
        <p:nvSpPr>
          <p:cNvPr id="647" name="Google Shape;647;p49"/>
          <p:cNvSpPr txBox="1"/>
          <p:nvPr/>
        </p:nvSpPr>
        <p:spPr>
          <a:xfrm>
            <a:off x="5337025" y="2213917"/>
            <a:ext cx="1313100" cy="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€1,500/year</a:t>
            </a:r>
            <a:endParaRPr sz="2000">
              <a:solidFill>
                <a:schemeClr val="accent2"/>
              </a:solidFill>
              <a:latin typeface="Bebas Neue"/>
              <a:ea typeface="Bebas Neue"/>
              <a:cs typeface="Bebas Neue"/>
              <a:sym typeface="Bebas Neue"/>
            </a:endParaRPr>
          </a:p>
        </p:txBody>
      </p:sp>
      <p:grpSp>
        <p:nvGrpSpPr>
          <p:cNvPr id="648" name="Google Shape;648;p49"/>
          <p:cNvGrpSpPr/>
          <p:nvPr/>
        </p:nvGrpSpPr>
        <p:grpSpPr>
          <a:xfrm>
            <a:off x="5710112" y="1667659"/>
            <a:ext cx="566926" cy="548657"/>
            <a:chOff x="6222125" y="2025975"/>
            <a:chExt cx="499450" cy="474125"/>
          </a:xfrm>
        </p:grpSpPr>
        <p:sp>
          <p:nvSpPr>
            <p:cNvPr id="649" name="Google Shape;649;p49"/>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0" name="Google Shape;650;p49"/>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1" name="Google Shape;651;p49"/>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52" name="Google Shape;652;p49"/>
          <p:cNvSpPr/>
          <p:nvPr/>
        </p:nvSpPr>
        <p:spPr>
          <a:xfrm>
            <a:off x="5792725" y="1742660"/>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49"/>
          <p:cNvGrpSpPr/>
          <p:nvPr/>
        </p:nvGrpSpPr>
        <p:grpSpPr>
          <a:xfrm>
            <a:off x="6389852" y="3942944"/>
            <a:ext cx="1390502" cy="159625"/>
            <a:chOff x="3530150" y="2790075"/>
            <a:chExt cx="1962600" cy="225300"/>
          </a:xfrm>
        </p:grpSpPr>
        <p:sp>
          <p:nvSpPr>
            <p:cNvPr id="654" name="Google Shape;654;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a:off x="3535048" y="2794453"/>
              <a:ext cx="8889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49"/>
          <p:cNvGrpSpPr/>
          <p:nvPr/>
        </p:nvGrpSpPr>
        <p:grpSpPr>
          <a:xfrm>
            <a:off x="6389852" y="3639194"/>
            <a:ext cx="1390502" cy="159625"/>
            <a:chOff x="3530150" y="2790075"/>
            <a:chExt cx="1962600" cy="225300"/>
          </a:xfrm>
        </p:grpSpPr>
        <p:sp>
          <p:nvSpPr>
            <p:cNvPr id="657" name="Google Shape;657;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a:off x="3535062" y="2794453"/>
              <a:ext cx="4086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49"/>
          <p:cNvGrpSpPr/>
          <p:nvPr/>
        </p:nvGrpSpPr>
        <p:grpSpPr>
          <a:xfrm>
            <a:off x="6389852" y="3335444"/>
            <a:ext cx="1390502" cy="159625"/>
            <a:chOff x="3530150" y="2790075"/>
            <a:chExt cx="1962600" cy="225300"/>
          </a:xfrm>
        </p:grpSpPr>
        <p:sp>
          <p:nvSpPr>
            <p:cNvPr id="660" name="Google Shape;660;p49"/>
            <p:cNvSpPr/>
            <p:nvPr/>
          </p:nvSpPr>
          <p:spPr>
            <a:xfrm>
              <a:off x="3530150" y="2790075"/>
              <a:ext cx="1962600" cy="225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9"/>
            <p:cNvSpPr/>
            <p:nvPr/>
          </p:nvSpPr>
          <p:spPr>
            <a:xfrm>
              <a:off x="3535044" y="2794453"/>
              <a:ext cx="1408800" cy="21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9"/>
          <p:cNvSpPr txBox="1"/>
          <p:nvPr/>
        </p:nvSpPr>
        <p:spPr>
          <a:xfrm>
            <a:off x="5413200" y="3299721"/>
            <a:ext cx="9471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mercury</a:t>
            </a:r>
            <a:endParaRPr sz="2000">
              <a:solidFill>
                <a:schemeClr val="accent2"/>
              </a:solidFill>
              <a:latin typeface="Bebas Neue"/>
              <a:ea typeface="Bebas Neue"/>
              <a:cs typeface="Bebas Neue"/>
              <a:sym typeface="Bebas Neue"/>
            </a:endParaRPr>
          </a:p>
        </p:txBody>
      </p:sp>
      <p:sp>
        <p:nvSpPr>
          <p:cNvPr id="663" name="Google Shape;663;p49"/>
          <p:cNvSpPr txBox="1"/>
          <p:nvPr/>
        </p:nvSpPr>
        <p:spPr>
          <a:xfrm>
            <a:off x="5413200" y="3604521"/>
            <a:ext cx="9510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jupiter</a:t>
            </a:r>
            <a:endParaRPr sz="2000">
              <a:solidFill>
                <a:schemeClr val="accent2"/>
              </a:solidFill>
              <a:latin typeface="Bebas Neue"/>
              <a:ea typeface="Bebas Neue"/>
              <a:cs typeface="Bebas Neue"/>
              <a:sym typeface="Bebas Neue"/>
            </a:endParaRPr>
          </a:p>
        </p:txBody>
      </p:sp>
      <p:sp>
        <p:nvSpPr>
          <p:cNvPr id="664" name="Google Shape;664;p49"/>
          <p:cNvSpPr txBox="1"/>
          <p:nvPr/>
        </p:nvSpPr>
        <p:spPr>
          <a:xfrm>
            <a:off x="5413200" y="3909321"/>
            <a:ext cx="951000" cy="23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accent2"/>
                </a:solidFill>
                <a:latin typeface="Bebas Neue"/>
                <a:ea typeface="Bebas Neue"/>
                <a:cs typeface="Bebas Neue"/>
                <a:sym typeface="Bebas Neue"/>
              </a:rPr>
              <a:t>venus</a:t>
            </a:r>
            <a:endParaRPr sz="2000">
              <a:solidFill>
                <a:schemeClr val="accent2"/>
              </a:solidFill>
              <a:latin typeface="Bebas Neue"/>
              <a:ea typeface="Bebas Neue"/>
              <a:cs typeface="Bebas Neue"/>
              <a:sym typeface="Bebas Neue"/>
            </a:endParaRPr>
          </a:p>
        </p:txBody>
      </p:sp>
      <p:grpSp>
        <p:nvGrpSpPr>
          <p:cNvPr id="665" name="Google Shape;665;p49"/>
          <p:cNvGrpSpPr/>
          <p:nvPr/>
        </p:nvGrpSpPr>
        <p:grpSpPr>
          <a:xfrm rot="10800000">
            <a:off x="4305271" y="4810771"/>
            <a:ext cx="537556" cy="136576"/>
            <a:chOff x="2641350" y="846250"/>
            <a:chExt cx="413600" cy="105075"/>
          </a:xfrm>
        </p:grpSpPr>
        <p:sp>
          <p:nvSpPr>
            <p:cNvPr id="666" name="Google Shape;666;p4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49"/>
          <p:cNvGrpSpPr/>
          <p:nvPr/>
        </p:nvGrpSpPr>
        <p:grpSpPr>
          <a:xfrm>
            <a:off x="878338" y="983704"/>
            <a:ext cx="913425" cy="370975"/>
            <a:chOff x="6514150" y="4420266"/>
            <a:chExt cx="913425" cy="370975"/>
          </a:xfrm>
        </p:grpSpPr>
        <p:sp>
          <p:nvSpPr>
            <p:cNvPr id="671" name="Google Shape;671;p49"/>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9"/>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 size</a:t>
            </a:r>
            <a:endParaRPr/>
          </a:p>
        </p:txBody>
      </p:sp>
      <p:grpSp>
        <p:nvGrpSpPr>
          <p:cNvPr id="678" name="Google Shape;678;p50"/>
          <p:cNvGrpSpPr/>
          <p:nvPr/>
        </p:nvGrpSpPr>
        <p:grpSpPr>
          <a:xfrm>
            <a:off x="2025570" y="1643930"/>
            <a:ext cx="4575009" cy="2437274"/>
            <a:chOff x="233350" y="949250"/>
            <a:chExt cx="7137300" cy="3802300"/>
          </a:xfrm>
        </p:grpSpPr>
        <p:sp>
          <p:nvSpPr>
            <p:cNvPr id="679" name="Google Shape;679;p5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0" name="Google Shape;730;p50"/>
          <p:cNvSpPr txBox="1"/>
          <p:nvPr/>
        </p:nvSpPr>
        <p:spPr>
          <a:xfrm>
            <a:off x="841500" y="2948875"/>
            <a:ext cx="2016900" cy="52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MERCURY</a:t>
            </a:r>
            <a:endParaRPr sz="2500">
              <a:solidFill>
                <a:schemeClr val="accent2"/>
              </a:solidFill>
              <a:latin typeface="Bebas Neue"/>
              <a:ea typeface="Bebas Neue"/>
              <a:cs typeface="Bebas Neue"/>
              <a:sym typeface="Bebas Neue"/>
            </a:endParaRPr>
          </a:p>
        </p:txBody>
      </p:sp>
      <p:sp>
        <p:nvSpPr>
          <p:cNvPr id="731" name="Google Shape;731;p50"/>
          <p:cNvSpPr txBox="1"/>
          <p:nvPr/>
        </p:nvSpPr>
        <p:spPr>
          <a:xfrm>
            <a:off x="841491" y="3461579"/>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It’s the closest planet to the Sun</a:t>
            </a:r>
            <a:endParaRPr>
              <a:solidFill>
                <a:schemeClr val="accent2"/>
              </a:solidFill>
              <a:latin typeface="Raleway Medium"/>
              <a:ea typeface="Raleway Medium"/>
              <a:cs typeface="Raleway Medium"/>
              <a:sym typeface="Raleway Medium"/>
            </a:endParaRPr>
          </a:p>
        </p:txBody>
      </p:sp>
      <p:sp>
        <p:nvSpPr>
          <p:cNvPr id="732" name="Google Shape;732;p50"/>
          <p:cNvSpPr txBox="1"/>
          <p:nvPr/>
        </p:nvSpPr>
        <p:spPr>
          <a:xfrm>
            <a:off x="6285541" y="2067216"/>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VENUS</a:t>
            </a:r>
            <a:endParaRPr sz="2500">
              <a:solidFill>
                <a:schemeClr val="accent2"/>
              </a:solidFill>
              <a:latin typeface="Bebas Neue"/>
              <a:ea typeface="Bebas Neue"/>
              <a:cs typeface="Bebas Neue"/>
              <a:sym typeface="Bebas Neue"/>
            </a:endParaRPr>
          </a:p>
        </p:txBody>
      </p:sp>
      <p:sp>
        <p:nvSpPr>
          <p:cNvPr id="733" name="Google Shape;733;p50"/>
          <p:cNvSpPr txBox="1"/>
          <p:nvPr/>
        </p:nvSpPr>
        <p:spPr>
          <a:xfrm>
            <a:off x="6285541" y="2382591"/>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734" name="Google Shape;734;p50"/>
          <p:cNvSpPr/>
          <p:nvPr/>
        </p:nvSpPr>
        <p:spPr>
          <a:xfrm>
            <a:off x="2247674" y="1769861"/>
            <a:ext cx="939600" cy="9396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5883862" y="21564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6" name="Google Shape;736;p50"/>
          <p:cNvCxnSpPr>
            <a:stCxn id="730" idx="0"/>
            <a:endCxn id="734" idx="2"/>
          </p:cNvCxnSpPr>
          <p:nvPr/>
        </p:nvCxnSpPr>
        <p:spPr>
          <a:xfrm rot="-5400000">
            <a:off x="1694250" y="2395375"/>
            <a:ext cx="709200" cy="397800"/>
          </a:xfrm>
          <a:prstGeom prst="bentConnector2">
            <a:avLst/>
          </a:prstGeom>
          <a:noFill/>
          <a:ln w="19050" cap="flat" cmpd="sng">
            <a:solidFill>
              <a:schemeClr val="dk1"/>
            </a:solidFill>
            <a:prstDash val="solid"/>
            <a:round/>
            <a:headEnd type="none" w="med" len="med"/>
            <a:tailEnd type="none" w="med" len="med"/>
          </a:ln>
        </p:spPr>
      </p:cxnSp>
      <p:cxnSp>
        <p:nvCxnSpPr>
          <p:cNvPr id="737" name="Google Shape;737;p50"/>
          <p:cNvCxnSpPr>
            <a:stCxn id="732" idx="0"/>
            <a:endCxn id="735" idx="0"/>
          </p:cNvCxnSpPr>
          <p:nvPr/>
        </p:nvCxnSpPr>
        <p:spPr>
          <a:xfrm rot="5400000">
            <a:off x="6644641" y="1507266"/>
            <a:ext cx="89400" cy="1209300"/>
          </a:xfrm>
          <a:prstGeom prst="bentConnector3">
            <a:avLst>
              <a:gd name="adj1" fmla="val -266359"/>
            </a:avLst>
          </a:prstGeom>
          <a:noFill/>
          <a:ln w="19050" cap="flat" cmpd="sng">
            <a:solidFill>
              <a:schemeClr val="dk1"/>
            </a:solidFill>
            <a:prstDash val="solid"/>
            <a:round/>
            <a:headEnd type="none" w="med" len="med"/>
            <a:tailEnd type="none" w="med" len="med"/>
          </a:ln>
        </p:spPr>
      </p:cxnSp>
      <p:grpSp>
        <p:nvGrpSpPr>
          <p:cNvPr id="738" name="Google Shape;738;p50"/>
          <p:cNvGrpSpPr/>
          <p:nvPr/>
        </p:nvGrpSpPr>
        <p:grpSpPr>
          <a:xfrm>
            <a:off x="5978950" y="637742"/>
            <a:ext cx="3397850" cy="187275"/>
            <a:chOff x="-3237675" y="-1132050"/>
            <a:chExt cx="3397850" cy="187275"/>
          </a:xfrm>
        </p:grpSpPr>
        <p:sp>
          <p:nvSpPr>
            <p:cNvPr id="739" name="Google Shape;739;p5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 SHARE</a:t>
            </a:r>
            <a:endParaRPr/>
          </a:p>
        </p:txBody>
      </p:sp>
      <p:pic>
        <p:nvPicPr>
          <p:cNvPr id="753" name="Google Shape;753;p51" title="Gráfico">
            <a:hlinkClick r:id="rId3"/>
          </p:cNvPr>
          <p:cNvPicPr preferRelativeResize="0"/>
          <p:nvPr/>
        </p:nvPicPr>
        <p:blipFill>
          <a:blip r:embed="rId4">
            <a:alphaModFix/>
          </a:blip>
          <a:stretch>
            <a:fillRect/>
          </a:stretch>
        </p:blipFill>
        <p:spPr>
          <a:xfrm>
            <a:off x="5183158" y="1735300"/>
            <a:ext cx="2824775" cy="2802126"/>
          </a:xfrm>
          <a:prstGeom prst="rect">
            <a:avLst/>
          </a:prstGeom>
          <a:noFill/>
          <a:ln>
            <a:noFill/>
          </a:ln>
        </p:spPr>
      </p:pic>
      <p:sp>
        <p:nvSpPr>
          <p:cNvPr id="754" name="Google Shape;754;p51"/>
          <p:cNvSpPr txBox="1"/>
          <p:nvPr/>
        </p:nvSpPr>
        <p:spPr>
          <a:xfrm>
            <a:off x="1177370" y="186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24%</a:t>
            </a:r>
            <a:endParaRPr sz="2500">
              <a:solidFill>
                <a:schemeClr val="accent1"/>
              </a:solidFill>
              <a:latin typeface="Bebas Neue"/>
              <a:ea typeface="Bebas Neue"/>
              <a:cs typeface="Bebas Neue"/>
              <a:sym typeface="Bebas Neue"/>
            </a:endParaRPr>
          </a:p>
        </p:txBody>
      </p:sp>
      <p:sp>
        <p:nvSpPr>
          <p:cNvPr id="755" name="Google Shape;755;p51"/>
          <p:cNvSpPr txBox="1"/>
          <p:nvPr/>
        </p:nvSpPr>
        <p:spPr>
          <a:xfrm>
            <a:off x="2031191" y="186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756" name="Google Shape;756;p51"/>
          <p:cNvSpPr txBox="1"/>
          <p:nvPr/>
        </p:nvSpPr>
        <p:spPr>
          <a:xfrm>
            <a:off x="1177370" y="249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3"/>
                </a:solidFill>
                <a:latin typeface="Bebas Neue"/>
                <a:ea typeface="Bebas Neue"/>
                <a:cs typeface="Bebas Neue"/>
                <a:sym typeface="Bebas Neue"/>
              </a:rPr>
              <a:t>36%</a:t>
            </a:r>
            <a:endParaRPr sz="2500">
              <a:solidFill>
                <a:schemeClr val="accent3"/>
              </a:solidFill>
              <a:latin typeface="Bebas Neue"/>
              <a:ea typeface="Bebas Neue"/>
              <a:cs typeface="Bebas Neue"/>
              <a:sym typeface="Bebas Neue"/>
            </a:endParaRPr>
          </a:p>
        </p:txBody>
      </p:sp>
      <p:sp>
        <p:nvSpPr>
          <p:cNvPr id="757" name="Google Shape;757;p51"/>
          <p:cNvSpPr txBox="1"/>
          <p:nvPr/>
        </p:nvSpPr>
        <p:spPr>
          <a:xfrm>
            <a:off x="2031191" y="249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758" name="Google Shape;758;p51"/>
          <p:cNvSpPr txBox="1"/>
          <p:nvPr/>
        </p:nvSpPr>
        <p:spPr>
          <a:xfrm>
            <a:off x="1177370" y="3133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12%</a:t>
            </a:r>
            <a:endParaRPr sz="2500">
              <a:solidFill>
                <a:schemeClr val="accent2"/>
              </a:solidFill>
              <a:latin typeface="Bebas Neue"/>
              <a:ea typeface="Bebas Neue"/>
              <a:cs typeface="Bebas Neue"/>
              <a:sym typeface="Bebas Neue"/>
            </a:endParaRPr>
          </a:p>
        </p:txBody>
      </p:sp>
      <p:sp>
        <p:nvSpPr>
          <p:cNvPr id="759" name="Google Shape;759;p51"/>
          <p:cNvSpPr txBox="1"/>
          <p:nvPr/>
        </p:nvSpPr>
        <p:spPr>
          <a:xfrm>
            <a:off x="2031191" y="3132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Mars is actually a very cold place</a:t>
            </a:r>
            <a:endParaRPr>
              <a:solidFill>
                <a:schemeClr val="accent2"/>
              </a:solidFill>
              <a:latin typeface="Raleway Medium"/>
              <a:ea typeface="Raleway Medium"/>
              <a:cs typeface="Raleway Medium"/>
              <a:sym typeface="Raleway Medium"/>
            </a:endParaRPr>
          </a:p>
        </p:txBody>
      </p:sp>
      <p:sp>
        <p:nvSpPr>
          <p:cNvPr id="760" name="Google Shape;760;p51"/>
          <p:cNvSpPr txBox="1"/>
          <p:nvPr/>
        </p:nvSpPr>
        <p:spPr>
          <a:xfrm>
            <a:off x="1177370" y="3768173"/>
            <a:ext cx="837000" cy="6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Bebas Neue"/>
                <a:ea typeface="Bebas Neue"/>
                <a:cs typeface="Bebas Neue"/>
                <a:sym typeface="Bebas Neue"/>
              </a:rPr>
              <a:t>38%</a:t>
            </a:r>
            <a:endParaRPr sz="2500">
              <a:solidFill>
                <a:schemeClr val="dk1"/>
              </a:solidFill>
              <a:latin typeface="Bebas Neue"/>
              <a:ea typeface="Bebas Neue"/>
              <a:cs typeface="Bebas Neue"/>
              <a:sym typeface="Bebas Neue"/>
            </a:endParaRPr>
          </a:p>
        </p:txBody>
      </p:sp>
      <p:sp>
        <p:nvSpPr>
          <p:cNvPr id="761" name="Google Shape;761;p51"/>
          <p:cNvSpPr txBox="1"/>
          <p:nvPr/>
        </p:nvSpPr>
        <p:spPr>
          <a:xfrm>
            <a:off x="2031191" y="3767873"/>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cxnSp>
        <p:nvCxnSpPr>
          <p:cNvPr id="762" name="Google Shape;762;p51"/>
          <p:cNvCxnSpPr/>
          <p:nvPr/>
        </p:nvCxnSpPr>
        <p:spPr>
          <a:xfrm flipH="1">
            <a:off x="1953141" y="2019184"/>
            <a:ext cx="3300" cy="2248800"/>
          </a:xfrm>
          <a:prstGeom prst="straightConnector1">
            <a:avLst/>
          </a:prstGeom>
          <a:noFill/>
          <a:ln w="19050" cap="flat" cmpd="sng">
            <a:solidFill>
              <a:schemeClr val="dk1"/>
            </a:solidFill>
            <a:prstDash val="solid"/>
            <a:round/>
            <a:headEnd type="none" w="med" len="med"/>
            <a:tailEnd type="none" w="med" len="med"/>
          </a:ln>
        </p:spPr>
      </p:cxnSp>
      <p:grpSp>
        <p:nvGrpSpPr>
          <p:cNvPr id="763" name="Google Shape;763;p51"/>
          <p:cNvGrpSpPr/>
          <p:nvPr/>
        </p:nvGrpSpPr>
        <p:grpSpPr>
          <a:xfrm rot="10800000">
            <a:off x="4305271" y="4810771"/>
            <a:ext cx="537556" cy="136576"/>
            <a:chOff x="2641350" y="846250"/>
            <a:chExt cx="413600" cy="105075"/>
          </a:xfrm>
        </p:grpSpPr>
        <p:sp>
          <p:nvSpPr>
            <p:cNvPr id="764" name="Google Shape;764;p5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51"/>
          <p:cNvGrpSpPr/>
          <p:nvPr/>
        </p:nvGrpSpPr>
        <p:grpSpPr>
          <a:xfrm>
            <a:off x="878338" y="983704"/>
            <a:ext cx="913425" cy="370975"/>
            <a:chOff x="6514150" y="4420266"/>
            <a:chExt cx="913425" cy="370975"/>
          </a:xfrm>
        </p:grpSpPr>
        <p:sp>
          <p:nvSpPr>
            <p:cNvPr id="769" name="Google Shape;769;p5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51"/>
          <p:cNvSpPr/>
          <p:nvPr/>
        </p:nvSpPr>
        <p:spPr>
          <a:xfrm>
            <a:off x="996769" y="2075273"/>
            <a:ext cx="225000" cy="225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996769" y="2761073"/>
            <a:ext cx="225000" cy="2250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996769" y="3370673"/>
            <a:ext cx="225000" cy="2250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996769" y="3980273"/>
            <a:ext cx="225000" cy="225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txBox="1"/>
          <p:nvPr/>
        </p:nvSpPr>
        <p:spPr>
          <a:xfrm>
            <a:off x="1084358" y="4589881"/>
            <a:ext cx="69753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lt1"/>
                </a:solidFill>
                <a:latin typeface="Raleway Medium"/>
                <a:ea typeface="Raleway Medium"/>
                <a:cs typeface="Raleway Medium"/>
                <a:sym typeface="Raleway Medium"/>
              </a:rPr>
              <a:t>Follow the link in the graph to modify its data and then paste the new one here. </a:t>
            </a:r>
            <a:r>
              <a:rPr lang="en" sz="1100">
                <a:solidFill>
                  <a:schemeClr val="lt1"/>
                </a:solidFill>
                <a:uFill>
                  <a:noFill/>
                </a:uFill>
                <a:latin typeface="Raleway Medium"/>
                <a:ea typeface="Raleway Medium"/>
                <a:cs typeface="Raleway Medium"/>
                <a:sym typeface="Raleway Medium"/>
                <a:hlinkClick r:id="rId5">
                  <a:extLst>
                    <a:ext uri="{A12FA001-AC4F-418D-AE19-62706E023703}">
                      <ahyp:hlinkClr xmlns:ahyp="http://schemas.microsoft.com/office/drawing/2018/hyperlinkcolor" val="tx"/>
                    </a:ext>
                  </a:extLst>
                </a:hlinkClick>
              </a:rPr>
              <a:t>For more info,</a:t>
            </a:r>
            <a:r>
              <a:rPr lang="en" sz="1100">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 </a:t>
            </a:r>
            <a:r>
              <a:rPr lang="en" sz="1100" b="1">
                <a:solidFill>
                  <a:schemeClr val="lt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click here</a:t>
            </a:r>
            <a:endParaRPr sz="1100">
              <a:solidFill>
                <a:schemeClr val="lt1"/>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COMPETITION ANALYSIS</a:t>
            </a:r>
            <a:endParaRPr/>
          </a:p>
        </p:txBody>
      </p:sp>
      <p:graphicFrame>
        <p:nvGraphicFramePr>
          <p:cNvPr id="781" name="Google Shape;781;p52"/>
          <p:cNvGraphicFramePr/>
          <p:nvPr/>
        </p:nvGraphicFramePr>
        <p:xfrm>
          <a:off x="1167984" y="1950800"/>
          <a:ext cx="3000000" cy="3000000"/>
        </p:xfrm>
        <a:graphic>
          <a:graphicData uri="http://schemas.openxmlformats.org/drawingml/2006/table">
            <a:tbl>
              <a:tblPr>
                <a:noFill/>
                <a:tableStyleId>{DDEB82AB-2178-42B2-9B77-18F10AAFD473}</a:tableStyleId>
              </a:tblPr>
              <a:tblGrid>
                <a:gridCol w="1367275">
                  <a:extLst>
                    <a:ext uri="{9D8B030D-6E8A-4147-A177-3AD203B41FA5}">
                      <a16:colId xmlns:a16="http://schemas.microsoft.com/office/drawing/2014/main" val="20000"/>
                    </a:ext>
                  </a:extLst>
                </a:gridCol>
                <a:gridCol w="1367275">
                  <a:extLst>
                    <a:ext uri="{9D8B030D-6E8A-4147-A177-3AD203B41FA5}">
                      <a16:colId xmlns:a16="http://schemas.microsoft.com/office/drawing/2014/main" val="20001"/>
                    </a:ext>
                  </a:extLst>
                </a:gridCol>
                <a:gridCol w="1367275">
                  <a:extLst>
                    <a:ext uri="{9D8B030D-6E8A-4147-A177-3AD203B41FA5}">
                      <a16:colId xmlns:a16="http://schemas.microsoft.com/office/drawing/2014/main" val="20002"/>
                    </a:ext>
                  </a:extLst>
                </a:gridCol>
                <a:gridCol w="1367275">
                  <a:extLst>
                    <a:ext uri="{9D8B030D-6E8A-4147-A177-3AD203B41FA5}">
                      <a16:colId xmlns:a16="http://schemas.microsoft.com/office/drawing/2014/main" val="20003"/>
                    </a:ext>
                  </a:extLst>
                </a:gridCol>
                <a:gridCol w="13672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endParaRPr sz="2500" b="1">
                        <a:latin typeface="Bebas Neue"/>
                        <a:ea typeface="Bebas Neue"/>
                        <a:cs typeface="Bebas Neue"/>
                        <a:sym typeface="Bebas Neue"/>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COMPANY 1</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2</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3</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COMPANY 4</a:t>
                      </a:r>
                      <a:endParaRPr sz="2500">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alpha val="14040"/>
                      </a:schemeClr>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JUPITER</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SATURN</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NEPTUNE</a:t>
                      </a:r>
                      <a:endParaRPr>
                        <a:solidFill>
                          <a:schemeClr val="accent2"/>
                        </a:solidFill>
                        <a:latin typeface="Bebas Neue"/>
                        <a:ea typeface="Bebas Neue"/>
                        <a:cs typeface="Bebas Neue"/>
                        <a:sym typeface="Bebas Neue"/>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782" name="Google Shape;782;p52"/>
          <p:cNvGrpSpPr/>
          <p:nvPr/>
        </p:nvGrpSpPr>
        <p:grpSpPr>
          <a:xfrm>
            <a:off x="3066553" y="2654377"/>
            <a:ext cx="308234" cy="308234"/>
            <a:chOff x="1487200" y="4993750"/>
            <a:chExt cx="483125" cy="483125"/>
          </a:xfrm>
        </p:grpSpPr>
        <p:sp>
          <p:nvSpPr>
            <p:cNvPr id="783" name="Google Shape;783;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4" name="Google Shape;784;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5" name="Google Shape;785;p52"/>
          <p:cNvGrpSpPr/>
          <p:nvPr/>
        </p:nvGrpSpPr>
        <p:grpSpPr>
          <a:xfrm>
            <a:off x="4435252" y="2654377"/>
            <a:ext cx="308234" cy="308234"/>
            <a:chOff x="2081650" y="4993750"/>
            <a:chExt cx="483125" cy="483125"/>
          </a:xfrm>
        </p:grpSpPr>
        <p:sp>
          <p:nvSpPr>
            <p:cNvPr id="786" name="Google Shape;786;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7" name="Google Shape;787;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88" name="Google Shape;788;p52"/>
          <p:cNvGrpSpPr/>
          <p:nvPr/>
        </p:nvGrpSpPr>
        <p:grpSpPr>
          <a:xfrm>
            <a:off x="5803951" y="2654377"/>
            <a:ext cx="308234" cy="308234"/>
            <a:chOff x="2081650" y="4993750"/>
            <a:chExt cx="483125" cy="483125"/>
          </a:xfrm>
        </p:grpSpPr>
        <p:sp>
          <p:nvSpPr>
            <p:cNvPr id="789" name="Google Shape;789;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0" name="Google Shape;790;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1" name="Google Shape;791;p52"/>
          <p:cNvGrpSpPr/>
          <p:nvPr/>
        </p:nvGrpSpPr>
        <p:grpSpPr>
          <a:xfrm>
            <a:off x="3066553" y="3221802"/>
            <a:ext cx="308234" cy="308234"/>
            <a:chOff x="1487200" y="4993750"/>
            <a:chExt cx="483125" cy="483125"/>
          </a:xfrm>
        </p:grpSpPr>
        <p:sp>
          <p:nvSpPr>
            <p:cNvPr id="792" name="Google Shape;792;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3" name="Google Shape;793;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4" name="Google Shape;794;p52"/>
          <p:cNvGrpSpPr/>
          <p:nvPr/>
        </p:nvGrpSpPr>
        <p:grpSpPr>
          <a:xfrm>
            <a:off x="5803951" y="3221802"/>
            <a:ext cx="308234" cy="308234"/>
            <a:chOff x="2081650" y="4993750"/>
            <a:chExt cx="483125" cy="483125"/>
          </a:xfrm>
        </p:grpSpPr>
        <p:sp>
          <p:nvSpPr>
            <p:cNvPr id="795" name="Google Shape;795;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6" name="Google Shape;796;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97" name="Google Shape;797;p52"/>
          <p:cNvGrpSpPr/>
          <p:nvPr/>
        </p:nvGrpSpPr>
        <p:grpSpPr>
          <a:xfrm>
            <a:off x="4435252" y="3221802"/>
            <a:ext cx="308234" cy="308234"/>
            <a:chOff x="1487200" y="4993750"/>
            <a:chExt cx="483125" cy="483125"/>
          </a:xfrm>
        </p:grpSpPr>
        <p:sp>
          <p:nvSpPr>
            <p:cNvPr id="798" name="Google Shape;798;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9" name="Google Shape;799;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0" name="Google Shape;800;p52"/>
          <p:cNvGrpSpPr/>
          <p:nvPr/>
        </p:nvGrpSpPr>
        <p:grpSpPr>
          <a:xfrm>
            <a:off x="5803690" y="3780728"/>
            <a:ext cx="308234" cy="308234"/>
            <a:chOff x="2081650" y="4993750"/>
            <a:chExt cx="483125" cy="483125"/>
          </a:xfrm>
        </p:grpSpPr>
        <p:sp>
          <p:nvSpPr>
            <p:cNvPr id="801" name="Google Shape;801;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2" name="Google Shape;802;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3" name="Google Shape;803;p52"/>
          <p:cNvGrpSpPr/>
          <p:nvPr/>
        </p:nvGrpSpPr>
        <p:grpSpPr>
          <a:xfrm>
            <a:off x="4434731" y="3780728"/>
            <a:ext cx="308234" cy="308234"/>
            <a:chOff x="1487200" y="4993750"/>
            <a:chExt cx="483125" cy="483125"/>
          </a:xfrm>
        </p:grpSpPr>
        <p:sp>
          <p:nvSpPr>
            <p:cNvPr id="804" name="Google Shape;804;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5" name="Google Shape;805;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6" name="Google Shape;806;p52"/>
          <p:cNvGrpSpPr/>
          <p:nvPr/>
        </p:nvGrpSpPr>
        <p:grpSpPr>
          <a:xfrm>
            <a:off x="3065771" y="3780728"/>
            <a:ext cx="308234" cy="308234"/>
            <a:chOff x="2081650" y="4993750"/>
            <a:chExt cx="483125" cy="483125"/>
          </a:xfrm>
        </p:grpSpPr>
        <p:sp>
          <p:nvSpPr>
            <p:cNvPr id="807" name="Google Shape;807;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8" name="Google Shape;808;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09" name="Google Shape;809;p52"/>
          <p:cNvSpPr/>
          <p:nvPr/>
        </p:nvSpPr>
        <p:spPr>
          <a:xfrm>
            <a:off x="1244200" y="763091"/>
            <a:ext cx="827100" cy="8271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52"/>
          <p:cNvGrpSpPr/>
          <p:nvPr/>
        </p:nvGrpSpPr>
        <p:grpSpPr>
          <a:xfrm>
            <a:off x="2877691" y="4514867"/>
            <a:ext cx="3397850" cy="187275"/>
            <a:chOff x="-3237675" y="-1132050"/>
            <a:chExt cx="3397850" cy="187275"/>
          </a:xfrm>
        </p:grpSpPr>
        <p:sp>
          <p:nvSpPr>
            <p:cNvPr id="811" name="Google Shape;811;p5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52"/>
          <p:cNvGrpSpPr/>
          <p:nvPr/>
        </p:nvGrpSpPr>
        <p:grpSpPr>
          <a:xfrm>
            <a:off x="7172650" y="2654377"/>
            <a:ext cx="308234" cy="308234"/>
            <a:chOff x="1487200" y="4993750"/>
            <a:chExt cx="483125" cy="483125"/>
          </a:xfrm>
        </p:grpSpPr>
        <p:sp>
          <p:nvSpPr>
            <p:cNvPr id="821" name="Google Shape;821;p5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2" name="Google Shape;822;p5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23" name="Google Shape;823;p52"/>
          <p:cNvGrpSpPr/>
          <p:nvPr/>
        </p:nvGrpSpPr>
        <p:grpSpPr>
          <a:xfrm>
            <a:off x="7172650" y="3780728"/>
            <a:ext cx="308234" cy="308234"/>
            <a:chOff x="2081650" y="4993750"/>
            <a:chExt cx="483125" cy="483125"/>
          </a:xfrm>
        </p:grpSpPr>
        <p:sp>
          <p:nvSpPr>
            <p:cNvPr id="824" name="Google Shape;824;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5" name="Google Shape;825;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26" name="Google Shape;826;p52"/>
          <p:cNvGrpSpPr/>
          <p:nvPr/>
        </p:nvGrpSpPr>
        <p:grpSpPr>
          <a:xfrm>
            <a:off x="7172650" y="3221802"/>
            <a:ext cx="308234" cy="308234"/>
            <a:chOff x="2081650" y="4993750"/>
            <a:chExt cx="483125" cy="483125"/>
          </a:xfrm>
        </p:grpSpPr>
        <p:sp>
          <p:nvSpPr>
            <p:cNvPr id="827" name="Google Shape;827;p5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8" name="Google Shape;828;p5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1532631" y="39098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2080775" y="535000"/>
            <a:ext cx="6261600" cy="459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2415175"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SALES AND     MARKETING PLAN</a:t>
            </a:r>
            <a:endParaRPr/>
          </a:p>
        </p:txBody>
      </p:sp>
      <p:sp>
        <p:nvSpPr>
          <p:cNvPr id="837" name="Google Shape;837;p53"/>
          <p:cNvSpPr txBox="1">
            <a:spLocks noGrp="1"/>
          </p:cNvSpPr>
          <p:nvPr>
            <p:ph type="title" idx="2"/>
          </p:nvPr>
        </p:nvSpPr>
        <p:spPr>
          <a:xfrm>
            <a:off x="2736775"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838" name="Google Shape;838;p53"/>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cxnSp>
        <p:nvCxnSpPr>
          <p:cNvPr id="839" name="Google Shape;839;p53"/>
          <p:cNvCxnSpPr/>
          <p:nvPr/>
        </p:nvCxnSpPr>
        <p:spPr>
          <a:xfrm rot="10800000" flipH="1">
            <a:off x="2828575" y="4400742"/>
            <a:ext cx="5494200" cy="16500"/>
          </a:xfrm>
          <a:prstGeom prst="straightConnector1">
            <a:avLst/>
          </a:prstGeom>
          <a:noFill/>
          <a:ln w="19050" cap="flat" cmpd="sng">
            <a:solidFill>
              <a:schemeClr val="dk1"/>
            </a:solidFill>
            <a:prstDash val="solid"/>
            <a:round/>
            <a:headEnd type="none" w="med" len="med"/>
            <a:tailEnd type="none" w="med" len="med"/>
          </a:ln>
        </p:spPr>
      </p:cxnSp>
      <p:grpSp>
        <p:nvGrpSpPr>
          <p:cNvPr id="840" name="Google Shape;840;p53"/>
          <p:cNvGrpSpPr/>
          <p:nvPr/>
        </p:nvGrpSpPr>
        <p:grpSpPr>
          <a:xfrm rot="-5400000">
            <a:off x="7593664" y="1799657"/>
            <a:ext cx="772605" cy="196301"/>
            <a:chOff x="2641350" y="846250"/>
            <a:chExt cx="413600" cy="105075"/>
          </a:xfrm>
        </p:grpSpPr>
        <p:sp>
          <p:nvSpPr>
            <p:cNvPr id="841" name="Google Shape;841;p5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53"/>
          <p:cNvGrpSpPr/>
          <p:nvPr/>
        </p:nvGrpSpPr>
        <p:grpSpPr>
          <a:xfrm rot="5400000">
            <a:off x="-847462" y="1804154"/>
            <a:ext cx="3397850" cy="187275"/>
            <a:chOff x="-3237675" y="-1132050"/>
            <a:chExt cx="3397850" cy="187275"/>
          </a:xfrm>
        </p:grpSpPr>
        <p:sp>
          <p:nvSpPr>
            <p:cNvPr id="846" name="Google Shape;846;p5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55" name="Google Shape;855;p53"/>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54"/>
          <p:cNvSpPr/>
          <p:nvPr/>
        </p:nvSpPr>
        <p:spPr>
          <a:xfrm>
            <a:off x="3308700" y="1088800"/>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4"/>
          <p:cNvSpPr/>
          <p:nvPr/>
        </p:nvSpPr>
        <p:spPr>
          <a:xfrm>
            <a:off x="6008126" y="1088800"/>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4"/>
          <p:cNvSpPr/>
          <p:nvPr/>
        </p:nvSpPr>
        <p:spPr>
          <a:xfrm>
            <a:off x="609275" y="1088800"/>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SERVICES</a:t>
            </a:r>
            <a:endParaRPr/>
          </a:p>
        </p:txBody>
      </p:sp>
      <p:sp>
        <p:nvSpPr>
          <p:cNvPr id="864" name="Google Shape;864;p54"/>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865" name="Google Shape;865;p54"/>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It’s the biggest planet in the Solar System</a:t>
            </a:r>
            <a:endParaRPr/>
          </a:p>
        </p:txBody>
      </p:sp>
      <p:sp>
        <p:nvSpPr>
          <p:cNvPr id="866" name="Google Shape;866;p54"/>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867" name="Google Shape;867;p54"/>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Mercury is the closest planet to the Sun</a:t>
            </a:r>
            <a:endParaRPr/>
          </a:p>
        </p:txBody>
      </p:sp>
      <p:sp>
        <p:nvSpPr>
          <p:cNvPr id="868" name="Google Shape;868;p54"/>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869" name="Google Shape;869;p54"/>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but it’s terribly hot</a:t>
            </a:r>
            <a:endParaRPr/>
          </a:p>
        </p:txBody>
      </p:sp>
      <p:sp>
        <p:nvSpPr>
          <p:cNvPr id="870" name="Google Shape;870;p54"/>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a:t>
            </a:r>
            <a:endParaRPr/>
          </a:p>
        </p:txBody>
      </p:sp>
      <p:sp>
        <p:nvSpPr>
          <p:cNvPr id="871" name="Google Shape;871;p54"/>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Saturn is the ringed planet and a gas giant</a:t>
            </a:r>
            <a:endParaRPr/>
          </a:p>
        </p:txBody>
      </p:sp>
      <p:sp>
        <p:nvSpPr>
          <p:cNvPr id="872" name="Google Shape;872;p54"/>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873" name="Google Shape;873;p54"/>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 not hot</a:t>
            </a:r>
            <a:endParaRPr/>
          </a:p>
        </p:txBody>
      </p:sp>
      <p:sp>
        <p:nvSpPr>
          <p:cNvPr id="874" name="Google Shape;874;p54"/>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a:t>
            </a:r>
            <a:endParaRPr/>
          </a:p>
        </p:txBody>
      </p:sp>
      <p:sp>
        <p:nvSpPr>
          <p:cNvPr id="875" name="Google Shape;875;p54"/>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It’s the farthest planet from the Sun</a:t>
            </a:r>
            <a:endParaRPr/>
          </a:p>
        </p:txBody>
      </p:sp>
      <p:grpSp>
        <p:nvGrpSpPr>
          <p:cNvPr id="876" name="Google Shape;876;p54"/>
          <p:cNvGrpSpPr/>
          <p:nvPr/>
        </p:nvGrpSpPr>
        <p:grpSpPr>
          <a:xfrm>
            <a:off x="1565169" y="1234995"/>
            <a:ext cx="615163" cy="548658"/>
            <a:chOff x="892750" y="267400"/>
            <a:chExt cx="483125" cy="424625"/>
          </a:xfrm>
        </p:grpSpPr>
        <p:sp>
          <p:nvSpPr>
            <p:cNvPr id="877" name="Google Shape;877;p54"/>
            <p:cNvSpPr/>
            <p:nvPr/>
          </p:nvSpPr>
          <p:spPr>
            <a:xfrm>
              <a:off x="892750" y="267400"/>
              <a:ext cx="483125" cy="424625"/>
            </a:xfrm>
            <a:custGeom>
              <a:avLst/>
              <a:gdLst/>
              <a:ahLst/>
              <a:cxnLst/>
              <a:rect l="l" t="t" r="r" b="b"/>
              <a:pathLst>
                <a:path w="19325" h="16985" extrusionOk="0">
                  <a:moveTo>
                    <a:pt x="2832" y="1133"/>
                  </a:moveTo>
                  <a:cubicBezTo>
                    <a:pt x="3143" y="1133"/>
                    <a:pt x="3397" y="1383"/>
                    <a:pt x="3397" y="1697"/>
                  </a:cubicBezTo>
                  <a:lnTo>
                    <a:pt x="3397" y="2265"/>
                  </a:lnTo>
                  <a:lnTo>
                    <a:pt x="2265" y="2265"/>
                  </a:lnTo>
                  <a:lnTo>
                    <a:pt x="2265" y="1697"/>
                  </a:lnTo>
                  <a:cubicBezTo>
                    <a:pt x="2265" y="1383"/>
                    <a:pt x="2518" y="1133"/>
                    <a:pt x="2832" y="1133"/>
                  </a:cubicBezTo>
                  <a:close/>
                  <a:moveTo>
                    <a:pt x="11927" y="1133"/>
                  </a:moveTo>
                  <a:cubicBezTo>
                    <a:pt x="12241" y="1133"/>
                    <a:pt x="12494" y="1383"/>
                    <a:pt x="12494" y="1697"/>
                  </a:cubicBezTo>
                  <a:lnTo>
                    <a:pt x="12494" y="2265"/>
                  </a:lnTo>
                  <a:lnTo>
                    <a:pt x="6833" y="2265"/>
                  </a:lnTo>
                  <a:lnTo>
                    <a:pt x="6833" y="1697"/>
                  </a:lnTo>
                  <a:cubicBezTo>
                    <a:pt x="6833" y="1383"/>
                    <a:pt x="7084" y="1133"/>
                    <a:pt x="7398" y="1133"/>
                  </a:cubicBezTo>
                  <a:close/>
                  <a:moveTo>
                    <a:pt x="17628" y="3397"/>
                  </a:moveTo>
                  <a:cubicBezTo>
                    <a:pt x="17939" y="3397"/>
                    <a:pt x="18192" y="3648"/>
                    <a:pt x="18192" y="3962"/>
                  </a:cubicBezTo>
                  <a:lnTo>
                    <a:pt x="18192" y="4530"/>
                  </a:lnTo>
                  <a:lnTo>
                    <a:pt x="17628" y="4530"/>
                  </a:lnTo>
                  <a:cubicBezTo>
                    <a:pt x="16688" y="4530"/>
                    <a:pt x="15928" y="5288"/>
                    <a:pt x="15928" y="6227"/>
                  </a:cubicBezTo>
                  <a:lnTo>
                    <a:pt x="15928" y="9059"/>
                  </a:lnTo>
                  <a:lnTo>
                    <a:pt x="13584" y="9059"/>
                  </a:lnTo>
                  <a:cubicBezTo>
                    <a:pt x="13304" y="7108"/>
                    <a:pt x="11631" y="5662"/>
                    <a:pt x="9662" y="5662"/>
                  </a:cubicBezTo>
                  <a:cubicBezTo>
                    <a:pt x="7694" y="5662"/>
                    <a:pt x="6021" y="7108"/>
                    <a:pt x="5740" y="9059"/>
                  </a:cubicBezTo>
                  <a:lnTo>
                    <a:pt x="3397" y="9059"/>
                  </a:lnTo>
                  <a:lnTo>
                    <a:pt x="3397" y="6227"/>
                  </a:lnTo>
                  <a:cubicBezTo>
                    <a:pt x="3397" y="5288"/>
                    <a:pt x="2636" y="4530"/>
                    <a:pt x="1700" y="4530"/>
                  </a:cubicBezTo>
                  <a:lnTo>
                    <a:pt x="1132" y="4530"/>
                  </a:lnTo>
                  <a:lnTo>
                    <a:pt x="1132" y="3962"/>
                  </a:lnTo>
                  <a:cubicBezTo>
                    <a:pt x="1132" y="3648"/>
                    <a:pt x="1386" y="3397"/>
                    <a:pt x="1700" y="3397"/>
                  </a:cubicBezTo>
                  <a:close/>
                  <a:moveTo>
                    <a:pt x="9663" y="6793"/>
                  </a:moveTo>
                  <a:cubicBezTo>
                    <a:pt x="10399" y="6793"/>
                    <a:pt x="11123" y="7080"/>
                    <a:pt x="11664" y="7622"/>
                  </a:cubicBezTo>
                  <a:cubicBezTo>
                    <a:pt x="12473" y="8431"/>
                    <a:pt x="12715" y="9648"/>
                    <a:pt x="12277" y="10708"/>
                  </a:cubicBezTo>
                  <a:cubicBezTo>
                    <a:pt x="11839" y="11764"/>
                    <a:pt x="10807" y="12456"/>
                    <a:pt x="9662" y="12456"/>
                  </a:cubicBezTo>
                  <a:cubicBezTo>
                    <a:pt x="8098" y="12453"/>
                    <a:pt x="6833" y="11188"/>
                    <a:pt x="6833" y="9624"/>
                  </a:cubicBezTo>
                  <a:cubicBezTo>
                    <a:pt x="6833" y="8479"/>
                    <a:pt x="7521" y="7447"/>
                    <a:pt x="8578" y="7009"/>
                  </a:cubicBezTo>
                  <a:cubicBezTo>
                    <a:pt x="8929" y="6864"/>
                    <a:pt x="9298" y="6793"/>
                    <a:pt x="9663" y="6793"/>
                  </a:cubicBezTo>
                  <a:close/>
                  <a:moveTo>
                    <a:pt x="1700" y="5662"/>
                  </a:moveTo>
                  <a:cubicBezTo>
                    <a:pt x="2011" y="5662"/>
                    <a:pt x="2265" y="5913"/>
                    <a:pt x="2265" y="6227"/>
                  </a:cubicBezTo>
                  <a:lnTo>
                    <a:pt x="2265" y="13020"/>
                  </a:lnTo>
                  <a:cubicBezTo>
                    <a:pt x="2265" y="13334"/>
                    <a:pt x="2011" y="13588"/>
                    <a:pt x="1700" y="13588"/>
                  </a:cubicBezTo>
                  <a:lnTo>
                    <a:pt x="1132" y="13588"/>
                  </a:lnTo>
                  <a:lnTo>
                    <a:pt x="1132" y="5662"/>
                  </a:lnTo>
                  <a:close/>
                  <a:moveTo>
                    <a:pt x="18192" y="5662"/>
                  </a:moveTo>
                  <a:lnTo>
                    <a:pt x="18192" y="13588"/>
                  </a:lnTo>
                  <a:lnTo>
                    <a:pt x="17628" y="13588"/>
                  </a:lnTo>
                  <a:cubicBezTo>
                    <a:pt x="17314" y="13588"/>
                    <a:pt x="17060" y="13334"/>
                    <a:pt x="17060" y="13020"/>
                  </a:cubicBezTo>
                  <a:lnTo>
                    <a:pt x="17060" y="6227"/>
                  </a:lnTo>
                  <a:cubicBezTo>
                    <a:pt x="17060" y="5913"/>
                    <a:pt x="17314" y="5662"/>
                    <a:pt x="17628" y="5662"/>
                  </a:cubicBezTo>
                  <a:close/>
                  <a:moveTo>
                    <a:pt x="15928" y="10191"/>
                  </a:moveTo>
                  <a:lnTo>
                    <a:pt x="15928" y="13020"/>
                  </a:lnTo>
                  <a:cubicBezTo>
                    <a:pt x="15928" y="13959"/>
                    <a:pt x="16688" y="14717"/>
                    <a:pt x="17628" y="14720"/>
                  </a:cubicBezTo>
                  <a:lnTo>
                    <a:pt x="18192" y="14720"/>
                  </a:lnTo>
                  <a:lnTo>
                    <a:pt x="18192" y="15285"/>
                  </a:lnTo>
                  <a:cubicBezTo>
                    <a:pt x="18192" y="15599"/>
                    <a:pt x="17939" y="15853"/>
                    <a:pt x="17628" y="15853"/>
                  </a:cubicBezTo>
                  <a:lnTo>
                    <a:pt x="1700" y="15853"/>
                  </a:lnTo>
                  <a:cubicBezTo>
                    <a:pt x="1386" y="15853"/>
                    <a:pt x="1132" y="15599"/>
                    <a:pt x="1132" y="15285"/>
                  </a:cubicBezTo>
                  <a:lnTo>
                    <a:pt x="1132" y="14720"/>
                  </a:lnTo>
                  <a:lnTo>
                    <a:pt x="1700" y="14720"/>
                  </a:lnTo>
                  <a:cubicBezTo>
                    <a:pt x="2636" y="14717"/>
                    <a:pt x="3397" y="13959"/>
                    <a:pt x="3397" y="13020"/>
                  </a:cubicBezTo>
                  <a:lnTo>
                    <a:pt x="3397" y="10191"/>
                  </a:lnTo>
                  <a:lnTo>
                    <a:pt x="5740" y="10191"/>
                  </a:lnTo>
                  <a:cubicBezTo>
                    <a:pt x="6021" y="12139"/>
                    <a:pt x="7694" y="13585"/>
                    <a:pt x="9662" y="13585"/>
                  </a:cubicBezTo>
                  <a:cubicBezTo>
                    <a:pt x="11631" y="13585"/>
                    <a:pt x="13304" y="12139"/>
                    <a:pt x="13584" y="10191"/>
                  </a:cubicBezTo>
                  <a:close/>
                  <a:moveTo>
                    <a:pt x="2832" y="1"/>
                  </a:moveTo>
                  <a:cubicBezTo>
                    <a:pt x="1893" y="1"/>
                    <a:pt x="1132" y="758"/>
                    <a:pt x="1132" y="1697"/>
                  </a:cubicBezTo>
                  <a:lnTo>
                    <a:pt x="1132" y="2362"/>
                  </a:lnTo>
                  <a:cubicBezTo>
                    <a:pt x="453" y="2600"/>
                    <a:pt x="0" y="3243"/>
                    <a:pt x="0" y="3962"/>
                  </a:cubicBezTo>
                  <a:lnTo>
                    <a:pt x="0" y="15285"/>
                  </a:lnTo>
                  <a:cubicBezTo>
                    <a:pt x="0" y="16224"/>
                    <a:pt x="761" y="16982"/>
                    <a:pt x="1700" y="16985"/>
                  </a:cubicBezTo>
                  <a:lnTo>
                    <a:pt x="17628" y="16985"/>
                  </a:lnTo>
                  <a:cubicBezTo>
                    <a:pt x="18564" y="16982"/>
                    <a:pt x="19324" y="16224"/>
                    <a:pt x="19324" y="15285"/>
                  </a:cubicBezTo>
                  <a:lnTo>
                    <a:pt x="19324" y="3962"/>
                  </a:lnTo>
                  <a:cubicBezTo>
                    <a:pt x="19324" y="3023"/>
                    <a:pt x="18564" y="2265"/>
                    <a:pt x="17628" y="2265"/>
                  </a:cubicBezTo>
                  <a:lnTo>
                    <a:pt x="13627" y="2265"/>
                  </a:lnTo>
                  <a:lnTo>
                    <a:pt x="13627" y="1697"/>
                  </a:lnTo>
                  <a:cubicBezTo>
                    <a:pt x="13624" y="758"/>
                    <a:pt x="12866" y="1"/>
                    <a:pt x="11927" y="1"/>
                  </a:cubicBezTo>
                  <a:lnTo>
                    <a:pt x="7398" y="1"/>
                  </a:lnTo>
                  <a:cubicBezTo>
                    <a:pt x="6459" y="1"/>
                    <a:pt x="5701" y="758"/>
                    <a:pt x="5701" y="1697"/>
                  </a:cubicBezTo>
                  <a:lnTo>
                    <a:pt x="5701" y="2265"/>
                  </a:lnTo>
                  <a:lnTo>
                    <a:pt x="4529" y="2265"/>
                  </a:lnTo>
                  <a:lnTo>
                    <a:pt x="4529" y="1697"/>
                  </a:lnTo>
                  <a:cubicBezTo>
                    <a:pt x="4529" y="758"/>
                    <a:pt x="3768" y="1"/>
                    <a:pt x="2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8" name="Google Shape;878;p54"/>
            <p:cNvSpPr/>
            <p:nvPr/>
          </p:nvSpPr>
          <p:spPr>
            <a:xfrm>
              <a:off x="1091875" y="465500"/>
              <a:ext cx="88275" cy="85000"/>
            </a:xfrm>
            <a:custGeom>
              <a:avLst/>
              <a:gdLst/>
              <a:ahLst/>
              <a:cxnLst/>
              <a:rect l="l" t="t" r="r" b="b"/>
              <a:pathLst>
                <a:path w="3531"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2"/>
                    <a:pt x="1048" y="129"/>
                  </a:cubicBezTo>
                  <a:cubicBezTo>
                    <a:pt x="414" y="392"/>
                    <a:pt x="0" y="1011"/>
                    <a:pt x="0" y="1700"/>
                  </a:cubicBezTo>
                  <a:cubicBezTo>
                    <a:pt x="0" y="2639"/>
                    <a:pt x="758" y="3396"/>
                    <a:pt x="1697" y="3399"/>
                  </a:cubicBezTo>
                  <a:cubicBezTo>
                    <a:pt x="2386" y="3399"/>
                    <a:pt x="3005" y="2983"/>
                    <a:pt x="3267" y="2349"/>
                  </a:cubicBezTo>
                  <a:cubicBezTo>
                    <a:pt x="3530" y="1715"/>
                    <a:pt x="3385" y="984"/>
                    <a:pt x="2899" y="498"/>
                  </a:cubicBezTo>
                  <a:cubicBezTo>
                    <a:pt x="2574" y="173"/>
                    <a:pt x="2139"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9" name="Google Shape;879;p54"/>
            <p:cNvSpPr/>
            <p:nvPr/>
          </p:nvSpPr>
          <p:spPr>
            <a:xfrm>
              <a:off x="1005975" y="380625"/>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2" y="879"/>
                    <a:pt x="1132" y="565"/>
                  </a:cubicBezTo>
                  <a:cubicBezTo>
                    <a:pt x="1132" y="251"/>
                    <a:pt x="879"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80" name="Google Shape;880;p54"/>
          <p:cNvGrpSpPr/>
          <p:nvPr/>
        </p:nvGrpSpPr>
        <p:grpSpPr>
          <a:xfrm>
            <a:off x="4325139" y="1235002"/>
            <a:ext cx="493783" cy="548645"/>
            <a:chOff x="1516475" y="238075"/>
            <a:chExt cx="424650" cy="483175"/>
          </a:xfrm>
        </p:grpSpPr>
        <p:sp>
          <p:nvSpPr>
            <p:cNvPr id="881" name="Google Shape;881;p54"/>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2" name="Google Shape;882;p54"/>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83" name="Google Shape;883;p54"/>
          <p:cNvSpPr/>
          <p:nvPr/>
        </p:nvSpPr>
        <p:spPr>
          <a:xfrm>
            <a:off x="4253788" y="3038687"/>
            <a:ext cx="634384" cy="548622"/>
          </a:xfrm>
          <a:custGeom>
            <a:avLst/>
            <a:gdLst/>
            <a:ahLst/>
            <a:cxnLst/>
            <a:rect l="l" t="t" r="r" b="b"/>
            <a:pathLst>
              <a:path w="19412" h="16526" extrusionOk="0">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4" name="Google Shape;884;p54"/>
          <p:cNvSpPr/>
          <p:nvPr/>
        </p:nvSpPr>
        <p:spPr>
          <a:xfrm>
            <a:off x="1594876" y="3038684"/>
            <a:ext cx="577910" cy="548628"/>
          </a:xfrm>
          <a:custGeom>
            <a:avLst/>
            <a:gdLst/>
            <a:ahLst/>
            <a:cxnLst/>
            <a:rect l="l" t="t" r="r" b="b"/>
            <a:pathLst>
              <a:path w="20089" h="19323" extrusionOk="0">
                <a:moveTo>
                  <a:pt x="4477" y="1134"/>
                </a:moveTo>
                <a:cubicBezTo>
                  <a:pt x="4624" y="1134"/>
                  <a:pt x="4765" y="1194"/>
                  <a:pt x="4868" y="1300"/>
                </a:cubicBezTo>
                <a:lnTo>
                  <a:pt x="7268" y="3694"/>
                </a:lnTo>
                <a:cubicBezTo>
                  <a:pt x="7489" y="3915"/>
                  <a:pt x="7489" y="4271"/>
                  <a:pt x="7268" y="4494"/>
                </a:cubicBezTo>
                <a:lnTo>
                  <a:pt x="6870" y="4893"/>
                </a:lnTo>
                <a:lnTo>
                  <a:pt x="3669" y="1692"/>
                </a:lnTo>
                <a:lnTo>
                  <a:pt x="4068" y="1300"/>
                </a:lnTo>
                <a:cubicBezTo>
                  <a:pt x="4173" y="1191"/>
                  <a:pt x="4315" y="1134"/>
                  <a:pt x="4466" y="1134"/>
                </a:cubicBezTo>
                <a:cubicBezTo>
                  <a:pt x="4470" y="1134"/>
                  <a:pt x="4473" y="1134"/>
                  <a:pt x="4477" y="1134"/>
                </a:cubicBezTo>
                <a:close/>
                <a:moveTo>
                  <a:pt x="15822" y="12484"/>
                </a:moveTo>
                <a:cubicBezTo>
                  <a:pt x="15973" y="12484"/>
                  <a:pt x="16118" y="12544"/>
                  <a:pt x="16224" y="12650"/>
                </a:cubicBezTo>
                <a:lnTo>
                  <a:pt x="18624" y="15053"/>
                </a:lnTo>
                <a:cubicBezTo>
                  <a:pt x="18845" y="15274"/>
                  <a:pt x="18845" y="15633"/>
                  <a:pt x="18624" y="15854"/>
                </a:cubicBezTo>
                <a:lnTo>
                  <a:pt x="18226" y="16255"/>
                </a:lnTo>
                <a:lnTo>
                  <a:pt x="15022" y="13051"/>
                </a:lnTo>
                <a:lnTo>
                  <a:pt x="15421" y="12650"/>
                </a:lnTo>
                <a:cubicBezTo>
                  <a:pt x="15526" y="12544"/>
                  <a:pt x="15671" y="12484"/>
                  <a:pt x="15822" y="12484"/>
                </a:cubicBezTo>
                <a:close/>
                <a:moveTo>
                  <a:pt x="2881" y="2508"/>
                </a:moveTo>
                <a:lnTo>
                  <a:pt x="6073" y="5699"/>
                </a:lnTo>
                <a:cubicBezTo>
                  <a:pt x="5227" y="6656"/>
                  <a:pt x="5275" y="8103"/>
                  <a:pt x="6175" y="9005"/>
                </a:cubicBezTo>
                <a:lnTo>
                  <a:pt x="10910" y="13743"/>
                </a:lnTo>
                <a:cubicBezTo>
                  <a:pt x="11379" y="14214"/>
                  <a:pt x="11998" y="14451"/>
                  <a:pt x="12618" y="14451"/>
                </a:cubicBezTo>
                <a:cubicBezTo>
                  <a:pt x="13188" y="14451"/>
                  <a:pt x="13758" y="14252"/>
                  <a:pt x="14216" y="13849"/>
                </a:cubicBezTo>
                <a:lnTo>
                  <a:pt x="17408" y="17040"/>
                </a:lnTo>
                <a:cubicBezTo>
                  <a:pt x="16480" y="17810"/>
                  <a:pt x="15350" y="18190"/>
                  <a:pt x="14222" y="18190"/>
                </a:cubicBezTo>
                <a:cubicBezTo>
                  <a:pt x="12939" y="18190"/>
                  <a:pt x="11660" y="17697"/>
                  <a:pt x="10689" y="16726"/>
                </a:cubicBezTo>
                <a:lnTo>
                  <a:pt x="10692" y="16726"/>
                </a:lnTo>
                <a:lnTo>
                  <a:pt x="3192" y="9226"/>
                </a:lnTo>
                <a:cubicBezTo>
                  <a:pt x="1371" y="7402"/>
                  <a:pt x="1235" y="4491"/>
                  <a:pt x="2881" y="2508"/>
                </a:cubicBezTo>
                <a:close/>
                <a:moveTo>
                  <a:pt x="4468" y="1"/>
                </a:moveTo>
                <a:cubicBezTo>
                  <a:pt x="4034" y="1"/>
                  <a:pt x="3600" y="166"/>
                  <a:pt x="3267" y="497"/>
                </a:cubicBezTo>
                <a:lnTo>
                  <a:pt x="2473" y="1285"/>
                </a:lnTo>
                <a:lnTo>
                  <a:pt x="2464" y="1294"/>
                </a:lnTo>
                <a:lnTo>
                  <a:pt x="2458" y="1300"/>
                </a:lnTo>
                <a:lnTo>
                  <a:pt x="2392" y="1366"/>
                </a:lnTo>
                <a:cubicBezTo>
                  <a:pt x="0" y="3758"/>
                  <a:pt x="0" y="7635"/>
                  <a:pt x="2392" y="10026"/>
                </a:cubicBezTo>
                <a:lnTo>
                  <a:pt x="9889" y="17529"/>
                </a:lnTo>
                <a:cubicBezTo>
                  <a:pt x="11086" y="18725"/>
                  <a:pt x="12654" y="19323"/>
                  <a:pt x="14222" y="19323"/>
                </a:cubicBezTo>
                <a:cubicBezTo>
                  <a:pt x="15789" y="19323"/>
                  <a:pt x="17356" y="18725"/>
                  <a:pt x="18552" y="17529"/>
                </a:cubicBezTo>
                <a:lnTo>
                  <a:pt x="18624" y="17457"/>
                </a:lnTo>
                <a:lnTo>
                  <a:pt x="19425" y="16657"/>
                </a:lnTo>
                <a:cubicBezTo>
                  <a:pt x="20089" y="15992"/>
                  <a:pt x="20089" y="14917"/>
                  <a:pt x="19425" y="14253"/>
                </a:cubicBezTo>
                <a:lnTo>
                  <a:pt x="17024" y="11850"/>
                </a:lnTo>
                <a:cubicBezTo>
                  <a:pt x="16692" y="11518"/>
                  <a:pt x="16257" y="11352"/>
                  <a:pt x="15822" y="11352"/>
                </a:cubicBezTo>
                <a:cubicBezTo>
                  <a:pt x="15388" y="11352"/>
                  <a:pt x="14953" y="11518"/>
                  <a:pt x="14621" y="11850"/>
                </a:cubicBezTo>
                <a:lnTo>
                  <a:pt x="13820" y="12650"/>
                </a:lnTo>
                <a:lnTo>
                  <a:pt x="13531" y="12943"/>
                </a:lnTo>
                <a:cubicBezTo>
                  <a:pt x="13278" y="13193"/>
                  <a:pt x="12949" y="13319"/>
                  <a:pt x="12620" y="13319"/>
                </a:cubicBezTo>
                <a:cubicBezTo>
                  <a:pt x="12291" y="13319"/>
                  <a:pt x="11962" y="13193"/>
                  <a:pt x="11710" y="12943"/>
                </a:cubicBezTo>
                <a:lnTo>
                  <a:pt x="6978" y="8205"/>
                </a:lnTo>
                <a:cubicBezTo>
                  <a:pt x="6474" y="7704"/>
                  <a:pt x="6474" y="6889"/>
                  <a:pt x="6978" y="6385"/>
                </a:cubicBezTo>
                <a:lnTo>
                  <a:pt x="7268" y="6095"/>
                </a:lnTo>
                <a:lnTo>
                  <a:pt x="8068" y="5294"/>
                </a:lnTo>
                <a:cubicBezTo>
                  <a:pt x="8733" y="4630"/>
                  <a:pt x="8733" y="3555"/>
                  <a:pt x="8068" y="2891"/>
                </a:cubicBezTo>
                <a:lnTo>
                  <a:pt x="5668" y="497"/>
                </a:lnTo>
                <a:cubicBezTo>
                  <a:pt x="5336" y="166"/>
                  <a:pt x="4902"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85" name="Google Shape;885;p54"/>
          <p:cNvGrpSpPr/>
          <p:nvPr/>
        </p:nvGrpSpPr>
        <p:grpSpPr>
          <a:xfrm>
            <a:off x="6963730" y="1234996"/>
            <a:ext cx="566952" cy="548657"/>
            <a:chOff x="2079300" y="4399325"/>
            <a:chExt cx="489850" cy="483100"/>
          </a:xfrm>
        </p:grpSpPr>
        <p:sp>
          <p:nvSpPr>
            <p:cNvPr id="886" name="Google Shape;886;p54"/>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7" name="Google Shape;887;p54"/>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88" name="Google Shape;888;p54"/>
          <p:cNvSpPr/>
          <p:nvPr/>
        </p:nvSpPr>
        <p:spPr>
          <a:xfrm>
            <a:off x="7024407" y="3038684"/>
            <a:ext cx="493785" cy="548628"/>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cxnSp>
        <p:nvCxnSpPr>
          <p:cNvPr id="889" name="Google Shape;889;p54"/>
          <p:cNvCxnSpPr/>
          <p:nvPr/>
        </p:nvCxnSpPr>
        <p:spPr>
          <a:xfrm>
            <a:off x="562125" y="2913767"/>
            <a:ext cx="8216400" cy="12300"/>
          </a:xfrm>
          <a:prstGeom prst="straightConnector1">
            <a:avLst/>
          </a:prstGeom>
          <a:noFill/>
          <a:ln w="19050" cap="flat" cmpd="sng">
            <a:solidFill>
              <a:schemeClr val="dk1"/>
            </a:solidFill>
            <a:prstDash val="solid"/>
            <a:round/>
            <a:headEnd type="none" w="med" len="med"/>
            <a:tailEnd type="none" w="med" len="med"/>
          </a:ln>
        </p:spPr>
      </p:cxnSp>
      <p:sp>
        <p:nvSpPr>
          <p:cNvPr id="890" name="Google Shape;890;p54"/>
          <p:cNvSpPr/>
          <p:nvPr/>
        </p:nvSpPr>
        <p:spPr>
          <a:xfrm>
            <a:off x="1671912" y="134302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4"/>
          <p:cNvSpPr/>
          <p:nvPr/>
        </p:nvSpPr>
        <p:spPr>
          <a:xfrm>
            <a:off x="4572062" y="30715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6969212" y="30094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4"/>
          <p:cNvSpPr/>
          <p:nvPr/>
        </p:nvSpPr>
        <p:spPr>
          <a:xfrm>
            <a:off x="4371187" y="14807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4"/>
          <p:cNvSpPr/>
          <p:nvPr/>
        </p:nvSpPr>
        <p:spPr>
          <a:xfrm>
            <a:off x="1517112" y="30094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4"/>
          <p:cNvSpPr/>
          <p:nvPr/>
        </p:nvSpPr>
        <p:spPr>
          <a:xfrm>
            <a:off x="7238320" y="112139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6" name="Google Shape;896;p54"/>
          <p:cNvGrpSpPr/>
          <p:nvPr/>
        </p:nvGrpSpPr>
        <p:grpSpPr>
          <a:xfrm>
            <a:off x="2505838" y="545891"/>
            <a:ext cx="913425" cy="370975"/>
            <a:chOff x="6514150" y="4420266"/>
            <a:chExt cx="913425" cy="370975"/>
          </a:xfrm>
        </p:grpSpPr>
        <p:sp>
          <p:nvSpPr>
            <p:cNvPr id="897" name="Google Shape;897;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grpSp>
        <p:nvGrpSpPr>
          <p:cNvPr id="903" name="Google Shape;903;p55"/>
          <p:cNvGrpSpPr/>
          <p:nvPr/>
        </p:nvGrpSpPr>
        <p:grpSpPr>
          <a:xfrm rot="10800000">
            <a:off x="4305271" y="4810771"/>
            <a:ext cx="537556" cy="136576"/>
            <a:chOff x="2641350" y="846250"/>
            <a:chExt cx="413600" cy="105075"/>
          </a:xfrm>
        </p:grpSpPr>
        <p:sp>
          <p:nvSpPr>
            <p:cNvPr id="904" name="Google Shape;904;p5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BREAK-EVEN ANALYSIS</a:t>
            </a:r>
            <a:endParaRPr/>
          </a:p>
        </p:txBody>
      </p:sp>
      <p:grpSp>
        <p:nvGrpSpPr>
          <p:cNvPr id="909" name="Google Shape;909;p55"/>
          <p:cNvGrpSpPr/>
          <p:nvPr/>
        </p:nvGrpSpPr>
        <p:grpSpPr>
          <a:xfrm>
            <a:off x="5704570" y="2554986"/>
            <a:ext cx="530895" cy="524521"/>
            <a:chOff x="-65131525" y="1914325"/>
            <a:chExt cx="316650" cy="316625"/>
          </a:xfrm>
        </p:grpSpPr>
        <p:sp>
          <p:nvSpPr>
            <p:cNvPr id="910" name="Google Shape;910;p55"/>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5"/>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55"/>
          <p:cNvGrpSpPr/>
          <p:nvPr/>
        </p:nvGrpSpPr>
        <p:grpSpPr>
          <a:xfrm>
            <a:off x="7057720" y="2554918"/>
            <a:ext cx="580442" cy="524514"/>
            <a:chOff x="-62518200" y="2692475"/>
            <a:chExt cx="318225" cy="289100"/>
          </a:xfrm>
        </p:grpSpPr>
        <p:sp>
          <p:nvSpPr>
            <p:cNvPr id="913" name="Google Shape;913;p55"/>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5"/>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55"/>
          <p:cNvGrpSpPr/>
          <p:nvPr/>
        </p:nvGrpSpPr>
        <p:grpSpPr>
          <a:xfrm>
            <a:off x="1599000" y="2554802"/>
            <a:ext cx="524499" cy="524498"/>
            <a:chOff x="-62150375" y="2664925"/>
            <a:chExt cx="316650" cy="318225"/>
          </a:xfrm>
        </p:grpSpPr>
        <p:sp>
          <p:nvSpPr>
            <p:cNvPr id="916" name="Google Shape;916;p55"/>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5"/>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5"/>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5"/>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55"/>
          <p:cNvGrpSpPr/>
          <p:nvPr/>
        </p:nvGrpSpPr>
        <p:grpSpPr>
          <a:xfrm>
            <a:off x="878338" y="983704"/>
            <a:ext cx="913425" cy="370975"/>
            <a:chOff x="6514150" y="4420266"/>
            <a:chExt cx="913425" cy="370975"/>
          </a:xfrm>
        </p:grpSpPr>
        <p:sp>
          <p:nvSpPr>
            <p:cNvPr id="921" name="Google Shape;921;p55"/>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55"/>
          <p:cNvGrpSpPr/>
          <p:nvPr/>
        </p:nvGrpSpPr>
        <p:grpSpPr>
          <a:xfrm>
            <a:off x="2960919" y="2555055"/>
            <a:ext cx="524504" cy="524520"/>
            <a:chOff x="-63666550" y="2278975"/>
            <a:chExt cx="319800" cy="318625"/>
          </a:xfrm>
        </p:grpSpPr>
        <p:sp>
          <p:nvSpPr>
            <p:cNvPr id="924" name="Google Shape;924;p55"/>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5"/>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55"/>
          <p:cNvGrpSpPr/>
          <p:nvPr/>
        </p:nvGrpSpPr>
        <p:grpSpPr>
          <a:xfrm>
            <a:off x="4308625" y="2554754"/>
            <a:ext cx="524500" cy="524489"/>
            <a:chOff x="6479471" y="2079003"/>
            <a:chExt cx="348923" cy="348706"/>
          </a:xfrm>
        </p:grpSpPr>
        <p:sp>
          <p:nvSpPr>
            <p:cNvPr id="927" name="Google Shape;927;p55"/>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 name="Google Shape;928;p55"/>
            <p:cNvGrpSpPr/>
            <p:nvPr/>
          </p:nvGrpSpPr>
          <p:grpSpPr>
            <a:xfrm>
              <a:off x="6520582" y="2079003"/>
              <a:ext cx="307811" cy="348706"/>
              <a:chOff x="-60218325" y="2304850"/>
              <a:chExt cx="279625" cy="316775"/>
            </a:xfrm>
          </p:grpSpPr>
          <p:sp>
            <p:nvSpPr>
              <p:cNvPr id="929" name="Google Shape;929;p55"/>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5"/>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5"/>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5"/>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5"/>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5"/>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5"/>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6" name="Google Shape;936;p55"/>
          <p:cNvGrpSpPr/>
          <p:nvPr/>
        </p:nvGrpSpPr>
        <p:grpSpPr>
          <a:xfrm>
            <a:off x="1687207" y="3240745"/>
            <a:ext cx="5774762" cy="219600"/>
            <a:chOff x="1687207" y="3240745"/>
            <a:chExt cx="5774762" cy="219600"/>
          </a:xfrm>
        </p:grpSpPr>
        <p:sp>
          <p:nvSpPr>
            <p:cNvPr id="937" name="Google Shape;937;p55"/>
            <p:cNvSpPr/>
            <p:nvPr/>
          </p:nvSpPr>
          <p:spPr>
            <a:xfrm>
              <a:off x="1687207"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4466678"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7246569"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3076880"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5856624"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2" name="Google Shape;942;p55"/>
            <p:cNvCxnSpPr/>
            <p:nvPr/>
          </p:nvCxnSpPr>
          <p:spPr>
            <a:xfrm>
              <a:off x="2011233"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3" name="Google Shape;943;p55"/>
            <p:cNvCxnSpPr/>
            <p:nvPr/>
          </p:nvCxnSpPr>
          <p:spPr>
            <a:xfrm>
              <a:off x="3400906"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4" name="Google Shape;944;p55"/>
            <p:cNvCxnSpPr/>
            <p:nvPr/>
          </p:nvCxnSpPr>
          <p:spPr>
            <a:xfrm>
              <a:off x="4790851"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5" name="Google Shape;945;p55"/>
            <p:cNvCxnSpPr/>
            <p:nvPr/>
          </p:nvCxnSpPr>
          <p:spPr>
            <a:xfrm>
              <a:off x="6180796" y="3350516"/>
              <a:ext cx="957000" cy="0"/>
            </a:xfrm>
            <a:prstGeom prst="straightConnector1">
              <a:avLst/>
            </a:prstGeom>
            <a:noFill/>
            <a:ln w="19050" cap="flat" cmpd="sng">
              <a:solidFill>
                <a:schemeClr val="accent2"/>
              </a:solidFill>
              <a:prstDash val="solid"/>
              <a:round/>
              <a:headEnd type="none" w="med" len="med"/>
              <a:tailEnd type="none" w="med" len="med"/>
            </a:ln>
          </p:spPr>
        </p:cxnSp>
      </p:grpSp>
      <p:sp>
        <p:nvSpPr>
          <p:cNvPr id="946" name="Google Shape;946;p55"/>
          <p:cNvSpPr/>
          <p:nvPr/>
        </p:nvSpPr>
        <p:spPr>
          <a:xfrm>
            <a:off x="1460258" y="27334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2889148" y="27288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4348604" y="244852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5780254" y="244674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7246689" y="2688464"/>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txBox="1"/>
          <p:nvPr/>
        </p:nvSpPr>
        <p:spPr>
          <a:xfrm>
            <a:off x="762108"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BIG LOSS</a:t>
            </a:r>
            <a:endParaRPr sz="2500">
              <a:solidFill>
                <a:schemeClr val="accent2"/>
              </a:solidFill>
              <a:latin typeface="Bebas Neue"/>
              <a:ea typeface="Bebas Neue"/>
              <a:cs typeface="Bebas Neue"/>
              <a:sym typeface="Bebas Neue"/>
            </a:endParaRPr>
          </a:p>
        </p:txBody>
      </p:sp>
      <p:sp>
        <p:nvSpPr>
          <p:cNvPr id="952" name="Google Shape;952;p55"/>
          <p:cNvSpPr txBox="1"/>
          <p:nvPr/>
        </p:nvSpPr>
        <p:spPr>
          <a:xfrm>
            <a:off x="762108" y="395681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953" name="Google Shape;953;p55"/>
          <p:cNvSpPr txBox="1"/>
          <p:nvPr/>
        </p:nvSpPr>
        <p:spPr>
          <a:xfrm>
            <a:off x="2180759" y="144570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LOSS</a:t>
            </a:r>
            <a:endParaRPr sz="2500">
              <a:solidFill>
                <a:schemeClr val="accent2"/>
              </a:solidFill>
              <a:latin typeface="Bebas Neue"/>
              <a:ea typeface="Bebas Neue"/>
              <a:cs typeface="Bebas Neue"/>
              <a:sym typeface="Bebas Neue"/>
            </a:endParaRPr>
          </a:p>
        </p:txBody>
      </p:sp>
      <p:sp>
        <p:nvSpPr>
          <p:cNvPr id="954" name="Google Shape;954;p55"/>
          <p:cNvSpPr txBox="1"/>
          <p:nvPr/>
        </p:nvSpPr>
        <p:spPr>
          <a:xfrm>
            <a:off x="2180759" y="1803250"/>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sp>
        <p:nvSpPr>
          <p:cNvPr id="955" name="Google Shape;955;p55"/>
          <p:cNvSpPr txBox="1"/>
          <p:nvPr/>
        </p:nvSpPr>
        <p:spPr>
          <a:xfrm>
            <a:off x="3563821"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BREAK-EVEN POINT</a:t>
            </a:r>
            <a:endParaRPr sz="2500">
              <a:solidFill>
                <a:schemeClr val="accent2"/>
              </a:solidFill>
              <a:latin typeface="Bebas Neue"/>
              <a:ea typeface="Bebas Neue"/>
              <a:cs typeface="Bebas Neue"/>
              <a:sym typeface="Bebas Neue"/>
            </a:endParaRPr>
          </a:p>
        </p:txBody>
      </p:sp>
      <p:sp>
        <p:nvSpPr>
          <p:cNvPr id="956" name="Google Shape;956;p55"/>
          <p:cNvSpPr txBox="1"/>
          <p:nvPr/>
        </p:nvSpPr>
        <p:spPr>
          <a:xfrm>
            <a:off x="3563821" y="395681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Mars is actually a very cold place</a:t>
            </a:r>
            <a:endParaRPr>
              <a:solidFill>
                <a:schemeClr val="accent2"/>
              </a:solidFill>
              <a:latin typeface="Raleway Medium"/>
              <a:ea typeface="Raleway Medium"/>
              <a:cs typeface="Raleway Medium"/>
              <a:sym typeface="Raleway Medium"/>
            </a:endParaRPr>
          </a:p>
        </p:txBody>
      </p:sp>
      <p:sp>
        <p:nvSpPr>
          <p:cNvPr id="957" name="Google Shape;957;p55"/>
          <p:cNvSpPr txBox="1"/>
          <p:nvPr/>
        </p:nvSpPr>
        <p:spPr>
          <a:xfrm>
            <a:off x="4954610" y="1446713"/>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PROFIT</a:t>
            </a:r>
            <a:endParaRPr sz="2500">
              <a:solidFill>
                <a:schemeClr val="accent2"/>
              </a:solidFill>
              <a:latin typeface="Bebas Neue"/>
              <a:ea typeface="Bebas Neue"/>
              <a:cs typeface="Bebas Neue"/>
              <a:sym typeface="Bebas Neue"/>
            </a:endParaRPr>
          </a:p>
        </p:txBody>
      </p:sp>
      <p:sp>
        <p:nvSpPr>
          <p:cNvPr id="958" name="Google Shape;958;p55"/>
          <p:cNvSpPr txBox="1"/>
          <p:nvPr/>
        </p:nvSpPr>
        <p:spPr>
          <a:xfrm>
            <a:off x="4954610" y="1762088"/>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959" name="Google Shape;959;p55"/>
          <p:cNvSpPr txBox="1"/>
          <p:nvPr/>
        </p:nvSpPr>
        <p:spPr>
          <a:xfrm>
            <a:off x="6348522"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HIGH PROFIT</a:t>
            </a:r>
            <a:endParaRPr sz="2500">
              <a:solidFill>
                <a:schemeClr val="accent2"/>
              </a:solidFill>
              <a:latin typeface="Bebas Neue"/>
              <a:ea typeface="Bebas Neue"/>
              <a:cs typeface="Bebas Neue"/>
              <a:sym typeface="Bebas Neue"/>
            </a:endParaRPr>
          </a:p>
        </p:txBody>
      </p:sp>
      <p:sp>
        <p:nvSpPr>
          <p:cNvPr id="960" name="Google Shape;960;p55"/>
          <p:cNvSpPr txBox="1"/>
          <p:nvPr/>
        </p:nvSpPr>
        <p:spPr>
          <a:xfrm>
            <a:off x="6348522" y="395681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Earth is the beautiful planet we live on</a:t>
            </a:r>
            <a:endParaRPr>
              <a:solidFill>
                <a:schemeClr val="accent2"/>
              </a:solidFill>
              <a:latin typeface="Raleway Medium"/>
              <a:ea typeface="Raleway Medium"/>
              <a:cs typeface="Raleway Medium"/>
              <a:sym typeface="Raleway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61"/>
          <p:cNvSpPr/>
          <p:nvPr/>
        </p:nvSpPr>
        <p:spPr>
          <a:xfrm>
            <a:off x="3583091" y="3345985"/>
            <a:ext cx="2123095" cy="1032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1"/>
          <p:cNvSpPr/>
          <p:nvPr/>
        </p:nvSpPr>
        <p:spPr>
          <a:xfrm>
            <a:off x="6187867" y="3345985"/>
            <a:ext cx="2123095" cy="103267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1"/>
          <p:cNvSpPr/>
          <p:nvPr/>
        </p:nvSpPr>
        <p:spPr>
          <a:xfrm>
            <a:off x="980193" y="3345985"/>
            <a:ext cx="2123095" cy="103267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TEAM</a:t>
            </a:r>
            <a:endParaRPr/>
          </a:p>
        </p:txBody>
      </p:sp>
      <p:sp>
        <p:nvSpPr>
          <p:cNvPr id="1132" name="Google Shape;1132;p61"/>
          <p:cNvSpPr txBox="1">
            <a:spLocks noGrp="1"/>
          </p:cNvSpPr>
          <p:nvPr>
            <p:ph type="title" idx="2"/>
          </p:nvPr>
        </p:nvSpPr>
        <p:spPr>
          <a:xfrm>
            <a:off x="889449" y="3374273"/>
            <a:ext cx="2305500" cy="376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Kristian</a:t>
            </a:r>
            <a:endParaRPr dirty="0"/>
          </a:p>
        </p:txBody>
      </p:sp>
      <p:sp>
        <p:nvSpPr>
          <p:cNvPr id="1134" name="Google Shape;1134;p61"/>
          <p:cNvSpPr txBox="1">
            <a:spLocks noGrp="1"/>
          </p:cNvSpPr>
          <p:nvPr>
            <p:ph type="title" idx="3"/>
          </p:nvPr>
        </p:nvSpPr>
        <p:spPr>
          <a:xfrm>
            <a:off x="3492827" y="3401046"/>
            <a:ext cx="2305500" cy="3767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Paul</a:t>
            </a:r>
            <a:endParaRPr dirty="0"/>
          </a:p>
        </p:txBody>
      </p:sp>
      <p:sp>
        <p:nvSpPr>
          <p:cNvPr id="1136" name="Google Shape;1136;p61"/>
          <p:cNvSpPr txBox="1">
            <a:spLocks noGrp="1"/>
          </p:cNvSpPr>
          <p:nvPr>
            <p:ph type="title" idx="5"/>
          </p:nvPr>
        </p:nvSpPr>
        <p:spPr>
          <a:xfrm>
            <a:off x="6113250" y="3375016"/>
            <a:ext cx="2305500" cy="37677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Raul</a:t>
            </a:r>
            <a:endParaRPr dirty="0"/>
          </a:p>
        </p:txBody>
      </p:sp>
      <p:grpSp>
        <p:nvGrpSpPr>
          <p:cNvPr id="1138" name="Google Shape;1138;p61"/>
          <p:cNvGrpSpPr/>
          <p:nvPr/>
        </p:nvGrpSpPr>
        <p:grpSpPr>
          <a:xfrm>
            <a:off x="4397912" y="4209651"/>
            <a:ext cx="537556" cy="136576"/>
            <a:chOff x="2641350" y="846250"/>
            <a:chExt cx="413600" cy="105075"/>
          </a:xfrm>
        </p:grpSpPr>
        <p:sp>
          <p:nvSpPr>
            <p:cNvPr id="1139" name="Google Shape;113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61"/>
          <p:cNvGrpSpPr/>
          <p:nvPr/>
        </p:nvGrpSpPr>
        <p:grpSpPr>
          <a:xfrm>
            <a:off x="1806490" y="4209652"/>
            <a:ext cx="537556" cy="136576"/>
            <a:chOff x="2641350" y="846250"/>
            <a:chExt cx="413600" cy="105075"/>
          </a:xfrm>
        </p:grpSpPr>
        <p:sp>
          <p:nvSpPr>
            <p:cNvPr id="1144" name="Google Shape;1144;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61"/>
          <p:cNvGrpSpPr/>
          <p:nvPr/>
        </p:nvGrpSpPr>
        <p:grpSpPr>
          <a:xfrm>
            <a:off x="7013859" y="4209653"/>
            <a:ext cx="537556" cy="136576"/>
            <a:chOff x="2641350" y="846250"/>
            <a:chExt cx="413600" cy="105075"/>
          </a:xfrm>
        </p:grpSpPr>
        <p:sp>
          <p:nvSpPr>
            <p:cNvPr id="1149" name="Google Shape;1149;p6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61"/>
          <p:cNvGrpSpPr/>
          <p:nvPr/>
        </p:nvGrpSpPr>
        <p:grpSpPr>
          <a:xfrm>
            <a:off x="7534921" y="4411084"/>
            <a:ext cx="913425" cy="370975"/>
            <a:chOff x="6514150" y="4420266"/>
            <a:chExt cx="913425" cy="370975"/>
          </a:xfrm>
        </p:grpSpPr>
        <p:sp>
          <p:nvSpPr>
            <p:cNvPr id="1154" name="Google Shape;1154;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61"/>
          <p:cNvGrpSpPr/>
          <p:nvPr/>
        </p:nvGrpSpPr>
        <p:grpSpPr>
          <a:xfrm>
            <a:off x="719988" y="972250"/>
            <a:ext cx="913425" cy="370975"/>
            <a:chOff x="6514150" y="4420266"/>
            <a:chExt cx="913425" cy="370975"/>
          </a:xfrm>
        </p:grpSpPr>
        <p:sp>
          <p:nvSpPr>
            <p:cNvPr id="1160" name="Google Shape;1160;p61"/>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1"/>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12FC5DCA-61F5-F0B4-EB4D-CAE7FDC7E9AE}"/>
              </a:ext>
            </a:extLst>
          </p:cNvPr>
          <p:cNvPicPr>
            <a:picLocks noChangeAspect="1"/>
          </p:cNvPicPr>
          <p:nvPr/>
        </p:nvPicPr>
        <p:blipFill>
          <a:blip r:embed="rId3"/>
          <a:stretch>
            <a:fillRect/>
          </a:stretch>
        </p:blipFill>
        <p:spPr>
          <a:xfrm>
            <a:off x="3583353" y="1598750"/>
            <a:ext cx="2122833" cy="1747235"/>
          </a:xfrm>
          <a:prstGeom prst="rect">
            <a:avLst/>
          </a:prstGeom>
        </p:spPr>
      </p:pic>
      <p:pic>
        <p:nvPicPr>
          <p:cNvPr id="7" name="Imagen 6">
            <a:extLst>
              <a:ext uri="{FF2B5EF4-FFF2-40B4-BE49-F238E27FC236}">
                <a16:creationId xmlns:a16="http://schemas.microsoft.com/office/drawing/2014/main" id="{934EA42E-E70C-A758-DF1F-692C374ECBA8}"/>
              </a:ext>
            </a:extLst>
          </p:cNvPr>
          <p:cNvPicPr>
            <a:picLocks noChangeAspect="1"/>
          </p:cNvPicPr>
          <p:nvPr/>
        </p:nvPicPr>
        <p:blipFill rotWithShape="1">
          <a:blip r:embed="rId4"/>
          <a:srcRect b="18906"/>
          <a:stretch/>
        </p:blipFill>
        <p:spPr>
          <a:xfrm>
            <a:off x="978316" y="1541613"/>
            <a:ext cx="2123094" cy="1818515"/>
          </a:xfrm>
          <a:prstGeom prst="rect">
            <a:avLst/>
          </a:prstGeom>
        </p:spPr>
      </p:pic>
      <p:pic>
        <p:nvPicPr>
          <p:cNvPr id="4" name="Imagen 3">
            <a:extLst>
              <a:ext uri="{FF2B5EF4-FFF2-40B4-BE49-F238E27FC236}">
                <a16:creationId xmlns:a16="http://schemas.microsoft.com/office/drawing/2014/main" id="{A5FB0B03-81A8-7792-C939-4033363D1A3B}"/>
              </a:ext>
            </a:extLst>
          </p:cNvPr>
          <p:cNvPicPr>
            <a:picLocks noChangeAspect="1"/>
          </p:cNvPicPr>
          <p:nvPr/>
        </p:nvPicPr>
        <p:blipFill>
          <a:blip r:embed="rId5"/>
          <a:stretch>
            <a:fillRect/>
          </a:stretch>
        </p:blipFill>
        <p:spPr>
          <a:xfrm>
            <a:off x="6196643" y="1541613"/>
            <a:ext cx="2102779" cy="18009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56"/>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grpSp>
        <p:nvGrpSpPr>
          <p:cNvPr id="966" name="Google Shape;966;p56"/>
          <p:cNvGrpSpPr/>
          <p:nvPr/>
        </p:nvGrpSpPr>
        <p:grpSpPr>
          <a:xfrm rot="-5400000">
            <a:off x="6884289" y="1494857"/>
            <a:ext cx="772605" cy="196301"/>
            <a:chOff x="2641350" y="846250"/>
            <a:chExt cx="413600" cy="105075"/>
          </a:xfrm>
        </p:grpSpPr>
        <p:sp>
          <p:nvSpPr>
            <p:cNvPr id="967" name="Google Shape;967;p5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56"/>
          <p:cNvGrpSpPr/>
          <p:nvPr/>
        </p:nvGrpSpPr>
        <p:grpSpPr>
          <a:xfrm>
            <a:off x="241063" y="3577054"/>
            <a:ext cx="3397850" cy="187275"/>
            <a:chOff x="-3237675" y="-1132050"/>
            <a:chExt cx="3397850" cy="187275"/>
          </a:xfrm>
        </p:grpSpPr>
        <p:sp>
          <p:nvSpPr>
            <p:cNvPr id="972" name="Google Shape;972;p5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7"/>
          <p:cNvSpPr/>
          <p:nvPr/>
        </p:nvSpPr>
        <p:spPr>
          <a:xfrm>
            <a:off x="3320042"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7"/>
          <p:cNvSpPr/>
          <p:nvPr/>
        </p:nvSpPr>
        <p:spPr>
          <a:xfrm>
            <a:off x="601946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7"/>
          <p:cNvSpPr/>
          <p:nvPr/>
        </p:nvSpPr>
        <p:spPr>
          <a:xfrm>
            <a:off x="620617"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PLANS</a:t>
            </a:r>
            <a:endParaRPr/>
          </a:p>
        </p:txBody>
      </p:sp>
      <p:sp>
        <p:nvSpPr>
          <p:cNvPr id="989" name="Google Shape;989;p57"/>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BASIC</a:t>
            </a:r>
            <a:endParaRPr/>
          </a:p>
        </p:txBody>
      </p:sp>
      <p:sp>
        <p:nvSpPr>
          <p:cNvPr id="990" name="Google Shape;990;p57"/>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a:t>
            </a:r>
            <a:endParaRPr/>
          </a:p>
        </p:txBody>
      </p:sp>
      <p:sp>
        <p:nvSpPr>
          <p:cNvPr id="991" name="Google Shape;991;p57"/>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a:t>
            </a:r>
            <a:endParaRPr/>
          </a:p>
        </p:txBody>
      </p:sp>
      <p:sp>
        <p:nvSpPr>
          <p:cNvPr id="992" name="Google Shape;992;p57"/>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Saturn is a gas giant, composed mostly of hydrogen and helium</a:t>
            </a:r>
            <a:endParaRPr/>
          </a:p>
        </p:txBody>
      </p:sp>
      <p:sp>
        <p:nvSpPr>
          <p:cNvPr id="993" name="Google Shape;993;p57"/>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PREMIUM</a:t>
            </a:r>
            <a:endParaRPr/>
          </a:p>
        </p:txBody>
      </p:sp>
      <p:sp>
        <p:nvSpPr>
          <p:cNvPr id="994" name="Google Shape;994;p57"/>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Jupiter is a gas giant and the biggest planet in the Solar System</a:t>
            </a:r>
            <a:endParaRPr/>
          </a:p>
        </p:txBody>
      </p:sp>
      <p:sp>
        <p:nvSpPr>
          <p:cNvPr id="995" name="Google Shape;995;p57"/>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€35</a:t>
            </a:r>
            <a:endParaRPr/>
          </a:p>
        </p:txBody>
      </p:sp>
      <p:sp>
        <p:nvSpPr>
          <p:cNvPr id="996" name="Google Shape;996;p57"/>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997" name="Google Shape;997;p57"/>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€85</a:t>
            </a:r>
            <a:endParaRPr/>
          </a:p>
        </p:txBody>
      </p:sp>
      <p:grpSp>
        <p:nvGrpSpPr>
          <p:cNvPr id="998" name="Google Shape;998;p57"/>
          <p:cNvGrpSpPr/>
          <p:nvPr/>
        </p:nvGrpSpPr>
        <p:grpSpPr>
          <a:xfrm rot="10800000">
            <a:off x="4305897" y="4124971"/>
            <a:ext cx="537556" cy="136576"/>
            <a:chOff x="2641350" y="846250"/>
            <a:chExt cx="413600" cy="105075"/>
          </a:xfrm>
        </p:grpSpPr>
        <p:sp>
          <p:nvSpPr>
            <p:cNvPr id="999" name="Google Shape;99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57"/>
          <p:cNvGrpSpPr/>
          <p:nvPr/>
        </p:nvGrpSpPr>
        <p:grpSpPr>
          <a:xfrm rot="10800000">
            <a:off x="6989697" y="4124971"/>
            <a:ext cx="537556" cy="136576"/>
            <a:chOff x="2641350" y="846250"/>
            <a:chExt cx="413600" cy="105075"/>
          </a:xfrm>
        </p:grpSpPr>
        <p:sp>
          <p:nvSpPr>
            <p:cNvPr id="1004" name="Google Shape;1004;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57"/>
          <p:cNvGrpSpPr/>
          <p:nvPr/>
        </p:nvGrpSpPr>
        <p:grpSpPr>
          <a:xfrm rot="10800000">
            <a:off x="1622097" y="4124971"/>
            <a:ext cx="537556" cy="136576"/>
            <a:chOff x="2641350" y="846250"/>
            <a:chExt cx="413600" cy="105075"/>
          </a:xfrm>
        </p:grpSpPr>
        <p:sp>
          <p:nvSpPr>
            <p:cNvPr id="1009" name="Google Shape;100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13" name="Google Shape;1013;p57"/>
          <p:cNvCxnSpPr/>
          <p:nvPr/>
        </p:nvCxnSpPr>
        <p:spPr>
          <a:xfrm>
            <a:off x="722674" y="2685167"/>
            <a:ext cx="7715700" cy="22200"/>
          </a:xfrm>
          <a:prstGeom prst="straightConnector1">
            <a:avLst/>
          </a:prstGeom>
          <a:noFill/>
          <a:ln w="19050" cap="flat" cmpd="sng">
            <a:solidFill>
              <a:schemeClr val="dk1"/>
            </a:solidFill>
            <a:prstDash val="solid"/>
            <a:round/>
            <a:headEnd type="none" w="med" len="med"/>
            <a:tailEnd type="none" w="med" len="med"/>
          </a:ln>
        </p:spPr>
      </p:cxnSp>
      <p:grpSp>
        <p:nvGrpSpPr>
          <p:cNvPr id="1014" name="Google Shape;1014;p57"/>
          <p:cNvGrpSpPr/>
          <p:nvPr/>
        </p:nvGrpSpPr>
        <p:grpSpPr>
          <a:xfrm>
            <a:off x="6984162" y="1490982"/>
            <a:ext cx="548625" cy="548637"/>
            <a:chOff x="5648375" y="1427025"/>
            <a:chExt cx="483200" cy="483125"/>
          </a:xfrm>
        </p:grpSpPr>
        <p:sp>
          <p:nvSpPr>
            <p:cNvPr id="1015" name="Google Shape;1015;p57"/>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6" name="Google Shape;1016;p57"/>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7" name="Google Shape;1017;p57"/>
          <p:cNvSpPr/>
          <p:nvPr/>
        </p:nvSpPr>
        <p:spPr>
          <a:xfrm>
            <a:off x="1643982" y="1490992"/>
            <a:ext cx="493786" cy="548617"/>
          </a:xfrm>
          <a:custGeom>
            <a:avLst/>
            <a:gdLst/>
            <a:ahLst/>
            <a:cxnLst/>
            <a:rect l="l" t="t" r="r" b="b"/>
            <a:pathLst>
              <a:path w="17058" h="19326" extrusionOk="0">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8" name="Google Shape;1018;p57"/>
          <p:cNvSpPr/>
          <p:nvPr/>
        </p:nvSpPr>
        <p:spPr>
          <a:xfrm>
            <a:off x="4272922" y="1490972"/>
            <a:ext cx="603507" cy="548657"/>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9" name="Google Shape;1019;p57"/>
          <p:cNvSpPr/>
          <p:nvPr/>
        </p:nvSpPr>
        <p:spPr>
          <a:xfrm>
            <a:off x="1484375" y="18601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7"/>
          <p:cNvSpPr/>
          <p:nvPr/>
        </p:nvSpPr>
        <p:spPr>
          <a:xfrm>
            <a:off x="4360117" y="138834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7057617" y="146240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1</a:t>
            </a:r>
            <a:endParaRPr/>
          </a:p>
        </p:txBody>
      </p:sp>
      <p:sp>
        <p:nvSpPr>
          <p:cNvPr id="1027" name="Google Shape;1027;p58"/>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1028" name="Google Shape;1028;p58"/>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2</a:t>
            </a:r>
            <a:endParaRPr/>
          </a:p>
        </p:txBody>
      </p:sp>
      <p:sp>
        <p:nvSpPr>
          <p:cNvPr id="1029" name="Google Shape;1029;p58"/>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a:t>
            </a:r>
            <a:endParaRPr/>
          </a:p>
        </p:txBody>
      </p:sp>
      <p:sp>
        <p:nvSpPr>
          <p:cNvPr id="1030" name="Google Shape;1030;p5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SALES AND DISTRIBUTION</a:t>
            </a:r>
            <a:endParaRPr/>
          </a:p>
        </p:txBody>
      </p:sp>
      <p:sp>
        <p:nvSpPr>
          <p:cNvPr id="1031" name="Google Shape;1031;p58"/>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4</a:t>
            </a:r>
            <a:endParaRPr/>
          </a:p>
        </p:txBody>
      </p:sp>
      <p:sp>
        <p:nvSpPr>
          <p:cNvPr id="1032" name="Google Shape;1032;p58"/>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CHANNEL 3</a:t>
            </a:r>
            <a:endParaRPr/>
          </a:p>
        </p:txBody>
      </p:sp>
      <p:sp>
        <p:nvSpPr>
          <p:cNvPr id="1033" name="Google Shape;1033;p58"/>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in the Solar System</a:t>
            </a:r>
            <a:endParaRPr/>
          </a:p>
        </p:txBody>
      </p:sp>
      <p:sp>
        <p:nvSpPr>
          <p:cNvPr id="1034" name="Google Shape;1034;p58"/>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a gas giant and has several rings</a:t>
            </a:r>
            <a:endParaRPr/>
          </a:p>
        </p:txBody>
      </p:sp>
      <p:grpSp>
        <p:nvGrpSpPr>
          <p:cNvPr id="1035" name="Google Shape;1035;p58"/>
          <p:cNvGrpSpPr/>
          <p:nvPr/>
        </p:nvGrpSpPr>
        <p:grpSpPr>
          <a:xfrm rot="10800000">
            <a:off x="4303235" y="1649808"/>
            <a:ext cx="537556" cy="136576"/>
            <a:chOff x="2641350" y="846250"/>
            <a:chExt cx="413600" cy="105075"/>
          </a:xfrm>
        </p:grpSpPr>
        <p:sp>
          <p:nvSpPr>
            <p:cNvPr id="1036" name="Google Shape;103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58"/>
          <p:cNvGrpSpPr/>
          <p:nvPr/>
        </p:nvGrpSpPr>
        <p:grpSpPr>
          <a:xfrm rot="-5400000">
            <a:off x="6245822" y="2865687"/>
            <a:ext cx="537556" cy="136576"/>
            <a:chOff x="2641350" y="846250"/>
            <a:chExt cx="413600" cy="105075"/>
          </a:xfrm>
        </p:grpSpPr>
        <p:sp>
          <p:nvSpPr>
            <p:cNvPr id="1041" name="Google Shape;1041;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58"/>
          <p:cNvGrpSpPr/>
          <p:nvPr/>
        </p:nvGrpSpPr>
        <p:grpSpPr>
          <a:xfrm>
            <a:off x="4303235" y="3478608"/>
            <a:ext cx="537556" cy="136576"/>
            <a:chOff x="2641350" y="846250"/>
            <a:chExt cx="413600" cy="105075"/>
          </a:xfrm>
        </p:grpSpPr>
        <p:sp>
          <p:nvSpPr>
            <p:cNvPr id="1046" name="Google Shape;104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8"/>
          <p:cNvGrpSpPr/>
          <p:nvPr/>
        </p:nvGrpSpPr>
        <p:grpSpPr>
          <a:xfrm>
            <a:off x="7380363" y="993621"/>
            <a:ext cx="913425" cy="370975"/>
            <a:chOff x="6514150" y="4420266"/>
            <a:chExt cx="913425" cy="370975"/>
          </a:xfrm>
        </p:grpSpPr>
        <p:sp>
          <p:nvSpPr>
            <p:cNvPr id="1051" name="Google Shape;1051;p5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9"/>
          <p:cNvSpPr/>
          <p:nvPr/>
        </p:nvSpPr>
        <p:spPr>
          <a:xfrm>
            <a:off x="3320050"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9"/>
          <p:cNvSpPr/>
          <p:nvPr/>
        </p:nvSpPr>
        <p:spPr>
          <a:xfrm>
            <a:off x="601947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9"/>
          <p:cNvSpPr/>
          <p:nvPr/>
        </p:nvSpPr>
        <p:spPr>
          <a:xfrm>
            <a:off x="620625" y="25290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ADVERTISING AND PROMOTION</a:t>
            </a:r>
            <a:endParaRPr/>
          </a:p>
        </p:txBody>
      </p:sp>
      <p:sp>
        <p:nvSpPr>
          <p:cNvPr id="1061" name="Google Shape;1061;p59"/>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1062" name="Google Shape;1062;p59"/>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Mercury is the closest planet to the Sun</a:t>
            </a:r>
            <a:endParaRPr/>
          </a:p>
        </p:txBody>
      </p:sp>
      <p:sp>
        <p:nvSpPr>
          <p:cNvPr id="1063" name="Google Shape;1063;p59"/>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1064" name="Google Shape;1064;p59"/>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Venus has a beautiful name, but it’s terribly hot</a:t>
            </a:r>
            <a:endParaRPr/>
          </a:p>
        </p:txBody>
      </p:sp>
      <p:sp>
        <p:nvSpPr>
          <p:cNvPr id="1065" name="Google Shape;1065;p59"/>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1066" name="Google Shape;1066;p59"/>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 cold place, not hot</a:t>
            </a:r>
            <a:endParaRPr/>
          </a:p>
        </p:txBody>
      </p:sp>
      <p:grpSp>
        <p:nvGrpSpPr>
          <p:cNvPr id="1067" name="Google Shape;1067;p59"/>
          <p:cNvGrpSpPr/>
          <p:nvPr/>
        </p:nvGrpSpPr>
        <p:grpSpPr>
          <a:xfrm>
            <a:off x="296788" y="783522"/>
            <a:ext cx="1972232" cy="2097030"/>
            <a:chOff x="668700" y="783500"/>
            <a:chExt cx="1828850" cy="1944575"/>
          </a:xfrm>
        </p:grpSpPr>
        <p:sp>
          <p:nvSpPr>
            <p:cNvPr id="1068" name="Google Shape;1068;p59"/>
            <p:cNvSpPr/>
            <p:nvPr/>
          </p:nvSpPr>
          <p:spPr>
            <a:xfrm>
              <a:off x="1358825" y="2223200"/>
              <a:ext cx="178650" cy="202450"/>
            </a:xfrm>
            <a:custGeom>
              <a:avLst/>
              <a:gdLst/>
              <a:ahLst/>
              <a:cxnLst/>
              <a:rect l="l" t="t" r="r" b="b"/>
              <a:pathLst>
                <a:path w="7146" h="8098" extrusionOk="0">
                  <a:moveTo>
                    <a:pt x="3205" y="0"/>
                  </a:moveTo>
                  <a:cubicBezTo>
                    <a:pt x="3055" y="0"/>
                    <a:pt x="2903" y="37"/>
                    <a:pt x="2761" y="114"/>
                  </a:cubicBezTo>
                  <a:lnTo>
                    <a:pt x="610" y="1373"/>
                  </a:lnTo>
                  <a:cubicBezTo>
                    <a:pt x="163" y="1616"/>
                    <a:pt x="1" y="2185"/>
                    <a:pt x="265" y="2611"/>
                  </a:cubicBezTo>
                  <a:lnTo>
                    <a:pt x="3147" y="7645"/>
                  </a:lnTo>
                  <a:cubicBezTo>
                    <a:pt x="3310" y="7930"/>
                    <a:pt x="3610" y="8097"/>
                    <a:pt x="3924" y="8097"/>
                  </a:cubicBezTo>
                  <a:cubicBezTo>
                    <a:pt x="4079" y="8097"/>
                    <a:pt x="4237" y="8057"/>
                    <a:pt x="4385" y="7969"/>
                  </a:cubicBezTo>
                  <a:lnTo>
                    <a:pt x="6557" y="6731"/>
                  </a:lnTo>
                  <a:cubicBezTo>
                    <a:pt x="6983" y="6488"/>
                    <a:pt x="7145" y="5919"/>
                    <a:pt x="6902" y="5493"/>
                  </a:cubicBezTo>
                  <a:lnTo>
                    <a:pt x="4020" y="459"/>
                  </a:lnTo>
                  <a:cubicBezTo>
                    <a:pt x="3840" y="168"/>
                    <a:pt x="3527" y="0"/>
                    <a:pt x="3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9"/>
            <p:cNvSpPr/>
            <p:nvPr/>
          </p:nvSpPr>
          <p:spPr>
            <a:xfrm>
              <a:off x="1045750" y="2054025"/>
              <a:ext cx="627725" cy="674050"/>
            </a:xfrm>
            <a:custGeom>
              <a:avLst/>
              <a:gdLst/>
              <a:ahLst/>
              <a:cxnLst/>
              <a:rect l="l" t="t" r="r" b="b"/>
              <a:pathLst>
                <a:path w="25109" h="26962" extrusionOk="0">
                  <a:moveTo>
                    <a:pt x="11001" y="0"/>
                  </a:moveTo>
                  <a:lnTo>
                    <a:pt x="0" y="3512"/>
                  </a:lnTo>
                  <a:cubicBezTo>
                    <a:pt x="0" y="3512"/>
                    <a:pt x="12118" y="25393"/>
                    <a:pt x="16340" y="26651"/>
                  </a:cubicBezTo>
                  <a:cubicBezTo>
                    <a:pt x="16340" y="26651"/>
                    <a:pt x="17201" y="26961"/>
                    <a:pt x="18555" y="26961"/>
                  </a:cubicBezTo>
                  <a:cubicBezTo>
                    <a:pt x="20221" y="26961"/>
                    <a:pt x="22634" y="26492"/>
                    <a:pt x="25108" y="24398"/>
                  </a:cubicBezTo>
                  <a:cubicBezTo>
                    <a:pt x="25108" y="24398"/>
                    <a:pt x="12321" y="4608"/>
                    <a:pt x="11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9"/>
            <p:cNvSpPr/>
            <p:nvPr/>
          </p:nvSpPr>
          <p:spPr>
            <a:xfrm>
              <a:off x="1241100" y="2046400"/>
              <a:ext cx="429825" cy="651075"/>
            </a:xfrm>
            <a:custGeom>
              <a:avLst/>
              <a:gdLst/>
              <a:ahLst/>
              <a:cxnLst/>
              <a:rect l="l" t="t" r="r" b="b"/>
              <a:pathLst>
                <a:path w="17193" h="26043" extrusionOk="0">
                  <a:moveTo>
                    <a:pt x="3086" y="1"/>
                  </a:moveTo>
                  <a:lnTo>
                    <a:pt x="1" y="995"/>
                  </a:lnTo>
                  <a:cubicBezTo>
                    <a:pt x="2436" y="6861"/>
                    <a:pt x="12808" y="23100"/>
                    <a:pt x="14696" y="26043"/>
                  </a:cubicBezTo>
                  <a:cubicBezTo>
                    <a:pt x="15508" y="25657"/>
                    <a:pt x="16340" y="25129"/>
                    <a:pt x="17193" y="24399"/>
                  </a:cubicBezTo>
                  <a:cubicBezTo>
                    <a:pt x="17193" y="24399"/>
                    <a:pt x="4405" y="4629"/>
                    <a:pt x="3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9"/>
            <p:cNvSpPr/>
            <p:nvPr/>
          </p:nvSpPr>
          <p:spPr>
            <a:xfrm>
              <a:off x="1014775" y="1989965"/>
              <a:ext cx="424250" cy="212275"/>
            </a:xfrm>
            <a:custGeom>
              <a:avLst/>
              <a:gdLst/>
              <a:ahLst/>
              <a:cxnLst/>
              <a:rect l="l" t="t" r="r" b="b"/>
              <a:pathLst>
                <a:path w="16970" h="8491" extrusionOk="0">
                  <a:moveTo>
                    <a:pt x="16137" y="0"/>
                  </a:moveTo>
                  <a:cubicBezTo>
                    <a:pt x="15569" y="1056"/>
                    <a:pt x="14615" y="1888"/>
                    <a:pt x="13397" y="2294"/>
                  </a:cubicBezTo>
                  <a:lnTo>
                    <a:pt x="3573" y="5521"/>
                  </a:lnTo>
                  <a:cubicBezTo>
                    <a:pt x="3065" y="5691"/>
                    <a:pt x="2549" y="5772"/>
                    <a:pt x="2042" y="5772"/>
                  </a:cubicBezTo>
                  <a:cubicBezTo>
                    <a:pt x="1333" y="5772"/>
                    <a:pt x="639" y="5614"/>
                    <a:pt x="1" y="5318"/>
                  </a:cubicBezTo>
                  <a:lnTo>
                    <a:pt x="1" y="5318"/>
                  </a:lnTo>
                  <a:lnTo>
                    <a:pt x="123" y="5663"/>
                  </a:lnTo>
                  <a:cubicBezTo>
                    <a:pt x="692" y="7402"/>
                    <a:pt x="2301" y="8491"/>
                    <a:pt x="4025" y="8491"/>
                  </a:cubicBezTo>
                  <a:cubicBezTo>
                    <a:pt x="4454" y="8491"/>
                    <a:pt x="4890" y="8423"/>
                    <a:pt x="5319" y="8282"/>
                  </a:cubicBezTo>
                  <a:lnTo>
                    <a:pt x="13621" y="5562"/>
                  </a:lnTo>
                  <a:cubicBezTo>
                    <a:pt x="15792" y="4851"/>
                    <a:pt x="16970" y="2517"/>
                    <a:pt x="16259" y="366"/>
                  </a:cubicBezTo>
                  <a:lnTo>
                    <a:pt x="16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9"/>
            <p:cNvSpPr/>
            <p:nvPr/>
          </p:nvSpPr>
          <p:spPr>
            <a:xfrm>
              <a:off x="668700" y="1644000"/>
              <a:ext cx="386700" cy="537200"/>
            </a:xfrm>
            <a:custGeom>
              <a:avLst/>
              <a:gdLst/>
              <a:ahLst/>
              <a:cxnLst/>
              <a:rect l="l" t="t" r="r" b="b"/>
              <a:pathLst>
                <a:path w="15468" h="21488" extrusionOk="0">
                  <a:moveTo>
                    <a:pt x="8526" y="1"/>
                  </a:moveTo>
                  <a:cubicBezTo>
                    <a:pt x="2964" y="2132"/>
                    <a:pt x="1" y="8221"/>
                    <a:pt x="1868" y="13884"/>
                  </a:cubicBezTo>
                  <a:cubicBezTo>
                    <a:pt x="3407" y="18533"/>
                    <a:pt x="7755" y="21487"/>
                    <a:pt x="12440" y="21487"/>
                  </a:cubicBezTo>
                  <a:cubicBezTo>
                    <a:pt x="13442" y="21487"/>
                    <a:pt x="14459" y="21352"/>
                    <a:pt x="15468" y="21070"/>
                  </a:cubicBezTo>
                  <a:lnTo>
                    <a:pt x="85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9"/>
            <p:cNvSpPr/>
            <p:nvPr/>
          </p:nvSpPr>
          <p:spPr>
            <a:xfrm>
              <a:off x="881825" y="1569425"/>
              <a:ext cx="399400" cy="601325"/>
            </a:xfrm>
            <a:custGeom>
              <a:avLst/>
              <a:gdLst/>
              <a:ahLst/>
              <a:cxnLst/>
              <a:rect l="l" t="t" r="r" b="b"/>
              <a:pathLst>
                <a:path w="15976" h="24053" extrusionOk="0">
                  <a:moveTo>
                    <a:pt x="9033" y="0"/>
                  </a:moveTo>
                  <a:lnTo>
                    <a:pt x="1" y="2984"/>
                  </a:lnTo>
                  <a:lnTo>
                    <a:pt x="6943" y="24053"/>
                  </a:lnTo>
                  <a:lnTo>
                    <a:pt x="15975" y="21089"/>
                  </a:lnTo>
                  <a:lnTo>
                    <a:pt x="90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9"/>
            <p:cNvSpPr/>
            <p:nvPr/>
          </p:nvSpPr>
          <p:spPr>
            <a:xfrm>
              <a:off x="1107650" y="783900"/>
              <a:ext cx="1350825" cy="1419850"/>
            </a:xfrm>
            <a:custGeom>
              <a:avLst/>
              <a:gdLst/>
              <a:ahLst/>
              <a:cxnLst/>
              <a:rect l="l" t="t" r="r" b="b"/>
              <a:pathLst>
                <a:path w="54033" h="56794" extrusionOk="0">
                  <a:moveTo>
                    <a:pt x="35318" y="1"/>
                  </a:moveTo>
                  <a:lnTo>
                    <a:pt x="35318" y="1"/>
                  </a:lnTo>
                  <a:cubicBezTo>
                    <a:pt x="32619" y="6739"/>
                    <a:pt x="21678" y="24276"/>
                    <a:pt x="0" y="31421"/>
                  </a:cubicBezTo>
                  <a:lnTo>
                    <a:pt x="6962" y="52510"/>
                  </a:lnTo>
                  <a:cubicBezTo>
                    <a:pt x="13421" y="50380"/>
                    <a:pt x="19663" y="49559"/>
                    <a:pt x="25408" y="49559"/>
                  </a:cubicBezTo>
                  <a:cubicBezTo>
                    <a:pt x="38926" y="49559"/>
                    <a:pt x="49688" y="54101"/>
                    <a:pt x="54033" y="56793"/>
                  </a:cubicBezTo>
                  <a:cubicBezTo>
                    <a:pt x="51719" y="53992"/>
                    <a:pt x="47030" y="42788"/>
                    <a:pt x="42524" y="29107"/>
                  </a:cubicBezTo>
                  <a:cubicBezTo>
                    <a:pt x="37997" y="15406"/>
                    <a:pt x="35136" y="3613"/>
                    <a:pt x="35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9"/>
            <p:cNvSpPr/>
            <p:nvPr/>
          </p:nvSpPr>
          <p:spPr>
            <a:xfrm>
              <a:off x="1981975" y="783500"/>
              <a:ext cx="515575" cy="1420625"/>
            </a:xfrm>
            <a:custGeom>
              <a:avLst/>
              <a:gdLst/>
              <a:ahLst/>
              <a:cxnLst/>
              <a:rect l="l" t="t" r="r" b="b"/>
              <a:pathLst>
                <a:path w="20623" h="56825" extrusionOk="0">
                  <a:moveTo>
                    <a:pt x="449" y="0"/>
                  </a:moveTo>
                  <a:cubicBezTo>
                    <a:pt x="413" y="0"/>
                    <a:pt x="378" y="6"/>
                    <a:pt x="345" y="17"/>
                  </a:cubicBezTo>
                  <a:cubicBezTo>
                    <a:pt x="0" y="138"/>
                    <a:pt x="1685" y="13677"/>
                    <a:pt x="6840" y="29347"/>
                  </a:cubicBezTo>
                  <a:cubicBezTo>
                    <a:pt x="11913" y="44723"/>
                    <a:pt x="17258" y="56824"/>
                    <a:pt x="18960" y="56824"/>
                  </a:cubicBezTo>
                  <a:cubicBezTo>
                    <a:pt x="18995" y="56824"/>
                    <a:pt x="19028" y="56819"/>
                    <a:pt x="19060" y="56809"/>
                  </a:cubicBezTo>
                  <a:cubicBezTo>
                    <a:pt x="20623" y="56281"/>
                    <a:pt x="17720" y="43149"/>
                    <a:pt x="12564" y="27479"/>
                  </a:cubicBezTo>
                  <a:cubicBezTo>
                    <a:pt x="7496" y="12114"/>
                    <a:pt x="2155"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9"/>
            <p:cNvSpPr/>
            <p:nvPr/>
          </p:nvSpPr>
          <p:spPr>
            <a:xfrm>
              <a:off x="701700" y="1644000"/>
              <a:ext cx="227350" cy="299925"/>
            </a:xfrm>
            <a:custGeom>
              <a:avLst/>
              <a:gdLst/>
              <a:ahLst/>
              <a:cxnLst/>
              <a:rect l="l" t="t" r="r" b="b"/>
              <a:pathLst>
                <a:path w="9094" h="11997" extrusionOk="0">
                  <a:moveTo>
                    <a:pt x="7206" y="1"/>
                  </a:moveTo>
                  <a:cubicBezTo>
                    <a:pt x="6881" y="143"/>
                    <a:pt x="6556" y="285"/>
                    <a:pt x="6252" y="427"/>
                  </a:cubicBezTo>
                  <a:cubicBezTo>
                    <a:pt x="6150" y="488"/>
                    <a:pt x="6049" y="529"/>
                    <a:pt x="5947" y="590"/>
                  </a:cubicBezTo>
                  <a:cubicBezTo>
                    <a:pt x="5744" y="691"/>
                    <a:pt x="5541" y="813"/>
                    <a:pt x="5339" y="935"/>
                  </a:cubicBezTo>
                  <a:cubicBezTo>
                    <a:pt x="5237" y="995"/>
                    <a:pt x="5115" y="1077"/>
                    <a:pt x="5014" y="1158"/>
                  </a:cubicBezTo>
                  <a:cubicBezTo>
                    <a:pt x="4831" y="1259"/>
                    <a:pt x="4669" y="1381"/>
                    <a:pt x="4506" y="1503"/>
                  </a:cubicBezTo>
                  <a:cubicBezTo>
                    <a:pt x="4385" y="1584"/>
                    <a:pt x="4283" y="1686"/>
                    <a:pt x="4161" y="1767"/>
                  </a:cubicBezTo>
                  <a:cubicBezTo>
                    <a:pt x="4019" y="1889"/>
                    <a:pt x="3877" y="2010"/>
                    <a:pt x="3735" y="2132"/>
                  </a:cubicBezTo>
                  <a:cubicBezTo>
                    <a:pt x="3613" y="2234"/>
                    <a:pt x="3512" y="2335"/>
                    <a:pt x="3390" y="2437"/>
                  </a:cubicBezTo>
                  <a:cubicBezTo>
                    <a:pt x="3268" y="2558"/>
                    <a:pt x="3146" y="2700"/>
                    <a:pt x="3025" y="2822"/>
                  </a:cubicBezTo>
                  <a:cubicBezTo>
                    <a:pt x="2923" y="2944"/>
                    <a:pt x="2801" y="3046"/>
                    <a:pt x="2700" y="3167"/>
                  </a:cubicBezTo>
                  <a:cubicBezTo>
                    <a:pt x="2598" y="3289"/>
                    <a:pt x="2497" y="3431"/>
                    <a:pt x="2395" y="3553"/>
                  </a:cubicBezTo>
                  <a:cubicBezTo>
                    <a:pt x="2294" y="3695"/>
                    <a:pt x="2192" y="3817"/>
                    <a:pt x="2091" y="3959"/>
                  </a:cubicBezTo>
                  <a:cubicBezTo>
                    <a:pt x="2010" y="4081"/>
                    <a:pt x="1929" y="4203"/>
                    <a:pt x="1847" y="4324"/>
                  </a:cubicBezTo>
                  <a:cubicBezTo>
                    <a:pt x="1746" y="4487"/>
                    <a:pt x="1644" y="4629"/>
                    <a:pt x="1543" y="4791"/>
                  </a:cubicBezTo>
                  <a:cubicBezTo>
                    <a:pt x="1502" y="4852"/>
                    <a:pt x="1462" y="4933"/>
                    <a:pt x="1421" y="4994"/>
                  </a:cubicBezTo>
                  <a:cubicBezTo>
                    <a:pt x="1035" y="5705"/>
                    <a:pt x="731" y="6435"/>
                    <a:pt x="487" y="7207"/>
                  </a:cubicBezTo>
                  <a:cubicBezTo>
                    <a:pt x="467" y="7267"/>
                    <a:pt x="447" y="7308"/>
                    <a:pt x="426" y="7369"/>
                  </a:cubicBezTo>
                  <a:cubicBezTo>
                    <a:pt x="366" y="7613"/>
                    <a:pt x="305" y="7856"/>
                    <a:pt x="264" y="8100"/>
                  </a:cubicBezTo>
                  <a:cubicBezTo>
                    <a:pt x="244" y="8161"/>
                    <a:pt x="224" y="8242"/>
                    <a:pt x="203" y="8323"/>
                  </a:cubicBezTo>
                  <a:cubicBezTo>
                    <a:pt x="163" y="8546"/>
                    <a:pt x="122" y="8790"/>
                    <a:pt x="102" y="9033"/>
                  </a:cubicBezTo>
                  <a:cubicBezTo>
                    <a:pt x="81" y="9115"/>
                    <a:pt x="81" y="9196"/>
                    <a:pt x="61" y="9257"/>
                  </a:cubicBezTo>
                  <a:cubicBezTo>
                    <a:pt x="41" y="9500"/>
                    <a:pt x="21" y="9744"/>
                    <a:pt x="21" y="10008"/>
                  </a:cubicBezTo>
                  <a:cubicBezTo>
                    <a:pt x="21" y="10069"/>
                    <a:pt x="0" y="10150"/>
                    <a:pt x="0" y="10211"/>
                  </a:cubicBezTo>
                  <a:cubicBezTo>
                    <a:pt x="0" y="10474"/>
                    <a:pt x="0" y="10718"/>
                    <a:pt x="21" y="10982"/>
                  </a:cubicBezTo>
                  <a:cubicBezTo>
                    <a:pt x="21" y="11043"/>
                    <a:pt x="21" y="11104"/>
                    <a:pt x="41" y="11165"/>
                  </a:cubicBezTo>
                  <a:cubicBezTo>
                    <a:pt x="41" y="11428"/>
                    <a:pt x="81" y="11713"/>
                    <a:pt x="122" y="11976"/>
                  </a:cubicBezTo>
                  <a:cubicBezTo>
                    <a:pt x="122" y="11976"/>
                    <a:pt x="122" y="11976"/>
                    <a:pt x="122" y="11997"/>
                  </a:cubicBezTo>
                  <a:cubicBezTo>
                    <a:pt x="1502" y="9622"/>
                    <a:pt x="3694" y="7673"/>
                    <a:pt x="6435" y="6618"/>
                  </a:cubicBezTo>
                  <a:lnTo>
                    <a:pt x="9094" y="5745"/>
                  </a:lnTo>
                  <a:lnTo>
                    <a:pt x="7206" y="1"/>
                  </a:lnTo>
                  <a:close/>
                </a:path>
              </a:pathLst>
            </a:custGeom>
            <a:solidFill>
              <a:srgbClr val="FFFFFF">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9"/>
            <p:cNvSpPr/>
            <p:nvPr/>
          </p:nvSpPr>
          <p:spPr>
            <a:xfrm>
              <a:off x="881825" y="1569425"/>
              <a:ext cx="273050" cy="218225"/>
            </a:xfrm>
            <a:custGeom>
              <a:avLst/>
              <a:gdLst/>
              <a:ahLst/>
              <a:cxnLst/>
              <a:rect l="l" t="t" r="r" b="b"/>
              <a:pathLst>
                <a:path w="10922" h="8729" extrusionOk="0">
                  <a:moveTo>
                    <a:pt x="9033" y="0"/>
                  </a:moveTo>
                  <a:lnTo>
                    <a:pt x="1" y="2984"/>
                  </a:lnTo>
                  <a:lnTo>
                    <a:pt x="1889" y="8728"/>
                  </a:lnTo>
                  <a:lnTo>
                    <a:pt x="9318" y="6272"/>
                  </a:lnTo>
                  <a:cubicBezTo>
                    <a:pt x="9845" y="6089"/>
                    <a:pt x="10393" y="5907"/>
                    <a:pt x="10921" y="5724"/>
                  </a:cubicBezTo>
                  <a:lnTo>
                    <a:pt x="9033" y="0"/>
                  </a:lnTo>
                  <a:close/>
                </a:path>
              </a:pathLst>
            </a:custGeom>
            <a:solidFill>
              <a:srgbClr val="FFFFFF">
                <a:alpha val="18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9"/>
            <p:cNvSpPr/>
            <p:nvPr/>
          </p:nvSpPr>
          <p:spPr>
            <a:xfrm>
              <a:off x="1107650" y="783900"/>
              <a:ext cx="915950" cy="928650"/>
            </a:xfrm>
            <a:custGeom>
              <a:avLst/>
              <a:gdLst/>
              <a:ahLst/>
              <a:cxnLst/>
              <a:rect l="l" t="t" r="r" b="b"/>
              <a:pathLst>
                <a:path w="36638" h="37146" extrusionOk="0">
                  <a:moveTo>
                    <a:pt x="35318" y="1"/>
                  </a:moveTo>
                  <a:lnTo>
                    <a:pt x="35318" y="1"/>
                  </a:lnTo>
                  <a:cubicBezTo>
                    <a:pt x="34506" y="2010"/>
                    <a:pt x="32984" y="4973"/>
                    <a:pt x="30650" y="8343"/>
                  </a:cubicBezTo>
                  <a:cubicBezTo>
                    <a:pt x="30609" y="8383"/>
                    <a:pt x="30589" y="8424"/>
                    <a:pt x="30569" y="8465"/>
                  </a:cubicBezTo>
                  <a:cubicBezTo>
                    <a:pt x="30386" y="8708"/>
                    <a:pt x="30224" y="8952"/>
                    <a:pt x="30041" y="9175"/>
                  </a:cubicBezTo>
                  <a:cubicBezTo>
                    <a:pt x="30000" y="9236"/>
                    <a:pt x="29960" y="9297"/>
                    <a:pt x="29919" y="9358"/>
                  </a:cubicBezTo>
                  <a:cubicBezTo>
                    <a:pt x="29391" y="10088"/>
                    <a:pt x="28843" y="10819"/>
                    <a:pt x="28255" y="11550"/>
                  </a:cubicBezTo>
                  <a:cubicBezTo>
                    <a:pt x="28173" y="11672"/>
                    <a:pt x="28072" y="11773"/>
                    <a:pt x="27991" y="11875"/>
                  </a:cubicBezTo>
                  <a:cubicBezTo>
                    <a:pt x="27828" y="12078"/>
                    <a:pt x="27666" y="12281"/>
                    <a:pt x="27504" y="12484"/>
                  </a:cubicBezTo>
                  <a:cubicBezTo>
                    <a:pt x="27382" y="12626"/>
                    <a:pt x="27280" y="12747"/>
                    <a:pt x="27159" y="12889"/>
                  </a:cubicBezTo>
                  <a:cubicBezTo>
                    <a:pt x="26996" y="13092"/>
                    <a:pt x="26834" y="13275"/>
                    <a:pt x="26671" y="13478"/>
                  </a:cubicBezTo>
                  <a:cubicBezTo>
                    <a:pt x="26529" y="13640"/>
                    <a:pt x="26387" y="13803"/>
                    <a:pt x="26245" y="13965"/>
                  </a:cubicBezTo>
                  <a:cubicBezTo>
                    <a:pt x="26002" y="14229"/>
                    <a:pt x="25738" y="14513"/>
                    <a:pt x="25494" y="14797"/>
                  </a:cubicBezTo>
                  <a:cubicBezTo>
                    <a:pt x="25311" y="15000"/>
                    <a:pt x="25129" y="15203"/>
                    <a:pt x="24926" y="15386"/>
                  </a:cubicBezTo>
                  <a:cubicBezTo>
                    <a:pt x="24784" y="15548"/>
                    <a:pt x="24621" y="15711"/>
                    <a:pt x="24479" y="15873"/>
                  </a:cubicBezTo>
                  <a:cubicBezTo>
                    <a:pt x="24297" y="16056"/>
                    <a:pt x="24114" y="16259"/>
                    <a:pt x="23931" y="16442"/>
                  </a:cubicBezTo>
                  <a:cubicBezTo>
                    <a:pt x="23769" y="16604"/>
                    <a:pt x="23627" y="16746"/>
                    <a:pt x="23464" y="16908"/>
                  </a:cubicBezTo>
                  <a:cubicBezTo>
                    <a:pt x="23261" y="17111"/>
                    <a:pt x="23038" y="17335"/>
                    <a:pt x="22815" y="17538"/>
                  </a:cubicBezTo>
                  <a:cubicBezTo>
                    <a:pt x="22693" y="17680"/>
                    <a:pt x="22551" y="17801"/>
                    <a:pt x="22409" y="17923"/>
                  </a:cubicBezTo>
                  <a:cubicBezTo>
                    <a:pt x="22084" y="18248"/>
                    <a:pt x="21719" y="18573"/>
                    <a:pt x="21374" y="18898"/>
                  </a:cubicBezTo>
                  <a:cubicBezTo>
                    <a:pt x="21252" y="19019"/>
                    <a:pt x="21110" y="19141"/>
                    <a:pt x="20968" y="19263"/>
                  </a:cubicBezTo>
                  <a:cubicBezTo>
                    <a:pt x="20724" y="19486"/>
                    <a:pt x="20481" y="19709"/>
                    <a:pt x="20217" y="19933"/>
                  </a:cubicBezTo>
                  <a:cubicBezTo>
                    <a:pt x="20054" y="20055"/>
                    <a:pt x="19912" y="20197"/>
                    <a:pt x="19750" y="20318"/>
                  </a:cubicBezTo>
                  <a:cubicBezTo>
                    <a:pt x="19486" y="20542"/>
                    <a:pt x="19222" y="20765"/>
                    <a:pt x="18958" y="20988"/>
                  </a:cubicBezTo>
                  <a:cubicBezTo>
                    <a:pt x="18816" y="21110"/>
                    <a:pt x="18674" y="21211"/>
                    <a:pt x="18532" y="21333"/>
                  </a:cubicBezTo>
                  <a:cubicBezTo>
                    <a:pt x="18126" y="21658"/>
                    <a:pt x="17720" y="21983"/>
                    <a:pt x="17294" y="22308"/>
                  </a:cubicBezTo>
                  <a:cubicBezTo>
                    <a:pt x="17213" y="22348"/>
                    <a:pt x="17152" y="22409"/>
                    <a:pt x="17071" y="22470"/>
                  </a:cubicBezTo>
                  <a:cubicBezTo>
                    <a:pt x="16705" y="22734"/>
                    <a:pt x="16340" y="22998"/>
                    <a:pt x="15975" y="23262"/>
                  </a:cubicBezTo>
                  <a:cubicBezTo>
                    <a:pt x="15832" y="23383"/>
                    <a:pt x="15670" y="23485"/>
                    <a:pt x="15528" y="23586"/>
                  </a:cubicBezTo>
                  <a:cubicBezTo>
                    <a:pt x="15203" y="23810"/>
                    <a:pt x="14899" y="24033"/>
                    <a:pt x="14574" y="24256"/>
                  </a:cubicBezTo>
                  <a:cubicBezTo>
                    <a:pt x="14412" y="24358"/>
                    <a:pt x="14270" y="24459"/>
                    <a:pt x="14107" y="24561"/>
                  </a:cubicBezTo>
                  <a:cubicBezTo>
                    <a:pt x="13722" y="24824"/>
                    <a:pt x="13316" y="25088"/>
                    <a:pt x="12910" y="25332"/>
                  </a:cubicBezTo>
                  <a:cubicBezTo>
                    <a:pt x="12828" y="25393"/>
                    <a:pt x="12768" y="25433"/>
                    <a:pt x="12686" y="25494"/>
                  </a:cubicBezTo>
                  <a:cubicBezTo>
                    <a:pt x="12199" y="25778"/>
                    <a:pt x="11712" y="26083"/>
                    <a:pt x="11205" y="26367"/>
                  </a:cubicBezTo>
                  <a:cubicBezTo>
                    <a:pt x="11063" y="26448"/>
                    <a:pt x="10920" y="26529"/>
                    <a:pt x="10778" y="26611"/>
                  </a:cubicBezTo>
                  <a:cubicBezTo>
                    <a:pt x="10413" y="26834"/>
                    <a:pt x="10027" y="27037"/>
                    <a:pt x="9662" y="27240"/>
                  </a:cubicBezTo>
                  <a:cubicBezTo>
                    <a:pt x="9479" y="27341"/>
                    <a:pt x="9317" y="27423"/>
                    <a:pt x="9134" y="27524"/>
                  </a:cubicBezTo>
                  <a:cubicBezTo>
                    <a:pt x="8749" y="27727"/>
                    <a:pt x="8363" y="27930"/>
                    <a:pt x="7957" y="28133"/>
                  </a:cubicBezTo>
                  <a:cubicBezTo>
                    <a:pt x="7815" y="28194"/>
                    <a:pt x="7673" y="28275"/>
                    <a:pt x="7531" y="28356"/>
                  </a:cubicBezTo>
                  <a:cubicBezTo>
                    <a:pt x="6983" y="28600"/>
                    <a:pt x="6455" y="28864"/>
                    <a:pt x="5887" y="29128"/>
                  </a:cubicBezTo>
                  <a:cubicBezTo>
                    <a:pt x="5785" y="29168"/>
                    <a:pt x="5663" y="29229"/>
                    <a:pt x="5542" y="29270"/>
                  </a:cubicBezTo>
                  <a:cubicBezTo>
                    <a:pt x="5095" y="29473"/>
                    <a:pt x="4648" y="29676"/>
                    <a:pt x="4182" y="29858"/>
                  </a:cubicBezTo>
                  <a:cubicBezTo>
                    <a:pt x="3999" y="29939"/>
                    <a:pt x="3816" y="30021"/>
                    <a:pt x="3613" y="30082"/>
                  </a:cubicBezTo>
                  <a:cubicBezTo>
                    <a:pt x="3207" y="30264"/>
                    <a:pt x="2781" y="30427"/>
                    <a:pt x="2375" y="30589"/>
                  </a:cubicBezTo>
                  <a:cubicBezTo>
                    <a:pt x="2192" y="30650"/>
                    <a:pt x="2010" y="30711"/>
                    <a:pt x="1827" y="30792"/>
                  </a:cubicBezTo>
                  <a:cubicBezTo>
                    <a:pt x="1218" y="30995"/>
                    <a:pt x="630" y="31218"/>
                    <a:pt x="0" y="31421"/>
                  </a:cubicBezTo>
                  <a:lnTo>
                    <a:pt x="1888" y="37145"/>
                  </a:lnTo>
                  <a:cubicBezTo>
                    <a:pt x="19608" y="30792"/>
                    <a:pt x="30609" y="18228"/>
                    <a:pt x="36110" y="9419"/>
                  </a:cubicBezTo>
                  <a:cubicBezTo>
                    <a:pt x="36292" y="9114"/>
                    <a:pt x="36455" y="8830"/>
                    <a:pt x="36638" y="8566"/>
                  </a:cubicBezTo>
                  <a:cubicBezTo>
                    <a:pt x="35724" y="4547"/>
                    <a:pt x="35237" y="1523"/>
                    <a:pt x="35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9"/>
            <p:cNvSpPr/>
            <p:nvPr/>
          </p:nvSpPr>
          <p:spPr>
            <a:xfrm>
              <a:off x="2385900" y="1460825"/>
              <a:ext cx="1025" cy="3075"/>
            </a:xfrm>
            <a:custGeom>
              <a:avLst/>
              <a:gdLst/>
              <a:ahLst/>
              <a:cxnLst/>
              <a:rect l="l" t="t" r="r" b="b"/>
              <a:pathLst>
                <a:path w="41" h="123" extrusionOk="0">
                  <a:moveTo>
                    <a:pt x="0" y="0"/>
                  </a:moveTo>
                  <a:cubicBezTo>
                    <a:pt x="0" y="41"/>
                    <a:pt x="20" y="82"/>
                    <a:pt x="41" y="122"/>
                  </a:cubicBezTo>
                  <a:cubicBezTo>
                    <a:pt x="41" y="82"/>
                    <a:pt x="20" y="41"/>
                    <a:pt x="0" y="0"/>
                  </a:cubicBezTo>
                  <a:close/>
                </a:path>
              </a:pathLst>
            </a:custGeom>
            <a:solidFill>
              <a:srgbClr val="005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9"/>
            <p:cNvSpPr/>
            <p:nvPr/>
          </p:nvSpPr>
          <p:spPr>
            <a:xfrm>
              <a:off x="2110350" y="1320350"/>
              <a:ext cx="322250" cy="451550"/>
            </a:xfrm>
            <a:custGeom>
              <a:avLst/>
              <a:gdLst/>
              <a:ahLst/>
              <a:cxnLst/>
              <a:rect l="l" t="t" r="r" b="b"/>
              <a:pathLst>
                <a:path w="12890" h="18062" extrusionOk="0">
                  <a:moveTo>
                    <a:pt x="2434" y="0"/>
                  </a:moveTo>
                  <a:cubicBezTo>
                    <a:pt x="1628" y="0"/>
                    <a:pt x="811" y="105"/>
                    <a:pt x="0" y="322"/>
                  </a:cubicBezTo>
                  <a:lnTo>
                    <a:pt x="5826" y="18062"/>
                  </a:lnTo>
                  <a:cubicBezTo>
                    <a:pt x="10433" y="16255"/>
                    <a:pt x="12889" y="11161"/>
                    <a:pt x="11327" y="6411"/>
                  </a:cubicBezTo>
                  <a:cubicBezTo>
                    <a:pt x="10029" y="2485"/>
                    <a:pt x="6368" y="0"/>
                    <a:pt x="2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9"/>
            <p:cNvSpPr/>
            <p:nvPr/>
          </p:nvSpPr>
          <p:spPr>
            <a:xfrm>
              <a:off x="756500" y="2022550"/>
              <a:ext cx="298900" cy="158875"/>
            </a:xfrm>
            <a:custGeom>
              <a:avLst/>
              <a:gdLst/>
              <a:ahLst/>
              <a:cxnLst/>
              <a:rect l="l" t="t" r="r" b="b"/>
              <a:pathLst>
                <a:path w="11956" h="6355" extrusionOk="0">
                  <a:moveTo>
                    <a:pt x="9987" y="1"/>
                  </a:moveTo>
                  <a:lnTo>
                    <a:pt x="5521" y="1462"/>
                  </a:lnTo>
                  <a:cubicBezTo>
                    <a:pt x="4278" y="1817"/>
                    <a:pt x="3017" y="1980"/>
                    <a:pt x="1780" y="1980"/>
                  </a:cubicBezTo>
                  <a:cubicBezTo>
                    <a:pt x="1180" y="1980"/>
                    <a:pt x="585" y="1941"/>
                    <a:pt x="0" y="1868"/>
                  </a:cubicBezTo>
                  <a:lnTo>
                    <a:pt x="0" y="1868"/>
                  </a:lnTo>
                  <a:cubicBezTo>
                    <a:pt x="82" y="1990"/>
                    <a:pt x="163" y="2092"/>
                    <a:pt x="264" y="2213"/>
                  </a:cubicBezTo>
                  <a:cubicBezTo>
                    <a:pt x="345" y="2335"/>
                    <a:pt x="447" y="2437"/>
                    <a:pt x="548" y="2558"/>
                  </a:cubicBezTo>
                  <a:cubicBezTo>
                    <a:pt x="731" y="2761"/>
                    <a:pt x="914" y="2964"/>
                    <a:pt x="1117" y="3167"/>
                  </a:cubicBezTo>
                  <a:cubicBezTo>
                    <a:pt x="1218" y="3249"/>
                    <a:pt x="1320" y="3350"/>
                    <a:pt x="1421" y="3452"/>
                  </a:cubicBezTo>
                  <a:cubicBezTo>
                    <a:pt x="1563" y="3573"/>
                    <a:pt x="1685" y="3675"/>
                    <a:pt x="1827" y="3797"/>
                  </a:cubicBezTo>
                  <a:cubicBezTo>
                    <a:pt x="1929" y="3878"/>
                    <a:pt x="2050" y="3979"/>
                    <a:pt x="2172" y="4060"/>
                  </a:cubicBezTo>
                  <a:cubicBezTo>
                    <a:pt x="2314" y="4162"/>
                    <a:pt x="2456" y="4263"/>
                    <a:pt x="2598" y="4365"/>
                  </a:cubicBezTo>
                  <a:cubicBezTo>
                    <a:pt x="2700" y="4446"/>
                    <a:pt x="2822" y="4527"/>
                    <a:pt x="2923" y="4608"/>
                  </a:cubicBezTo>
                  <a:cubicBezTo>
                    <a:pt x="3126" y="4730"/>
                    <a:pt x="3329" y="4832"/>
                    <a:pt x="3512" y="4954"/>
                  </a:cubicBezTo>
                  <a:cubicBezTo>
                    <a:pt x="3593" y="4994"/>
                    <a:pt x="3654" y="5035"/>
                    <a:pt x="3735" y="5075"/>
                  </a:cubicBezTo>
                  <a:cubicBezTo>
                    <a:pt x="4019" y="5217"/>
                    <a:pt x="4283" y="5339"/>
                    <a:pt x="4567" y="5461"/>
                  </a:cubicBezTo>
                  <a:cubicBezTo>
                    <a:pt x="4669" y="5502"/>
                    <a:pt x="4750" y="5542"/>
                    <a:pt x="4852" y="5562"/>
                  </a:cubicBezTo>
                  <a:cubicBezTo>
                    <a:pt x="5054" y="5644"/>
                    <a:pt x="5278" y="5725"/>
                    <a:pt x="5481" y="5806"/>
                  </a:cubicBezTo>
                  <a:cubicBezTo>
                    <a:pt x="5582" y="5826"/>
                    <a:pt x="5684" y="5867"/>
                    <a:pt x="5785" y="5887"/>
                  </a:cubicBezTo>
                  <a:cubicBezTo>
                    <a:pt x="6008" y="5968"/>
                    <a:pt x="6232" y="6009"/>
                    <a:pt x="6455" y="6070"/>
                  </a:cubicBezTo>
                  <a:cubicBezTo>
                    <a:pt x="6557" y="6090"/>
                    <a:pt x="6638" y="6110"/>
                    <a:pt x="6719" y="6131"/>
                  </a:cubicBezTo>
                  <a:cubicBezTo>
                    <a:pt x="7348" y="6253"/>
                    <a:pt x="7998" y="6334"/>
                    <a:pt x="8667" y="6354"/>
                  </a:cubicBezTo>
                  <a:lnTo>
                    <a:pt x="8891" y="6354"/>
                  </a:lnTo>
                  <a:cubicBezTo>
                    <a:pt x="9155" y="6354"/>
                    <a:pt x="9398" y="6334"/>
                    <a:pt x="9662" y="6313"/>
                  </a:cubicBezTo>
                  <a:cubicBezTo>
                    <a:pt x="9764" y="6313"/>
                    <a:pt x="9845" y="6313"/>
                    <a:pt x="9946" y="6293"/>
                  </a:cubicBezTo>
                  <a:cubicBezTo>
                    <a:pt x="10190" y="6273"/>
                    <a:pt x="10454" y="6253"/>
                    <a:pt x="10697" y="6212"/>
                  </a:cubicBezTo>
                  <a:cubicBezTo>
                    <a:pt x="10778" y="6192"/>
                    <a:pt x="10860" y="6171"/>
                    <a:pt x="10961" y="6171"/>
                  </a:cubicBezTo>
                  <a:cubicBezTo>
                    <a:pt x="11286" y="6110"/>
                    <a:pt x="11611" y="6029"/>
                    <a:pt x="11956" y="5928"/>
                  </a:cubicBezTo>
                  <a:lnTo>
                    <a:pt x="9987" y="1"/>
                  </a:ln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9"/>
            <p:cNvSpPr/>
            <p:nvPr/>
          </p:nvSpPr>
          <p:spPr>
            <a:xfrm>
              <a:off x="1006150" y="1948975"/>
              <a:ext cx="275075" cy="221775"/>
            </a:xfrm>
            <a:custGeom>
              <a:avLst/>
              <a:gdLst/>
              <a:ahLst/>
              <a:cxnLst/>
              <a:rect l="l" t="t" r="r" b="b"/>
              <a:pathLst>
                <a:path w="11003" h="8871" extrusionOk="0">
                  <a:moveTo>
                    <a:pt x="9074" y="1"/>
                  </a:moveTo>
                  <a:cubicBezTo>
                    <a:pt x="8323" y="224"/>
                    <a:pt x="7592" y="447"/>
                    <a:pt x="6841" y="691"/>
                  </a:cubicBezTo>
                  <a:lnTo>
                    <a:pt x="1" y="2944"/>
                  </a:lnTo>
                  <a:lnTo>
                    <a:pt x="1970" y="8871"/>
                  </a:lnTo>
                  <a:lnTo>
                    <a:pt x="11002" y="5907"/>
                  </a:lnTo>
                  <a:lnTo>
                    <a:pt x="9074" y="1"/>
                  </a:ln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9"/>
            <p:cNvSpPr/>
            <p:nvPr/>
          </p:nvSpPr>
          <p:spPr>
            <a:xfrm>
              <a:off x="1232975" y="1874550"/>
              <a:ext cx="1225500" cy="329200"/>
            </a:xfrm>
            <a:custGeom>
              <a:avLst/>
              <a:gdLst/>
              <a:ahLst/>
              <a:cxnLst/>
              <a:rect l="l" t="t" r="r" b="b"/>
              <a:pathLst>
                <a:path w="49020" h="13168" extrusionOk="0">
                  <a:moveTo>
                    <a:pt x="20796" y="0"/>
                  </a:moveTo>
                  <a:cubicBezTo>
                    <a:pt x="14290" y="0"/>
                    <a:pt x="7270" y="841"/>
                    <a:pt x="1" y="2978"/>
                  </a:cubicBezTo>
                  <a:lnTo>
                    <a:pt x="1949" y="8884"/>
                  </a:lnTo>
                  <a:lnTo>
                    <a:pt x="1970" y="8884"/>
                  </a:lnTo>
                  <a:cubicBezTo>
                    <a:pt x="2579" y="8681"/>
                    <a:pt x="3167" y="8499"/>
                    <a:pt x="3776" y="8316"/>
                  </a:cubicBezTo>
                  <a:cubicBezTo>
                    <a:pt x="3959" y="8255"/>
                    <a:pt x="4162" y="8215"/>
                    <a:pt x="4365" y="8154"/>
                  </a:cubicBezTo>
                  <a:cubicBezTo>
                    <a:pt x="4771" y="8032"/>
                    <a:pt x="5197" y="7930"/>
                    <a:pt x="5603" y="7809"/>
                  </a:cubicBezTo>
                  <a:cubicBezTo>
                    <a:pt x="5826" y="7748"/>
                    <a:pt x="6050" y="7707"/>
                    <a:pt x="6253" y="7646"/>
                  </a:cubicBezTo>
                  <a:cubicBezTo>
                    <a:pt x="6699" y="7545"/>
                    <a:pt x="7146" y="7443"/>
                    <a:pt x="7572" y="7342"/>
                  </a:cubicBezTo>
                  <a:cubicBezTo>
                    <a:pt x="7734" y="7301"/>
                    <a:pt x="7897" y="7261"/>
                    <a:pt x="8059" y="7240"/>
                  </a:cubicBezTo>
                  <a:cubicBezTo>
                    <a:pt x="8648" y="7118"/>
                    <a:pt x="9216" y="6997"/>
                    <a:pt x="9784" y="6895"/>
                  </a:cubicBezTo>
                  <a:cubicBezTo>
                    <a:pt x="9987" y="6855"/>
                    <a:pt x="10190" y="6814"/>
                    <a:pt x="10393" y="6794"/>
                  </a:cubicBezTo>
                  <a:cubicBezTo>
                    <a:pt x="10779" y="6713"/>
                    <a:pt x="11165" y="6652"/>
                    <a:pt x="11530" y="6611"/>
                  </a:cubicBezTo>
                  <a:cubicBezTo>
                    <a:pt x="11773" y="6570"/>
                    <a:pt x="12017" y="6530"/>
                    <a:pt x="12261" y="6489"/>
                  </a:cubicBezTo>
                  <a:cubicBezTo>
                    <a:pt x="12606" y="6449"/>
                    <a:pt x="12971" y="6408"/>
                    <a:pt x="13316" y="6367"/>
                  </a:cubicBezTo>
                  <a:cubicBezTo>
                    <a:pt x="13539" y="6327"/>
                    <a:pt x="13783" y="6307"/>
                    <a:pt x="14006" y="6286"/>
                  </a:cubicBezTo>
                  <a:cubicBezTo>
                    <a:pt x="14514" y="6225"/>
                    <a:pt x="15041" y="6185"/>
                    <a:pt x="15549" y="6144"/>
                  </a:cubicBezTo>
                  <a:cubicBezTo>
                    <a:pt x="15772" y="6124"/>
                    <a:pt x="16016" y="6104"/>
                    <a:pt x="16259" y="6083"/>
                  </a:cubicBezTo>
                  <a:cubicBezTo>
                    <a:pt x="16604" y="6063"/>
                    <a:pt x="16929" y="6043"/>
                    <a:pt x="17254" y="6022"/>
                  </a:cubicBezTo>
                  <a:cubicBezTo>
                    <a:pt x="17538" y="6002"/>
                    <a:pt x="17802" y="6002"/>
                    <a:pt x="18066" y="5982"/>
                  </a:cubicBezTo>
                  <a:cubicBezTo>
                    <a:pt x="18350" y="5982"/>
                    <a:pt x="18614" y="5962"/>
                    <a:pt x="18898" y="5962"/>
                  </a:cubicBezTo>
                  <a:cubicBezTo>
                    <a:pt x="19182" y="5962"/>
                    <a:pt x="19446" y="5941"/>
                    <a:pt x="19730" y="5941"/>
                  </a:cubicBezTo>
                  <a:lnTo>
                    <a:pt x="20522" y="5941"/>
                  </a:lnTo>
                  <a:cubicBezTo>
                    <a:pt x="21049" y="5941"/>
                    <a:pt x="21557" y="5962"/>
                    <a:pt x="22085" y="5962"/>
                  </a:cubicBezTo>
                  <a:cubicBezTo>
                    <a:pt x="22288" y="5982"/>
                    <a:pt x="22491" y="5982"/>
                    <a:pt x="22714" y="5982"/>
                  </a:cubicBezTo>
                  <a:cubicBezTo>
                    <a:pt x="23018" y="6002"/>
                    <a:pt x="23343" y="6022"/>
                    <a:pt x="23648" y="6022"/>
                  </a:cubicBezTo>
                  <a:cubicBezTo>
                    <a:pt x="23851" y="6043"/>
                    <a:pt x="24033" y="6043"/>
                    <a:pt x="24216" y="6063"/>
                  </a:cubicBezTo>
                  <a:cubicBezTo>
                    <a:pt x="24541" y="6083"/>
                    <a:pt x="24865" y="6104"/>
                    <a:pt x="25190" y="6124"/>
                  </a:cubicBezTo>
                  <a:cubicBezTo>
                    <a:pt x="25332" y="6144"/>
                    <a:pt x="25495" y="6164"/>
                    <a:pt x="25637" y="6164"/>
                  </a:cubicBezTo>
                  <a:cubicBezTo>
                    <a:pt x="26814" y="6266"/>
                    <a:pt x="27951" y="6408"/>
                    <a:pt x="29047" y="6550"/>
                  </a:cubicBezTo>
                  <a:cubicBezTo>
                    <a:pt x="29108" y="6570"/>
                    <a:pt x="29169" y="6570"/>
                    <a:pt x="29209" y="6591"/>
                  </a:cubicBezTo>
                  <a:cubicBezTo>
                    <a:pt x="29595" y="6631"/>
                    <a:pt x="29980" y="6692"/>
                    <a:pt x="30346" y="6753"/>
                  </a:cubicBezTo>
                  <a:cubicBezTo>
                    <a:pt x="30386" y="6753"/>
                    <a:pt x="30447" y="6773"/>
                    <a:pt x="30488" y="6773"/>
                  </a:cubicBezTo>
                  <a:cubicBezTo>
                    <a:pt x="39155" y="8215"/>
                    <a:pt x="45813" y="11198"/>
                    <a:pt x="49020" y="13167"/>
                  </a:cubicBezTo>
                  <a:cubicBezTo>
                    <a:pt x="47883" y="11787"/>
                    <a:pt x="46158" y="8357"/>
                    <a:pt x="44168" y="3627"/>
                  </a:cubicBezTo>
                  <a:cubicBezTo>
                    <a:pt x="37828" y="1612"/>
                    <a:pt x="29804" y="0"/>
                    <a:pt x="20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9"/>
            <p:cNvSpPr/>
            <p:nvPr/>
          </p:nvSpPr>
          <p:spPr>
            <a:xfrm>
              <a:off x="1911425" y="783900"/>
              <a:ext cx="547050" cy="1419850"/>
            </a:xfrm>
            <a:custGeom>
              <a:avLst/>
              <a:gdLst/>
              <a:ahLst/>
              <a:cxnLst/>
              <a:rect l="l" t="t" r="r" b="b"/>
              <a:pathLst>
                <a:path w="21882" h="56794" extrusionOk="0">
                  <a:moveTo>
                    <a:pt x="3167" y="1"/>
                  </a:moveTo>
                  <a:lnTo>
                    <a:pt x="3167" y="1"/>
                  </a:lnTo>
                  <a:cubicBezTo>
                    <a:pt x="2558" y="1543"/>
                    <a:pt x="1503" y="3634"/>
                    <a:pt x="1" y="6049"/>
                  </a:cubicBezTo>
                  <a:cubicBezTo>
                    <a:pt x="853" y="14676"/>
                    <a:pt x="2660" y="23140"/>
                    <a:pt x="5400" y="31320"/>
                  </a:cubicBezTo>
                  <a:cubicBezTo>
                    <a:pt x="8018" y="39134"/>
                    <a:pt x="11469" y="46685"/>
                    <a:pt x="15731" y="53809"/>
                  </a:cubicBezTo>
                  <a:cubicBezTo>
                    <a:pt x="18370" y="54845"/>
                    <a:pt x="20461" y="55920"/>
                    <a:pt x="21882" y="56793"/>
                  </a:cubicBezTo>
                  <a:cubicBezTo>
                    <a:pt x="19568" y="53992"/>
                    <a:pt x="14879" y="42788"/>
                    <a:pt x="10373" y="29107"/>
                  </a:cubicBezTo>
                  <a:cubicBezTo>
                    <a:pt x="5846" y="15406"/>
                    <a:pt x="2985" y="3613"/>
                    <a:pt x="3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9"/>
            <p:cNvSpPr/>
            <p:nvPr/>
          </p:nvSpPr>
          <p:spPr>
            <a:xfrm>
              <a:off x="1911425" y="783900"/>
              <a:ext cx="112175" cy="342550"/>
            </a:xfrm>
            <a:custGeom>
              <a:avLst/>
              <a:gdLst/>
              <a:ahLst/>
              <a:cxnLst/>
              <a:rect l="l" t="t" r="r" b="b"/>
              <a:pathLst>
                <a:path w="4487" h="13702" extrusionOk="0">
                  <a:moveTo>
                    <a:pt x="3167" y="1"/>
                  </a:moveTo>
                  <a:cubicBezTo>
                    <a:pt x="2558" y="1543"/>
                    <a:pt x="1503" y="3634"/>
                    <a:pt x="1" y="6049"/>
                  </a:cubicBezTo>
                  <a:cubicBezTo>
                    <a:pt x="265" y="8607"/>
                    <a:pt x="610" y="11164"/>
                    <a:pt x="1036" y="13701"/>
                  </a:cubicBezTo>
                  <a:cubicBezTo>
                    <a:pt x="2132" y="12220"/>
                    <a:pt x="3106" y="10758"/>
                    <a:pt x="3959" y="9419"/>
                  </a:cubicBezTo>
                  <a:cubicBezTo>
                    <a:pt x="4141" y="9114"/>
                    <a:pt x="4304" y="8830"/>
                    <a:pt x="4487" y="8566"/>
                  </a:cubicBezTo>
                  <a:cubicBezTo>
                    <a:pt x="3573" y="4547"/>
                    <a:pt x="3086" y="1523"/>
                    <a:pt x="3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9"/>
            <p:cNvSpPr/>
            <p:nvPr/>
          </p:nvSpPr>
          <p:spPr>
            <a:xfrm>
              <a:off x="2194075" y="1925650"/>
              <a:ext cx="264400" cy="278100"/>
            </a:xfrm>
            <a:custGeom>
              <a:avLst/>
              <a:gdLst/>
              <a:ahLst/>
              <a:cxnLst/>
              <a:rect l="l" t="t" r="r" b="b"/>
              <a:pathLst>
                <a:path w="10576" h="11124" extrusionOk="0">
                  <a:moveTo>
                    <a:pt x="1" y="0"/>
                  </a:moveTo>
                  <a:lnTo>
                    <a:pt x="1" y="0"/>
                  </a:lnTo>
                  <a:cubicBezTo>
                    <a:pt x="1361" y="2761"/>
                    <a:pt x="2842" y="5480"/>
                    <a:pt x="4425" y="8139"/>
                  </a:cubicBezTo>
                  <a:cubicBezTo>
                    <a:pt x="7064" y="9175"/>
                    <a:pt x="9155" y="10250"/>
                    <a:pt x="10576" y="11123"/>
                  </a:cubicBezTo>
                  <a:cubicBezTo>
                    <a:pt x="9439" y="9743"/>
                    <a:pt x="7714" y="6313"/>
                    <a:pt x="5745" y="1583"/>
                  </a:cubicBezTo>
                  <a:cubicBezTo>
                    <a:pt x="3959" y="1015"/>
                    <a:pt x="2030" y="467"/>
                    <a:pt x="1" y="0"/>
                  </a:cubicBezTo>
                  <a:close/>
                </a:path>
              </a:pathLst>
            </a:custGeom>
            <a:solidFill>
              <a:schemeClr val="accent2">
                <a:alpha val="455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9"/>
            <p:cNvSpPr/>
            <p:nvPr/>
          </p:nvSpPr>
          <p:spPr>
            <a:xfrm>
              <a:off x="2233150" y="1393550"/>
              <a:ext cx="155300" cy="210675"/>
            </a:xfrm>
            <a:custGeom>
              <a:avLst/>
              <a:gdLst/>
              <a:ahLst/>
              <a:cxnLst/>
              <a:rect l="l" t="t" r="r" b="b"/>
              <a:pathLst>
                <a:path w="6212" h="8427" extrusionOk="0">
                  <a:moveTo>
                    <a:pt x="2205" y="1"/>
                  </a:moveTo>
                  <a:cubicBezTo>
                    <a:pt x="2048" y="1"/>
                    <a:pt x="1895" y="24"/>
                    <a:pt x="1746" y="73"/>
                  </a:cubicBezTo>
                  <a:cubicBezTo>
                    <a:pt x="447" y="499"/>
                    <a:pt x="0" y="2691"/>
                    <a:pt x="751" y="4985"/>
                  </a:cubicBezTo>
                  <a:cubicBezTo>
                    <a:pt x="1417" y="7001"/>
                    <a:pt x="2801" y="8426"/>
                    <a:pt x="4012" y="8426"/>
                  </a:cubicBezTo>
                  <a:cubicBezTo>
                    <a:pt x="4167" y="8426"/>
                    <a:pt x="4319" y="8403"/>
                    <a:pt x="4466" y="8355"/>
                  </a:cubicBezTo>
                  <a:cubicBezTo>
                    <a:pt x="5765" y="7908"/>
                    <a:pt x="6212" y="5716"/>
                    <a:pt x="5461" y="3422"/>
                  </a:cubicBezTo>
                  <a:cubicBezTo>
                    <a:pt x="4795" y="1409"/>
                    <a:pt x="3414" y="1"/>
                    <a:pt x="2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59"/>
          <p:cNvGrpSpPr/>
          <p:nvPr/>
        </p:nvGrpSpPr>
        <p:grpSpPr>
          <a:xfrm>
            <a:off x="636975" y="4608492"/>
            <a:ext cx="3397850" cy="187275"/>
            <a:chOff x="-3237675" y="-1132050"/>
            <a:chExt cx="3397850" cy="187275"/>
          </a:xfrm>
        </p:grpSpPr>
        <p:sp>
          <p:nvSpPr>
            <p:cNvPr id="1089" name="Google Shape;1089;p5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60"/>
          <p:cNvSpPr/>
          <p:nvPr/>
        </p:nvSpPr>
        <p:spPr>
          <a:xfrm>
            <a:off x="7119231" y="39114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0"/>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0"/>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0"/>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MANAGEMENT PLAN</a:t>
            </a:r>
            <a:endParaRPr/>
          </a:p>
        </p:txBody>
      </p:sp>
      <p:sp>
        <p:nvSpPr>
          <p:cNvPr id="1106" name="Google Shape;1106;p60"/>
          <p:cNvSpPr txBox="1">
            <a:spLocks noGrp="1"/>
          </p:cNvSpPr>
          <p:nvPr>
            <p:ph type="title" idx="2"/>
          </p:nvPr>
        </p:nvSpPr>
        <p:spPr>
          <a:xfrm>
            <a:off x="5365842" y="1349167"/>
            <a:ext cx="1882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107" name="Google Shape;1107;p60"/>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grpSp>
        <p:nvGrpSpPr>
          <p:cNvPr id="1108" name="Google Shape;1108;p60"/>
          <p:cNvGrpSpPr/>
          <p:nvPr/>
        </p:nvGrpSpPr>
        <p:grpSpPr>
          <a:xfrm>
            <a:off x="5591900" y="1168204"/>
            <a:ext cx="3397850" cy="187275"/>
            <a:chOff x="-3237675" y="-1132050"/>
            <a:chExt cx="3397850" cy="187275"/>
          </a:xfrm>
        </p:grpSpPr>
        <p:sp>
          <p:nvSpPr>
            <p:cNvPr id="1109" name="Google Shape;1109;p6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8" name="Google Shape;1118;p60"/>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grpSp>
        <p:nvGrpSpPr>
          <p:cNvPr id="1119" name="Google Shape;1119;p60"/>
          <p:cNvGrpSpPr/>
          <p:nvPr/>
        </p:nvGrpSpPr>
        <p:grpSpPr>
          <a:xfrm>
            <a:off x="1125239" y="3675407"/>
            <a:ext cx="772605" cy="196301"/>
            <a:chOff x="2641350" y="846250"/>
            <a:chExt cx="413600" cy="105075"/>
          </a:xfrm>
        </p:grpSpPr>
        <p:sp>
          <p:nvSpPr>
            <p:cNvPr id="1120" name="Google Shape;1120;p6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6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ORGANIZATIONAL CHART</a:t>
            </a:r>
            <a:endParaRPr/>
          </a:p>
        </p:txBody>
      </p:sp>
      <p:cxnSp>
        <p:nvCxnSpPr>
          <p:cNvPr id="1167" name="Google Shape;1167;p62"/>
          <p:cNvCxnSpPr>
            <a:stCxn id="1168" idx="2"/>
            <a:endCxn id="1169" idx="0"/>
          </p:cNvCxnSpPr>
          <p:nvPr/>
        </p:nvCxnSpPr>
        <p:spPr>
          <a:xfrm rot="-5400000" flipH="1">
            <a:off x="5135928" y="1514119"/>
            <a:ext cx="606600" cy="1734000"/>
          </a:xfrm>
          <a:prstGeom prst="bentConnector3">
            <a:avLst>
              <a:gd name="adj1" fmla="val 49991"/>
            </a:avLst>
          </a:prstGeom>
          <a:noFill/>
          <a:ln w="19050" cap="flat" cmpd="sng">
            <a:solidFill>
              <a:schemeClr val="dk1"/>
            </a:solidFill>
            <a:prstDash val="solid"/>
            <a:round/>
            <a:headEnd type="none" w="sm" len="sm"/>
            <a:tailEnd type="none" w="sm" len="sm"/>
          </a:ln>
        </p:spPr>
      </p:cxnSp>
      <p:cxnSp>
        <p:nvCxnSpPr>
          <p:cNvPr id="1170" name="Google Shape;1170;p62"/>
          <p:cNvCxnSpPr>
            <a:stCxn id="1171" idx="0"/>
            <a:endCxn id="1168" idx="2"/>
          </p:cNvCxnSpPr>
          <p:nvPr/>
        </p:nvCxnSpPr>
        <p:spPr>
          <a:xfrm rot="-5400000">
            <a:off x="3401873" y="1514008"/>
            <a:ext cx="606600" cy="1734000"/>
          </a:xfrm>
          <a:prstGeom prst="bentConnector3">
            <a:avLst>
              <a:gd name="adj1" fmla="val 49991"/>
            </a:avLst>
          </a:prstGeom>
          <a:noFill/>
          <a:ln w="19050" cap="flat" cmpd="sng">
            <a:solidFill>
              <a:schemeClr val="dk1"/>
            </a:solidFill>
            <a:prstDash val="solid"/>
            <a:round/>
            <a:headEnd type="none" w="sm" len="sm"/>
            <a:tailEnd type="none" w="sm" len="sm"/>
          </a:ln>
        </p:spPr>
      </p:cxnSp>
      <p:cxnSp>
        <p:nvCxnSpPr>
          <p:cNvPr id="1172" name="Google Shape;1172;p62"/>
          <p:cNvCxnSpPr>
            <a:stCxn id="1171" idx="2"/>
            <a:endCxn id="1173" idx="0"/>
          </p:cNvCxnSpPr>
          <p:nvPr/>
        </p:nvCxnSpPr>
        <p:spPr>
          <a:xfrm rot="-5400000" flipH="1">
            <a:off x="2948873" y="3161008"/>
            <a:ext cx="606600" cy="828000"/>
          </a:xfrm>
          <a:prstGeom prst="bentConnector3">
            <a:avLst>
              <a:gd name="adj1" fmla="val 49995"/>
            </a:avLst>
          </a:prstGeom>
          <a:noFill/>
          <a:ln w="19050" cap="flat" cmpd="sng">
            <a:solidFill>
              <a:schemeClr val="dk1"/>
            </a:solidFill>
            <a:prstDash val="solid"/>
            <a:round/>
            <a:headEnd type="none" w="sm" len="sm"/>
            <a:tailEnd type="none" w="sm" len="sm"/>
          </a:ln>
        </p:spPr>
      </p:cxnSp>
      <p:cxnSp>
        <p:nvCxnSpPr>
          <p:cNvPr id="1174" name="Google Shape;1174;p62"/>
          <p:cNvCxnSpPr>
            <a:stCxn id="1175" idx="0"/>
            <a:endCxn id="1171" idx="2"/>
          </p:cNvCxnSpPr>
          <p:nvPr/>
        </p:nvCxnSpPr>
        <p:spPr>
          <a:xfrm rot="-5400000">
            <a:off x="2120888" y="3160941"/>
            <a:ext cx="606600" cy="828000"/>
          </a:xfrm>
          <a:prstGeom prst="bentConnector3">
            <a:avLst>
              <a:gd name="adj1" fmla="val 49995"/>
            </a:avLst>
          </a:prstGeom>
          <a:noFill/>
          <a:ln w="19050" cap="flat" cmpd="sng">
            <a:solidFill>
              <a:schemeClr val="dk1"/>
            </a:solidFill>
            <a:prstDash val="solid"/>
            <a:round/>
            <a:headEnd type="none" w="sm" len="sm"/>
            <a:tailEnd type="none" w="sm" len="sm"/>
          </a:ln>
        </p:spPr>
      </p:cxnSp>
      <p:cxnSp>
        <p:nvCxnSpPr>
          <p:cNvPr id="1176" name="Google Shape;1176;p62"/>
          <p:cNvCxnSpPr>
            <a:stCxn id="1169" idx="2"/>
            <a:endCxn id="1177" idx="0"/>
          </p:cNvCxnSpPr>
          <p:nvPr/>
        </p:nvCxnSpPr>
        <p:spPr>
          <a:xfrm rot="-5400000" flipH="1">
            <a:off x="6417011" y="3161052"/>
            <a:ext cx="606600" cy="828000"/>
          </a:xfrm>
          <a:prstGeom prst="bentConnector3">
            <a:avLst>
              <a:gd name="adj1" fmla="val 49991"/>
            </a:avLst>
          </a:prstGeom>
          <a:noFill/>
          <a:ln w="19050" cap="flat" cmpd="sng">
            <a:solidFill>
              <a:schemeClr val="dk1"/>
            </a:solidFill>
            <a:prstDash val="solid"/>
            <a:round/>
            <a:headEnd type="none" w="sm" len="sm"/>
            <a:tailEnd type="none" w="sm" len="sm"/>
          </a:ln>
        </p:spPr>
      </p:cxnSp>
      <p:cxnSp>
        <p:nvCxnSpPr>
          <p:cNvPr id="1178" name="Google Shape;1178;p62"/>
          <p:cNvCxnSpPr>
            <a:stCxn id="1179" idx="0"/>
            <a:endCxn id="1169" idx="2"/>
          </p:cNvCxnSpPr>
          <p:nvPr/>
        </p:nvCxnSpPr>
        <p:spPr>
          <a:xfrm rot="-5400000">
            <a:off x="5589061" y="3160941"/>
            <a:ext cx="606600" cy="828000"/>
          </a:xfrm>
          <a:prstGeom prst="bentConnector3">
            <a:avLst>
              <a:gd name="adj1" fmla="val 49991"/>
            </a:avLst>
          </a:prstGeom>
          <a:noFill/>
          <a:ln w="19050" cap="flat" cmpd="sng">
            <a:solidFill>
              <a:schemeClr val="dk1"/>
            </a:solidFill>
            <a:prstDash val="solid"/>
            <a:round/>
            <a:headEnd type="none" w="sm" len="sm"/>
            <a:tailEnd type="none" w="sm" len="sm"/>
          </a:ln>
        </p:spPr>
      </p:cxnSp>
      <p:sp>
        <p:nvSpPr>
          <p:cNvPr id="1175" name="Google Shape;1175;p62"/>
          <p:cNvSpPr/>
          <p:nvPr/>
        </p:nvSpPr>
        <p:spPr>
          <a:xfrm>
            <a:off x="1257217"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3" name="Google Shape;1173;p62"/>
          <p:cNvSpPr/>
          <p:nvPr/>
        </p:nvSpPr>
        <p:spPr>
          <a:xfrm>
            <a:off x="2913129"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9" name="Google Shape;1179;p62"/>
          <p:cNvSpPr/>
          <p:nvPr/>
        </p:nvSpPr>
        <p:spPr>
          <a:xfrm>
            <a:off x="4725390"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7" name="Google Shape;1177;p62"/>
          <p:cNvSpPr/>
          <p:nvPr/>
        </p:nvSpPr>
        <p:spPr>
          <a:xfrm>
            <a:off x="6381302" y="3878241"/>
            <a:ext cx="1505943" cy="587445"/>
          </a:xfrm>
          <a:prstGeom prst="roundRect">
            <a:avLst>
              <a:gd name="adj"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69" name="Google Shape;1169;p62"/>
          <p:cNvSpPr/>
          <p:nvPr/>
        </p:nvSpPr>
        <p:spPr>
          <a:xfrm>
            <a:off x="5553339" y="2684308"/>
            <a:ext cx="1505943" cy="587445"/>
          </a:xfrm>
          <a:prstGeom prst="roundRect">
            <a:avLst>
              <a:gd name="adj" fmla="val 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71" name="Google Shape;1171;p62"/>
          <p:cNvSpPr/>
          <p:nvPr/>
        </p:nvSpPr>
        <p:spPr>
          <a:xfrm>
            <a:off x="2085173" y="2684308"/>
            <a:ext cx="1506000" cy="587400"/>
          </a:xfrm>
          <a:prstGeom prst="roundRect">
            <a:avLst>
              <a:gd name="adj" fmla="val 0"/>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68" name="Google Shape;1168;p62"/>
          <p:cNvSpPr/>
          <p:nvPr/>
        </p:nvSpPr>
        <p:spPr>
          <a:xfrm>
            <a:off x="3819256" y="1490374"/>
            <a:ext cx="1505943" cy="587445"/>
          </a:xfrm>
          <a:prstGeom prst="roundRect">
            <a:avLst>
              <a:gd name="adj" fmla="val 0"/>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80" name="Google Shape;1180;p62"/>
          <p:cNvSpPr txBox="1"/>
          <p:nvPr/>
        </p:nvSpPr>
        <p:spPr>
          <a:xfrm>
            <a:off x="3946950" y="1623175"/>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CEO</a:t>
            </a:r>
            <a:endParaRPr sz="2500">
              <a:solidFill>
                <a:schemeClr val="accent1"/>
              </a:solidFill>
              <a:latin typeface="Bebas Neue"/>
              <a:ea typeface="Bebas Neue"/>
              <a:cs typeface="Bebas Neue"/>
              <a:sym typeface="Bebas Neue"/>
            </a:endParaRPr>
          </a:p>
        </p:txBody>
      </p:sp>
      <p:sp>
        <p:nvSpPr>
          <p:cNvPr id="1181" name="Google Shape;1181;p62"/>
          <p:cNvSpPr txBox="1"/>
          <p:nvPr/>
        </p:nvSpPr>
        <p:spPr>
          <a:xfrm>
            <a:off x="2205275" y="2813625"/>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TEAM 1</a:t>
            </a:r>
            <a:endParaRPr sz="2500">
              <a:solidFill>
                <a:schemeClr val="accent2"/>
              </a:solidFill>
              <a:latin typeface="Bebas Neue"/>
              <a:ea typeface="Bebas Neue"/>
              <a:cs typeface="Bebas Neue"/>
              <a:sym typeface="Bebas Neue"/>
            </a:endParaRPr>
          </a:p>
        </p:txBody>
      </p:sp>
      <p:sp>
        <p:nvSpPr>
          <p:cNvPr id="1182" name="Google Shape;1182;p62"/>
          <p:cNvSpPr txBox="1"/>
          <p:nvPr/>
        </p:nvSpPr>
        <p:spPr>
          <a:xfrm>
            <a:off x="5676450" y="2813625"/>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TEAM 2</a:t>
            </a:r>
            <a:endParaRPr sz="2500">
              <a:solidFill>
                <a:schemeClr val="accent2"/>
              </a:solidFill>
              <a:latin typeface="Bebas Neue"/>
              <a:ea typeface="Bebas Neue"/>
              <a:cs typeface="Bebas Neue"/>
              <a:sym typeface="Bebas Neue"/>
            </a:endParaRPr>
          </a:p>
        </p:txBody>
      </p:sp>
      <p:sp>
        <p:nvSpPr>
          <p:cNvPr id="1183" name="Google Shape;1183;p62"/>
          <p:cNvSpPr txBox="1"/>
          <p:nvPr/>
        </p:nvSpPr>
        <p:spPr>
          <a:xfrm>
            <a:off x="1367075"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sp>
        <p:nvSpPr>
          <p:cNvPr id="1184" name="Google Shape;1184;p62"/>
          <p:cNvSpPr txBox="1"/>
          <p:nvPr/>
        </p:nvSpPr>
        <p:spPr>
          <a:xfrm>
            <a:off x="3040282"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sp>
        <p:nvSpPr>
          <p:cNvPr id="1185" name="Google Shape;1185;p62"/>
          <p:cNvSpPr txBox="1"/>
          <p:nvPr/>
        </p:nvSpPr>
        <p:spPr>
          <a:xfrm>
            <a:off x="4849591"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sp>
        <p:nvSpPr>
          <p:cNvPr id="1186" name="Google Shape;1186;p62"/>
          <p:cNvSpPr txBox="1"/>
          <p:nvPr/>
        </p:nvSpPr>
        <p:spPr>
          <a:xfrm>
            <a:off x="6522799" y="3998800"/>
            <a:ext cx="12477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employee</a:t>
            </a:r>
            <a:endParaRPr sz="2500">
              <a:solidFill>
                <a:schemeClr val="accent2"/>
              </a:solidFill>
              <a:latin typeface="Bebas Neue"/>
              <a:ea typeface="Bebas Neue"/>
              <a:cs typeface="Bebas Neue"/>
              <a:sym typeface="Bebas Neue"/>
            </a:endParaRPr>
          </a:p>
        </p:txBody>
      </p:sp>
      <p:grpSp>
        <p:nvGrpSpPr>
          <p:cNvPr id="1187" name="Google Shape;1187;p62"/>
          <p:cNvGrpSpPr/>
          <p:nvPr/>
        </p:nvGrpSpPr>
        <p:grpSpPr>
          <a:xfrm>
            <a:off x="-983825" y="637742"/>
            <a:ext cx="3397850" cy="187275"/>
            <a:chOff x="-3237675" y="-1132050"/>
            <a:chExt cx="3397850" cy="187275"/>
          </a:xfrm>
        </p:grpSpPr>
        <p:sp>
          <p:nvSpPr>
            <p:cNvPr id="1188" name="Google Shape;1188;p6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6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PARTNERS</a:t>
            </a:r>
            <a:endParaRPr/>
          </a:p>
        </p:txBody>
      </p:sp>
      <p:grpSp>
        <p:nvGrpSpPr>
          <p:cNvPr id="1202" name="Google Shape;1202;p63"/>
          <p:cNvGrpSpPr/>
          <p:nvPr/>
        </p:nvGrpSpPr>
        <p:grpSpPr>
          <a:xfrm>
            <a:off x="5308017" y="1331784"/>
            <a:ext cx="2812975" cy="3280100"/>
            <a:chOff x="5308017" y="1331784"/>
            <a:chExt cx="2812975" cy="3280100"/>
          </a:xfrm>
        </p:grpSpPr>
        <p:sp>
          <p:nvSpPr>
            <p:cNvPr id="1203" name="Google Shape;1203;p63"/>
            <p:cNvSpPr/>
            <p:nvPr/>
          </p:nvSpPr>
          <p:spPr>
            <a:xfrm>
              <a:off x="5379367" y="2432984"/>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3"/>
            <p:cNvSpPr/>
            <p:nvPr/>
          </p:nvSpPr>
          <p:spPr>
            <a:xfrm>
              <a:off x="65616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3"/>
            <p:cNvSpPr/>
            <p:nvPr/>
          </p:nvSpPr>
          <p:spPr>
            <a:xfrm>
              <a:off x="67215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3"/>
            <p:cNvSpPr/>
            <p:nvPr/>
          </p:nvSpPr>
          <p:spPr>
            <a:xfrm>
              <a:off x="70696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3"/>
            <p:cNvSpPr/>
            <p:nvPr/>
          </p:nvSpPr>
          <p:spPr>
            <a:xfrm>
              <a:off x="68047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3"/>
            <p:cNvSpPr/>
            <p:nvPr/>
          </p:nvSpPr>
          <p:spPr>
            <a:xfrm>
              <a:off x="71010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3"/>
            <p:cNvSpPr/>
            <p:nvPr/>
          </p:nvSpPr>
          <p:spPr>
            <a:xfrm>
              <a:off x="71726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3"/>
            <p:cNvSpPr/>
            <p:nvPr/>
          </p:nvSpPr>
          <p:spPr>
            <a:xfrm>
              <a:off x="69600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3"/>
            <p:cNvSpPr/>
            <p:nvPr/>
          </p:nvSpPr>
          <p:spPr>
            <a:xfrm>
              <a:off x="70625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3"/>
            <p:cNvSpPr/>
            <p:nvPr/>
          </p:nvSpPr>
          <p:spPr>
            <a:xfrm>
              <a:off x="72304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3"/>
            <p:cNvSpPr/>
            <p:nvPr/>
          </p:nvSpPr>
          <p:spPr>
            <a:xfrm>
              <a:off x="72913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3"/>
            <p:cNvSpPr/>
            <p:nvPr/>
          </p:nvSpPr>
          <p:spPr>
            <a:xfrm>
              <a:off x="68103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3"/>
            <p:cNvSpPr/>
            <p:nvPr/>
          </p:nvSpPr>
          <p:spPr>
            <a:xfrm>
              <a:off x="68717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3"/>
            <p:cNvSpPr/>
            <p:nvPr/>
          </p:nvSpPr>
          <p:spPr>
            <a:xfrm>
              <a:off x="66849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3"/>
            <p:cNvSpPr/>
            <p:nvPr/>
          </p:nvSpPr>
          <p:spPr>
            <a:xfrm>
              <a:off x="72990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3"/>
            <p:cNvSpPr/>
            <p:nvPr/>
          </p:nvSpPr>
          <p:spPr>
            <a:xfrm>
              <a:off x="67073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72924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3"/>
            <p:cNvSpPr/>
            <p:nvPr/>
          </p:nvSpPr>
          <p:spPr>
            <a:xfrm>
              <a:off x="72984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3"/>
            <p:cNvSpPr/>
            <p:nvPr/>
          </p:nvSpPr>
          <p:spPr>
            <a:xfrm>
              <a:off x="62927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3"/>
            <p:cNvSpPr/>
            <p:nvPr/>
          </p:nvSpPr>
          <p:spPr>
            <a:xfrm>
              <a:off x="63140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3"/>
            <p:cNvSpPr/>
            <p:nvPr/>
          </p:nvSpPr>
          <p:spPr>
            <a:xfrm>
              <a:off x="60369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3"/>
            <p:cNvSpPr/>
            <p:nvPr/>
          </p:nvSpPr>
          <p:spPr>
            <a:xfrm>
              <a:off x="61714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3"/>
            <p:cNvSpPr/>
            <p:nvPr/>
          </p:nvSpPr>
          <p:spPr>
            <a:xfrm>
              <a:off x="62871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3"/>
            <p:cNvSpPr/>
            <p:nvPr/>
          </p:nvSpPr>
          <p:spPr>
            <a:xfrm>
              <a:off x="65358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3"/>
            <p:cNvSpPr/>
            <p:nvPr/>
          </p:nvSpPr>
          <p:spPr>
            <a:xfrm>
              <a:off x="62993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3"/>
            <p:cNvSpPr/>
            <p:nvPr/>
          </p:nvSpPr>
          <p:spPr>
            <a:xfrm>
              <a:off x="64333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3"/>
            <p:cNvSpPr/>
            <p:nvPr/>
          </p:nvSpPr>
          <p:spPr>
            <a:xfrm>
              <a:off x="61745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3"/>
            <p:cNvSpPr/>
            <p:nvPr/>
          </p:nvSpPr>
          <p:spPr>
            <a:xfrm>
              <a:off x="61491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3"/>
            <p:cNvSpPr/>
            <p:nvPr/>
          </p:nvSpPr>
          <p:spPr>
            <a:xfrm>
              <a:off x="60441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3"/>
            <p:cNvSpPr/>
            <p:nvPr/>
          </p:nvSpPr>
          <p:spPr>
            <a:xfrm>
              <a:off x="63323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3"/>
            <p:cNvSpPr/>
            <p:nvPr/>
          </p:nvSpPr>
          <p:spPr>
            <a:xfrm>
              <a:off x="63764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3"/>
            <p:cNvSpPr/>
            <p:nvPr/>
          </p:nvSpPr>
          <p:spPr>
            <a:xfrm>
              <a:off x="61085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3"/>
            <p:cNvSpPr/>
            <p:nvPr/>
          </p:nvSpPr>
          <p:spPr>
            <a:xfrm>
              <a:off x="60532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3"/>
            <p:cNvSpPr/>
            <p:nvPr/>
          </p:nvSpPr>
          <p:spPr>
            <a:xfrm>
              <a:off x="60659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3"/>
            <p:cNvSpPr/>
            <p:nvPr/>
          </p:nvSpPr>
          <p:spPr>
            <a:xfrm>
              <a:off x="60775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3"/>
            <p:cNvSpPr/>
            <p:nvPr/>
          </p:nvSpPr>
          <p:spPr>
            <a:xfrm>
              <a:off x="61029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3"/>
            <p:cNvSpPr/>
            <p:nvPr/>
          </p:nvSpPr>
          <p:spPr>
            <a:xfrm>
              <a:off x="61141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3"/>
            <p:cNvSpPr/>
            <p:nvPr/>
          </p:nvSpPr>
          <p:spPr>
            <a:xfrm>
              <a:off x="63211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3"/>
            <p:cNvSpPr/>
            <p:nvPr/>
          </p:nvSpPr>
          <p:spPr>
            <a:xfrm>
              <a:off x="64297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3"/>
            <p:cNvSpPr/>
            <p:nvPr/>
          </p:nvSpPr>
          <p:spPr>
            <a:xfrm>
              <a:off x="65484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3"/>
            <p:cNvSpPr/>
            <p:nvPr/>
          </p:nvSpPr>
          <p:spPr>
            <a:xfrm>
              <a:off x="64936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3"/>
            <p:cNvSpPr/>
            <p:nvPr/>
          </p:nvSpPr>
          <p:spPr>
            <a:xfrm>
              <a:off x="66048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3"/>
            <p:cNvSpPr/>
            <p:nvPr/>
          </p:nvSpPr>
          <p:spPr>
            <a:xfrm>
              <a:off x="61983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3"/>
            <p:cNvSpPr/>
            <p:nvPr/>
          </p:nvSpPr>
          <p:spPr>
            <a:xfrm>
              <a:off x="61800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3"/>
            <p:cNvSpPr/>
            <p:nvPr/>
          </p:nvSpPr>
          <p:spPr>
            <a:xfrm>
              <a:off x="61724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3"/>
            <p:cNvSpPr/>
            <p:nvPr/>
          </p:nvSpPr>
          <p:spPr>
            <a:xfrm>
              <a:off x="61643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3"/>
            <p:cNvSpPr/>
            <p:nvPr/>
          </p:nvSpPr>
          <p:spPr>
            <a:xfrm>
              <a:off x="66707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3"/>
            <p:cNvSpPr/>
            <p:nvPr/>
          </p:nvSpPr>
          <p:spPr>
            <a:xfrm>
              <a:off x="65662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3"/>
            <p:cNvSpPr/>
            <p:nvPr/>
          </p:nvSpPr>
          <p:spPr>
            <a:xfrm>
              <a:off x="65784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3"/>
            <p:cNvSpPr/>
            <p:nvPr/>
          </p:nvSpPr>
          <p:spPr>
            <a:xfrm>
              <a:off x="61308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3"/>
            <p:cNvSpPr/>
            <p:nvPr/>
          </p:nvSpPr>
          <p:spPr>
            <a:xfrm>
              <a:off x="61760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3"/>
            <p:cNvSpPr/>
            <p:nvPr/>
          </p:nvSpPr>
          <p:spPr>
            <a:xfrm>
              <a:off x="65089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3"/>
            <p:cNvSpPr/>
            <p:nvPr/>
          </p:nvSpPr>
          <p:spPr>
            <a:xfrm>
              <a:off x="63825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3"/>
            <p:cNvSpPr/>
            <p:nvPr/>
          </p:nvSpPr>
          <p:spPr>
            <a:xfrm>
              <a:off x="62440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3"/>
            <p:cNvSpPr/>
            <p:nvPr/>
          </p:nvSpPr>
          <p:spPr>
            <a:xfrm>
              <a:off x="65424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3"/>
            <p:cNvSpPr/>
            <p:nvPr/>
          </p:nvSpPr>
          <p:spPr>
            <a:xfrm>
              <a:off x="63830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3"/>
            <p:cNvSpPr/>
            <p:nvPr/>
          </p:nvSpPr>
          <p:spPr>
            <a:xfrm>
              <a:off x="64099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3"/>
            <p:cNvSpPr/>
            <p:nvPr/>
          </p:nvSpPr>
          <p:spPr>
            <a:xfrm>
              <a:off x="61029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3"/>
            <p:cNvSpPr/>
            <p:nvPr/>
          </p:nvSpPr>
          <p:spPr>
            <a:xfrm>
              <a:off x="65682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3"/>
            <p:cNvSpPr/>
            <p:nvPr/>
          </p:nvSpPr>
          <p:spPr>
            <a:xfrm>
              <a:off x="64414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3"/>
            <p:cNvSpPr/>
            <p:nvPr/>
          </p:nvSpPr>
          <p:spPr>
            <a:xfrm>
              <a:off x="64444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3"/>
            <p:cNvSpPr/>
            <p:nvPr/>
          </p:nvSpPr>
          <p:spPr>
            <a:xfrm>
              <a:off x="65444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3"/>
            <p:cNvSpPr/>
            <p:nvPr/>
          </p:nvSpPr>
          <p:spPr>
            <a:xfrm>
              <a:off x="61821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3"/>
            <p:cNvSpPr/>
            <p:nvPr/>
          </p:nvSpPr>
          <p:spPr>
            <a:xfrm>
              <a:off x="64982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3"/>
            <p:cNvSpPr/>
            <p:nvPr/>
          </p:nvSpPr>
          <p:spPr>
            <a:xfrm>
              <a:off x="65373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3"/>
            <p:cNvSpPr/>
            <p:nvPr/>
          </p:nvSpPr>
          <p:spPr>
            <a:xfrm>
              <a:off x="65180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3"/>
            <p:cNvSpPr/>
            <p:nvPr/>
          </p:nvSpPr>
          <p:spPr>
            <a:xfrm>
              <a:off x="65134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3"/>
            <p:cNvSpPr/>
            <p:nvPr/>
          </p:nvSpPr>
          <p:spPr>
            <a:xfrm>
              <a:off x="64262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3"/>
            <p:cNvSpPr/>
            <p:nvPr/>
          </p:nvSpPr>
          <p:spPr>
            <a:xfrm>
              <a:off x="65936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3"/>
            <p:cNvSpPr/>
            <p:nvPr/>
          </p:nvSpPr>
          <p:spPr>
            <a:xfrm>
              <a:off x="66149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3"/>
            <p:cNvSpPr/>
            <p:nvPr/>
          </p:nvSpPr>
          <p:spPr>
            <a:xfrm>
              <a:off x="65718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3"/>
            <p:cNvSpPr/>
            <p:nvPr/>
          </p:nvSpPr>
          <p:spPr>
            <a:xfrm>
              <a:off x="65718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3"/>
            <p:cNvSpPr/>
            <p:nvPr/>
          </p:nvSpPr>
          <p:spPr>
            <a:xfrm>
              <a:off x="65180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3"/>
            <p:cNvSpPr/>
            <p:nvPr/>
          </p:nvSpPr>
          <p:spPr>
            <a:xfrm>
              <a:off x="65015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3"/>
            <p:cNvSpPr/>
            <p:nvPr/>
          </p:nvSpPr>
          <p:spPr>
            <a:xfrm>
              <a:off x="65241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3"/>
            <p:cNvSpPr/>
            <p:nvPr/>
          </p:nvSpPr>
          <p:spPr>
            <a:xfrm>
              <a:off x="65271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3"/>
            <p:cNvSpPr/>
            <p:nvPr/>
          </p:nvSpPr>
          <p:spPr>
            <a:xfrm>
              <a:off x="53080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3"/>
            <p:cNvSpPr/>
            <p:nvPr/>
          </p:nvSpPr>
          <p:spPr>
            <a:xfrm>
              <a:off x="54605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3"/>
            <p:cNvSpPr/>
            <p:nvPr/>
          </p:nvSpPr>
          <p:spPr>
            <a:xfrm>
              <a:off x="60309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3"/>
            <p:cNvSpPr/>
            <p:nvPr/>
          </p:nvSpPr>
          <p:spPr>
            <a:xfrm>
              <a:off x="60684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3"/>
            <p:cNvSpPr/>
            <p:nvPr/>
          </p:nvSpPr>
          <p:spPr>
            <a:xfrm>
              <a:off x="56533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3"/>
            <p:cNvSpPr/>
            <p:nvPr/>
          </p:nvSpPr>
          <p:spPr>
            <a:xfrm>
              <a:off x="57391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3"/>
            <p:cNvSpPr/>
            <p:nvPr/>
          </p:nvSpPr>
          <p:spPr>
            <a:xfrm>
              <a:off x="54930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3"/>
            <p:cNvSpPr/>
            <p:nvPr/>
          </p:nvSpPr>
          <p:spPr>
            <a:xfrm>
              <a:off x="57980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3"/>
            <p:cNvSpPr/>
            <p:nvPr/>
          </p:nvSpPr>
          <p:spPr>
            <a:xfrm>
              <a:off x="56599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3"/>
            <p:cNvSpPr/>
            <p:nvPr/>
          </p:nvSpPr>
          <p:spPr>
            <a:xfrm>
              <a:off x="55971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3"/>
            <p:cNvSpPr/>
            <p:nvPr/>
          </p:nvSpPr>
          <p:spPr>
            <a:xfrm>
              <a:off x="58791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3"/>
            <p:cNvSpPr/>
            <p:nvPr/>
          </p:nvSpPr>
          <p:spPr>
            <a:xfrm>
              <a:off x="59740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3"/>
            <p:cNvSpPr/>
            <p:nvPr/>
          </p:nvSpPr>
          <p:spPr>
            <a:xfrm>
              <a:off x="54300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3"/>
            <p:cNvSpPr/>
            <p:nvPr/>
          </p:nvSpPr>
          <p:spPr>
            <a:xfrm>
              <a:off x="54351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3"/>
            <p:cNvSpPr/>
            <p:nvPr/>
          </p:nvSpPr>
          <p:spPr>
            <a:xfrm>
              <a:off x="62085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3"/>
            <p:cNvSpPr/>
            <p:nvPr/>
          </p:nvSpPr>
          <p:spPr>
            <a:xfrm>
              <a:off x="61318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3"/>
            <p:cNvSpPr/>
            <p:nvPr/>
          </p:nvSpPr>
          <p:spPr>
            <a:xfrm>
              <a:off x="61450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3"/>
            <p:cNvSpPr/>
            <p:nvPr/>
          </p:nvSpPr>
          <p:spPr>
            <a:xfrm>
              <a:off x="62069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3"/>
            <p:cNvSpPr/>
            <p:nvPr/>
          </p:nvSpPr>
          <p:spPr>
            <a:xfrm>
              <a:off x="62389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3"/>
            <p:cNvSpPr/>
            <p:nvPr/>
          </p:nvSpPr>
          <p:spPr>
            <a:xfrm>
              <a:off x="62003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3"/>
            <p:cNvSpPr/>
            <p:nvPr/>
          </p:nvSpPr>
          <p:spPr>
            <a:xfrm>
              <a:off x="62435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3"/>
            <p:cNvSpPr/>
            <p:nvPr/>
          </p:nvSpPr>
          <p:spPr>
            <a:xfrm>
              <a:off x="62420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3"/>
            <p:cNvSpPr/>
            <p:nvPr/>
          </p:nvSpPr>
          <p:spPr>
            <a:xfrm>
              <a:off x="62475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3"/>
            <p:cNvSpPr/>
            <p:nvPr/>
          </p:nvSpPr>
          <p:spPr>
            <a:xfrm>
              <a:off x="62369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3"/>
            <p:cNvSpPr/>
            <p:nvPr/>
          </p:nvSpPr>
          <p:spPr>
            <a:xfrm>
              <a:off x="62607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3"/>
            <p:cNvSpPr/>
            <p:nvPr/>
          </p:nvSpPr>
          <p:spPr>
            <a:xfrm>
              <a:off x="62871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3"/>
            <p:cNvSpPr/>
            <p:nvPr/>
          </p:nvSpPr>
          <p:spPr>
            <a:xfrm>
              <a:off x="62572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3"/>
            <p:cNvSpPr/>
            <p:nvPr/>
          </p:nvSpPr>
          <p:spPr>
            <a:xfrm>
              <a:off x="62734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3"/>
            <p:cNvSpPr/>
            <p:nvPr/>
          </p:nvSpPr>
          <p:spPr>
            <a:xfrm>
              <a:off x="62754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3"/>
            <p:cNvSpPr/>
            <p:nvPr/>
          </p:nvSpPr>
          <p:spPr>
            <a:xfrm>
              <a:off x="62044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3"/>
            <p:cNvSpPr/>
            <p:nvPr/>
          </p:nvSpPr>
          <p:spPr>
            <a:xfrm>
              <a:off x="62445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3"/>
            <p:cNvSpPr/>
            <p:nvPr/>
          </p:nvSpPr>
          <p:spPr>
            <a:xfrm>
              <a:off x="5638142" y="2597909"/>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3"/>
            <p:cNvSpPr/>
            <p:nvPr/>
          </p:nvSpPr>
          <p:spPr>
            <a:xfrm>
              <a:off x="5309342" y="2681109"/>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3"/>
            <p:cNvSpPr/>
            <p:nvPr/>
          </p:nvSpPr>
          <p:spPr>
            <a:xfrm rot="5400000">
              <a:off x="7958592" y="1401809"/>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3"/>
            <p:cNvSpPr/>
            <p:nvPr/>
          </p:nvSpPr>
          <p:spPr>
            <a:xfrm rot="5400000">
              <a:off x="7622405" y="1660846"/>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3"/>
            <p:cNvSpPr/>
            <p:nvPr/>
          </p:nvSpPr>
          <p:spPr>
            <a:xfrm rot="5400000">
              <a:off x="7631555" y="1332021"/>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63"/>
          <p:cNvSpPr txBox="1"/>
          <p:nvPr/>
        </p:nvSpPr>
        <p:spPr>
          <a:xfrm>
            <a:off x="1034324" y="1430175"/>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1</a:t>
            </a:r>
            <a:endParaRPr sz="2500">
              <a:solidFill>
                <a:schemeClr val="accent2"/>
              </a:solidFill>
              <a:latin typeface="Bebas Neue"/>
              <a:ea typeface="Bebas Neue"/>
              <a:cs typeface="Bebas Neue"/>
              <a:sym typeface="Bebas Neue"/>
            </a:endParaRPr>
          </a:p>
        </p:txBody>
      </p:sp>
      <p:sp>
        <p:nvSpPr>
          <p:cNvPr id="1316" name="Google Shape;1316;p63"/>
          <p:cNvSpPr txBox="1"/>
          <p:nvPr/>
        </p:nvSpPr>
        <p:spPr>
          <a:xfrm>
            <a:off x="1034325" y="1745550"/>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1317" name="Google Shape;1317;p63"/>
          <p:cNvSpPr txBox="1"/>
          <p:nvPr/>
        </p:nvSpPr>
        <p:spPr>
          <a:xfrm>
            <a:off x="1034324" y="2282228"/>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2</a:t>
            </a:r>
            <a:endParaRPr sz="2500">
              <a:solidFill>
                <a:schemeClr val="accent2"/>
              </a:solidFill>
              <a:latin typeface="Bebas Neue"/>
              <a:ea typeface="Bebas Neue"/>
              <a:cs typeface="Bebas Neue"/>
              <a:sym typeface="Bebas Neue"/>
            </a:endParaRPr>
          </a:p>
        </p:txBody>
      </p:sp>
      <p:sp>
        <p:nvSpPr>
          <p:cNvPr id="1318" name="Google Shape;1318;p63"/>
          <p:cNvSpPr txBox="1"/>
          <p:nvPr/>
        </p:nvSpPr>
        <p:spPr>
          <a:xfrm>
            <a:off x="1034324" y="2597604"/>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grpSp>
        <p:nvGrpSpPr>
          <p:cNvPr id="1319" name="Google Shape;1319;p63"/>
          <p:cNvGrpSpPr/>
          <p:nvPr/>
        </p:nvGrpSpPr>
        <p:grpSpPr>
          <a:xfrm>
            <a:off x="1865981" y="633232"/>
            <a:ext cx="772605" cy="196301"/>
            <a:chOff x="2641350" y="846250"/>
            <a:chExt cx="413600" cy="105075"/>
          </a:xfrm>
        </p:grpSpPr>
        <p:sp>
          <p:nvSpPr>
            <p:cNvPr id="1320" name="Google Shape;1320;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63"/>
          <p:cNvGrpSpPr/>
          <p:nvPr/>
        </p:nvGrpSpPr>
        <p:grpSpPr>
          <a:xfrm rot="10800000">
            <a:off x="6514181" y="633232"/>
            <a:ext cx="772605" cy="196301"/>
            <a:chOff x="2641350" y="846250"/>
            <a:chExt cx="413600" cy="105075"/>
          </a:xfrm>
        </p:grpSpPr>
        <p:sp>
          <p:nvSpPr>
            <p:cNvPr id="1325" name="Google Shape;1325;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9" name="Google Shape;1329;p63"/>
          <p:cNvSpPr txBox="1"/>
          <p:nvPr/>
        </p:nvSpPr>
        <p:spPr>
          <a:xfrm>
            <a:off x="1034324" y="3142800"/>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3</a:t>
            </a:r>
            <a:endParaRPr sz="2500">
              <a:solidFill>
                <a:schemeClr val="accent2"/>
              </a:solidFill>
              <a:latin typeface="Bebas Neue"/>
              <a:ea typeface="Bebas Neue"/>
              <a:cs typeface="Bebas Neue"/>
              <a:sym typeface="Bebas Neue"/>
            </a:endParaRPr>
          </a:p>
        </p:txBody>
      </p:sp>
      <p:sp>
        <p:nvSpPr>
          <p:cNvPr id="1330" name="Google Shape;1330;p63"/>
          <p:cNvSpPr txBox="1"/>
          <p:nvPr/>
        </p:nvSpPr>
        <p:spPr>
          <a:xfrm>
            <a:off x="1034325" y="3458175"/>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Mars is actually a very cold place</a:t>
            </a:r>
            <a:endParaRPr>
              <a:solidFill>
                <a:schemeClr val="accent2"/>
              </a:solidFill>
              <a:latin typeface="Raleway Medium"/>
              <a:ea typeface="Raleway Medium"/>
              <a:cs typeface="Raleway Medium"/>
              <a:sym typeface="Raleway Medium"/>
            </a:endParaRPr>
          </a:p>
        </p:txBody>
      </p:sp>
      <p:sp>
        <p:nvSpPr>
          <p:cNvPr id="1331" name="Google Shape;1331;p63"/>
          <p:cNvSpPr txBox="1"/>
          <p:nvPr/>
        </p:nvSpPr>
        <p:spPr>
          <a:xfrm>
            <a:off x="1034324" y="3994853"/>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PARTNER 4</a:t>
            </a:r>
            <a:endParaRPr sz="2500">
              <a:solidFill>
                <a:schemeClr val="accent2"/>
              </a:solidFill>
              <a:latin typeface="Bebas Neue"/>
              <a:ea typeface="Bebas Neue"/>
              <a:cs typeface="Bebas Neue"/>
              <a:sym typeface="Bebas Neue"/>
            </a:endParaRPr>
          </a:p>
        </p:txBody>
      </p:sp>
      <p:sp>
        <p:nvSpPr>
          <p:cNvPr id="1332" name="Google Shape;1332;p63"/>
          <p:cNvSpPr txBox="1"/>
          <p:nvPr/>
        </p:nvSpPr>
        <p:spPr>
          <a:xfrm>
            <a:off x="1034324" y="4310229"/>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64"/>
          <p:cNvSpPr/>
          <p:nvPr/>
        </p:nvSpPr>
        <p:spPr>
          <a:xfrm>
            <a:off x="3188291" y="169809"/>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4"/>
          <p:cNvSpPr/>
          <p:nvPr/>
        </p:nvSpPr>
        <p:spPr>
          <a:xfrm>
            <a:off x="2517592"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4"/>
          <p:cNvSpPr/>
          <p:nvPr/>
        </p:nvSpPr>
        <p:spPr>
          <a:xfrm>
            <a:off x="2851892"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4"/>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OPERATING PLAN</a:t>
            </a:r>
            <a:endParaRPr/>
          </a:p>
        </p:txBody>
      </p:sp>
      <p:sp>
        <p:nvSpPr>
          <p:cNvPr id="1341" name="Google Shape;1341;p64"/>
          <p:cNvSpPr txBox="1">
            <a:spLocks noGrp="1"/>
          </p:cNvSpPr>
          <p:nvPr>
            <p:ph type="title" idx="2"/>
          </p:nvPr>
        </p:nvSpPr>
        <p:spPr>
          <a:xfrm>
            <a:off x="47057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342" name="Google Shape;1342;p64"/>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grpSp>
        <p:nvGrpSpPr>
          <p:cNvPr id="1343" name="Google Shape;1343;p64"/>
          <p:cNvGrpSpPr/>
          <p:nvPr/>
        </p:nvGrpSpPr>
        <p:grpSpPr>
          <a:xfrm rot="-5400000">
            <a:off x="7735238" y="1701787"/>
            <a:ext cx="537556" cy="136576"/>
            <a:chOff x="2641350" y="846250"/>
            <a:chExt cx="413600" cy="105075"/>
          </a:xfrm>
        </p:grpSpPr>
        <p:sp>
          <p:nvSpPr>
            <p:cNvPr id="1344" name="Google Shape;1344;p6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64"/>
          <p:cNvGrpSpPr/>
          <p:nvPr/>
        </p:nvGrpSpPr>
        <p:grpSpPr>
          <a:xfrm rot="-5400000">
            <a:off x="-453050" y="1363242"/>
            <a:ext cx="3397850" cy="187275"/>
            <a:chOff x="-3237675" y="-1132050"/>
            <a:chExt cx="3397850" cy="187275"/>
          </a:xfrm>
        </p:grpSpPr>
        <p:sp>
          <p:nvSpPr>
            <p:cNvPr id="1349" name="Google Shape;1349;p64"/>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4"/>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4"/>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4"/>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4"/>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4"/>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4"/>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4"/>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4"/>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8" name="Google Shape;1358;p64"/>
          <p:cNvCxnSpPr/>
          <p:nvPr/>
        </p:nvCxnSpPr>
        <p:spPr>
          <a:xfrm rot="10800000" flipH="1">
            <a:off x="2653975" y="3762125"/>
            <a:ext cx="5355600" cy="14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6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PROCESS</a:t>
            </a:r>
            <a:endParaRPr/>
          </a:p>
        </p:txBody>
      </p:sp>
      <p:grpSp>
        <p:nvGrpSpPr>
          <p:cNvPr id="1375" name="Google Shape;1375;p66"/>
          <p:cNvGrpSpPr/>
          <p:nvPr/>
        </p:nvGrpSpPr>
        <p:grpSpPr>
          <a:xfrm>
            <a:off x="1636428" y="2644529"/>
            <a:ext cx="5615663" cy="488496"/>
            <a:chOff x="1636428" y="2644529"/>
            <a:chExt cx="5615663" cy="488496"/>
          </a:xfrm>
        </p:grpSpPr>
        <p:grpSp>
          <p:nvGrpSpPr>
            <p:cNvPr id="1376" name="Google Shape;1376;p66"/>
            <p:cNvGrpSpPr/>
            <p:nvPr/>
          </p:nvGrpSpPr>
          <p:grpSpPr>
            <a:xfrm>
              <a:off x="4410085" y="2644529"/>
              <a:ext cx="1412070" cy="291507"/>
              <a:chOff x="4808316" y="2800065"/>
              <a:chExt cx="1999386" cy="412910"/>
            </a:xfrm>
          </p:grpSpPr>
          <p:sp>
            <p:nvSpPr>
              <p:cNvPr id="1377" name="Google Shape;1377;p66"/>
              <p:cNvSpPr/>
              <p:nvPr/>
            </p:nvSpPr>
            <p:spPr>
              <a:xfrm>
                <a:off x="4849302" y="3079475"/>
                <a:ext cx="1958400" cy="1335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66"/>
              <p:cNvGrpSpPr/>
              <p:nvPr/>
            </p:nvGrpSpPr>
            <p:grpSpPr>
              <a:xfrm>
                <a:off x="4808316" y="2800065"/>
                <a:ext cx="92400" cy="411825"/>
                <a:chOff x="845575" y="2563700"/>
                <a:chExt cx="92400" cy="411825"/>
              </a:xfrm>
            </p:grpSpPr>
            <p:cxnSp>
              <p:nvCxnSpPr>
                <p:cNvPr id="1379" name="Google Shape;1379;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0" name="Google Shape;1380;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381" name="Google Shape;1381;p66"/>
            <p:cNvCxnSpPr/>
            <p:nvPr/>
          </p:nvCxnSpPr>
          <p:spPr>
            <a:xfrm>
              <a:off x="7219020" y="2681560"/>
              <a:ext cx="0" cy="253500"/>
            </a:xfrm>
            <a:prstGeom prst="straightConnector1">
              <a:avLst/>
            </a:prstGeom>
            <a:noFill/>
            <a:ln w="19050" cap="flat" cmpd="sng">
              <a:solidFill>
                <a:schemeClr val="accent2"/>
              </a:solidFill>
              <a:prstDash val="solid"/>
              <a:round/>
              <a:headEnd type="none" w="sm" len="sm"/>
              <a:tailEnd type="none" w="sm" len="sm"/>
            </a:ln>
          </p:spPr>
        </p:cxnSp>
        <p:sp>
          <p:nvSpPr>
            <p:cNvPr id="1382" name="Google Shape;1382;p66"/>
            <p:cNvSpPr/>
            <p:nvPr/>
          </p:nvSpPr>
          <p:spPr>
            <a:xfrm>
              <a:off x="7186391" y="2644549"/>
              <a:ext cx="65700" cy="657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66"/>
            <p:cNvGrpSpPr/>
            <p:nvPr/>
          </p:nvGrpSpPr>
          <p:grpSpPr>
            <a:xfrm>
              <a:off x="1636428" y="2644549"/>
              <a:ext cx="1419607" cy="291865"/>
              <a:chOff x="803163" y="1111974"/>
              <a:chExt cx="591158" cy="121545"/>
            </a:xfrm>
          </p:grpSpPr>
          <p:grpSp>
            <p:nvGrpSpPr>
              <p:cNvPr id="1384" name="Google Shape;1384;p66"/>
              <p:cNvGrpSpPr/>
              <p:nvPr/>
            </p:nvGrpSpPr>
            <p:grpSpPr>
              <a:xfrm>
                <a:off x="803163" y="1111974"/>
                <a:ext cx="27175" cy="121077"/>
                <a:chOff x="845575" y="2563700"/>
                <a:chExt cx="92400" cy="411825"/>
              </a:xfrm>
            </p:grpSpPr>
            <p:cxnSp>
              <p:nvCxnSpPr>
                <p:cNvPr id="1385" name="Google Shape;1385;p66"/>
                <p:cNvCxnSpPr/>
                <p:nvPr/>
              </p:nvCxnSpPr>
              <p:spPr>
                <a:xfrm>
                  <a:off x="891775"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86" name="Google Shape;1386;p66"/>
                <p:cNvSpPr/>
                <p:nvPr/>
              </p:nvSpPr>
              <p:spPr>
                <a:xfrm>
                  <a:off x="845575"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 name="Google Shape;1387;p66"/>
              <p:cNvSpPr/>
              <p:nvPr/>
            </p:nvSpPr>
            <p:spPr>
              <a:xfrm>
                <a:off x="818321" y="1194219"/>
                <a:ext cx="576000" cy="39300"/>
              </a:xfrm>
              <a:prstGeom prst="rect">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66"/>
            <p:cNvGrpSpPr/>
            <p:nvPr/>
          </p:nvGrpSpPr>
          <p:grpSpPr>
            <a:xfrm>
              <a:off x="3026230" y="2842043"/>
              <a:ext cx="1412842" cy="290982"/>
              <a:chOff x="1381910" y="1194219"/>
              <a:chExt cx="588341" cy="121177"/>
            </a:xfrm>
          </p:grpSpPr>
          <p:grpSp>
            <p:nvGrpSpPr>
              <p:cNvPr id="1389" name="Google Shape;1389;p66"/>
              <p:cNvGrpSpPr/>
              <p:nvPr/>
            </p:nvGrpSpPr>
            <p:grpSpPr>
              <a:xfrm rot="10800000">
                <a:off x="1381910" y="1194319"/>
                <a:ext cx="27175" cy="121077"/>
                <a:chOff x="2070100" y="2563700"/>
                <a:chExt cx="92400" cy="411825"/>
              </a:xfrm>
            </p:grpSpPr>
            <p:cxnSp>
              <p:nvCxnSpPr>
                <p:cNvPr id="1390" name="Google Shape;1390;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1" name="Google Shape;1391;p66"/>
                <p:cNvSpPr/>
                <p:nvPr/>
              </p:nvSpPr>
              <p:spPr>
                <a:xfrm>
                  <a:off x="2070100"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2" name="Google Shape;1392;p66"/>
              <p:cNvSpPr/>
              <p:nvPr/>
            </p:nvSpPr>
            <p:spPr>
              <a:xfrm>
                <a:off x="1394250" y="1194219"/>
                <a:ext cx="5760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66"/>
            <p:cNvGrpSpPr/>
            <p:nvPr/>
          </p:nvGrpSpPr>
          <p:grpSpPr>
            <a:xfrm>
              <a:off x="5788247" y="2842050"/>
              <a:ext cx="1429853" cy="290975"/>
              <a:chOff x="2532079" y="1194222"/>
              <a:chExt cx="595425" cy="121174"/>
            </a:xfrm>
          </p:grpSpPr>
          <p:grpSp>
            <p:nvGrpSpPr>
              <p:cNvPr id="1394" name="Google Shape;1394;p66"/>
              <p:cNvGrpSpPr/>
              <p:nvPr/>
            </p:nvGrpSpPr>
            <p:grpSpPr>
              <a:xfrm rot="10800000">
                <a:off x="2532079" y="1194319"/>
                <a:ext cx="27175" cy="121077"/>
                <a:chOff x="2070100" y="2563700"/>
                <a:chExt cx="92400" cy="411825"/>
              </a:xfrm>
            </p:grpSpPr>
            <p:cxnSp>
              <p:nvCxnSpPr>
                <p:cNvPr id="1395" name="Google Shape;1395;p66"/>
                <p:cNvCxnSpPr/>
                <p:nvPr/>
              </p:nvCxnSpPr>
              <p:spPr>
                <a:xfrm>
                  <a:off x="2116300" y="2616125"/>
                  <a:ext cx="0" cy="359400"/>
                </a:xfrm>
                <a:prstGeom prst="straightConnector1">
                  <a:avLst/>
                </a:prstGeom>
                <a:noFill/>
                <a:ln w="19050" cap="flat" cmpd="sng">
                  <a:solidFill>
                    <a:schemeClr val="accent2"/>
                  </a:solidFill>
                  <a:prstDash val="solid"/>
                  <a:round/>
                  <a:headEnd type="none" w="sm" len="sm"/>
                  <a:tailEnd type="none" w="sm" len="sm"/>
                </a:ln>
              </p:spPr>
            </p:cxnSp>
            <p:sp>
              <p:nvSpPr>
                <p:cNvPr id="1396" name="Google Shape;1396;p66"/>
                <p:cNvSpPr/>
                <p:nvPr/>
              </p:nvSpPr>
              <p:spPr>
                <a:xfrm>
                  <a:off x="2070100" y="2563700"/>
                  <a:ext cx="92400" cy="92400"/>
                </a:xfrm>
                <a:prstGeom prst="ellipse">
                  <a:avLst/>
                </a:prstGeom>
                <a:solidFill>
                  <a:schemeClr val="accen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7" name="Google Shape;1397;p66"/>
              <p:cNvSpPr/>
              <p:nvPr/>
            </p:nvSpPr>
            <p:spPr>
              <a:xfrm>
                <a:off x="2546104" y="1194222"/>
                <a:ext cx="581400" cy="39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8" name="Google Shape;1398;p66"/>
          <p:cNvSpPr txBox="1"/>
          <p:nvPr/>
        </p:nvSpPr>
        <p:spPr>
          <a:xfrm>
            <a:off x="953417" y="1586525"/>
            <a:ext cx="14178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1</a:t>
            </a:r>
            <a:endParaRPr sz="2500">
              <a:solidFill>
                <a:schemeClr val="accent2"/>
              </a:solidFill>
              <a:latin typeface="Bebas Neue"/>
              <a:ea typeface="Bebas Neue"/>
              <a:cs typeface="Bebas Neue"/>
              <a:sym typeface="Bebas Neue"/>
            </a:endParaRPr>
          </a:p>
        </p:txBody>
      </p:sp>
      <p:sp>
        <p:nvSpPr>
          <p:cNvPr id="1399" name="Google Shape;1399;p66"/>
          <p:cNvSpPr txBox="1"/>
          <p:nvPr/>
        </p:nvSpPr>
        <p:spPr>
          <a:xfrm>
            <a:off x="953417" y="1901900"/>
            <a:ext cx="14178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Earth is the planet we all live on</a:t>
            </a:r>
            <a:endParaRPr>
              <a:solidFill>
                <a:schemeClr val="accent2"/>
              </a:solidFill>
              <a:latin typeface="Raleway Medium"/>
              <a:ea typeface="Raleway Medium"/>
              <a:cs typeface="Raleway Medium"/>
              <a:sym typeface="Raleway Medium"/>
            </a:endParaRPr>
          </a:p>
        </p:txBody>
      </p:sp>
      <p:sp>
        <p:nvSpPr>
          <p:cNvPr id="1400" name="Google Shape;1400;p66"/>
          <p:cNvSpPr txBox="1"/>
          <p:nvPr/>
        </p:nvSpPr>
        <p:spPr>
          <a:xfrm>
            <a:off x="3726751"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3</a:t>
            </a:r>
            <a:endParaRPr sz="2500">
              <a:solidFill>
                <a:schemeClr val="accent2"/>
              </a:solidFill>
              <a:latin typeface="Bebas Neue"/>
              <a:ea typeface="Bebas Neue"/>
              <a:cs typeface="Bebas Neue"/>
              <a:sym typeface="Bebas Neue"/>
            </a:endParaRPr>
          </a:p>
        </p:txBody>
      </p:sp>
      <p:sp>
        <p:nvSpPr>
          <p:cNvPr id="1401" name="Google Shape;1401;p66"/>
          <p:cNvSpPr txBox="1"/>
          <p:nvPr/>
        </p:nvSpPr>
        <p:spPr>
          <a:xfrm>
            <a:off x="3726751"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Despite being red, Mars is a  cold place</a:t>
            </a:r>
            <a:endParaRPr>
              <a:solidFill>
                <a:schemeClr val="accent2"/>
              </a:solidFill>
              <a:latin typeface="Raleway Medium"/>
              <a:ea typeface="Raleway Medium"/>
              <a:cs typeface="Raleway Medium"/>
              <a:sym typeface="Raleway Medium"/>
            </a:endParaRPr>
          </a:p>
        </p:txBody>
      </p:sp>
      <p:sp>
        <p:nvSpPr>
          <p:cNvPr id="1402" name="Google Shape;1402;p66"/>
          <p:cNvSpPr txBox="1"/>
          <p:nvPr/>
        </p:nvSpPr>
        <p:spPr>
          <a:xfrm>
            <a:off x="6512125" y="1586525"/>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5</a:t>
            </a:r>
            <a:endParaRPr sz="2500">
              <a:solidFill>
                <a:schemeClr val="accent2"/>
              </a:solidFill>
              <a:latin typeface="Bebas Neue"/>
              <a:ea typeface="Bebas Neue"/>
              <a:cs typeface="Bebas Neue"/>
              <a:sym typeface="Bebas Neue"/>
            </a:endParaRPr>
          </a:p>
        </p:txBody>
      </p:sp>
      <p:sp>
        <p:nvSpPr>
          <p:cNvPr id="1403" name="Google Shape;1403;p66"/>
          <p:cNvSpPr txBox="1"/>
          <p:nvPr/>
        </p:nvSpPr>
        <p:spPr>
          <a:xfrm>
            <a:off x="6512125" y="1901900"/>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Saturn is a gas giant and has several rings</a:t>
            </a:r>
            <a:endParaRPr>
              <a:solidFill>
                <a:schemeClr val="accent2"/>
              </a:solidFill>
              <a:latin typeface="Raleway Medium"/>
              <a:ea typeface="Raleway Medium"/>
              <a:cs typeface="Raleway Medium"/>
              <a:sym typeface="Raleway Medium"/>
            </a:endParaRPr>
          </a:p>
        </p:txBody>
      </p:sp>
      <p:sp>
        <p:nvSpPr>
          <p:cNvPr id="1404" name="Google Shape;1404;p66"/>
          <p:cNvSpPr txBox="1"/>
          <p:nvPr/>
        </p:nvSpPr>
        <p:spPr>
          <a:xfrm>
            <a:off x="2348392"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2</a:t>
            </a:r>
            <a:endParaRPr sz="2500">
              <a:solidFill>
                <a:schemeClr val="accent2"/>
              </a:solidFill>
              <a:latin typeface="Bebas Neue"/>
              <a:ea typeface="Bebas Neue"/>
              <a:cs typeface="Bebas Neue"/>
              <a:sym typeface="Bebas Neue"/>
            </a:endParaRPr>
          </a:p>
        </p:txBody>
      </p:sp>
      <p:sp>
        <p:nvSpPr>
          <p:cNvPr id="1405" name="Google Shape;1405;p66"/>
          <p:cNvSpPr txBox="1"/>
          <p:nvPr/>
        </p:nvSpPr>
        <p:spPr>
          <a:xfrm>
            <a:off x="2348392"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sp>
        <p:nvSpPr>
          <p:cNvPr id="1406" name="Google Shape;1406;p66"/>
          <p:cNvSpPr txBox="1"/>
          <p:nvPr/>
        </p:nvSpPr>
        <p:spPr>
          <a:xfrm>
            <a:off x="5119946" y="3312950"/>
            <a:ext cx="14172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DAY 4</a:t>
            </a:r>
            <a:endParaRPr sz="2500">
              <a:solidFill>
                <a:schemeClr val="accent2"/>
              </a:solidFill>
              <a:latin typeface="Bebas Neue"/>
              <a:ea typeface="Bebas Neue"/>
              <a:cs typeface="Bebas Neue"/>
              <a:sym typeface="Bebas Neue"/>
            </a:endParaRPr>
          </a:p>
        </p:txBody>
      </p:sp>
      <p:sp>
        <p:nvSpPr>
          <p:cNvPr id="1407" name="Google Shape;1407;p66"/>
          <p:cNvSpPr txBox="1"/>
          <p:nvPr/>
        </p:nvSpPr>
        <p:spPr>
          <a:xfrm>
            <a:off x="5119946" y="3628325"/>
            <a:ext cx="14172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Jupiter is the biggest planet of them all</a:t>
            </a:r>
            <a:endParaRPr>
              <a:solidFill>
                <a:schemeClr val="accent2"/>
              </a:solidFill>
              <a:latin typeface="Raleway Medium"/>
              <a:ea typeface="Raleway Medium"/>
              <a:cs typeface="Raleway Medium"/>
              <a:sym typeface="Raleway Medium"/>
            </a:endParaRPr>
          </a:p>
        </p:txBody>
      </p:sp>
      <p:grpSp>
        <p:nvGrpSpPr>
          <p:cNvPr id="1408" name="Google Shape;1408;p66"/>
          <p:cNvGrpSpPr/>
          <p:nvPr/>
        </p:nvGrpSpPr>
        <p:grpSpPr>
          <a:xfrm rot="10800000">
            <a:off x="-466752" y="434375"/>
            <a:ext cx="1550073" cy="548628"/>
            <a:chOff x="2758075" y="846250"/>
            <a:chExt cx="296875" cy="105075"/>
          </a:xfrm>
        </p:grpSpPr>
        <p:sp>
          <p:nvSpPr>
            <p:cNvPr id="1409" name="Google Shape;1409;p6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67"/>
          <p:cNvSpPr/>
          <p:nvPr/>
        </p:nvSpPr>
        <p:spPr>
          <a:xfrm>
            <a:off x="1441200" y="0"/>
            <a:ext cx="6261600" cy="460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7"/>
          <p:cNvSpPr/>
          <p:nvPr/>
        </p:nvSpPr>
        <p:spPr>
          <a:xfrm>
            <a:off x="1782000" y="-2"/>
            <a:ext cx="5580000" cy="427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7"/>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FINANCIAL PLAN</a:t>
            </a:r>
            <a:endParaRPr/>
          </a:p>
        </p:txBody>
      </p:sp>
      <p:sp>
        <p:nvSpPr>
          <p:cNvPr id="1419" name="Google Shape;1419;p67"/>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420" name="Google Shape;1420;p6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cxnSp>
        <p:nvCxnSpPr>
          <p:cNvPr id="1421" name="Google Shape;1421;p67"/>
          <p:cNvCxnSpPr/>
          <p:nvPr/>
        </p:nvCxnSpPr>
        <p:spPr>
          <a:xfrm rot="10800000" flipH="1">
            <a:off x="2195400" y="3776859"/>
            <a:ext cx="5448900" cy="8100"/>
          </a:xfrm>
          <a:prstGeom prst="straightConnector1">
            <a:avLst/>
          </a:prstGeom>
          <a:noFill/>
          <a:ln w="19050" cap="flat" cmpd="sng">
            <a:solidFill>
              <a:schemeClr val="dk1"/>
            </a:solidFill>
            <a:prstDash val="solid"/>
            <a:round/>
            <a:headEnd type="none" w="med" len="med"/>
            <a:tailEnd type="none" w="med" len="med"/>
          </a:ln>
        </p:spPr>
      </p:cxnSp>
      <p:sp>
        <p:nvSpPr>
          <p:cNvPr id="1422" name="Google Shape;1422;p67"/>
          <p:cNvSpPr/>
          <p:nvPr/>
        </p:nvSpPr>
        <p:spPr>
          <a:xfrm>
            <a:off x="5674116" y="350775"/>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3" name="Google Shape;1423;p67"/>
          <p:cNvGrpSpPr/>
          <p:nvPr/>
        </p:nvGrpSpPr>
        <p:grpSpPr>
          <a:xfrm rot="-5400000">
            <a:off x="5093559" y="-281718"/>
            <a:ext cx="2159530" cy="548628"/>
            <a:chOff x="2641350" y="846250"/>
            <a:chExt cx="413600" cy="105075"/>
          </a:xfrm>
        </p:grpSpPr>
        <p:sp>
          <p:nvSpPr>
            <p:cNvPr id="1424" name="Google Shape;1424;p6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CONTENTS OF THIS TEMPLATE</a:t>
            </a:r>
            <a:endParaRPr dirty="0"/>
          </a:p>
        </p:txBody>
      </p:sp>
      <p:sp>
        <p:nvSpPr>
          <p:cNvPr id="398" name="Google Shape;398;p39"/>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dirty="0">
                <a:solidFill>
                  <a:schemeClr val="accent2"/>
                </a:solidFill>
              </a:rPr>
              <a:t>Here’s what you’ll find in this </a:t>
            </a:r>
            <a:r>
              <a:rPr lang="en" b="1" dirty="0">
                <a:solidFill>
                  <a:schemeClr val="accent2"/>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Slidesgo</a:t>
            </a:r>
            <a:r>
              <a:rPr lang="en" dirty="0">
                <a:solidFill>
                  <a:schemeClr val="accent2"/>
                </a:solidFill>
              </a:rPr>
              <a:t> template: </a:t>
            </a:r>
            <a:endParaRPr dirty="0">
              <a:solidFill>
                <a:schemeClr val="accent2"/>
              </a:solidFill>
            </a:endParaRPr>
          </a:p>
          <a:p>
            <a:pPr marL="457200" lvl="0" indent="-304800" algn="l" rtl="0">
              <a:spcBef>
                <a:spcPts val="0"/>
              </a:spcBef>
              <a:spcAft>
                <a:spcPts val="0"/>
              </a:spcAft>
              <a:buClr>
                <a:schemeClr val="accent2"/>
              </a:buClr>
              <a:buSzPts val="1200"/>
              <a:buAutoNum type="arabicPeriod"/>
            </a:pPr>
            <a:r>
              <a:rPr lang="en" dirty="0">
                <a:solidFill>
                  <a:schemeClr val="accent2"/>
                </a:solidFill>
              </a:rPr>
              <a:t>A slide structure based on a business presentation, which you can easily adapt to your needs. For more info on how to edit the template, please visit</a:t>
            </a:r>
            <a:r>
              <a:rPr lang="en" b="1" dirty="0">
                <a:solidFill>
                  <a:schemeClr val="accent2"/>
                </a:solidFill>
                <a:latin typeface="Raleway"/>
                <a:ea typeface="Raleway"/>
                <a:cs typeface="Raleway"/>
                <a:sym typeface="Raleway"/>
              </a:rPr>
              <a:t> </a:t>
            </a:r>
            <a:r>
              <a:rPr lang="en" b="1" dirty="0">
                <a:solidFill>
                  <a:schemeClr val="accent2"/>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Slidesgo School</a:t>
            </a:r>
            <a:r>
              <a:rPr lang="en" dirty="0">
                <a:solidFill>
                  <a:schemeClr val="accent2"/>
                </a:solidFill>
              </a:rPr>
              <a:t> or read our </a:t>
            </a:r>
            <a:r>
              <a:rPr lang="en" b="1" dirty="0">
                <a:solidFill>
                  <a:schemeClr val="accent2"/>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FAQs</a:t>
            </a:r>
            <a:r>
              <a:rPr lang="en" dirty="0">
                <a:solidFill>
                  <a:schemeClr val="accent2"/>
                </a:solidFill>
              </a:rPr>
              <a:t>.</a:t>
            </a:r>
            <a:endParaRPr dirty="0">
              <a:solidFill>
                <a:schemeClr val="accent2"/>
              </a:solidFill>
            </a:endParaRPr>
          </a:p>
          <a:p>
            <a:pPr marL="457200" lvl="0" indent="-304800" algn="l" rtl="0">
              <a:spcBef>
                <a:spcPts val="0"/>
              </a:spcBef>
              <a:spcAft>
                <a:spcPts val="0"/>
              </a:spcAft>
              <a:buClr>
                <a:schemeClr val="accent2"/>
              </a:buClr>
              <a:buSzPts val="1200"/>
              <a:buAutoNum type="arabicPeriod"/>
            </a:pPr>
            <a:r>
              <a:rPr lang="en" dirty="0">
                <a:solidFill>
                  <a:schemeClr val="accent2"/>
                </a:solidFill>
              </a:rPr>
              <a:t>To view this template with the correct fonts in ppt format, download and install on your computer the </a:t>
            </a:r>
            <a:r>
              <a:rPr lang="en" b="1" dirty="0">
                <a:solidFill>
                  <a:schemeClr val="accent2"/>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fonts that we have used</a:t>
            </a:r>
            <a:r>
              <a:rPr lang="en" dirty="0">
                <a:solidFill>
                  <a:schemeClr val="accent2"/>
                </a:solidFill>
              </a:rPr>
              <a:t>. You can learn how to download and install fonts </a:t>
            </a:r>
            <a:r>
              <a:rPr lang="en" b="1" dirty="0">
                <a:solidFill>
                  <a:schemeClr val="accent2"/>
                </a:solidFill>
                <a:uFill>
                  <a:noFill/>
                </a:uFill>
                <a:latin typeface="Raleway"/>
                <a:ea typeface="Raleway"/>
                <a:cs typeface="Raleway"/>
                <a:sym typeface="Raleway"/>
                <a:hlinkClick r:id="rId6">
                  <a:extLst>
                    <a:ext uri="{A12FA001-AC4F-418D-AE19-62706E023703}">
                      <ahyp:hlinkClr xmlns:ahyp="http://schemas.microsoft.com/office/drawing/2018/hyperlinkcolor" val="tx"/>
                    </a:ext>
                  </a:extLst>
                </a:hlinkClick>
              </a:rPr>
              <a:t>here</a:t>
            </a:r>
            <a:r>
              <a:rPr lang="en" dirty="0">
                <a:solidFill>
                  <a:schemeClr val="accent2"/>
                </a:solidFill>
              </a:rPr>
              <a:t>.</a:t>
            </a:r>
            <a:endParaRPr dirty="0">
              <a:solidFill>
                <a:schemeClr val="accent2"/>
              </a:solidFill>
            </a:endParaRPr>
          </a:p>
          <a:p>
            <a:pPr marL="457200" lvl="0" indent="-304800" algn="l" rtl="0">
              <a:spcBef>
                <a:spcPts val="0"/>
              </a:spcBef>
              <a:spcAft>
                <a:spcPts val="0"/>
              </a:spcAft>
              <a:buClr>
                <a:schemeClr val="accent2"/>
              </a:buClr>
              <a:buSzPts val="1200"/>
              <a:buAutoNum type="arabicPeriod"/>
            </a:pPr>
            <a:r>
              <a:rPr lang="en" dirty="0">
                <a:solidFill>
                  <a:schemeClr val="accent2"/>
                </a:solidFill>
              </a:rPr>
              <a:t>An assortment of graphic resources that are suitable for use in the presentation can be found in the </a:t>
            </a:r>
            <a:r>
              <a:rPr lang="en" b="1" dirty="0">
                <a:solidFill>
                  <a:schemeClr val="accent2"/>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alternative resources slide</a:t>
            </a:r>
            <a:r>
              <a:rPr lang="en" dirty="0">
                <a:solidFill>
                  <a:schemeClr val="accent2"/>
                </a:solidFill>
              </a:rPr>
              <a:t>.</a:t>
            </a:r>
            <a:endParaRPr dirty="0">
              <a:solidFill>
                <a:schemeClr val="accent2"/>
              </a:solidFill>
            </a:endParaRPr>
          </a:p>
          <a:p>
            <a:pPr marL="457200" lvl="0" indent="-304800" algn="l" rtl="0">
              <a:spcBef>
                <a:spcPts val="0"/>
              </a:spcBef>
              <a:spcAft>
                <a:spcPts val="0"/>
              </a:spcAft>
              <a:buClr>
                <a:schemeClr val="accent2"/>
              </a:buClr>
              <a:buSzPts val="1200"/>
              <a:buAutoNum type="arabicPeriod"/>
            </a:pPr>
            <a:r>
              <a:rPr lang="en" dirty="0">
                <a:solidFill>
                  <a:schemeClr val="accent2"/>
                </a:solidFill>
              </a:rPr>
              <a:t>A </a:t>
            </a:r>
            <a:r>
              <a:rPr lang="en" b="1" dirty="0">
                <a:solidFill>
                  <a:schemeClr val="accent2"/>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thanks slide</a:t>
            </a:r>
            <a:r>
              <a:rPr lang="en" dirty="0">
                <a:solidFill>
                  <a:schemeClr val="accent2"/>
                </a:solidFill>
              </a:rPr>
              <a:t>, which you must keep so that proper credits for our design are given.</a:t>
            </a:r>
            <a:endParaRPr dirty="0">
              <a:solidFill>
                <a:schemeClr val="accent2"/>
              </a:solidFill>
            </a:endParaRPr>
          </a:p>
          <a:p>
            <a:pPr marL="457200" lvl="0" indent="-304800" algn="l" rtl="0">
              <a:spcBef>
                <a:spcPts val="0"/>
              </a:spcBef>
              <a:spcAft>
                <a:spcPts val="0"/>
              </a:spcAft>
              <a:buClr>
                <a:schemeClr val="accent2"/>
              </a:buClr>
              <a:buSzPts val="1200"/>
              <a:buAutoNum type="arabicPeriod"/>
            </a:pPr>
            <a:r>
              <a:rPr lang="en" dirty="0">
                <a:solidFill>
                  <a:schemeClr val="accent2"/>
                </a:solidFill>
              </a:rPr>
              <a:t>A </a:t>
            </a:r>
            <a:r>
              <a:rPr lang="en" b="1" dirty="0">
                <a:solidFill>
                  <a:schemeClr val="accent2"/>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resources slide</a:t>
            </a:r>
            <a:r>
              <a:rPr lang="en" dirty="0">
                <a:solidFill>
                  <a:schemeClr val="accent2"/>
                </a:solidFill>
              </a:rPr>
              <a:t>, where you’ll find links to all the elements used in the template.</a:t>
            </a:r>
            <a:endParaRPr dirty="0">
              <a:solidFill>
                <a:schemeClr val="accent2"/>
              </a:solidFill>
            </a:endParaRPr>
          </a:p>
          <a:p>
            <a:pPr marL="457200" lvl="0" indent="-304800" algn="l" rtl="0">
              <a:spcBef>
                <a:spcPts val="0"/>
              </a:spcBef>
              <a:spcAft>
                <a:spcPts val="0"/>
              </a:spcAft>
              <a:buClr>
                <a:schemeClr val="accent2"/>
              </a:buClr>
              <a:buSzPts val="1200"/>
              <a:buAutoNum type="arabicPeriod"/>
            </a:pPr>
            <a:r>
              <a:rPr lang="en" b="1" dirty="0">
                <a:solidFill>
                  <a:schemeClr val="accent2"/>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Instructions for use</a:t>
            </a:r>
            <a:r>
              <a:rPr lang="en" dirty="0">
                <a:solidFill>
                  <a:schemeClr val="accent2"/>
                </a:solidFill>
              </a:rPr>
              <a:t>.</a:t>
            </a:r>
            <a:endParaRPr dirty="0">
              <a:solidFill>
                <a:schemeClr val="accent2"/>
              </a:solidFill>
            </a:endParaRPr>
          </a:p>
          <a:p>
            <a:pPr marL="457200" lvl="0" indent="-304800" algn="l" rtl="0">
              <a:spcBef>
                <a:spcPts val="0"/>
              </a:spcBef>
              <a:spcAft>
                <a:spcPts val="0"/>
              </a:spcAft>
              <a:buClr>
                <a:schemeClr val="accent2"/>
              </a:buClr>
              <a:buSzPts val="1200"/>
              <a:buAutoNum type="arabicPeriod"/>
            </a:pPr>
            <a:r>
              <a:rPr lang="en" dirty="0">
                <a:solidFill>
                  <a:schemeClr val="accent2"/>
                </a:solidFill>
              </a:rPr>
              <a:t>Final slides with:</a:t>
            </a:r>
            <a:endParaRPr dirty="0">
              <a:solidFill>
                <a:schemeClr val="accent2"/>
              </a:solidFill>
            </a:endParaRPr>
          </a:p>
          <a:p>
            <a:pPr marL="914400" lvl="1" indent="-304800" algn="l" rtl="0">
              <a:spcBef>
                <a:spcPts val="0"/>
              </a:spcBef>
              <a:spcAft>
                <a:spcPts val="0"/>
              </a:spcAft>
              <a:buClr>
                <a:schemeClr val="accent2"/>
              </a:buClr>
              <a:buSzPts val="1200"/>
              <a:buChar char="●"/>
            </a:pPr>
            <a:r>
              <a:rPr lang="en" dirty="0">
                <a:solidFill>
                  <a:schemeClr val="accent2"/>
                </a:solidFill>
              </a:rPr>
              <a:t>The</a:t>
            </a:r>
            <a:r>
              <a:rPr lang="en" dirty="0">
                <a:solidFill>
                  <a:schemeClr val="accent2"/>
                </a:solidFill>
                <a:uFill>
                  <a:noFill/>
                </a:uFill>
                <a:hlinkClick r:id="" action="ppaction://noaction">
                  <a:extLst>
                    <a:ext uri="{A12FA001-AC4F-418D-AE19-62706E023703}">
                      <ahyp:hlinkClr xmlns:ahyp="http://schemas.microsoft.com/office/drawing/2018/hyperlinkcolor" val="tx"/>
                    </a:ext>
                  </a:extLst>
                </a:hlinkClick>
              </a:rPr>
              <a:t> </a:t>
            </a:r>
            <a:r>
              <a:rPr lang="en" b="1" dirty="0">
                <a:solidFill>
                  <a:schemeClr val="accent2"/>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fonts and colors</a:t>
            </a:r>
            <a:r>
              <a:rPr lang="en" dirty="0">
                <a:solidFill>
                  <a:schemeClr val="accent2"/>
                </a:solidFill>
              </a:rPr>
              <a:t> used in the template.</a:t>
            </a:r>
            <a:endParaRPr dirty="0">
              <a:solidFill>
                <a:schemeClr val="accent2"/>
              </a:solidFill>
            </a:endParaRPr>
          </a:p>
          <a:p>
            <a:pPr marL="914400" lvl="1" indent="-304800" algn="l" rtl="0">
              <a:spcBef>
                <a:spcPts val="0"/>
              </a:spcBef>
              <a:spcAft>
                <a:spcPts val="0"/>
              </a:spcAft>
              <a:buClr>
                <a:schemeClr val="accent2"/>
              </a:buClr>
              <a:buSzPts val="1200"/>
              <a:buChar char="●"/>
            </a:pPr>
            <a:r>
              <a:rPr lang="en" dirty="0">
                <a:solidFill>
                  <a:schemeClr val="accent2"/>
                </a:solidFill>
              </a:rPr>
              <a:t>A </a:t>
            </a:r>
            <a:r>
              <a:rPr lang="en" b="1" dirty="0">
                <a:solidFill>
                  <a:schemeClr val="accent2"/>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selection of illustrations</a:t>
            </a:r>
            <a:r>
              <a:rPr lang="en" dirty="0">
                <a:solidFill>
                  <a:schemeClr val="accent2"/>
                </a:solidFill>
              </a:rPr>
              <a:t>. You can also customize and animate them as you wish with the online editor. Visit </a:t>
            </a:r>
            <a:r>
              <a:rPr lang="en" b="1" dirty="0">
                <a:solidFill>
                  <a:schemeClr val="accent2"/>
                </a:solidFill>
                <a:uFill>
                  <a:noFill/>
                </a:uFill>
                <a:latin typeface="Raleway"/>
                <a:ea typeface="Raleway"/>
                <a:cs typeface="Raleway"/>
                <a:sym typeface="Raleway"/>
                <a:hlinkClick r:id="rId7">
                  <a:extLst>
                    <a:ext uri="{A12FA001-AC4F-418D-AE19-62706E023703}">
                      <ahyp:hlinkClr xmlns:ahyp="http://schemas.microsoft.com/office/drawing/2018/hyperlinkcolor" val="tx"/>
                    </a:ext>
                  </a:extLst>
                </a:hlinkClick>
              </a:rPr>
              <a:t>Storyset</a:t>
            </a:r>
            <a:r>
              <a:rPr lang="en" b="1" dirty="0">
                <a:solidFill>
                  <a:schemeClr val="accent2"/>
                </a:solidFill>
                <a:latin typeface="Raleway"/>
                <a:ea typeface="Raleway"/>
                <a:cs typeface="Raleway"/>
                <a:sym typeface="Raleway"/>
              </a:rPr>
              <a:t> </a:t>
            </a:r>
            <a:r>
              <a:rPr lang="en" dirty="0">
                <a:solidFill>
                  <a:schemeClr val="accent2"/>
                </a:solidFill>
              </a:rPr>
              <a:t>to find more. </a:t>
            </a:r>
            <a:endParaRPr dirty="0">
              <a:solidFill>
                <a:schemeClr val="accent2"/>
              </a:solidFill>
            </a:endParaRPr>
          </a:p>
          <a:p>
            <a:pPr marL="914400" lvl="1" indent="-304800" algn="l" rtl="0">
              <a:spcBef>
                <a:spcPts val="0"/>
              </a:spcBef>
              <a:spcAft>
                <a:spcPts val="0"/>
              </a:spcAft>
              <a:buClr>
                <a:schemeClr val="accent2"/>
              </a:buClr>
              <a:buSzPts val="1200"/>
              <a:buChar char="●"/>
            </a:pPr>
            <a:r>
              <a:rPr lang="en" dirty="0">
                <a:solidFill>
                  <a:schemeClr val="accent2"/>
                </a:solidFill>
              </a:rPr>
              <a:t>More</a:t>
            </a:r>
            <a:r>
              <a:rPr lang="en" b="1" dirty="0">
                <a:solidFill>
                  <a:schemeClr val="accent2"/>
                </a:solidFill>
                <a:latin typeface="Raleway"/>
                <a:ea typeface="Raleway"/>
                <a:cs typeface="Raleway"/>
                <a:sym typeface="Raleway"/>
              </a:rPr>
              <a:t> </a:t>
            </a:r>
            <a:r>
              <a:rPr lang="en" b="1" dirty="0">
                <a:solidFill>
                  <a:schemeClr val="accent2"/>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infographic resources</a:t>
            </a:r>
            <a:r>
              <a:rPr lang="en" dirty="0">
                <a:solidFill>
                  <a:schemeClr val="accent2"/>
                </a:solidFill>
              </a:rPr>
              <a:t>, whose size and color can be edited. </a:t>
            </a:r>
            <a:endParaRPr dirty="0">
              <a:solidFill>
                <a:schemeClr val="accent2"/>
              </a:solidFill>
            </a:endParaRPr>
          </a:p>
          <a:p>
            <a:pPr marL="914400" lvl="1" indent="-304800" algn="l" rtl="0">
              <a:spcBef>
                <a:spcPts val="0"/>
              </a:spcBef>
              <a:spcAft>
                <a:spcPts val="0"/>
              </a:spcAft>
              <a:buClr>
                <a:schemeClr val="accent2"/>
              </a:buClr>
              <a:buSzPts val="1200"/>
              <a:buChar char="●"/>
            </a:pPr>
            <a:r>
              <a:rPr lang="en" dirty="0">
                <a:solidFill>
                  <a:schemeClr val="accent2"/>
                </a:solidFill>
              </a:rPr>
              <a:t>Sets of </a:t>
            </a:r>
            <a:r>
              <a:rPr lang="en" b="1" dirty="0">
                <a:solidFill>
                  <a:schemeClr val="accent2"/>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customizable icons</a:t>
            </a:r>
            <a:r>
              <a:rPr lang="en" dirty="0">
                <a:solidFill>
                  <a:schemeClr val="accent2"/>
                </a:solidFill>
              </a:rPr>
              <a:t> of the following themes: general, business, avatar, creative process, education, help &amp; support, medical, nature, performing arts, SEO &amp; marketing, and teamwork.</a:t>
            </a:r>
            <a:endParaRPr dirty="0">
              <a:solidFill>
                <a:schemeClr val="accent2"/>
              </a:solidFill>
            </a:endParaRPr>
          </a:p>
          <a:p>
            <a:pPr marL="0" lvl="0" indent="0" algn="l" rtl="0">
              <a:spcBef>
                <a:spcPts val="0"/>
              </a:spcBef>
              <a:spcAft>
                <a:spcPts val="0"/>
              </a:spcAft>
              <a:buNone/>
            </a:pPr>
            <a:r>
              <a:rPr lang="en" dirty="0">
                <a:solidFill>
                  <a:schemeClr val="accent2"/>
                </a:solidFill>
              </a:rPr>
              <a:t>You can delete this slide when you’re done editing the presentation.</a:t>
            </a:r>
            <a:endParaRPr dirty="0">
              <a:solidFill>
                <a:schemeClr val="accent2"/>
              </a:solidFill>
            </a:endParaRPr>
          </a:p>
        </p:txBody>
      </p:sp>
      <p:grpSp>
        <p:nvGrpSpPr>
          <p:cNvPr id="399" name="Google Shape;399;p39"/>
          <p:cNvGrpSpPr/>
          <p:nvPr/>
        </p:nvGrpSpPr>
        <p:grpSpPr>
          <a:xfrm>
            <a:off x="8026698" y="4713214"/>
            <a:ext cx="781084" cy="198455"/>
            <a:chOff x="2641350" y="846250"/>
            <a:chExt cx="413600" cy="105075"/>
          </a:xfrm>
        </p:grpSpPr>
        <p:sp>
          <p:nvSpPr>
            <p:cNvPr id="400" name="Google Shape;400;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69"/>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1440" name="Google Shape;1440;p69"/>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grpSp>
        <p:nvGrpSpPr>
          <p:cNvPr id="1441" name="Google Shape;1441;p69"/>
          <p:cNvGrpSpPr/>
          <p:nvPr/>
        </p:nvGrpSpPr>
        <p:grpSpPr>
          <a:xfrm rot="-5400000">
            <a:off x="6840193" y="448790"/>
            <a:ext cx="2159530" cy="548628"/>
            <a:chOff x="2641350" y="846250"/>
            <a:chExt cx="413600" cy="105075"/>
          </a:xfrm>
        </p:grpSpPr>
        <p:sp>
          <p:nvSpPr>
            <p:cNvPr id="1442" name="Google Shape;1442;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69"/>
          <p:cNvGrpSpPr/>
          <p:nvPr/>
        </p:nvGrpSpPr>
        <p:grpSpPr>
          <a:xfrm rot="5400000">
            <a:off x="93584" y="4162506"/>
            <a:ext cx="2159530" cy="548628"/>
            <a:chOff x="2641350" y="846250"/>
            <a:chExt cx="413600" cy="105075"/>
          </a:xfrm>
        </p:grpSpPr>
        <p:sp>
          <p:nvSpPr>
            <p:cNvPr id="1447" name="Google Shape;1447;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7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1456" name="Google Shape;1456;p70"/>
          <p:cNvSpPr txBox="1"/>
          <p:nvPr/>
        </p:nvSpPr>
        <p:spPr>
          <a:xfrm>
            <a:off x="991628" y="4100675"/>
            <a:ext cx="4415400" cy="42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aleway Medium"/>
                <a:ea typeface="Raleway Medium"/>
                <a:cs typeface="Raleway Medium"/>
                <a:sym typeface="Raleway Medium"/>
              </a:rPr>
              <a:t>Follow the link in the graph to modify its data and then paste the new one here. </a:t>
            </a:r>
            <a:r>
              <a:rPr lang="en" sz="1100">
                <a:solidFill>
                  <a:schemeClr val="dk1"/>
                </a:solidFill>
                <a:uFill>
                  <a:noFill/>
                </a:uFill>
                <a:latin typeface="Raleway Medium"/>
                <a:ea typeface="Raleway Medium"/>
                <a:cs typeface="Raleway Medium"/>
                <a:sym typeface="Raleway Medium"/>
                <a:hlinkClick r:id="rId3">
                  <a:extLst>
                    <a:ext uri="{A12FA001-AC4F-418D-AE19-62706E023703}">
                      <ahyp:hlinkClr xmlns:ahyp="http://schemas.microsoft.com/office/drawing/2018/hyperlinkcolor" val="tx"/>
                    </a:ext>
                  </a:extLst>
                </a:hlinkClick>
              </a:rPr>
              <a:t>For more info,</a:t>
            </a:r>
            <a:r>
              <a:rPr lang="en" sz="1100">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 </a:t>
            </a:r>
            <a:r>
              <a:rPr lang="en" sz="11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click here</a:t>
            </a:r>
            <a:endParaRPr sz="1100">
              <a:solidFill>
                <a:schemeClr val="dk1"/>
              </a:solidFill>
              <a:latin typeface="Raleway"/>
              <a:ea typeface="Raleway"/>
              <a:cs typeface="Raleway"/>
              <a:sym typeface="Raleway"/>
            </a:endParaRPr>
          </a:p>
        </p:txBody>
      </p:sp>
      <p:grpSp>
        <p:nvGrpSpPr>
          <p:cNvPr id="1457" name="Google Shape;1457;p70"/>
          <p:cNvGrpSpPr/>
          <p:nvPr/>
        </p:nvGrpSpPr>
        <p:grpSpPr>
          <a:xfrm>
            <a:off x="-667358" y="637729"/>
            <a:ext cx="3397850" cy="187275"/>
            <a:chOff x="-3237675" y="-1132050"/>
            <a:chExt cx="3397850" cy="187275"/>
          </a:xfrm>
        </p:grpSpPr>
        <p:sp>
          <p:nvSpPr>
            <p:cNvPr id="1458" name="Google Shape;145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70"/>
          <p:cNvGrpSpPr/>
          <p:nvPr/>
        </p:nvGrpSpPr>
        <p:grpSpPr>
          <a:xfrm>
            <a:off x="6419242" y="637729"/>
            <a:ext cx="3397850" cy="187275"/>
            <a:chOff x="-3237675" y="-1132050"/>
            <a:chExt cx="3397850" cy="187275"/>
          </a:xfrm>
        </p:grpSpPr>
        <p:sp>
          <p:nvSpPr>
            <p:cNvPr id="1468" name="Google Shape;1468;p7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70"/>
          <p:cNvSpPr txBox="1"/>
          <p:nvPr/>
        </p:nvSpPr>
        <p:spPr>
          <a:xfrm>
            <a:off x="6006894" y="154383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MERCURY</a:t>
            </a:r>
            <a:endParaRPr sz="2500">
              <a:solidFill>
                <a:schemeClr val="accent2"/>
              </a:solidFill>
              <a:latin typeface="Bebas Neue"/>
              <a:ea typeface="Bebas Neue"/>
              <a:cs typeface="Bebas Neue"/>
              <a:sym typeface="Bebas Neue"/>
            </a:endParaRPr>
          </a:p>
        </p:txBody>
      </p:sp>
      <p:sp>
        <p:nvSpPr>
          <p:cNvPr id="1478" name="Google Shape;1478;p70"/>
          <p:cNvSpPr txBox="1"/>
          <p:nvPr/>
        </p:nvSpPr>
        <p:spPr>
          <a:xfrm>
            <a:off x="6006900" y="1859204"/>
            <a:ext cx="2016900" cy="24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It’s the closest planet to the Sun and the smallest one in the Solar System. This planet's name has nothing to do with the liquid metal, since Mercury was named after the Roman messenger god</a:t>
            </a:r>
            <a:endParaRPr>
              <a:solidFill>
                <a:schemeClr val="accent2"/>
              </a:solidFill>
              <a:latin typeface="Raleway Medium"/>
              <a:ea typeface="Raleway Medium"/>
              <a:cs typeface="Raleway Medium"/>
              <a:sym typeface="Raleway Medium"/>
            </a:endParaRPr>
          </a:p>
        </p:txBody>
      </p:sp>
      <p:pic>
        <p:nvPicPr>
          <p:cNvPr id="1479" name="Google Shape;1479;p70">
            <a:hlinkClick r:id="rId4"/>
          </p:cNvPr>
          <p:cNvPicPr preferRelativeResize="0"/>
          <p:nvPr/>
        </p:nvPicPr>
        <p:blipFill>
          <a:blip r:embed="rId5">
            <a:alphaModFix/>
          </a:blip>
          <a:stretch>
            <a:fillRect/>
          </a:stretch>
        </p:blipFill>
        <p:spPr>
          <a:xfrm>
            <a:off x="1073346" y="1352939"/>
            <a:ext cx="4251961" cy="263059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93" name="Google Shape;1493;p7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end</a:t>
            </a:r>
            <a:endParaRPr dirty="0"/>
          </a:p>
        </p:txBody>
      </p:sp>
      <p:grpSp>
        <p:nvGrpSpPr>
          <p:cNvPr id="1508" name="Google Shape;1508;p71"/>
          <p:cNvGrpSpPr/>
          <p:nvPr/>
        </p:nvGrpSpPr>
        <p:grpSpPr>
          <a:xfrm>
            <a:off x="1865981" y="633232"/>
            <a:ext cx="772605" cy="196301"/>
            <a:chOff x="2641350" y="846250"/>
            <a:chExt cx="413600" cy="105075"/>
          </a:xfrm>
        </p:grpSpPr>
        <p:sp>
          <p:nvSpPr>
            <p:cNvPr id="1509" name="Google Shape;1509;p7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518;p72">
            <a:extLst>
              <a:ext uri="{FF2B5EF4-FFF2-40B4-BE49-F238E27FC236}">
                <a16:creationId xmlns:a16="http://schemas.microsoft.com/office/drawing/2014/main" id="{0489C3B7-4A91-6457-BC30-AA99719E22F6}"/>
              </a:ext>
            </a:extLst>
          </p:cNvPr>
          <p:cNvSpPr txBox="1">
            <a:spLocks/>
          </p:cNvSpPr>
          <p:nvPr/>
        </p:nvSpPr>
        <p:spPr>
          <a:xfrm>
            <a:off x="2361281" y="2306038"/>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Bebas Neue"/>
              <a:buNone/>
              <a:defRPr sz="4500" b="0" i="0" u="none" strike="noStrike" cap="none">
                <a:solidFill>
                  <a:schemeClr val="accen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ES" sz="11500" dirty="0"/>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0"/>
          <p:cNvSpPr/>
          <p:nvPr/>
        </p:nvSpPr>
        <p:spPr>
          <a:xfrm>
            <a:off x="6037030"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you could describe the topic of the section</a:t>
            </a:r>
            <a:endParaRPr dirty="0"/>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OVERVIEW</a:t>
            </a:r>
            <a:endParaRPr/>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 Analysis and Competition</a:t>
            </a:r>
            <a:endParaRPr/>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19" name="Google Shape;419;p40"/>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you could describe the topic of the section</a:t>
            </a:r>
            <a:endParaRPr/>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Sales and Marketing Plan</a:t>
            </a:r>
            <a:endParaRPr/>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22" name="Google Shape;422;p40"/>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you could describe the topic of the section</a:t>
            </a:r>
            <a:endParaRPr/>
          </a:p>
        </p:txBody>
      </p:sp>
      <p:sp>
        <p:nvSpPr>
          <p:cNvPr id="423" name="Google Shape;423;p40"/>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Management </a:t>
            </a:r>
            <a:endParaRPr>
              <a:solidFill>
                <a:schemeClr val="accent2"/>
              </a:solidFill>
            </a:endParaRPr>
          </a:p>
          <a:p>
            <a:pPr marL="0" lvl="0" indent="0" algn="l" rtl="0">
              <a:spcBef>
                <a:spcPts val="0"/>
              </a:spcBef>
              <a:spcAft>
                <a:spcPts val="0"/>
              </a:spcAft>
              <a:buNone/>
            </a:pPr>
            <a:r>
              <a:rPr lang="en">
                <a:solidFill>
                  <a:schemeClr val="accent2"/>
                </a:solidFill>
              </a:rPr>
              <a:t>Plan</a:t>
            </a:r>
            <a:endParaRPr>
              <a:solidFill>
                <a:schemeClr val="accent2"/>
              </a:solidFill>
            </a:endParaRPr>
          </a:p>
        </p:txBody>
      </p:sp>
      <p:sp>
        <p:nvSpPr>
          <p:cNvPr id="424" name="Google Shape;424;p40"/>
          <p:cNvSpPr txBox="1">
            <a:spLocks noGrp="1"/>
          </p:cNvSpPr>
          <p:nvPr>
            <p:ph type="title" idx="13"/>
          </p:nvPr>
        </p:nvSpPr>
        <p:spPr>
          <a:xfrm>
            <a:off x="7200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25" name="Google Shape;425;p40"/>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you could describe the topic of the section</a:t>
            </a:r>
            <a:endParaRPr/>
          </a:p>
        </p:txBody>
      </p:sp>
      <p:sp>
        <p:nvSpPr>
          <p:cNvPr id="426" name="Google Shape;426;p40"/>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Operating </a:t>
            </a:r>
            <a:endParaRPr>
              <a:solidFill>
                <a:schemeClr val="accent2"/>
              </a:solidFill>
            </a:endParaRPr>
          </a:p>
          <a:p>
            <a:pPr marL="0" lvl="0" indent="0" algn="l" rtl="0">
              <a:spcBef>
                <a:spcPts val="0"/>
              </a:spcBef>
              <a:spcAft>
                <a:spcPts val="0"/>
              </a:spcAft>
              <a:buNone/>
            </a:pPr>
            <a:r>
              <a:rPr lang="en">
                <a:solidFill>
                  <a:schemeClr val="accent2"/>
                </a:solidFill>
              </a:rPr>
              <a:t>Plan</a:t>
            </a:r>
            <a:endParaRPr>
              <a:solidFill>
                <a:schemeClr val="accent2"/>
              </a:solidFill>
            </a:endParaRPr>
          </a:p>
        </p:txBody>
      </p:sp>
      <p:sp>
        <p:nvSpPr>
          <p:cNvPr id="427" name="Google Shape;427;p40"/>
          <p:cNvSpPr txBox="1">
            <a:spLocks noGrp="1"/>
          </p:cNvSpPr>
          <p:nvPr>
            <p:ph type="title" idx="16"/>
          </p:nvPr>
        </p:nvSpPr>
        <p:spPr>
          <a:xfrm>
            <a:off x="34038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28" name="Google Shape;428;p40"/>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you could describe the topic of the section</a:t>
            </a:r>
            <a:endParaRPr/>
          </a:p>
        </p:txBody>
      </p:sp>
      <p:sp>
        <p:nvSpPr>
          <p:cNvPr id="429" name="Google Shape;429;p40"/>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Financial </a:t>
            </a:r>
            <a:endParaRPr>
              <a:solidFill>
                <a:schemeClr val="accent2"/>
              </a:solidFill>
            </a:endParaRPr>
          </a:p>
          <a:p>
            <a:pPr marL="0" lvl="0" indent="0" algn="l" rtl="0">
              <a:spcBef>
                <a:spcPts val="0"/>
              </a:spcBef>
              <a:spcAft>
                <a:spcPts val="0"/>
              </a:spcAft>
              <a:buNone/>
            </a:pPr>
            <a:r>
              <a:rPr lang="en">
                <a:solidFill>
                  <a:schemeClr val="accent2"/>
                </a:solidFill>
              </a:rPr>
              <a:t>Plan</a:t>
            </a:r>
            <a:endParaRPr>
              <a:solidFill>
                <a:schemeClr val="accent2"/>
              </a:solidFill>
            </a:endParaRPr>
          </a:p>
        </p:txBody>
      </p:sp>
      <p:sp>
        <p:nvSpPr>
          <p:cNvPr id="430" name="Google Shape;430;p40"/>
          <p:cNvSpPr txBox="1">
            <a:spLocks noGrp="1"/>
          </p:cNvSpPr>
          <p:nvPr>
            <p:ph type="title" idx="19"/>
          </p:nvPr>
        </p:nvSpPr>
        <p:spPr>
          <a:xfrm>
            <a:off x="60876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431" name="Google Shape;431;p40"/>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you could describe the topic of the section</a:t>
            </a:r>
            <a:endParaRPr/>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MISSION STATEMENT</a:t>
            </a:r>
            <a:endParaRPr/>
          </a:p>
        </p:txBody>
      </p:sp>
      <p:sp>
        <p:nvSpPr>
          <p:cNvPr id="445" name="Google Shape;445;p41"/>
          <p:cNvSpPr/>
          <p:nvPr/>
        </p:nvSpPr>
        <p:spPr>
          <a:xfrm>
            <a:off x="1958925" y="1168200"/>
            <a:ext cx="52398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1"/>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a:solidFill>
                  <a:schemeClr val="accent2"/>
                </a:solidFill>
              </a:rPr>
              <a:t>Do you know what helps you make your point clear?</a:t>
            </a:r>
            <a:endParaRPr>
              <a:solidFill>
                <a:schemeClr val="accent2"/>
              </a:solidFill>
            </a:endParaRPr>
          </a:p>
          <a:p>
            <a:pPr marL="0" lvl="0" indent="0" algn="l" rtl="0">
              <a:spcBef>
                <a:spcPts val="0"/>
              </a:spcBef>
              <a:spcAft>
                <a:spcPts val="0"/>
              </a:spcAft>
              <a:buClr>
                <a:schemeClr val="hlink"/>
              </a:buClr>
              <a:buSzPts val="1100"/>
              <a:buFont typeface="Arial"/>
              <a:buNone/>
            </a:pPr>
            <a:r>
              <a:rPr lang="en">
                <a:solidFill>
                  <a:schemeClr val="accent2"/>
                </a:solidFill>
              </a:rPr>
              <a:t>Lists like this one:</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They’re simple </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You can organize your ideas clearly</a:t>
            </a:r>
            <a:endParaRPr>
              <a:solidFill>
                <a:schemeClr val="accent2"/>
              </a:solidFill>
            </a:endParaRPr>
          </a:p>
          <a:p>
            <a:pPr marL="457200" lvl="0" indent="-317500" algn="l" rtl="0">
              <a:spcBef>
                <a:spcPts val="0"/>
              </a:spcBef>
              <a:spcAft>
                <a:spcPts val="0"/>
              </a:spcAft>
              <a:buClr>
                <a:schemeClr val="accent2"/>
              </a:buClr>
              <a:buSzPts val="1400"/>
              <a:buChar char="●"/>
            </a:pPr>
            <a:r>
              <a:rPr lang="en">
                <a:solidFill>
                  <a:schemeClr val="accent2"/>
                </a:solidFill>
              </a:rPr>
              <a:t>You’ll never forget to buy milk!</a:t>
            </a:r>
            <a:endParaRPr>
              <a:solidFill>
                <a:schemeClr val="accent2"/>
              </a:solidFill>
            </a:endParaRPr>
          </a:p>
          <a:p>
            <a:pPr marL="0" lvl="0" indent="0" algn="l" rtl="0">
              <a:spcBef>
                <a:spcPts val="0"/>
              </a:spcBef>
              <a:spcAft>
                <a:spcPts val="0"/>
              </a:spcAft>
              <a:buNone/>
            </a:pPr>
            <a:r>
              <a:rPr lang="en">
                <a:solidFill>
                  <a:schemeClr val="accent2"/>
                </a:solidFill>
              </a:rPr>
              <a:t>And the most important thing: the audience won’t miss the point of your presentation</a:t>
            </a:r>
            <a:endParaRPr>
              <a:solidFill>
                <a:schemeClr val="accent2"/>
              </a:solidFill>
            </a:endParaRPr>
          </a:p>
        </p:txBody>
      </p:sp>
      <p:cxnSp>
        <p:nvCxnSpPr>
          <p:cNvPr id="447" name="Google Shape;447;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8" name="Google Shape;448;p41"/>
          <p:cNvGrpSpPr/>
          <p:nvPr/>
        </p:nvGrpSpPr>
        <p:grpSpPr>
          <a:xfrm>
            <a:off x="2284813" y="3850262"/>
            <a:ext cx="537556" cy="136576"/>
            <a:chOff x="2641350" y="846250"/>
            <a:chExt cx="413600" cy="105075"/>
          </a:xfrm>
        </p:grpSpPr>
        <p:sp>
          <p:nvSpPr>
            <p:cNvPr id="449" name="Google Shape;449;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 OVERVIEW</a:t>
            </a:r>
            <a:endParaRPr/>
          </a:p>
        </p:txBody>
      </p:sp>
      <p:sp>
        <p:nvSpPr>
          <p:cNvPr id="460" name="Google Shape;460;p42"/>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1" name="Google Shape;461;p42"/>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sp>
        <p:nvSpPr>
          <p:cNvPr id="462" name="Google Shape;462;p42"/>
          <p:cNvSpPr/>
          <p:nvPr/>
        </p:nvSpPr>
        <p:spPr>
          <a:xfrm>
            <a:off x="2195400" y="373100"/>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2"/>
          <p:cNvGrpSpPr/>
          <p:nvPr/>
        </p:nvGrpSpPr>
        <p:grpSpPr>
          <a:xfrm>
            <a:off x="2710863" y="1234912"/>
            <a:ext cx="537556" cy="136576"/>
            <a:chOff x="2641350" y="846250"/>
            <a:chExt cx="413600" cy="105075"/>
          </a:xfrm>
        </p:grpSpPr>
        <p:sp>
          <p:nvSpPr>
            <p:cNvPr id="464" name="Google Shape;464;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42"/>
          <p:cNvGrpSpPr/>
          <p:nvPr/>
        </p:nvGrpSpPr>
        <p:grpSpPr>
          <a:xfrm>
            <a:off x="2881200" y="4514854"/>
            <a:ext cx="3397850" cy="187275"/>
            <a:chOff x="-3237675" y="-1132050"/>
            <a:chExt cx="3397850" cy="187275"/>
          </a:xfrm>
        </p:grpSpPr>
        <p:sp>
          <p:nvSpPr>
            <p:cNvPr id="469" name="Google Shape;469;p4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3"/>
          <p:cNvSpPr/>
          <p:nvPr/>
        </p:nvSpPr>
        <p:spPr>
          <a:xfrm>
            <a:off x="715100" y="535000"/>
            <a:ext cx="41076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COMPANY</a:t>
            </a:r>
            <a:endParaRPr/>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43"/>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You can give a brief description of the topic you want to talk about here. For example, if you want to talk about Mercury, you can say that it’s the smallest planet in the entire Solar System</a:t>
            </a:r>
            <a:endParaRPr>
              <a:solidFill>
                <a:schemeClr val="dk1"/>
              </a:solidFill>
            </a:endParaRPr>
          </a:p>
        </p:txBody>
      </p:sp>
      <p:pic>
        <p:nvPicPr>
          <p:cNvPr id="497" name="Google Shape;497;p43"/>
          <p:cNvPicPr preferRelativeResize="0"/>
          <p:nvPr/>
        </p:nvPicPr>
        <p:blipFill rotWithShape="1">
          <a:blip r:embed="rId3">
            <a:alphaModFix/>
          </a:blip>
          <a:srcRect l="30496" r="20872"/>
          <a:stretch/>
        </p:blipFill>
        <p:spPr>
          <a:xfrm>
            <a:off x="5058425" y="-125"/>
            <a:ext cx="3369900" cy="460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MARKET TRENDS</a:t>
            </a:r>
            <a:endParaRPr/>
          </a:p>
        </p:txBody>
      </p:sp>
      <p:sp>
        <p:nvSpPr>
          <p:cNvPr id="503" name="Google Shape;503;p44"/>
          <p:cNvSpPr txBox="1"/>
          <p:nvPr/>
        </p:nvSpPr>
        <p:spPr>
          <a:xfrm>
            <a:off x="1091608" y="4449081"/>
            <a:ext cx="6975300" cy="22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Raleway Medium"/>
                <a:ea typeface="Raleway Medium"/>
                <a:cs typeface="Raleway Medium"/>
                <a:sym typeface="Raleway Medium"/>
              </a:rPr>
              <a:t>Follow the link in the graph to modify its data and then paste the new one here. </a:t>
            </a:r>
            <a:r>
              <a:rPr lang="en" sz="1100">
                <a:solidFill>
                  <a:schemeClr val="dk1"/>
                </a:solidFill>
                <a:uFill>
                  <a:noFill/>
                </a:uFill>
                <a:latin typeface="Raleway Medium"/>
                <a:ea typeface="Raleway Medium"/>
                <a:cs typeface="Raleway Medium"/>
                <a:sym typeface="Raleway Medium"/>
                <a:hlinkClick r:id="rId3">
                  <a:extLst>
                    <a:ext uri="{A12FA001-AC4F-418D-AE19-62706E023703}">
                      <ahyp:hlinkClr xmlns:ahyp="http://schemas.microsoft.com/office/drawing/2018/hyperlinkcolor" val="tx"/>
                    </a:ext>
                  </a:extLst>
                </a:hlinkClick>
              </a:rPr>
              <a:t>For more info,</a:t>
            </a:r>
            <a:r>
              <a:rPr lang="en" sz="1100">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 </a:t>
            </a:r>
            <a:r>
              <a:rPr lang="en" sz="11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click here</a:t>
            </a:r>
            <a:endParaRPr sz="1100">
              <a:solidFill>
                <a:schemeClr val="dk1"/>
              </a:solidFill>
              <a:latin typeface="Raleway"/>
              <a:ea typeface="Raleway"/>
              <a:cs typeface="Raleway"/>
              <a:sym typeface="Raleway"/>
            </a:endParaRPr>
          </a:p>
        </p:txBody>
      </p:sp>
      <p:sp>
        <p:nvSpPr>
          <p:cNvPr id="504" name="Google Shape;504;p44"/>
          <p:cNvSpPr txBox="1"/>
          <p:nvPr/>
        </p:nvSpPr>
        <p:spPr>
          <a:xfrm>
            <a:off x="1011791" y="181141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Periode 1</a:t>
            </a:r>
            <a:endParaRPr sz="2500">
              <a:solidFill>
                <a:schemeClr val="accent1"/>
              </a:solidFill>
              <a:latin typeface="Bebas Neue"/>
              <a:ea typeface="Bebas Neue"/>
              <a:cs typeface="Bebas Neue"/>
              <a:sym typeface="Bebas Neue"/>
            </a:endParaRPr>
          </a:p>
        </p:txBody>
      </p:sp>
      <p:sp>
        <p:nvSpPr>
          <p:cNvPr id="505" name="Google Shape;505;p44"/>
          <p:cNvSpPr txBox="1"/>
          <p:nvPr/>
        </p:nvSpPr>
        <p:spPr>
          <a:xfrm>
            <a:off x="1011791" y="212678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Mercury is the closest planet to the Sun</a:t>
            </a:r>
            <a:endParaRPr>
              <a:solidFill>
                <a:schemeClr val="accent2"/>
              </a:solidFill>
              <a:latin typeface="Raleway Medium"/>
              <a:ea typeface="Raleway Medium"/>
              <a:cs typeface="Raleway Medium"/>
              <a:sym typeface="Raleway Medium"/>
            </a:endParaRPr>
          </a:p>
        </p:txBody>
      </p:sp>
      <p:sp>
        <p:nvSpPr>
          <p:cNvPr id="506" name="Google Shape;506;p44"/>
          <p:cNvSpPr txBox="1"/>
          <p:nvPr/>
        </p:nvSpPr>
        <p:spPr>
          <a:xfrm>
            <a:off x="1011791" y="296826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Bebas Neue"/>
                <a:ea typeface="Bebas Neue"/>
                <a:cs typeface="Bebas Neue"/>
                <a:sym typeface="Bebas Neue"/>
              </a:rPr>
              <a:t>Periode 2</a:t>
            </a:r>
            <a:endParaRPr sz="2500">
              <a:solidFill>
                <a:schemeClr val="accent2"/>
              </a:solidFill>
              <a:latin typeface="Bebas Neue"/>
              <a:ea typeface="Bebas Neue"/>
              <a:cs typeface="Bebas Neue"/>
              <a:sym typeface="Bebas Neue"/>
            </a:endParaRPr>
          </a:p>
        </p:txBody>
      </p:sp>
      <p:sp>
        <p:nvSpPr>
          <p:cNvPr id="507" name="Google Shape;507;p44"/>
          <p:cNvSpPr txBox="1"/>
          <p:nvPr/>
        </p:nvSpPr>
        <p:spPr>
          <a:xfrm>
            <a:off x="1011791" y="3283637"/>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Raleway Medium"/>
                <a:ea typeface="Raleway Medium"/>
                <a:cs typeface="Raleway Medium"/>
                <a:sym typeface="Raleway Medium"/>
              </a:rPr>
              <a:t>Venus is the second planet from the Sun</a:t>
            </a:r>
            <a:endParaRPr>
              <a:solidFill>
                <a:schemeClr val="accent2"/>
              </a:solidFill>
              <a:latin typeface="Raleway Medium"/>
              <a:ea typeface="Raleway Medium"/>
              <a:cs typeface="Raleway Medium"/>
              <a:sym typeface="Raleway Medium"/>
            </a:endParaRPr>
          </a:p>
        </p:txBody>
      </p:sp>
      <p:grpSp>
        <p:nvGrpSpPr>
          <p:cNvPr id="508" name="Google Shape;508;p44"/>
          <p:cNvGrpSpPr/>
          <p:nvPr/>
        </p:nvGrpSpPr>
        <p:grpSpPr>
          <a:xfrm rot="10800000">
            <a:off x="4305271" y="4810771"/>
            <a:ext cx="537556" cy="136576"/>
            <a:chOff x="2641350" y="846250"/>
            <a:chExt cx="413600" cy="105075"/>
          </a:xfrm>
        </p:grpSpPr>
        <p:sp>
          <p:nvSpPr>
            <p:cNvPr id="509" name="Google Shape;509;p4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44"/>
          <p:cNvGrpSpPr/>
          <p:nvPr/>
        </p:nvGrpSpPr>
        <p:grpSpPr>
          <a:xfrm>
            <a:off x="878338" y="983704"/>
            <a:ext cx="913425" cy="370975"/>
            <a:chOff x="6514150" y="4420266"/>
            <a:chExt cx="913425" cy="370975"/>
          </a:xfrm>
        </p:grpSpPr>
        <p:sp>
          <p:nvSpPr>
            <p:cNvPr id="514" name="Google Shape;514;p4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6" name="Google Shape;516;p44">
            <a:hlinkClick r:id="rId4"/>
          </p:cNvPr>
          <p:cNvPicPr preferRelativeResize="0"/>
          <p:nvPr/>
        </p:nvPicPr>
        <p:blipFill>
          <a:blip r:embed="rId5">
            <a:alphaModFix/>
          </a:blip>
          <a:stretch>
            <a:fillRect/>
          </a:stretch>
        </p:blipFill>
        <p:spPr>
          <a:xfrm>
            <a:off x="3029112" y="1261425"/>
            <a:ext cx="5157216" cy="31832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COMPETITORS</a:t>
            </a:r>
            <a:endParaRPr>
              <a:solidFill>
                <a:schemeClr val="accent1"/>
              </a:solidFill>
            </a:endParaRPr>
          </a:p>
        </p:txBody>
      </p:sp>
      <p:sp>
        <p:nvSpPr>
          <p:cNvPr id="522" name="Google Shape;522;p4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523" name="Google Shape;523;p4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closest planet to the Sun and the smallest in the Solar System</a:t>
            </a:r>
            <a:endParaRPr/>
          </a:p>
        </p:txBody>
      </p:sp>
      <p:sp>
        <p:nvSpPr>
          <p:cNvPr id="524" name="Google Shape;524;p4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525" name="Google Shape;525;p4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526" name="Google Shape;526;p4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a:t>
            </a:r>
            <a:endParaRPr/>
          </a:p>
        </p:txBody>
      </p:sp>
      <p:sp>
        <p:nvSpPr>
          <p:cNvPr id="527" name="Google Shape;527;p4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528" name="Google Shape;528;p45"/>
          <p:cNvSpPr/>
          <p:nvPr/>
        </p:nvSpPr>
        <p:spPr>
          <a:xfrm>
            <a:off x="4297684" y="1845808"/>
            <a:ext cx="548632" cy="548649"/>
          </a:xfrm>
          <a:custGeom>
            <a:avLst/>
            <a:gdLst/>
            <a:ahLst/>
            <a:cxnLst/>
            <a:rect l="l" t="t" r="r" b="b"/>
            <a:pathLst>
              <a:path w="12887" h="12698" extrusionOk="0">
                <a:moveTo>
                  <a:pt x="7814" y="3309"/>
                </a:moveTo>
                <a:cubicBezTo>
                  <a:pt x="7782" y="3592"/>
                  <a:pt x="7782" y="3907"/>
                  <a:pt x="7814" y="4159"/>
                </a:cubicBezTo>
                <a:lnTo>
                  <a:pt x="4947" y="4159"/>
                </a:lnTo>
                <a:cubicBezTo>
                  <a:pt x="4978" y="3876"/>
                  <a:pt x="4978" y="3592"/>
                  <a:pt x="4947" y="3309"/>
                </a:cubicBezTo>
                <a:close/>
                <a:moveTo>
                  <a:pt x="9830" y="788"/>
                </a:moveTo>
                <a:cubicBezTo>
                  <a:pt x="10082" y="788"/>
                  <a:pt x="10366" y="820"/>
                  <a:pt x="10618" y="946"/>
                </a:cubicBezTo>
                <a:cubicBezTo>
                  <a:pt x="11721" y="1481"/>
                  <a:pt x="12193" y="2678"/>
                  <a:pt x="11752" y="3718"/>
                </a:cubicBezTo>
                <a:cubicBezTo>
                  <a:pt x="11500" y="4254"/>
                  <a:pt x="11027" y="4695"/>
                  <a:pt x="10460" y="4884"/>
                </a:cubicBezTo>
                <a:cubicBezTo>
                  <a:pt x="10261" y="4950"/>
                  <a:pt x="10035" y="4990"/>
                  <a:pt x="9816" y="4990"/>
                </a:cubicBezTo>
                <a:cubicBezTo>
                  <a:pt x="9619" y="4990"/>
                  <a:pt x="9427" y="4958"/>
                  <a:pt x="9263" y="4884"/>
                </a:cubicBezTo>
                <a:cubicBezTo>
                  <a:pt x="9074" y="4821"/>
                  <a:pt x="8885" y="4663"/>
                  <a:pt x="8791" y="4474"/>
                </a:cubicBezTo>
                <a:cubicBezTo>
                  <a:pt x="8791" y="4411"/>
                  <a:pt x="8759" y="4380"/>
                  <a:pt x="8728" y="4348"/>
                </a:cubicBezTo>
                <a:cubicBezTo>
                  <a:pt x="8570" y="3970"/>
                  <a:pt x="8570" y="3561"/>
                  <a:pt x="8728" y="3183"/>
                </a:cubicBezTo>
                <a:cubicBezTo>
                  <a:pt x="8759" y="3151"/>
                  <a:pt x="8759" y="3120"/>
                  <a:pt x="8791" y="3088"/>
                </a:cubicBezTo>
                <a:cubicBezTo>
                  <a:pt x="8980" y="2710"/>
                  <a:pt x="9358" y="2521"/>
                  <a:pt x="9830" y="2521"/>
                </a:cubicBezTo>
                <a:cubicBezTo>
                  <a:pt x="9956" y="2521"/>
                  <a:pt x="10019" y="2552"/>
                  <a:pt x="10082" y="2615"/>
                </a:cubicBezTo>
                <a:cubicBezTo>
                  <a:pt x="10240" y="2773"/>
                  <a:pt x="10240" y="3025"/>
                  <a:pt x="10145" y="3183"/>
                </a:cubicBezTo>
                <a:cubicBezTo>
                  <a:pt x="10051" y="3309"/>
                  <a:pt x="9956" y="3340"/>
                  <a:pt x="9830" y="3340"/>
                </a:cubicBezTo>
                <a:cubicBezTo>
                  <a:pt x="9578" y="3340"/>
                  <a:pt x="9389" y="3561"/>
                  <a:pt x="9389" y="3781"/>
                </a:cubicBezTo>
                <a:cubicBezTo>
                  <a:pt x="9389" y="4033"/>
                  <a:pt x="9578" y="4222"/>
                  <a:pt x="9830" y="4222"/>
                </a:cubicBezTo>
                <a:cubicBezTo>
                  <a:pt x="10555" y="4222"/>
                  <a:pt x="11059" y="3655"/>
                  <a:pt x="11059" y="2962"/>
                </a:cubicBezTo>
                <a:cubicBezTo>
                  <a:pt x="11059" y="2395"/>
                  <a:pt x="10681" y="1891"/>
                  <a:pt x="10114" y="1733"/>
                </a:cubicBezTo>
                <a:cubicBezTo>
                  <a:pt x="10034" y="1721"/>
                  <a:pt x="9933" y="1712"/>
                  <a:pt x="9817" y="1712"/>
                </a:cubicBezTo>
                <a:cubicBezTo>
                  <a:pt x="9339" y="1712"/>
                  <a:pt x="8611" y="1861"/>
                  <a:pt x="8129" y="2521"/>
                </a:cubicBezTo>
                <a:lnTo>
                  <a:pt x="4600" y="2521"/>
                </a:lnTo>
                <a:cubicBezTo>
                  <a:pt x="4191" y="1985"/>
                  <a:pt x="3592" y="1702"/>
                  <a:pt x="2931" y="1702"/>
                </a:cubicBezTo>
                <a:cubicBezTo>
                  <a:pt x="2395" y="1702"/>
                  <a:pt x="1986" y="1985"/>
                  <a:pt x="1796" y="2458"/>
                </a:cubicBezTo>
                <a:cubicBezTo>
                  <a:pt x="1481" y="3246"/>
                  <a:pt x="1954" y="4191"/>
                  <a:pt x="2931" y="4191"/>
                </a:cubicBezTo>
                <a:cubicBezTo>
                  <a:pt x="3183" y="4191"/>
                  <a:pt x="3340" y="3970"/>
                  <a:pt x="3340" y="3750"/>
                </a:cubicBezTo>
                <a:cubicBezTo>
                  <a:pt x="3340" y="3498"/>
                  <a:pt x="3120" y="3309"/>
                  <a:pt x="2931" y="3309"/>
                </a:cubicBezTo>
                <a:cubicBezTo>
                  <a:pt x="2805" y="3309"/>
                  <a:pt x="2742" y="3277"/>
                  <a:pt x="2647" y="3246"/>
                </a:cubicBezTo>
                <a:cubicBezTo>
                  <a:pt x="2458" y="3057"/>
                  <a:pt x="2490" y="2615"/>
                  <a:pt x="2805" y="2521"/>
                </a:cubicBezTo>
                <a:cubicBezTo>
                  <a:pt x="2836" y="2513"/>
                  <a:pt x="2879" y="2509"/>
                  <a:pt x="2931" y="2509"/>
                </a:cubicBezTo>
                <a:cubicBezTo>
                  <a:pt x="3084" y="2509"/>
                  <a:pt x="3309" y="2545"/>
                  <a:pt x="3498" y="2615"/>
                </a:cubicBezTo>
                <a:cubicBezTo>
                  <a:pt x="3687" y="2678"/>
                  <a:pt x="3876" y="2836"/>
                  <a:pt x="3970" y="3025"/>
                </a:cubicBezTo>
                <a:cubicBezTo>
                  <a:pt x="3970" y="3088"/>
                  <a:pt x="4002" y="3120"/>
                  <a:pt x="4033" y="3151"/>
                </a:cubicBezTo>
                <a:cubicBezTo>
                  <a:pt x="4191" y="3498"/>
                  <a:pt x="4191" y="3939"/>
                  <a:pt x="4033" y="4285"/>
                </a:cubicBezTo>
                <a:cubicBezTo>
                  <a:pt x="4002" y="4348"/>
                  <a:pt x="4002" y="4380"/>
                  <a:pt x="3970" y="4411"/>
                </a:cubicBezTo>
                <a:cubicBezTo>
                  <a:pt x="3750" y="4726"/>
                  <a:pt x="3403" y="4978"/>
                  <a:pt x="2931" y="4978"/>
                </a:cubicBezTo>
                <a:cubicBezTo>
                  <a:pt x="1796" y="4978"/>
                  <a:pt x="851" y="4033"/>
                  <a:pt x="851" y="2899"/>
                </a:cubicBezTo>
                <a:cubicBezTo>
                  <a:pt x="851" y="1733"/>
                  <a:pt x="1765" y="851"/>
                  <a:pt x="2931" y="788"/>
                </a:cubicBezTo>
                <a:close/>
                <a:moveTo>
                  <a:pt x="7751" y="4915"/>
                </a:moveTo>
                <a:lnTo>
                  <a:pt x="7751" y="10618"/>
                </a:lnTo>
                <a:cubicBezTo>
                  <a:pt x="7751" y="10838"/>
                  <a:pt x="7940" y="11027"/>
                  <a:pt x="8129" y="11027"/>
                </a:cubicBezTo>
                <a:cubicBezTo>
                  <a:pt x="8318" y="11027"/>
                  <a:pt x="8570" y="10838"/>
                  <a:pt x="8570" y="10618"/>
                </a:cubicBezTo>
                <a:lnTo>
                  <a:pt x="8570" y="5419"/>
                </a:lnTo>
                <a:cubicBezTo>
                  <a:pt x="8791" y="5577"/>
                  <a:pt x="9074" y="5671"/>
                  <a:pt x="9389" y="5766"/>
                </a:cubicBezTo>
                <a:lnTo>
                  <a:pt x="9389" y="11878"/>
                </a:lnTo>
                <a:lnTo>
                  <a:pt x="3372" y="11878"/>
                </a:lnTo>
                <a:lnTo>
                  <a:pt x="3372" y="5766"/>
                </a:lnTo>
                <a:cubicBezTo>
                  <a:pt x="3687" y="5734"/>
                  <a:pt x="3970" y="5608"/>
                  <a:pt x="4191" y="5419"/>
                </a:cubicBezTo>
                <a:lnTo>
                  <a:pt x="4191" y="10618"/>
                </a:lnTo>
                <a:cubicBezTo>
                  <a:pt x="4191" y="10838"/>
                  <a:pt x="4380" y="11027"/>
                  <a:pt x="4600" y="11027"/>
                </a:cubicBezTo>
                <a:cubicBezTo>
                  <a:pt x="4821" y="11027"/>
                  <a:pt x="5010" y="10838"/>
                  <a:pt x="5010" y="10618"/>
                </a:cubicBezTo>
                <a:lnTo>
                  <a:pt x="5010" y="4915"/>
                </a:lnTo>
                <a:lnTo>
                  <a:pt x="5861" y="4915"/>
                </a:lnTo>
                <a:lnTo>
                  <a:pt x="5861" y="10618"/>
                </a:lnTo>
                <a:cubicBezTo>
                  <a:pt x="5861" y="10838"/>
                  <a:pt x="6050" y="11027"/>
                  <a:pt x="6239" y="11027"/>
                </a:cubicBezTo>
                <a:cubicBezTo>
                  <a:pt x="6428" y="11027"/>
                  <a:pt x="6648" y="10838"/>
                  <a:pt x="6648" y="10618"/>
                </a:cubicBezTo>
                <a:lnTo>
                  <a:pt x="6648" y="4915"/>
                </a:lnTo>
                <a:close/>
                <a:moveTo>
                  <a:pt x="2931" y="1"/>
                </a:moveTo>
                <a:cubicBezTo>
                  <a:pt x="1324" y="1"/>
                  <a:pt x="1" y="1324"/>
                  <a:pt x="1" y="2899"/>
                </a:cubicBezTo>
                <a:cubicBezTo>
                  <a:pt x="1" y="4348"/>
                  <a:pt x="1072" y="5514"/>
                  <a:pt x="2490" y="5766"/>
                </a:cubicBezTo>
                <a:lnTo>
                  <a:pt x="2490" y="12256"/>
                </a:lnTo>
                <a:cubicBezTo>
                  <a:pt x="2490" y="12508"/>
                  <a:pt x="2679" y="12697"/>
                  <a:pt x="2931" y="12697"/>
                </a:cubicBezTo>
                <a:lnTo>
                  <a:pt x="9830" y="12697"/>
                </a:lnTo>
                <a:cubicBezTo>
                  <a:pt x="10051" y="12697"/>
                  <a:pt x="10208" y="12508"/>
                  <a:pt x="10208" y="12256"/>
                </a:cubicBezTo>
                <a:lnTo>
                  <a:pt x="10208" y="5797"/>
                </a:lnTo>
                <a:cubicBezTo>
                  <a:pt x="10964" y="5671"/>
                  <a:pt x="11721" y="5293"/>
                  <a:pt x="12193" y="4537"/>
                </a:cubicBezTo>
                <a:cubicBezTo>
                  <a:pt x="12823" y="3718"/>
                  <a:pt x="12886" y="2678"/>
                  <a:pt x="12508" y="1796"/>
                </a:cubicBezTo>
                <a:cubicBezTo>
                  <a:pt x="12067" y="725"/>
                  <a:pt x="10996" y="1"/>
                  <a:pt x="9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45"/>
          <p:cNvGrpSpPr/>
          <p:nvPr/>
        </p:nvGrpSpPr>
        <p:grpSpPr>
          <a:xfrm>
            <a:off x="1759594" y="1845810"/>
            <a:ext cx="562012" cy="548643"/>
            <a:chOff x="-37190575" y="1951325"/>
            <a:chExt cx="324525" cy="315875"/>
          </a:xfrm>
        </p:grpSpPr>
        <p:sp>
          <p:nvSpPr>
            <p:cNvPr id="530" name="Google Shape;530;p45"/>
            <p:cNvSpPr/>
            <p:nvPr/>
          </p:nvSpPr>
          <p:spPr>
            <a:xfrm>
              <a:off x="-37190575" y="1951325"/>
              <a:ext cx="324525" cy="315875"/>
            </a:xfrm>
            <a:custGeom>
              <a:avLst/>
              <a:gdLst/>
              <a:ahLst/>
              <a:cxnLst/>
              <a:rect l="l" t="t" r="r" b="b"/>
              <a:pathLst>
                <a:path w="12981" h="12635" extrusionOk="0">
                  <a:moveTo>
                    <a:pt x="6693" y="790"/>
                  </a:moveTo>
                  <a:cubicBezTo>
                    <a:pt x="8301" y="790"/>
                    <a:pt x="9913" y="1489"/>
                    <a:pt x="11028" y="2868"/>
                  </a:cubicBezTo>
                  <a:cubicBezTo>
                    <a:pt x="11752" y="3813"/>
                    <a:pt x="12193" y="5010"/>
                    <a:pt x="12193" y="6270"/>
                  </a:cubicBezTo>
                  <a:cubicBezTo>
                    <a:pt x="12162" y="7058"/>
                    <a:pt x="11563" y="7593"/>
                    <a:pt x="10870" y="7593"/>
                  </a:cubicBezTo>
                  <a:lnTo>
                    <a:pt x="10019" y="7593"/>
                  </a:lnTo>
                  <a:cubicBezTo>
                    <a:pt x="8854" y="7593"/>
                    <a:pt x="7940" y="8539"/>
                    <a:pt x="7940" y="9704"/>
                  </a:cubicBezTo>
                  <a:lnTo>
                    <a:pt x="7940" y="10523"/>
                  </a:lnTo>
                  <a:cubicBezTo>
                    <a:pt x="7940" y="11216"/>
                    <a:pt x="7404" y="11784"/>
                    <a:pt x="6680" y="11815"/>
                  </a:cubicBezTo>
                  <a:cubicBezTo>
                    <a:pt x="6239" y="11815"/>
                    <a:pt x="5892" y="11784"/>
                    <a:pt x="5420" y="11658"/>
                  </a:cubicBezTo>
                  <a:cubicBezTo>
                    <a:pt x="3844" y="11311"/>
                    <a:pt x="2490" y="10208"/>
                    <a:pt x="1765" y="8791"/>
                  </a:cubicBezTo>
                  <a:cubicBezTo>
                    <a:pt x="536" y="6428"/>
                    <a:pt x="1261" y="3340"/>
                    <a:pt x="3624" y="1733"/>
                  </a:cubicBezTo>
                  <a:cubicBezTo>
                    <a:pt x="4545" y="1102"/>
                    <a:pt x="5618" y="790"/>
                    <a:pt x="6693" y="790"/>
                  </a:cubicBezTo>
                  <a:close/>
                  <a:moveTo>
                    <a:pt x="6648" y="1"/>
                  </a:moveTo>
                  <a:cubicBezTo>
                    <a:pt x="4474" y="1"/>
                    <a:pt x="2553" y="1103"/>
                    <a:pt x="1419" y="2805"/>
                  </a:cubicBezTo>
                  <a:cubicBezTo>
                    <a:pt x="95" y="4726"/>
                    <a:pt x="1" y="7215"/>
                    <a:pt x="1009" y="9169"/>
                  </a:cubicBezTo>
                  <a:cubicBezTo>
                    <a:pt x="2080" y="11216"/>
                    <a:pt x="4191" y="12634"/>
                    <a:pt x="6680" y="12634"/>
                  </a:cubicBezTo>
                  <a:cubicBezTo>
                    <a:pt x="7814" y="12634"/>
                    <a:pt x="8791" y="11689"/>
                    <a:pt x="8791" y="10523"/>
                  </a:cubicBezTo>
                  <a:lnTo>
                    <a:pt x="8791" y="9704"/>
                  </a:lnTo>
                  <a:cubicBezTo>
                    <a:pt x="8791" y="8980"/>
                    <a:pt x="9358" y="8444"/>
                    <a:pt x="10019" y="8444"/>
                  </a:cubicBezTo>
                  <a:lnTo>
                    <a:pt x="10870" y="8444"/>
                  </a:lnTo>
                  <a:cubicBezTo>
                    <a:pt x="12004" y="8444"/>
                    <a:pt x="12981" y="7499"/>
                    <a:pt x="12981" y="6333"/>
                  </a:cubicBezTo>
                  <a:cubicBezTo>
                    <a:pt x="12981" y="2962"/>
                    <a:pt x="10240" y="1"/>
                    <a:pt x="6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5"/>
            <p:cNvSpPr/>
            <p:nvPr/>
          </p:nvSpPr>
          <p:spPr>
            <a:xfrm>
              <a:off x="-37081875" y="2162600"/>
              <a:ext cx="72475" cy="63100"/>
            </a:xfrm>
            <a:custGeom>
              <a:avLst/>
              <a:gdLst/>
              <a:ahLst/>
              <a:cxnLst/>
              <a:rect l="l" t="t" r="r" b="b"/>
              <a:pathLst>
                <a:path w="2899" h="2524" extrusionOk="0">
                  <a:moveTo>
                    <a:pt x="1418" y="812"/>
                  </a:moveTo>
                  <a:cubicBezTo>
                    <a:pt x="1670" y="812"/>
                    <a:pt x="1859" y="1001"/>
                    <a:pt x="1859" y="1253"/>
                  </a:cubicBezTo>
                  <a:cubicBezTo>
                    <a:pt x="1859" y="1474"/>
                    <a:pt x="1670" y="1663"/>
                    <a:pt x="1418" y="1663"/>
                  </a:cubicBezTo>
                  <a:cubicBezTo>
                    <a:pt x="1198" y="1663"/>
                    <a:pt x="1009" y="1474"/>
                    <a:pt x="1009" y="1253"/>
                  </a:cubicBezTo>
                  <a:cubicBezTo>
                    <a:pt x="1009" y="1001"/>
                    <a:pt x="1198" y="812"/>
                    <a:pt x="1418" y="812"/>
                  </a:cubicBezTo>
                  <a:close/>
                  <a:moveTo>
                    <a:pt x="1405" y="0"/>
                  </a:moveTo>
                  <a:cubicBezTo>
                    <a:pt x="1250" y="0"/>
                    <a:pt x="1094" y="28"/>
                    <a:pt x="946" y="88"/>
                  </a:cubicBezTo>
                  <a:cubicBezTo>
                    <a:pt x="316" y="371"/>
                    <a:pt x="0" y="1127"/>
                    <a:pt x="284" y="1757"/>
                  </a:cubicBezTo>
                  <a:cubicBezTo>
                    <a:pt x="496" y="2229"/>
                    <a:pt x="973" y="2524"/>
                    <a:pt x="1463" y="2524"/>
                  </a:cubicBezTo>
                  <a:cubicBezTo>
                    <a:pt x="1628" y="2524"/>
                    <a:pt x="1795" y="2490"/>
                    <a:pt x="1954" y="2419"/>
                  </a:cubicBezTo>
                  <a:cubicBezTo>
                    <a:pt x="2584" y="2135"/>
                    <a:pt x="2899" y="1379"/>
                    <a:pt x="2615" y="749"/>
                  </a:cubicBezTo>
                  <a:cubicBezTo>
                    <a:pt x="2399" y="292"/>
                    <a:pt x="1907"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5"/>
            <p:cNvSpPr/>
            <p:nvPr/>
          </p:nvSpPr>
          <p:spPr>
            <a:xfrm>
              <a:off x="-37144875" y="2099025"/>
              <a:ext cx="72475" cy="62875"/>
            </a:xfrm>
            <a:custGeom>
              <a:avLst/>
              <a:gdLst/>
              <a:ahLst/>
              <a:cxnLst/>
              <a:rect l="l" t="t" r="r" b="b"/>
              <a:pathLst>
                <a:path w="2899" h="2515" extrusionOk="0">
                  <a:moveTo>
                    <a:pt x="1418" y="835"/>
                  </a:moveTo>
                  <a:cubicBezTo>
                    <a:pt x="1670" y="835"/>
                    <a:pt x="1859" y="1024"/>
                    <a:pt x="1859" y="1276"/>
                  </a:cubicBezTo>
                  <a:cubicBezTo>
                    <a:pt x="1859" y="1496"/>
                    <a:pt x="1670" y="1685"/>
                    <a:pt x="1418" y="1685"/>
                  </a:cubicBezTo>
                  <a:cubicBezTo>
                    <a:pt x="1197" y="1685"/>
                    <a:pt x="1008" y="1496"/>
                    <a:pt x="1008" y="1276"/>
                  </a:cubicBezTo>
                  <a:cubicBezTo>
                    <a:pt x="1008" y="1024"/>
                    <a:pt x="1197" y="835"/>
                    <a:pt x="1418" y="835"/>
                  </a:cubicBezTo>
                  <a:close/>
                  <a:moveTo>
                    <a:pt x="1411" y="0"/>
                  </a:moveTo>
                  <a:cubicBezTo>
                    <a:pt x="1254" y="0"/>
                    <a:pt x="1096" y="26"/>
                    <a:pt x="945" y="79"/>
                  </a:cubicBezTo>
                  <a:cubicBezTo>
                    <a:pt x="315" y="362"/>
                    <a:pt x="0" y="1118"/>
                    <a:pt x="284" y="1748"/>
                  </a:cubicBezTo>
                  <a:cubicBezTo>
                    <a:pt x="496" y="2220"/>
                    <a:pt x="972" y="2515"/>
                    <a:pt x="1463" y="2515"/>
                  </a:cubicBezTo>
                  <a:cubicBezTo>
                    <a:pt x="1628" y="2515"/>
                    <a:pt x="1795" y="2481"/>
                    <a:pt x="1953" y="2410"/>
                  </a:cubicBezTo>
                  <a:cubicBezTo>
                    <a:pt x="2583" y="2126"/>
                    <a:pt x="2899" y="1370"/>
                    <a:pt x="2615" y="740"/>
                  </a:cubicBezTo>
                  <a:cubicBezTo>
                    <a:pt x="2399" y="261"/>
                    <a:pt x="1910" y="0"/>
                    <a:pt x="1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5"/>
            <p:cNvSpPr/>
            <p:nvPr/>
          </p:nvSpPr>
          <p:spPr>
            <a:xfrm>
              <a:off x="-37123625" y="2014875"/>
              <a:ext cx="71700" cy="62775"/>
            </a:xfrm>
            <a:custGeom>
              <a:avLst/>
              <a:gdLst/>
              <a:ahLst/>
              <a:cxnLst/>
              <a:rect l="l" t="t" r="r" b="b"/>
              <a:pathLst>
                <a:path w="2868" h="2511" extrusionOk="0">
                  <a:moveTo>
                    <a:pt x="1418" y="798"/>
                  </a:moveTo>
                  <a:cubicBezTo>
                    <a:pt x="1639" y="798"/>
                    <a:pt x="1828" y="1019"/>
                    <a:pt x="1828" y="1239"/>
                  </a:cubicBezTo>
                  <a:cubicBezTo>
                    <a:pt x="1828" y="1460"/>
                    <a:pt x="1639" y="1680"/>
                    <a:pt x="1418" y="1680"/>
                  </a:cubicBezTo>
                  <a:cubicBezTo>
                    <a:pt x="1166" y="1680"/>
                    <a:pt x="977" y="1460"/>
                    <a:pt x="977" y="1239"/>
                  </a:cubicBezTo>
                  <a:cubicBezTo>
                    <a:pt x="1009" y="1019"/>
                    <a:pt x="1166" y="798"/>
                    <a:pt x="1418" y="798"/>
                  </a:cubicBezTo>
                  <a:close/>
                  <a:moveTo>
                    <a:pt x="1431" y="0"/>
                  </a:moveTo>
                  <a:cubicBezTo>
                    <a:pt x="1269" y="0"/>
                    <a:pt x="1105" y="34"/>
                    <a:pt x="946" y="105"/>
                  </a:cubicBezTo>
                  <a:cubicBezTo>
                    <a:pt x="316" y="389"/>
                    <a:pt x="1" y="1113"/>
                    <a:pt x="253" y="1743"/>
                  </a:cubicBezTo>
                  <a:cubicBezTo>
                    <a:pt x="472" y="2231"/>
                    <a:pt x="974" y="2511"/>
                    <a:pt x="1481" y="2511"/>
                  </a:cubicBezTo>
                  <a:cubicBezTo>
                    <a:pt x="1630" y="2511"/>
                    <a:pt x="1780" y="2487"/>
                    <a:pt x="1923" y="2436"/>
                  </a:cubicBezTo>
                  <a:cubicBezTo>
                    <a:pt x="2553" y="2153"/>
                    <a:pt x="2868" y="1397"/>
                    <a:pt x="2584" y="767"/>
                  </a:cubicBezTo>
                  <a:cubicBezTo>
                    <a:pt x="2372" y="295"/>
                    <a:pt x="1913" y="0"/>
                    <a:pt x="1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5"/>
            <p:cNvSpPr/>
            <p:nvPr/>
          </p:nvSpPr>
          <p:spPr>
            <a:xfrm>
              <a:off x="-37039350" y="1993250"/>
              <a:ext cx="71700" cy="63125"/>
            </a:xfrm>
            <a:custGeom>
              <a:avLst/>
              <a:gdLst/>
              <a:ahLst/>
              <a:cxnLst/>
              <a:rect l="l" t="t" r="r" b="b"/>
              <a:pathLst>
                <a:path w="2868" h="2525" extrusionOk="0">
                  <a:moveTo>
                    <a:pt x="1418" y="844"/>
                  </a:moveTo>
                  <a:cubicBezTo>
                    <a:pt x="1671" y="844"/>
                    <a:pt x="1860" y="1033"/>
                    <a:pt x="1860" y="1285"/>
                  </a:cubicBezTo>
                  <a:cubicBezTo>
                    <a:pt x="1860" y="1506"/>
                    <a:pt x="1671" y="1726"/>
                    <a:pt x="1418" y="1726"/>
                  </a:cubicBezTo>
                  <a:cubicBezTo>
                    <a:pt x="1198" y="1726"/>
                    <a:pt x="977" y="1506"/>
                    <a:pt x="977" y="1285"/>
                  </a:cubicBezTo>
                  <a:cubicBezTo>
                    <a:pt x="977" y="1033"/>
                    <a:pt x="1198" y="844"/>
                    <a:pt x="1418" y="844"/>
                  </a:cubicBezTo>
                  <a:close/>
                  <a:moveTo>
                    <a:pt x="1402" y="1"/>
                  </a:moveTo>
                  <a:cubicBezTo>
                    <a:pt x="1248" y="1"/>
                    <a:pt x="1094" y="29"/>
                    <a:pt x="946" y="88"/>
                  </a:cubicBezTo>
                  <a:cubicBezTo>
                    <a:pt x="316" y="372"/>
                    <a:pt x="1" y="1128"/>
                    <a:pt x="284" y="1758"/>
                  </a:cubicBezTo>
                  <a:cubicBezTo>
                    <a:pt x="496" y="2229"/>
                    <a:pt x="955" y="2524"/>
                    <a:pt x="1437" y="2524"/>
                  </a:cubicBezTo>
                  <a:cubicBezTo>
                    <a:pt x="1599" y="2524"/>
                    <a:pt x="1764" y="2491"/>
                    <a:pt x="1923" y="2419"/>
                  </a:cubicBezTo>
                  <a:cubicBezTo>
                    <a:pt x="2553" y="2136"/>
                    <a:pt x="2868" y="1411"/>
                    <a:pt x="2616" y="781"/>
                  </a:cubicBezTo>
                  <a:cubicBezTo>
                    <a:pt x="2399" y="299"/>
                    <a:pt x="1905" y="1"/>
                    <a:pt x="1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45"/>
          <p:cNvGrpSpPr/>
          <p:nvPr/>
        </p:nvGrpSpPr>
        <p:grpSpPr>
          <a:xfrm>
            <a:off x="6829085" y="1845817"/>
            <a:ext cx="548630" cy="548630"/>
            <a:chOff x="-24338900" y="2710600"/>
            <a:chExt cx="295375" cy="295375"/>
          </a:xfrm>
        </p:grpSpPr>
        <p:sp>
          <p:nvSpPr>
            <p:cNvPr id="536" name="Google Shape;536;p45"/>
            <p:cNvSpPr/>
            <p:nvPr/>
          </p:nvSpPr>
          <p:spPr>
            <a:xfrm>
              <a:off x="-24250700" y="2816925"/>
              <a:ext cx="123675" cy="103200"/>
            </a:xfrm>
            <a:custGeom>
              <a:avLst/>
              <a:gdLst/>
              <a:ahLst/>
              <a:cxnLst/>
              <a:rect l="l" t="t" r="r" b="b"/>
              <a:pathLst>
                <a:path w="4947" h="4128" extrusionOk="0">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5"/>
            <p:cNvSpPr/>
            <p:nvPr/>
          </p:nvSpPr>
          <p:spPr>
            <a:xfrm>
              <a:off x="-24338900" y="2710600"/>
              <a:ext cx="295375" cy="295375"/>
            </a:xfrm>
            <a:custGeom>
              <a:avLst/>
              <a:gdLst/>
              <a:ahLst/>
              <a:cxnLst/>
              <a:rect l="l" t="t" r="r" b="b"/>
              <a:pathLst>
                <a:path w="11815" h="11815" extrusionOk="0">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45"/>
          <p:cNvSpPr/>
          <p:nvPr/>
        </p:nvSpPr>
        <p:spPr>
          <a:xfrm>
            <a:off x="1805850" y="2077806"/>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4170350" y="17481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6902550" y="19192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45"/>
          <p:cNvGrpSpPr/>
          <p:nvPr/>
        </p:nvGrpSpPr>
        <p:grpSpPr>
          <a:xfrm>
            <a:off x="872454" y="1293020"/>
            <a:ext cx="755358" cy="191930"/>
            <a:chOff x="2641350" y="846250"/>
            <a:chExt cx="413600" cy="105075"/>
          </a:xfrm>
        </p:grpSpPr>
        <p:sp>
          <p:nvSpPr>
            <p:cNvPr id="542" name="Google Shape;542;p4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1298</Words>
  <Application>Microsoft Office PowerPoint</Application>
  <PresentationFormat>Presentación en pantalla (16:9)</PresentationFormat>
  <Paragraphs>217</Paragraphs>
  <Slides>32</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Bebas Neue</vt:lpstr>
      <vt:lpstr>Nunito</vt:lpstr>
      <vt:lpstr>Raleway</vt:lpstr>
      <vt:lpstr>Raleway Medium</vt:lpstr>
      <vt:lpstr>Arial</vt:lpstr>
      <vt:lpstr>Artificial Intelligence (AI) Startup Business Plan by Slidesgo</vt:lpstr>
      <vt:lpstr>Projecte 2 Part 3 ETIQUETATGE</vt:lpstr>
      <vt:lpstr>OUR TEAM</vt:lpstr>
      <vt:lpstr>CONTENTS OF THIS TEMPLATE</vt:lpstr>
      <vt:lpstr>BUSINESS      OVERVIEW</vt:lpstr>
      <vt:lpstr>MISSION STATEMENT</vt:lpstr>
      <vt:lpstr>BUSINESS OVERVIEW</vt:lpstr>
      <vt:lpstr>OUR COMPANY</vt:lpstr>
      <vt:lpstr>MARKET TRENDS</vt:lpstr>
      <vt:lpstr>COMPETITORS</vt:lpstr>
      <vt:lpstr>PROBLEM VS. SOLUTION</vt:lpstr>
      <vt:lpstr>Presentación de PowerPoint</vt:lpstr>
      <vt:lpstr>MARKET ANALYSIS       AND COMPETITION</vt:lpstr>
      <vt:lpstr>TARGET</vt:lpstr>
      <vt:lpstr>Market size</vt:lpstr>
      <vt:lpstr>MARKET SHARE</vt:lpstr>
      <vt:lpstr>COMPETITION ANALYSIS</vt:lpstr>
      <vt:lpstr>SALES AND     MARKETING PLAN</vt:lpstr>
      <vt:lpstr>OUR SERVICES</vt:lpstr>
      <vt:lpstr>BREAK-EVEN ANALYSIS</vt:lpstr>
      <vt:lpstr>AWESOME WORDS</vt:lpstr>
      <vt:lpstr>OUR PLANS</vt:lpstr>
      <vt:lpstr>CHANNEL 1</vt:lpstr>
      <vt:lpstr>ADVERTISING AND PROMOTION</vt:lpstr>
      <vt:lpstr>MANAGEMENT PLAN</vt:lpstr>
      <vt:lpstr>ORGANIZATIONAL CHART</vt:lpstr>
      <vt:lpstr>OUR PARTNERS</vt:lpstr>
      <vt:lpstr>OPERATING PLAN</vt:lpstr>
      <vt:lpstr>OUR PROCESS</vt:lpstr>
      <vt:lpstr>FINANCIAL PLAN</vt:lpstr>
      <vt:lpstr>—SOMEONE FAMOUS</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 2 Part 3 ETIQUETATGE</dc:title>
  <cp:lastModifiedBy>Kristian Stoyanov Belkin</cp:lastModifiedBy>
  <cp:revision>7</cp:revision>
  <dcterms:modified xsi:type="dcterms:W3CDTF">2024-05-11T20:21:32Z</dcterms:modified>
</cp:coreProperties>
</file>