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3"/>
  </p:notesMasterIdLst>
  <p:sldIdLst>
    <p:sldId id="256" r:id="rId2"/>
    <p:sldId id="279" r:id="rId3"/>
    <p:sldId id="258" r:id="rId4"/>
    <p:sldId id="260" r:id="rId5"/>
    <p:sldId id="263" r:id="rId6"/>
    <p:sldId id="266" r:id="rId7"/>
    <p:sldId id="275" r:id="rId8"/>
    <p:sldId id="288" r:id="rId9"/>
    <p:sldId id="290" r:id="rId10"/>
    <p:sldId id="291" r:id="rId11"/>
    <p:sldId id="271" r:id="rId12"/>
    <p:sldId id="292" r:id="rId13"/>
    <p:sldId id="296" r:id="rId14"/>
    <p:sldId id="297" r:id="rId15"/>
    <p:sldId id="278" r:id="rId16"/>
    <p:sldId id="293" r:id="rId17"/>
    <p:sldId id="269" r:id="rId18"/>
    <p:sldId id="294" r:id="rId19"/>
    <p:sldId id="295" r:id="rId20"/>
    <p:sldId id="282" r:id="rId21"/>
    <p:sldId id="289" r:id="rId2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4"/>
    </p:embeddedFont>
    <p:embeddedFont>
      <p:font typeface="Nunito" pitchFamily="2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Raleway Medium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EB82AB-2178-42B2-9B77-18F10AAFD473}">
  <a:tblStyle styleId="{DDEB82AB-2178-42B2-9B77-18F10AAFD4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10a18aa2564_0_23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10a18aa2564_0_23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07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0b68f5f6c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0b68f5f6c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0b68f5f6c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0b68f5f6c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96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10a18aa2564_0_23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10a18aa2564_0_23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688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10a18aa2564_0_23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10a18aa2564_0_23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63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0b68f5f6c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0b68f5f6c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0b68f5f6c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0b68f5f6c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066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0b68f5f6c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0b68f5f6c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0b68f5f6c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0b68f5f6c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287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0b68f5f6c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0b68f5f6c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4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0b68f5f6c9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0b68f5f6c9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0b68f5f6c9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0b68f5f6c9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0b68f5f6c9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10b68f5f6c9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0b68f5f6c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0b68f5f6c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10a18aa2564_0_23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10a18aa2564_0_23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10a18aa2564_0_23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10a18aa2564_0_23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16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2_1_1"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4759000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719492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11400" y="41045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1400" y="27761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1"/>
          </p:nvPr>
        </p:nvSpPr>
        <p:spPr>
          <a:xfrm>
            <a:off x="7226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 idx="2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3"/>
          </p:nvPr>
        </p:nvSpPr>
        <p:spPr>
          <a:xfrm>
            <a:off x="34064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 idx="4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5"/>
          </p:nvPr>
        </p:nvSpPr>
        <p:spPr>
          <a:xfrm>
            <a:off x="60902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7"/>
          </p:nvPr>
        </p:nvSpPr>
        <p:spPr>
          <a:xfrm>
            <a:off x="7226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 idx="8"/>
          </p:nvPr>
        </p:nvSpPr>
        <p:spPr>
          <a:xfrm>
            <a:off x="34064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9"/>
          </p:nvPr>
        </p:nvSpPr>
        <p:spPr>
          <a:xfrm>
            <a:off x="60902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4_1"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 idx="2"/>
          </p:nvPr>
        </p:nvSpPr>
        <p:spPr>
          <a:xfrm>
            <a:off x="731342" y="3034959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1"/>
          </p:nvPr>
        </p:nvSpPr>
        <p:spPr>
          <a:xfrm>
            <a:off x="731342" y="354528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 idx="3"/>
          </p:nvPr>
        </p:nvSpPr>
        <p:spPr>
          <a:xfrm>
            <a:off x="3430611" y="3034959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4"/>
          </p:nvPr>
        </p:nvSpPr>
        <p:spPr>
          <a:xfrm>
            <a:off x="3430611" y="354528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title" idx="5"/>
          </p:nvPr>
        </p:nvSpPr>
        <p:spPr>
          <a:xfrm>
            <a:off x="6129887" y="3034959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6"/>
          </p:nvPr>
        </p:nvSpPr>
        <p:spPr>
          <a:xfrm>
            <a:off x="6129887" y="354528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 hasCustomPrompt="1"/>
          </p:nvPr>
        </p:nvSpPr>
        <p:spPr>
          <a:xfrm>
            <a:off x="1205424" y="3396700"/>
            <a:ext cx="18132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" name="Google Shape;242;p31"/>
          <p:cNvSpPr txBox="1">
            <a:spLocks noGrp="1"/>
          </p:cNvSpPr>
          <p:nvPr>
            <p:ph type="title" idx="2" hasCustomPrompt="1"/>
          </p:nvPr>
        </p:nvSpPr>
        <p:spPr>
          <a:xfrm>
            <a:off x="3658409" y="3396700"/>
            <a:ext cx="18159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3" name="Google Shape;243;p31"/>
          <p:cNvSpPr txBox="1">
            <a:spLocks noGrp="1"/>
          </p:cNvSpPr>
          <p:nvPr>
            <p:ph type="title" idx="3" hasCustomPrompt="1"/>
          </p:nvPr>
        </p:nvSpPr>
        <p:spPr>
          <a:xfrm>
            <a:off x="6120687" y="3396704"/>
            <a:ext cx="18288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4" name="Google Shape;244;p31"/>
          <p:cNvSpPr txBox="1">
            <a:spLocks noGrp="1"/>
          </p:cNvSpPr>
          <p:nvPr>
            <p:ph type="title" idx="4"/>
          </p:nvPr>
        </p:nvSpPr>
        <p:spPr>
          <a:xfrm>
            <a:off x="1204084" y="2368650"/>
            <a:ext cx="1815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"/>
          </p:nvPr>
        </p:nvSpPr>
        <p:spPr>
          <a:xfrm>
            <a:off x="1204084" y="2878975"/>
            <a:ext cx="181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 idx="5"/>
          </p:nvPr>
        </p:nvSpPr>
        <p:spPr>
          <a:xfrm>
            <a:off x="3658409" y="2368650"/>
            <a:ext cx="1815900" cy="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6"/>
          </p:nvPr>
        </p:nvSpPr>
        <p:spPr>
          <a:xfrm>
            <a:off x="3658409" y="2875724"/>
            <a:ext cx="1815900" cy="4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title" idx="7"/>
          </p:nvPr>
        </p:nvSpPr>
        <p:spPr>
          <a:xfrm>
            <a:off x="6120687" y="236865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8"/>
          </p:nvPr>
        </p:nvSpPr>
        <p:spPr>
          <a:xfrm>
            <a:off x="6120687" y="2878975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2" hasCustomPrompt="1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2" hasCustomPrompt="1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6">
    <p:bg>
      <p:bgPr>
        <a:solidFill>
          <a:schemeClr val="accen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 hasCustomPrompt="1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150900" y="4344717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2"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873363" y="1168200"/>
            <a:ext cx="46617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5781538" y="1168200"/>
            <a:ext cx="24891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64" r:id="rId8"/>
    <p:sldLayoutId id="2147483666" r:id="rId9"/>
    <p:sldLayoutId id="2147483668" r:id="rId10"/>
    <p:sldLayoutId id="2147483671" r:id="rId11"/>
    <p:sldLayoutId id="2147483672" r:id="rId12"/>
    <p:sldLayoutId id="2147483674" r:id="rId13"/>
    <p:sldLayoutId id="2147483677" r:id="rId14"/>
    <p:sldLayoutId id="2147483679" r:id="rId15"/>
    <p:sldLayoutId id="214748368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rU20FtYThQ_xjnAipctgJ_fO_zXgxy_ovkLUYqWrdM/cop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rU20FtYThQ_xjnAipctgJ_fO_zXgxy_ovkLUYqWrdM/cop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rU20FtYThQ_xjnAipctgJ_fO_zXgxy_ovkLUYqWrdM/cop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142429" y="1155575"/>
            <a:ext cx="5067696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PrOJECT</a:t>
            </a:r>
            <a:r>
              <a:rPr lang="es-ES" dirty="0"/>
              <a:t> 2 </a:t>
            </a:r>
            <a:r>
              <a:rPr lang="es-ES" dirty="0" err="1"/>
              <a:t>Part</a:t>
            </a:r>
            <a:r>
              <a:rPr lang="es-ES" dirty="0"/>
              <a:t> 3</a:t>
            </a:r>
            <a:br>
              <a:rPr lang="es-ES" dirty="0"/>
            </a:br>
            <a:r>
              <a:rPr lang="es-ES" dirty="0" err="1"/>
              <a:t>Labelling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artificial </a:t>
            </a:r>
            <a:r>
              <a:rPr lang="es-ES" dirty="0" err="1"/>
              <a:t>intelligence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1" name="Google Shape;391;p38"/>
          <p:cNvCxnSpPr>
            <a:cxnSpLocks/>
          </p:cNvCxnSpPr>
          <p:nvPr/>
        </p:nvCxnSpPr>
        <p:spPr>
          <a:xfrm>
            <a:off x="2598026" y="3707110"/>
            <a:ext cx="585172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2318422" y="3772765"/>
            <a:ext cx="6232644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Kristian Stoyanov Belkin, </a:t>
            </a:r>
            <a:r>
              <a:rPr lang="es-ES" dirty="0"/>
              <a:t>Paul Daniel Pop &amp; Raúl Jiménez </a:t>
            </a:r>
            <a:r>
              <a:rPr lang="es-ES" dirty="0" err="1"/>
              <a:t>ayza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NIU: 1667799, 1607129 &amp; 1688916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Retrieval_combined</a:t>
            </a:r>
            <a:endParaRPr lang="es-ES" sz="2800" dirty="0"/>
          </a:p>
        </p:txBody>
      </p:sp>
      <p:grpSp>
        <p:nvGrpSpPr>
          <p:cNvPr id="1457" name="Google Shape;1457;p70"/>
          <p:cNvGrpSpPr/>
          <p:nvPr/>
        </p:nvGrpSpPr>
        <p:grpSpPr>
          <a:xfrm>
            <a:off x="-1043900" y="637728"/>
            <a:ext cx="3397850" cy="187275"/>
            <a:chOff x="-3237675" y="-1132050"/>
            <a:chExt cx="3397850" cy="187275"/>
          </a:xfrm>
        </p:grpSpPr>
        <p:sp>
          <p:nvSpPr>
            <p:cNvPr id="1458" name="Google Shape;1458;p7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70"/>
          <p:cNvGrpSpPr/>
          <p:nvPr/>
        </p:nvGrpSpPr>
        <p:grpSpPr>
          <a:xfrm>
            <a:off x="6790052" y="637727"/>
            <a:ext cx="3397850" cy="187275"/>
            <a:chOff x="-3237675" y="-1132050"/>
            <a:chExt cx="3397850" cy="187275"/>
          </a:xfrm>
        </p:grpSpPr>
        <p:sp>
          <p:nvSpPr>
            <p:cNvPr id="1468" name="Google Shape;1468;p7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7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7" name="Google Shape;1477;p70"/>
          <p:cNvSpPr txBox="1"/>
          <p:nvPr/>
        </p:nvSpPr>
        <p:spPr>
          <a:xfrm>
            <a:off x="6006894" y="1543830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Example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8" name="Google Shape;1478;p70"/>
          <p:cNvSpPr txBox="1"/>
          <p:nvPr/>
        </p:nvSpPr>
        <p:spPr>
          <a:xfrm>
            <a:off x="6006900" y="1859204"/>
            <a:ext cx="2016900" cy="24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example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4338F0-59EF-E085-976B-8E77F842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41" y="1600171"/>
            <a:ext cx="4567173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4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1532631" y="39098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/>
          <p:nvPr/>
        </p:nvSpPr>
        <p:spPr>
          <a:xfrm>
            <a:off x="2080775" y="535000"/>
            <a:ext cx="6261600" cy="45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3"/>
          <p:cNvSpPr/>
          <p:nvPr/>
        </p:nvSpPr>
        <p:spPr>
          <a:xfrm>
            <a:off x="2415175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Quantitative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37" name="Google Shape;837;p53"/>
          <p:cNvSpPr txBox="1">
            <a:spLocks noGrp="1"/>
          </p:cNvSpPr>
          <p:nvPr>
            <p:ph type="title" idx="2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838" name="Google Shape;838;p53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Project 2 – </a:t>
            </a:r>
            <a:r>
              <a:rPr lang="es-ES" dirty="0" err="1"/>
              <a:t>Labelling</a:t>
            </a:r>
            <a:endParaRPr lang="es-ES" dirty="0"/>
          </a:p>
        </p:txBody>
      </p:sp>
      <p:cxnSp>
        <p:nvCxnSpPr>
          <p:cNvPr id="839" name="Google Shape;839;p53"/>
          <p:cNvCxnSpPr/>
          <p:nvPr/>
        </p:nvCxnSpPr>
        <p:spPr>
          <a:xfrm rot="10800000" flipH="1">
            <a:off x="2828575" y="4400742"/>
            <a:ext cx="5494200" cy="1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0" name="Google Shape;840;p53"/>
          <p:cNvGrpSpPr/>
          <p:nvPr/>
        </p:nvGrpSpPr>
        <p:grpSpPr>
          <a:xfrm rot="-5400000">
            <a:off x="7593664" y="1799657"/>
            <a:ext cx="772605" cy="196301"/>
            <a:chOff x="2641350" y="846250"/>
            <a:chExt cx="413600" cy="105075"/>
          </a:xfrm>
        </p:grpSpPr>
        <p:sp>
          <p:nvSpPr>
            <p:cNvPr id="841" name="Google Shape;841;p5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53"/>
          <p:cNvGrpSpPr/>
          <p:nvPr/>
        </p:nvGrpSpPr>
        <p:grpSpPr>
          <a:xfrm rot="5400000">
            <a:off x="-847462" y="1804154"/>
            <a:ext cx="3397850" cy="187275"/>
            <a:chOff x="-3237675" y="-1132050"/>
            <a:chExt cx="3397850" cy="187275"/>
          </a:xfrm>
        </p:grpSpPr>
        <p:sp>
          <p:nvSpPr>
            <p:cNvPr id="846" name="Google Shape;846;p5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55" name="Google Shape;855;p53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7"/>
          <p:cNvSpPr/>
          <p:nvPr/>
        </p:nvSpPr>
        <p:spPr>
          <a:xfrm>
            <a:off x="5283071" y="1258075"/>
            <a:ext cx="2514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57"/>
          <p:cNvSpPr/>
          <p:nvPr/>
        </p:nvSpPr>
        <p:spPr>
          <a:xfrm>
            <a:off x="1346331" y="1258075"/>
            <a:ext cx="2514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7"/>
          <p:cNvSpPr txBox="1">
            <a:spLocks noGrp="1"/>
          </p:cNvSpPr>
          <p:nvPr>
            <p:ph type="title"/>
          </p:nvPr>
        </p:nvSpPr>
        <p:spPr>
          <a:xfrm>
            <a:off x="1448389" y="225056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Kmean_statistics</a:t>
            </a:r>
            <a:endParaRPr dirty="0"/>
          </a:p>
        </p:txBody>
      </p:sp>
      <p:sp>
        <p:nvSpPr>
          <p:cNvPr id="990" name="Google Shape;990;p57"/>
          <p:cNvSpPr txBox="1">
            <a:spLocks noGrp="1"/>
          </p:cNvSpPr>
          <p:nvPr>
            <p:ph type="subTitle" idx="1"/>
          </p:nvPr>
        </p:nvSpPr>
        <p:spPr>
          <a:xfrm>
            <a:off x="1448389" y="2871129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Generates</a:t>
            </a:r>
            <a:r>
              <a:rPr lang="es-ES" dirty="0"/>
              <a:t> </a:t>
            </a:r>
            <a:r>
              <a:rPr lang="es-ES" dirty="0" err="1"/>
              <a:t>statistics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kmeans</a:t>
            </a:r>
            <a:endParaRPr dirty="0"/>
          </a:p>
        </p:txBody>
      </p:sp>
      <p:sp>
        <p:nvSpPr>
          <p:cNvPr id="991" name="Google Shape;991;p57"/>
          <p:cNvSpPr txBox="1">
            <a:spLocks noGrp="1"/>
          </p:cNvSpPr>
          <p:nvPr>
            <p:ph type="title" idx="2"/>
          </p:nvPr>
        </p:nvSpPr>
        <p:spPr>
          <a:xfrm>
            <a:off x="5374846" y="225056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Get_shape_accuracy</a:t>
            </a:r>
            <a:endParaRPr dirty="0"/>
          </a:p>
        </p:txBody>
      </p:sp>
      <p:sp>
        <p:nvSpPr>
          <p:cNvPr id="992" name="Google Shape;992;p57"/>
          <p:cNvSpPr txBox="1">
            <a:spLocks noGrp="1"/>
          </p:cNvSpPr>
          <p:nvPr>
            <p:ph type="subTitle" idx="3"/>
          </p:nvPr>
        </p:nvSpPr>
        <p:spPr>
          <a:xfrm>
            <a:off x="5374846" y="2871129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Validates the labels obtained from KNN</a:t>
            </a:r>
            <a:endParaRPr dirty="0"/>
          </a:p>
        </p:txBody>
      </p:sp>
      <p:grpSp>
        <p:nvGrpSpPr>
          <p:cNvPr id="998" name="Google Shape;998;p57"/>
          <p:cNvGrpSpPr/>
          <p:nvPr/>
        </p:nvGrpSpPr>
        <p:grpSpPr>
          <a:xfrm rot="10800000">
            <a:off x="6274268" y="4214846"/>
            <a:ext cx="537556" cy="136576"/>
            <a:chOff x="2641350" y="846250"/>
            <a:chExt cx="413600" cy="105075"/>
          </a:xfrm>
        </p:grpSpPr>
        <p:sp>
          <p:nvSpPr>
            <p:cNvPr id="999" name="Google Shape;999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57"/>
          <p:cNvGrpSpPr/>
          <p:nvPr/>
        </p:nvGrpSpPr>
        <p:grpSpPr>
          <a:xfrm rot="10800000">
            <a:off x="2347811" y="4214846"/>
            <a:ext cx="537556" cy="136576"/>
            <a:chOff x="2641350" y="846250"/>
            <a:chExt cx="413600" cy="105075"/>
          </a:xfrm>
        </p:grpSpPr>
        <p:sp>
          <p:nvSpPr>
            <p:cNvPr id="1009" name="Google Shape;1009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13" name="Google Shape;1013;p57"/>
          <p:cNvCxnSpPr/>
          <p:nvPr/>
        </p:nvCxnSpPr>
        <p:spPr>
          <a:xfrm>
            <a:off x="722674" y="2685167"/>
            <a:ext cx="7715700" cy="22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9" name="Google Shape;1019;p57"/>
          <p:cNvSpPr/>
          <p:nvPr/>
        </p:nvSpPr>
        <p:spPr>
          <a:xfrm>
            <a:off x="2397343" y="1653887"/>
            <a:ext cx="401700" cy="401700"/>
          </a:xfrm>
          <a:prstGeom prst="ellipse">
            <a:avLst/>
          </a:prstGeom>
          <a:solidFill>
            <a:srgbClr val="FFC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57"/>
          <p:cNvSpPr/>
          <p:nvPr/>
        </p:nvSpPr>
        <p:spPr>
          <a:xfrm>
            <a:off x="6378485" y="1650596"/>
            <a:ext cx="401700" cy="401700"/>
          </a:xfrm>
          <a:prstGeom prst="ellipse">
            <a:avLst/>
          </a:prstGeom>
          <a:solidFill>
            <a:srgbClr val="FF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5A3A01C5-316E-6DF9-F165-D896E41DD7F7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s-ES" dirty="0"/>
              <a:t>Funciones Cuantitativas</a:t>
            </a:r>
          </a:p>
        </p:txBody>
      </p:sp>
    </p:spTree>
    <p:extLst>
      <p:ext uri="{BB962C8B-B14F-4D97-AF65-F5344CB8AC3E}">
        <p14:creationId xmlns:p14="http://schemas.microsoft.com/office/powerpoint/2010/main" val="308466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Kmean_statistics</a:t>
            </a:r>
            <a:endParaRPr lang="es-ES" dirty="0"/>
          </a:p>
        </p:txBody>
      </p:sp>
      <p:sp>
        <p:nvSpPr>
          <p:cNvPr id="1456" name="Google Shape;1456;p70"/>
          <p:cNvSpPr txBox="1"/>
          <p:nvPr/>
        </p:nvSpPr>
        <p:spPr>
          <a:xfrm>
            <a:off x="991628" y="4100675"/>
            <a:ext cx="44154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Ejemplo</a:t>
            </a:r>
            <a:endParaRPr sz="11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57" name="Google Shape;1457;p70"/>
          <p:cNvGrpSpPr/>
          <p:nvPr/>
        </p:nvGrpSpPr>
        <p:grpSpPr>
          <a:xfrm>
            <a:off x="-1043900" y="637728"/>
            <a:ext cx="3397850" cy="187275"/>
            <a:chOff x="-3237675" y="-1132050"/>
            <a:chExt cx="3397850" cy="187275"/>
          </a:xfrm>
        </p:grpSpPr>
        <p:sp>
          <p:nvSpPr>
            <p:cNvPr id="1458" name="Google Shape;1458;p7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70"/>
          <p:cNvGrpSpPr/>
          <p:nvPr/>
        </p:nvGrpSpPr>
        <p:grpSpPr>
          <a:xfrm>
            <a:off x="6790052" y="637727"/>
            <a:ext cx="3397850" cy="187275"/>
            <a:chOff x="-3237675" y="-1132050"/>
            <a:chExt cx="3397850" cy="187275"/>
          </a:xfrm>
        </p:grpSpPr>
        <p:sp>
          <p:nvSpPr>
            <p:cNvPr id="1468" name="Google Shape;1468;p7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7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7" name="Google Shape;1477;p70"/>
          <p:cNvSpPr txBox="1"/>
          <p:nvPr/>
        </p:nvSpPr>
        <p:spPr>
          <a:xfrm>
            <a:off x="6006894" y="1543830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Ejemplo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8" name="Google Shape;1478;p70"/>
          <p:cNvSpPr txBox="1"/>
          <p:nvPr/>
        </p:nvSpPr>
        <p:spPr>
          <a:xfrm>
            <a:off x="6006900" y="1859204"/>
            <a:ext cx="2016900" cy="24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ejemplo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2822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Get_shape_accuracy</a:t>
            </a:r>
            <a:endParaRPr lang="es-ES" sz="2800" dirty="0"/>
          </a:p>
        </p:txBody>
      </p:sp>
      <p:sp>
        <p:nvSpPr>
          <p:cNvPr id="1456" name="Google Shape;1456;p70"/>
          <p:cNvSpPr txBox="1"/>
          <p:nvPr/>
        </p:nvSpPr>
        <p:spPr>
          <a:xfrm>
            <a:off x="991628" y="4100675"/>
            <a:ext cx="44154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Ejemplo</a:t>
            </a:r>
            <a:endParaRPr sz="11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57" name="Google Shape;1457;p70"/>
          <p:cNvGrpSpPr/>
          <p:nvPr/>
        </p:nvGrpSpPr>
        <p:grpSpPr>
          <a:xfrm>
            <a:off x="-1256975" y="637727"/>
            <a:ext cx="3397850" cy="187275"/>
            <a:chOff x="-3237675" y="-1132050"/>
            <a:chExt cx="3397850" cy="187275"/>
          </a:xfrm>
        </p:grpSpPr>
        <p:sp>
          <p:nvSpPr>
            <p:cNvPr id="1458" name="Google Shape;1458;p7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70"/>
          <p:cNvGrpSpPr/>
          <p:nvPr/>
        </p:nvGrpSpPr>
        <p:grpSpPr>
          <a:xfrm>
            <a:off x="7003125" y="637727"/>
            <a:ext cx="3397850" cy="187275"/>
            <a:chOff x="-3237675" y="-1132050"/>
            <a:chExt cx="3397850" cy="187275"/>
          </a:xfrm>
        </p:grpSpPr>
        <p:sp>
          <p:nvSpPr>
            <p:cNvPr id="1468" name="Google Shape;1468;p7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7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7" name="Google Shape;1477;p70"/>
          <p:cNvSpPr txBox="1"/>
          <p:nvPr/>
        </p:nvSpPr>
        <p:spPr>
          <a:xfrm>
            <a:off x="6006894" y="1543830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EJEMPLO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8" name="Google Shape;1478;p70"/>
          <p:cNvSpPr txBox="1"/>
          <p:nvPr/>
        </p:nvSpPr>
        <p:spPr>
          <a:xfrm>
            <a:off x="6006900" y="1859204"/>
            <a:ext cx="2016900" cy="24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425644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0"/>
          <p:cNvSpPr/>
          <p:nvPr/>
        </p:nvSpPr>
        <p:spPr>
          <a:xfrm>
            <a:off x="7119231" y="39114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60"/>
          <p:cNvSpPr/>
          <p:nvPr/>
        </p:nvSpPr>
        <p:spPr>
          <a:xfrm>
            <a:off x="1441200" y="535050"/>
            <a:ext cx="6261600" cy="407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60"/>
          <p:cNvSpPr/>
          <p:nvPr/>
        </p:nvSpPr>
        <p:spPr>
          <a:xfrm>
            <a:off x="1782000" y="832059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60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Improvements</a:t>
            </a:r>
            <a:endParaRPr lang="es-ES" dirty="0"/>
          </a:p>
        </p:txBody>
      </p:sp>
      <p:sp>
        <p:nvSpPr>
          <p:cNvPr id="1106" name="Google Shape;1106;p60"/>
          <p:cNvSpPr txBox="1">
            <a:spLocks noGrp="1"/>
          </p:cNvSpPr>
          <p:nvPr>
            <p:ph type="title" idx="2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107" name="Google Shape;1107;p60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Project 2 – </a:t>
            </a:r>
            <a:r>
              <a:rPr lang="es-ES" dirty="0" err="1"/>
              <a:t>Labelling</a:t>
            </a:r>
            <a:endParaRPr lang="es-ES" dirty="0"/>
          </a:p>
        </p:txBody>
      </p:sp>
      <p:grpSp>
        <p:nvGrpSpPr>
          <p:cNvPr id="1108" name="Google Shape;1108;p60"/>
          <p:cNvGrpSpPr/>
          <p:nvPr/>
        </p:nvGrpSpPr>
        <p:grpSpPr>
          <a:xfrm>
            <a:off x="5591900" y="1168204"/>
            <a:ext cx="3397850" cy="187275"/>
            <a:chOff x="-3237675" y="-1132050"/>
            <a:chExt cx="3397850" cy="187275"/>
          </a:xfrm>
        </p:grpSpPr>
        <p:sp>
          <p:nvSpPr>
            <p:cNvPr id="1109" name="Google Shape;1109;p6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8" name="Google Shape;1118;p60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9" name="Google Shape;1119;p60"/>
          <p:cNvGrpSpPr/>
          <p:nvPr/>
        </p:nvGrpSpPr>
        <p:grpSpPr>
          <a:xfrm>
            <a:off x="1125239" y="3675407"/>
            <a:ext cx="772605" cy="196301"/>
            <a:chOff x="2641350" y="846250"/>
            <a:chExt cx="413600" cy="105075"/>
          </a:xfrm>
        </p:grpSpPr>
        <p:sp>
          <p:nvSpPr>
            <p:cNvPr id="1120" name="Google Shape;1120;p6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7"/>
          <p:cNvSpPr/>
          <p:nvPr/>
        </p:nvSpPr>
        <p:spPr>
          <a:xfrm>
            <a:off x="3314700" y="1168200"/>
            <a:ext cx="2514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57"/>
          <p:cNvSpPr/>
          <p:nvPr/>
        </p:nvSpPr>
        <p:spPr>
          <a:xfrm>
            <a:off x="6019467" y="1168200"/>
            <a:ext cx="2514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57"/>
          <p:cNvSpPr/>
          <p:nvPr/>
        </p:nvSpPr>
        <p:spPr>
          <a:xfrm>
            <a:off x="620617" y="1168200"/>
            <a:ext cx="2514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5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Mejoras</a:t>
            </a:r>
            <a:endParaRPr dirty="0"/>
          </a:p>
        </p:txBody>
      </p:sp>
      <p:sp>
        <p:nvSpPr>
          <p:cNvPr id="989" name="Google Shape;989;p57"/>
          <p:cNvSpPr txBox="1">
            <a:spLocks noGrp="1"/>
          </p:cNvSpPr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Kmeans</a:t>
            </a:r>
            <a:r>
              <a:rPr lang="es-E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++</a:t>
            </a:r>
            <a:endParaRPr dirty="0"/>
          </a:p>
        </p:txBody>
      </p:sp>
      <p:sp>
        <p:nvSpPr>
          <p:cNvPr id="990" name="Google Shape;990;p57"/>
          <p:cNvSpPr txBox="1">
            <a:spLocks noGrp="1"/>
          </p:cNvSpPr>
          <p:nvPr>
            <p:ph type="subTitle" idx="1"/>
          </p:nvPr>
        </p:nvSpPr>
        <p:spPr>
          <a:xfrm>
            <a:off x="7226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1" name="Google Shape;991;p57"/>
          <p:cNvSpPr txBox="1">
            <a:spLocks noGrp="1"/>
          </p:cNvSpPr>
          <p:nvPr>
            <p:ph type="title" idx="2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Coeficiente de </a:t>
            </a:r>
            <a:r>
              <a:rPr lang="es-E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fisher</a:t>
            </a:r>
            <a:endParaRPr dirty="0"/>
          </a:p>
        </p:txBody>
      </p:sp>
      <p:sp>
        <p:nvSpPr>
          <p:cNvPr id="992" name="Google Shape;992;p57"/>
          <p:cNvSpPr txBox="1">
            <a:spLocks noGrp="1"/>
          </p:cNvSpPr>
          <p:nvPr>
            <p:ph type="subTitle" idx="3"/>
          </p:nvPr>
        </p:nvSpPr>
        <p:spPr>
          <a:xfrm>
            <a:off x="34064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93" name="Google Shape;993;p57"/>
          <p:cNvSpPr txBox="1">
            <a:spLocks noGrp="1"/>
          </p:cNvSpPr>
          <p:nvPr>
            <p:ph type="title" idx="4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Find_BestK</a:t>
            </a:r>
            <a:endParaRPr lang="es-ES" dirty="0"/>
          </a:p>
        </p:txBody>
      </p:sp>
      <p:sp>
        <p:nvSpPr>
          <p:cNvPr id="994" name="Google Shape;994;p57"/>
          <p:cNvSpPr txBox="1">
            <a:spLocks noGrp="1"/>
          </p:cNvSpPr>
          <p:nvPr>
            <p:ph type="subTitle" idx="5"/>
          </p:nvPr>
        </p:nvSpPr>
        <p:spPr>
          <a:xfrm>
            <a:off x="60902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998" name="Google Shape;998;p57"/>
          <p:cNvGrpSpPr/>
          <p:nvPr/>
        </p:nvGrpSpPr>
        <p:grpSpPr>
          <a:xfrm rot="10800000">
            <a:off x="4305897" y="4124971"/>
            <a:ext cx="537556" cy="136576"/>
            <a:chOff x="2641350" y="846250"/>
            <a:chExt cx="413600" cy="105075"/>
          </a:xfrm>
        </p:grpSpPr>
        <p:sp>
          <p:nvSpPr>
            <p:cNvPr id="999" name="Google Shape;999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57"/>
          <p:cNvGrpSpPr/>
          <p:nvPr/>
        </p:nvGrpSpPr>
        <p:grpSpPr>
          <a:xfrm rot="10800000">
            <a:off x="6989697" y="4124971"/>
            <a:ext cx="537556" cy="136576"/>
            <a:chOff x="2641350" y="846250"/>
            <a:chExt cx="413600" cy="105075"/>
          </a:xfrm>
        </p:grpSpPr>
        <p:sp>
          <p:nvSpPr>
            <p:cNvPr id="1004" name="Google Shape;1004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57"/>
          <p:cNvGrpSpPr/>
          <p:nvPr/>
        </p:nvGrpSpPr>
        <p:grpSpPr>
          <a:xfrm rot="10800000">
            <a:off x="1622097" y="4124971"/>
            <a:ext cx="537556" cy="136576"/>
            <a:chOff x="2641350" y="846250"/>
            <a:chExt cx="413600" cy="105075"/>
          </a:xfrm>
        </p:grpSpPr>
        <p:sp>
          <p:nvSpPr>
            <p:cNvPr id="1009" name="Google Shape;1009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13" name="Google Shape;1013;p57"/>
          <p:cNvCxnSpPr/>
          <p:nvPr/>
        </p:nvCxnSpPr>
        <p:spPr>
          <a:xfrm>
            <a:off x="722674" y="2685167"/>
            <a:ext cx="7715700" cy="22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9" name="Google Shape;1019;p57"/>
          <p:cNvSpPr/>
          <p:nvPr/>
        </p:nvSpPr>
        <p:spPr>
          <a:xfrm>
            <a:off x="1671629" y="1564012"/>
            <a:ext cx="401700" cy="401700"/>
          </a:xfrm>
          <a:prstGeom prst="ellipse">
            <a:avLst/>
          </a:prstGeom>
          <a:solidFill>
            <a:srgbClr val="FFFF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57"/>
          <p:cNvSpPr/>
          <p:nvPr/>
        </p:nvSpPr>
        <p:spPr>
          <a:xfrm>
            <a:off x="4360343" y="1355543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57"/>
          <p:cNvSpPr/>
          <p:nvPr/>
        </p:nvSpPr>
        <p:spPr>
          <a:xfrm>
            <a:off x="7008442" y="1506959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19;p57">
            <a:extLst>
              <a:ext uri="{FF2B5EF4-FFF2-40B4-BE49-F238E27FC236}">
                <a16:creationId xmlns:a16="http://schemas.microsoft.com/office/drawing/2014/main" id="{127362FE-7193-E8C3-F375-6B0BFD0B62BB}"/>
              </a:ext>
            </a:extLst>
          </p:cNvPr>
          <p:cNvSpPr/>
          <p:nvPr/>
        </p:nvSpPr>
        <p:spPr>
          <a:xfrm>
            <a:off x="7174696" y="1516449"/>
            <a:ext cx="401700" cy="401700"/>
          </a:xfrm>
          <a:prstGeom prst="ellipse">
            <a:avLst/>
          </a:prstGeom>
          <a:solidFill>
            <a:srgbClr val="FFFF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98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Kmeans</a:t>
            </a:r>
            <a:r>
              <a:rPr lang="es-ES" sz="4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++</a:t>
            </a:r>
            <a:endParaRPr lang="es-ES" dirty="0"/>
          </a:p>
        </p:txBody>
      </p:sp>
      <p:pic>
        <p:nvPicPr>
          <p:cNvPr id="753" name="Google Shape;753;p5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158" y="1735300"/>
            <a:ext cx="2824775" cy="280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51"/>
          <p:cNvSpPr txBox="1"/>
          <p:nvPr/>
        </p:nvSpPr>
        <p:spPr>
          <a:xfrm>
            <a:off x="1177370" y="1863173"/>
            <a:ext cx="837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24%</a:t>
            </a:r>
            <a:endParaRPr sz="25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5" name="Google Shape;755;p51"/>
          <p:cNvSpPr txBox="1"/>
          <p:nvPr/>
        </p:nvSpPr>
        <p:spPr>
          <a:xfrm>
            <a:off x="2031191" y="1862873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Ejemplo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56" name="Google Shape;756;p51"/>
          <p:cNvSpPr txBox="1"/>
          <p:nvPr/>
        </p:nvSpPr>
        <p:spPr>
          <a:xfrm>
            <a:off x="1177370" y="2498173"/>
            <a:ext cx="837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36%</a:t>
            </a:r>
            <a:endParaRPr sz="25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7" name="Google Shape;757;p51"/>
          <p:cNvSpPr txBox="1"/>
          <p:nvPr/>
        </p:nvSpPr>
        <p:spPr>
          <a:xfrm>
            <a:off x="2031191" y="2497873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Ejemplo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58" name="Google Shape;758;p51"/>
          <p:cNvSpPr txBox="1"/>
          <p:nvPr/>
        </p:nvSpPr>
        <p:spPr>
          <a:xfrm>
            <a:off x="1177370" y="3133173"/>
            <a:ext cx="837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12%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9" name="Google Shape;759;p51"/>
          <p:cNvSpPr txBox="1"/>
          <p:nvPr/>
        </p:nvSpPr>
        <p:spPr>
          <a:xfrm>
            <a:off x="2031191" y="3132873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Ejemplo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60" name="Google Shape;760;p51"/>
          <p:cNvSpPr txBox="1"/>
          <p:nvPr/>
        </p:nvSpPr>
        <p:spPr>
          <a:xfrm>
            <a:off x="1177370" y="3768173"/>
            <a:ext cx="837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38%</a:t>
            </a:r>
            <a:endParaRPr sz="25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1" name="Google Shape;761;p51"/>
          <p:cNvSpPr txBox="1"/>
          <p:nvPr/>
        </p:nvSpPr>
        <p:spPr>
          <a:xfrm>
            <a:off x="2031191" y="3767873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Ejemplo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762" name="Google Shape;762;p51"/>
          <p:cNvCxnSpPr/>
          <p:nvPr/>
        </p:nvCxnSpPr>
        <p:spPr>
          <a:xfrm flipH="1">
            <a:off x="1953141" y="2019184"/>
            <a:ext cx="3300" cy="22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3" name="Google Shape;763;p51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764" name="Google Shape;764;p5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51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769" name="Google Shape;769;p51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51"/>
          <p:cNvSpPr/>
          <p:nvPr/>
        </p:nvSpPr>
        <p:spPr>
          <a:xfrm>
            <a:off x="996769" y="2075273"/>
            <a:ext cx="225000" cy="22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51"/>
          <p:cNvSpPr/>
          <p:nvPr/>
        </p:nvSpPr>
        <p:spPr>
          <a:xfrm>
            <a:off x="996769" y="2761073"/>
            <a:ext cx="225000" cy="225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51"/>
          <p:cNvSpPr/>
          <p:nvPr/>
        </p:nvSpPr>
        <p:spPr>
          <a:xfrm>
            <a:off x="996769" y="3370673"/>
            <a:ext cx="225000" cy="225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1"/>
          <p:cNvSpPr/>
          <p:nvPr/>
        </p:nvSpPr>
        <p:spPr>
          <a:xfrm>
            <a:off x="996769" y="3980273"/>
            <a:ext cx="225000" cy="225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1"/>
          <p:cNvSpPr txBox="1"/>
          <p:nvPr/>
        </p:nvSpPr>
        <p:spPr>
          <a:xfrm>
            <a:off x="1084358" y="4589881"/>
            <a:ext cx="69753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Follow the link in the graph to modify its data and then paste the new one here.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Coeficiente de </a:t>
            </a:r>
            <a:r>
              <a:rPr lang="es-ES" sz="4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fisher</a:t>
            </a:r>
            <a:endParaRPr lang="es-ES" sz="2800" dirty="0"/>
          </a:p>
        </p:txBody>
      </p:sp>
      <p:pic>
        <p:nvPicPr>
          <p:cNvPr id="753" name="Google Shape;753;p5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158" y="1735300"/>
            <a:ext cx="2824775" cy="280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51"/>
          <p:cNvSpPr txBox="1"/>
          <p:nvPr/>
        </p:nvSpPr>
        <p:spPr>
          <a:xfrm>
            <a:off x="1177370" y="1863173"/>
            <a:ext cx="837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24%</a:t>
            </a:r>
            <a:endParaRPr sz="25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5" name="Google Shape;755;p51"/>
          <p:cNvSpPr txBox="1"/>
          <p:nvPr/>
        </p:nvSpPr>
        <p:spPr>
          <a:xfrm>
            <a:off x="2031191" y="1862873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Ejemplo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56" name="Google Shape;756;p51"/>
          <p:cNvSpPr txBox="1"/>
          <p:nvPr/>
        </p:nvSpPr>
        <p:spPr>
          <a:xfrm>
            <a:off x="1177370" y="2498173"/>
            <a:ext cx="837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36%</a:t>
            </a:r>
            <a:endParaRPr sz="25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7" name="Google Shape;757;p51"/>
          <p:cNvSpPr txBox="1"/>
          <p:nvPr/>
        </p:nvSpPr>
        <p:spPr>
          <a:xfrm>
            <a:off x="2031191" y="2497873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Ejemplo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58" name="Google Shape;758;p51"/>
          <p:cNvSpPr txBox="1"/>
          <p:nvPr/>
        </p:nvSpPr>
        <p:spPr>
          <a:xfrm>
            <a:off x="1177370" y="3133173"/>
            <a:ext cx="837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12%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9" name="Google Shape;759;p51"/>
          <p:cNvSpPr txBox="1"/>
          <p:nvPr/>
        </p:nvSpPr>
        <p:spPr>
          <a:xfrm>
            <a:off x="2031191" y="3132873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Ejemplo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60" name="Google Shape;760;p51"/>
          <p:cNvSpPr txBox="1"/>
          <p:nvPr/>
        </p:nvSpPr>
        <p:spPr>
          <a:xfrm>
            <a:off x="1177370" y="3768173"/>
            <a:ext cx="837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38%</a:t>
            </a:r>
            <a:endParaRPr sz="25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1" name="Google Shape;761;p51"/>
          <p:cNvSpPr txBox="1"/>
          <p:nvPr/>
        </p:nvSpPr>
        <p:spPr>
          <a:xfrm>
            <a:off x="2031191" y="3767873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Ejemplo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762" name="Google Shape;762;p51"/>
          <p:cNvCxnSpPr/>
          <p:nvPr/>
        </p:nvCxnSpPr>
        <p:spPr>
          <a:xfrm flipH="1">
            <a:off x="1953141" y="2019184"/>
            <a:ext cx="3300" cy="22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3" name="Google Shape;763;p51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764" name="Google Shape;764;p5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51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769" name="Google Shape;769;p51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51"/>
          <p:cNvSpPr/>
          <p:nvPr/>
        </p:nvSpPr>
        <p:spPr>
          <a:xfrm>
            <a:off x="996769" y="2075273"/>
            <a:ext cx="225000" cy="22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51"/>
          <p:cNvSpPr/>
          <p:nvPr/>
        </p:nvSpPr>
        <p:spPr>
          <a:xfrm>
            <a:off x="996769" y="2761073"/>
            <a:ext cx="225000" cy="225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51"/>
          <p:cNvSpPr/>
          <p:nvPr/>
        </p:nvSpPr>
        <p:spPr>
          <a:xfrm>
            <a:off x="996769" y="3370673"/>
            <a:ext cx="225000" cy="225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1"/>
          <p:cNvSpPr/>
          <p:nvPr/>
        </p:nvSpPr>
        <p:spPr>
          <a:xfrm>
            <a:off x="996769" y="3980273"/>
            <a:ext cx="225000" cy="225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1"/>
          <p:cNvSpPr txBox="1"/>
          <p:nvPr/>
        </p:nvSpPr>
        <p:spPr>
          <a:xfrm>
            <a:off x="1084358" y="4589881"/>
            <a:ext cx="69753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Follow the link in the graph to modify its data and then paste the new one here.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09451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Find_BestK</a:t>
            </a:r>
            <a:endParaRPr lang="es-ES" sz="2800" dirty="0"/>
          </a:p>
        </p:txBody>
      </p:sp>
      <p:pic>
        <p:nvPicPr>
          <p:cNvPr id="753" name="Google Shape;753;p5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158" y="1735300"/>
            <a:ext cx="2824775" cy="280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51"/>
          <p:cNvSpPr txBox="1"/>
          <p:nvPr/>
        </p:nvSpPr>
        <p:spPr>
          <a:xfrm>
            <a:off x="1177370" y="1863173"/>
            <a:ext cx="837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24%</a:t>
            </a:r>
            <a:endParaRPr sz="25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5" name="Google Shape;755;p51"/>
          <p:cNvSpPr txBox="1"/>
          <p:nvPr/>
        </p:nvSpPr>
        <p:spPr>
          <a:xfrm>
            <a:off x="2031191" y="1862873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Ejemplo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56" name="Google Shape;756;p51"/>
          <p:cNvSpPr txBox="1"/>
          <p:nvPr/>
        </p:nvSpPr>
        <p:spPr>
          <a:xfrm>
            <a:off x="1177370" y="2498173"/>
            <a:ext cx="837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36%</a:t>
            </a:r>
            <a:endParaRPr sz="25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7" name="Google Shape;757;p51"/>
          <p:cNvSpPr txBox="1"/>
          <p:nvPr/>
        </p:nvSpPr>
        <p:spPr>
          <a:xfrm>
            <a:off x="2031191" y="2497873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Ejemplo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58" name="Google Shape;758;p51"/>
          <p:cNvSpPr txBox="1"/>
          <p:nvPr/>
        </p:nvSpPr>
        <p:spPr>
          <a:xfrm>
            <a:off x="1177370" y="3133173"/>
            <a:ext cx="837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12%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9" name="Google Shape;759;p51"/>
          <p:cNvSpPr txBox="1"/>
          <p:nvPr/>
        </p:nvSpPr>
        <p:spPr>
          <a:xfrm>
            <a:off x="2031191" y="3132873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Ejemplo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60" name="Google Shape;760;p51"/>
          <p:cNvSpPr txBox="1"/>
          <p:nvPr/>
        </p:nvSpPr>
        <p:spPr>
          <a:xfrm>
            <a:off x="1177370" y="3768173"/>
            <a:ext cx="837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38%</a:t>
            </a:r>
            <a:endParaRPr sz="25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1" name="Google Shape;761;p51"/>
          <p:cNvSpPr txBox="1"/>
          <p:nvPr/>
        </p:nvSpPr>
        <p:spPr>
          <a:xfrm>
            <a:off x="2031191" y="3767873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Ejemplo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762" name="Google Shape;762;p51"/>
          <p:cNvCxnSpPr/>
          <p:nvPr/>
        </p:nvCxnSpPr>
        <p:spPr>
          <a:xfrm flipH="1">
            <a:off x="1953141" y="2019184"/>
            <a:ext cx="3300" cy="22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3" name="Google Shape;763;p51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764" name="Google Shape;764;p5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51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769" name="Google Shape;769;p51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51"/>
          <p:cNvSpPr/>
          <p:nvPr/>
        </p:nvSpPr>
        <p:spPr>
          <a:xfrm>
            <a:off x="996769" y="2075273"/>
            <a:ext cx="225000" cy="22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51"/>
          <p:cNvSpPr/>
          <p:nvPr/>
        </p:nvSpPr>
        <p:spPr>
          <a:xfrm>
            <a:off x="996769" y="2761073"/>
            <a:ext cx="225000" cy="225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51"/>
          <p:cNvSpPr/>
          <p:nvPr/>
        </p:nvSpPr>
        <p:spPr>
          <a:xfrm>
            <a:off x="996769" y="3370673"/>
            <a:ext cx="225000" cy="225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1"/>
          <p:cNvSpPr/>
          <p:nvPr/>
        </p:nvSpPr>
        <p:spPr>
          <a:xfrm>
            <a:off x="996769" y="3980273"/>
            <a:ext cx="225000" cy="225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1"/>
          <p:cNvSpPr txBox="1"/>
          <p:nvPr/>
        </p:nvSpPr>
        <p:spPr>
          <a:xfrm>
            <a:off x="1084358" y="4589881"/>
            <a:ext cx="69753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Follow the link in the graph to modify its data and then paste the new one here.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84193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61"/>
          <p:cNvSpPr/>
          <p:nvPr/>
        </p:nvSpPr>
        <p:spPr>
          <a:xfrm>
            <a:off x="3583091" y="3345985"/>
            <a:ext cx="2123095" cy="1032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61"/>
          <p:cNvSpPr/>
          <p:nvPr/>
        </p:nvSpPr>
        <p:spPr>
          <a:xfrm>
            <a:off x="6187867" y="3345985"/>
            <a:ext cx="2123095" cy="10326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61"/>
          <p:cNvSpPr/>
          <p:nvPr/>
        </p:nvSpPr>
        <p:spPr>
          <a:xfrm>
            <a:off x="980193" y="3345985"/>
            <a:ext cx="2123095" cy="103267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Team</a:t>
            </a:r>
            <a:endParaRPr dirty="0"/>
          </a:p>
        </p:txBody>
      </p:sp>
      <p:sp>
        <p:nvSpPr>
          <p:cNvPr id="1132" name="Google Shape;1132;p61"/>
          <p:cNvSpPr txBox="1">
            <a:spLocks noGrp="1"/>
          </p:cNvSpPr>
          <p:nvPr>
            <p:ph type="title" idx="2"/>
          </p:nvPr>
        </p:nvSpPr>
        <p:spPr>
          <a:xfrm>
            <a:off x="889449" y="3374273"/>
            <a:ext cx="2305500" cy="376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Kristian</a:t>
            </a:r>
            <a:endParaRPr dirty="0"/>
          </a:p>
        </p:txBody>
      </p:sp>
      <p:sp>
        <p:nvSpPr>
          <p:cNvPr id="1134" name="Google Shape;1134;p61"/>
          <p:cNvSpPr txBox="1">
            <a:spLocks noGrp="1"/>
          </p:cNvSpPr>
          <p:nvPr>
            <p:ph type="title" idx="3"/>
          </p:nvPr>
        </p:nvSpPr>
        <p:spPr>
          <a:xfrm>
            <a:off x="3492827" y="3401046"/>
            <a:ext cx="2305500" cy="376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Paul</a:t>
            </a:r>
            <a:endParaRPr dirty="0"/>
          </a:p>
        </p:txBody>
      </p:sp>
      <p:sp>
        <p:nvSpPr>
          <p:cNvPr id="1136" name="Google Shape;1136;p61"/>
          <p:cNvSpPr txBox="1">
            <a:spLocks noGrp="1"/>
          </p:cNvSpPr>
          <p:nvPr>
            <p:ph type="title" idx="5"/>
          </p:nvPr>
        </p:nvSpPr>
        <p:spPr>
          <a:xfrm>
            <a:off x="6113250" y="3375016"/>
            <a:ext cx="2305500" cy="376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Raul</a:t>
            </a:r>
            <a:endParaRPr dirty="0"/>
          </a:p>
        </p:txBody>
      </p:sp>
      <p:grpSp>
        <p:nvGrpSpPr>
          <p:cNvPr id="1138" name="Google Shape;1138;p61"/>
          <p:cNvGrpSpPr/>
          <p:nvPr/>
        </p:nvGrpSpPr>
        <p:grpSpPr>
          <a:xfrm>
            <a:off x="4397912" y="4209651"/>
            <a:ext cx="537556" cy="136576"/>
            <a:chOff x="2641350" y="846250"/>
            <a:chExt cx="413600" cy="105075"/>
          </a:xfrm>
        </p:grpSpPr>
        <p:sp>
          <p:nvSpPr>
            <p:cNvPr id="1139" name="Google Shape;1139;p6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61"/>
          <p:cNvGrpSpPr/>
          <p:nvPr/>
        </p:nvGrpSpPr>
        <p:grpSpPr>
          <a:xfrm>
            <a:off x="1806490" y="4209652"/>
            <a:ext cx="537556" cy="136576"/>
            <a:chOff x="2641350" y="846250"/>
            <a:chExt cx="413600" cy="105075"/>
          </a:xfrm>
        </p:grpSpPr>
        <p:sp>
          <p:nvSpPr>
            <p:cNvPr id="1144" name="Google Shape;1144;p6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61"/>
          <p:cNvGrpSpPr/>
          <p:nvPr/>
        </p:nvGrpSpPr>
        <p:grpSpPr>
          <a:xfrm>
            <a:off x="7013859" y="4209653"/>
            <a:ext cx="537556" cy="136576"/>
            <a:chOff x="2641350" y="846250"/>
            <a:chExt cx="413600" cy="105075"/>
          </a:xfrm>
        </p:grpSpPr>
        <p:sp>
          <p:nvSpPr>
            <p:cNvPr id="1149" name="Google Shape;1149;p6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61"/>
          <p:cNvGrpSpPr/>
          <p:nvPr/>
        </p:nvGrpSpPr>
        <p:grpSpPr>
          <a:xfrm>
            <a:off x="7534921" y="4411084"/>
            <a:ext cx="913425" cy="370975"/>
            <a:chOff x="6514150" y="4420266"/>
            <a:chExt cx="913425" cy="370975"/>
          </a:xfrm>
        </p:grpSpPr>
        <p:sp>
          <p:nvSpPr>
            <p:cNvPr id="1154" name="Google Shape;1154;p61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1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61"/>
          <p:cNvGrpSpPr/>
          <p:nvPr/>
        </p:nvGrpSpPr>
        <p:grpSpPr>
          <a:xfrm>
            <a:off x="719988" y="972250"/>
            <a:ext cx="913425" cy="370975"/>
            <a:chOff x="6514150" y="4420266"/>
            <a:chExt cx="913425" cy="370975"/>
          </a:xfrm>
        </p:grpSpPr>
        <p:sp>
          <p:nvSpPr>
            <p:cNvPr id="1160" name="Google Shape;1160;p61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1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12FC5DCA-61F5-F0B4-EB4D-CAE7FDC7E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353" y="1598750"/>
            <a:ext cx="2122833" cy="17472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4EA42E-E70C-A758-DF1F-692C374ECB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906"/>
          <a:stretch/>
        </p:blipFill>
        <p:spPr>
          <a:xfrm>
            <a:off x="978316" y="1541613"/>
            <a:ext cx="2123094" cy="181851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5FB0B03-81A8-7792-C939-4033363D1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643" y="1541613"/>
            <a:ext cx="2102779" cy="180097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64"/>
          <p:cNvSpPr/>
          <p:nvPr/>
        </p:nvSpPr>
        <p:spPr>
          <a:xfrm>
            <a:off x="3188291" y="1698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64"/>
          <p:cNvSpPr/>
          <p:nvPr/>
        </p:nvSpPr>
        <p:spPr>
          <a:xfrm>
            <a:off x="2517592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64"/>
          <p:cNvSpPr/>
          <p:nvPr/>
        </p:nvSpPr>
        <p:spPr>
          <a:xfrm>
            <a:off x="2851892" y="831900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64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Conclusions</a:t>
            </a:r>
            <a:endParaRPr dirty="0"/>
          </a:p>
        </p:txBody>
      </p:sp>
      <p:sp>
        <p:nvSpPr>
          <p:cNvPr id="1341" name="Google Shape;1341;p64"/>
          <p:cNvSpPr txBox="1">
            <a:spLocks noGrp="1"/>
          </p:cNvSpPr>
          <p:nvPr>
            <p:ph type="title" idx="2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342" name="Google Shape;1342;p64"/>
          <p:cNvSpPr txBox="1">
            <a:spLocks noGrp="1"/>
          </p:cNvSpPr>
          <p:nvPr>
            <p:ph type="subTitle" idx="1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Project 2 – </a:t>
            </a:r>
            <a:r>
              <a:rPr lang="es-ES" dirty="0" err="1"/>
              <a:t>Labelling</a:t>
            </a:r>
            <a:endParaRPr lang="es-ES" dirty="0"/>
          </a:p>
        </p:txBody>
      </p:sp>
      <p:grpSp>
        <p:nvGrpSpPr>
          <p:cNvPr id="1343" name="Google Shape;1343;p64"/>
          <p:cNvGrpSpPr/>
          <p:nvPr/>
        </p:nvGrpSpPr>
        <p:grpSpPr>
          <a:xfrm rot="-5400000">
            <a:off x="7735238" y="1701787"/>
            <a:ext cx="537556" cy="136576"/>
            <a:chOff x="2641350" y="846250"/>
            <a:chExt cx="413600" cy="105075"/>
          </a:xfrm>
        </p:grpSpPr>
        <p:sp>
          <p:nvSpPr>
            <p:cNvPr id="1344" name="Google Shape;1344;p6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64"/>
          <p:cNvGrpSpPr/>
          <p:nvPr/>
        </p:nvGrpSpPr>
        <p:grpSpPr>
          <a:xfrm rot="-5400000">
            <a:off x="-453050" y="1363242"/>
            <a:ext cx="3397850" cy="187275"/>
            <a:chOff x="-3237675" y="-1132050"/>
            <a:chExt cx="3397850" cy="187275"/>
          </a:xfrm>
        </p:grpSpPr>
        <p:sp>
          <p:nvSpPr>
            <p:cNvPr id="1349" name="Google Shape;1349;p64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4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4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4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4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4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4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4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4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8" name="Google Shape;1358;p64"/>
          <p:cNvCxnSpPr/>
          <p:nvPr/>
        </p:nvCxnSpPr>
        <p:spPr>
          <a:xfrm rot="10800000" flipH="1">
            <a:off x="2653975" y="3762125"/>
            <a:ext cx="5355600" cy="1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71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end</a:t>
            </a:r>
            <a:endParaRPr dirty="0"/>
          </a:p>
        </p:txBody>
      </p:sp>
      <p:grpSp>
        <p:nvGrpSpPr>
          <p:cNvPr id="1508" name="Google Shape;1508;p71"/>
          <p:cNvGrpSpPr/>
          <p:nvPr/>
        </p:nvGrpSpPr>
        <p:grpSpPr>
          <a:xfrm>
            <a:off x="1865981" y="633232"/>
            <a:ext cx="772605" cy="196301"/>
            <a:chOff x="2641350" y="846250"/>
            <a:chExt cx="413600" cy="105075"/>
          </a:xfrm>
        </p:grpSpPr>
        <p:sp>
          <p:nvSpPr>
            <p:cNvPr id="1509" name="Google Shape;1509;p7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518;p72">
            <a:extLst>
              <a:ext uri="{FF2B5EF4-FFF2-40B4-BE49-F238E27FC236}">
                <a16:creationId xmlns:a16="http://schemas.microsoft.com/office/drawing/2014/main" id="{0489C3B7-4A91-6457-BC30-AA99719E22F6}"/>
              </a:ext>
            </a:extLst>
          </p:cNvPr>
          <p:cNvSpPr txBox="1">
            <a:spLocks/>
          </p:cNvSpPr>
          <p:nvPr/>
        </p:nvSpPr>
        <p:spPr>
          <a:xfrm>
            <a:off x="2361281" y="2306038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4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 sz="11500" dirty="0" err="1"/>
              <a:t>Thanks</a:t>
            </a:r>
            <a:r>
              <a:rPr lang="es-ES" sz="11500" dirty="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>
            <a:off x="6037192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40"/>
          <p:cNvSpPr/>
          <p:nvPr/>
        </p:nvSpPr>
        <p:spPr>
          <a:xfrm>
            <a:off x="3336004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1" name="Google Shape;411;p40"/>
          <p:cNvSpPr/>
          <p:nvPr/>
        </p:nvSpPr>
        <p:spPr>
          <a:xfrm>
            <a:off x="3336167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2" name="Google Shape;412;p40"/>
          <p:cNvSpPr/>
          <p:nvPr/>
        </p:nvSpPr>
        <p:spPr>
          <a:xfrm>
            <a:off x="623637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40"/>
          <p:cNvSpPr/>
          <p:nvPr/>
        </p:nvSpPr>
        <p:spPr>
          <a:xfrm>
            <a:off x="623800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Brief introduction of the practice</a:t>
            </a:r>
            <a:endParaRPr lang="es-ES" dirty="0"/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2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 dirty="0"/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Qualitative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418" name="Google Shape;418;p40"/>
          <p:cNvSpPr txBox="1">
            <a:spLocks noGrp="1"/>
          </p:cNvSpPr>
          <p:nvPr>
            <p:ph type="title" idx="4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Qualitative</a:t>
            </a:r>
            <a:r>
              <a:rPr lang="es-ES" dirty="0"/>
              <a:t> </a:t>
            </a:r>
            <a:r>
              <a:rPr lang="es-ES" dirty="0" err="1"/>
              <a:t>functions</a:t>
            </a:r>
            <a:endParaRPr dirty="0"/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Quantitative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dirty="0"/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7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22" name="Google Shape;422;p40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Quantitative</a:t>
            </a:r>
            <a:r>
              <a:rPr lang="es-ES" dirty="0"/>
              <a:t> </a:t>
            </a:r>
            <a:r>
              <a:rPr lang="es-ES" dirty="0" err="1"/>
              <a:t>functions</a:t>
            </a:r>
            <a:endParaRPr dirty="0"/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Improvements</a:t>
            </a:r>
          </a:p>
        </p:txBody>
      </p:sp>
      <p:sp>
        <p:nvSpPr>
          <p:cNvPr id="424" name="Google Shape;424;p40"/>
          <p:cNvSpPr txBox="1">
            <a:spLocks noGrp="1"/>
          </p:cNvSpPr>
          <p:nvPr>
            <p:ph type="title" idx="13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25" name="Google Shape;425;p40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Implemented improvements</a:t>
            </a:r>
            <a:endParaRPr dirty="0"/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 idx="16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428" name="Google Shape;428;p40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conclusions</a:t>
            </a:r>
            <a:endParaRPr dirty="0"/>
          </a:p>
        </p:txBody>
      </p:sp>
      <p:sp>
        <p:nvSpPr>
          <p:cNvPr id="432" name="Google Shape;432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33" name="Google Shape;433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6" name="Google Shape;436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61" name="Google Shape;461;p42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2 – </a:t>
            </a:r>
            <a:r>
              <a:rPr lang="es-ES" dirty="0" err="1"/>
              <a:t>Labelling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Objectives Project 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2" name="Google Shape;522;p4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2</a:t>
            </a:r>
            <a:endParaRPr dirty="0"/>
          </a:p>
        </p:txBody>
      </p:sp>
      <p:sp>
        <p:nvSpPr>
          <p:cNvPr id="523" name="Google Shape;523;p4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Automatic </a:t>
            </a:r>
            <a:r>
              <a:rPr lang="es-ES" dirty="0" err="1"/>
              <a:t>Labelling</a:t>
            </a:r>
            <a:endParaRPr dirty="0"/>
          </a:p>
        </p:txBody>
      </p:sp>
      <p:sp>
        <p:nvSpPr>
          <p:cNvPr id="524" name="Google Shape;524;p4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Kmeans</a:t>
            </a:r>
            <a:endParaRPr dirty="0"/>
          </a:p>
        </p:txBody>
      </p:sp>
      <p:sp>
        <p:nvSpPr>
          <p:cNvPr id="525" name="Google Shape;525;p4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Classification of </a:t>
            </a:r>
            <a:r>
              <a:rPr lang="en-GB" dirty="0" err="1"/>
              <a:t>color</a:t>
            </a:r>
            <a:endParaRPr lang="en-GB" dirty="0"/>
          </a:p>
        </p:txBody>
      </p:sp>
      <p:sp>
        <p:nvSpPr>
          <p:cNvPr id="526" name="Google Shape;526;p4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</a:t>
            </a:r>
            <a:endParaRPr dirty="0"/>
          </a:p>
        </p:txBody>
      </p:sp>
      <p:sp>
        <p:nvSpPr>
          <p:cNvPr id="527" name="Google Shape;527;p4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of shape</a:t>
            </a:r>
            <a:endParaRPr dirty="0"/>
          </a:p>
        </p:txBody>
      </p:sp>
      <p:sp>
        <p:nvSpPr>
          <p:cNvPr id="538" name="Google Shape;538;p45"/>
          <p:cNvSpPr/>
          <p:nvPr/>
        </p:nvSpPr>
        <p:spPr>
          <a:xfrm>
            <a:off x="1805850" y="2077806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5"/>
          <p:cNvSpPr/>
          <p:nvPr/>
        </p:nvSpPr>
        <p:spPr>
          <a:xfrm>
            <a:off x="4170350" y="17481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5"/>
          <p:cNvSpPr/>
          <p:nvPr/>
        </p:nvSpPr>
        <p:spPr>
          <a:xfrm>
            <a:off x="6902550" y="19192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39;p45">
            <a:extLst>
              <a:ext uri="{FF2B5EF4-FFF2-40B4-BE49-F238E27FC236}">
                <a16:creationId xmlns:a16="http://schemas.microsoft.com/office/drawing/2014/main" id="{71D831E5-2C8B-BDA9-8902-F56BD200E18E}"/>
              </a:ext>
            </a:extLst>
          </p:cNvPr>
          <p:cNvSpPr/>
          <p:nvPr/>
        </p:nvSpPr>
        <p:spPr>
          <a:xfrm>
            <a:off x="4337200" y="1794897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40;p45">
            <a:extLst>
              <a:ext uri="{FF2B5EF4-FFF2-40B4-BE49-F238E27FC236}">
                <a16:creationId xmlns:a16="http://schemas.microsoft.com/office/drawing/2014/main" id="{6CAE780C-43B2-3C26-BA77-39BEC0388DD8}"/>
              </a:ext>
            </a:extLst>
          </p:cNvPr>
          <p:cNvSpPr/>
          <p:nvPr/>
        </p:nvSpPr>
        <p:spPr>
          <a:xfrm>
            <a:off x="7054950" y="20716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40;p45">
            <a:extLst>
              <a:ext uri="{FF2B5EF4-FFF2-40B4-BE49-F238E27FC236}">
                <a16:creationId xmlns:a16="http://schemas.microsoft.com/office/drawing/2014/main" id="{B3BC7A77-6CB5-A117-D21C-054D7EDC4511}"/>
              </a:ext>
            </a:extLst>
          </p:cNvPr>
          <p:cNvSpPr/>
          <p:nvPr/>
        </p:nvSpPr>
        <p:spPr>
          <a:xfrm>
            <a:off x="7073884" y="1855124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Qualitative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604" name="Google Shape;604;p48"/>
          <p:cNvSpPr txBox="1">
            <a:spLocks noGrp="1"/>
          </p:cNvSpPr>
          <p:nvPr>
            <p:ph type="title" idx="2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05" name="Google Shape;605;p48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Project 2 – </a:t>
            </a:r>
            <a:r>
              <a:rPr lang="es-ES" dirty="0" err="1"/>
              <a:t>Labelling</a:t>
            </a:r>
            <a:endParaRPr lang="es-ES" dirty="0"/>
          </a:p>
        </p:txBody>
      </p:sp>
      <p:grpSp>
        <p:nvGrpSpPr>
          <p:cNvPr id="606" name="Google Shape;606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7" name="Google Shape;607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1" name="Google Shape;611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7"/>
          <p:cNvSpPr/>
          <p:nvPr/>
        </p:nvSpPr>
        <p:spPr>
          <a:xfrm>
            <a:off x="3314700" y="1168200"/>
            <a:ext cx="2514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57"/>
          <p:cNvSpPr/>
          <p:nvPr/>
        </p:nvSpPr>
        <p:spPr>
          <a:xfrm>
            <a:off x="6019467" y="1168200"/>
            <a:ext cx="2514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57"/>
          <p:cNvSpPr/>
          <p:nvPr/>
        </p:nvSpPr>
        <p:spPr>
          <a:xfrm>
            <a:off x="620617" y="1168200"/>
            <a:ext cx="2514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5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Funciones Cualitativas</a:t>
            </a:r>
            <a:endParaRPr dirty="0"/>
          </a:p>
        </p:txBody>
      </p:sp>
      <p:sp>
        <p:nvSpPr>
          <p:cNvPr id="989" name="Google Shape;989;p57"/>
          <p:cNvSpPr txBox="1">
            <a:spLocks noGrp="1"/>
          </p:cNvSpPr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Retrieval_by_color</a:t>
            </a:r>
            <a:endParaRPr dirty="0"/>
          </a:p>
        </p:txBody>
      </p:sp>
      <p:sp>
        <p:nvSpPr>
          <p:cNvPr id="990" name="Google Shape;990;p57"/>
          <p:cNvSpPr txBox="1">
            <a:spLocks noGrp="1"/>
          </p:cNvSpPr>
          <p:nvPr>
            <p:ph type="subTitle" idx="1"/>
          </p:nvPr>
        </p:nvSpPr>
        <p:spPr>
          <a:xfrm>
            <a:off x="7226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Busca</a:t>
            </a:r>
            <a:r>
              <a:rPr lang="en" dirty="0"/>
              <a:t> por color especifico</a:t>
            </a:r>
            <a:endParaRPr dirty="0"/>
          </a:p>
        </p:txBody>
      </p:sp>
      <p:sp>
        <p:nvSpPr>
          <p:cNvPr id="991" name="Google Shape;991;p57"/>
          <p:cNvSpPr txBox="1">
            <a:spLocks noGrp="1"/>
          </p:cNvSpPr>
          <p:nvPr>
            <p:ph type="title" idx="2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Retrieval_by_shape</a:t>
            </a:r>
            <a:endParaRPr dirty="0"/>
          </a:p>
        </p:txBody>
      </p:sp>
      <p:sp>
        <p:nvSpPr>
          <p:cNvPr id="992" name="Google Shape;992;p57"/>
          <p:cNvSpPr txBox="1">
            <a:spLocks noGrp="1"/>
          </p:cNvSpPr>
          <p:nvPr>
            <p:ph type="subTitle" idx="3"/>
          </p:nvPr>
        </p:nvSpPr>
        <p:spPr>
          <a:xfrm>
            <a:off x="34064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Busca por forma especifica</a:t>
            </a:r>
            <a:endParaRPr dirty="0"/>
          </a:p>
        </p:txBody>
      </p:sp>
      <p:sp>
        <p:nvSpPr>
          <p:cNvPr id="993" name="Google Shape;993;p57"/>
          <p:cNvSpPr txBox="1">
            <a:spLocks noGrp="1"/>
          </p:cNvSpPr>
          <p:nvPr>
            <p:ph type="title" idx="4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Retrieval_combined</a:t>
            </a:r>
            <a:endParaRPr dirty="0"/>
          </a:p>
        </p:txBody>
      </p:sp>
      <p:sp>
        <p:nvSpPr>
          <p:cNvPr id="994" name="Google Shape;994;p57"/>
          <p:cNvSpPr txBox="1">
            <a:spLocks noGrp="1"/>
          </p:cNvSpPr>
          <p:nvPr>
            <p:ph type="subTitle" idx="5"/>
          </p:nvPr>
        </p:nvSpPr>
        <p:spPr>
          <a:xfrm>
            <a:off x="60902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Busca por la combinación de color y forma</a:t>
            </a:r>
            <a:endParaRPr dirty="0"/>
          </a:p>
        </p:txBody>
      </p:sp>
      <p:grpSp>
        <p:nvGrpSpPr>
          <p:cNvPr id="998" name="Google Shape;998;p57"/>
          <p:cNvGrpSpPr/>
          <p:nvPr/>
        </p:nvGrpSpPr>
        <p:grpSpPr>
          <a:xfrm rot="10800000">
            <a:off x="4305897" y="4124971"/>
            <a:ext cx="537556" cy="136576"/>
            <a:chOff x="2641350" y="846250"/>
            <a:chExt cx="413600" cy="105075"/>
          </a:xfrm>
        </p:grpSpPr>
        <p:sp>
          <p:nvSpPr>
            <p:cNvPr id="999" name="Google Shape;999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57"/>
          <p:cNvGrpSpPr/>
          <p:nvPr/>
        </p:nvGrpSpPr>
        <p:grpSpPr>
          <a:xfrm rot="10800000">
            <a:off x="6989697" y="4124971"/>
            <a:ext cx="537556" cy="136576"/>
            <a:chOff x="2641350" y="846250"/>
            <a:chExt cx="413600" cy="105075"/>
          </a:xfrm>
        </p:grpSpPr>
        <p:sp>
          <p:nvSpPr>
            <p:cNvPr id="1004" name="Google Shape;1004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57"/>
          <p:cNvGrpSpPr/>
          <p:nvPr/>
        </p:nvGrpSpPr>
        <p:grpSpPr>
          <a:xfrm rot="10800000">
            <a:off x="1622097" y="4124971"/>
            <a:ext cx="537556" cy="136576"/>
            <a:chOff x="2641350" y="846250"/>
            <a:chExt cx="413600" cy="105075"/>
          </a:xfrm>
        </p:grpSpPr>
        <p:sp>
          <p:nvSpPr>
            <p:cNvPr id="1009" name="Google Shape;1009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13" name="Google Shape;1013;p57"/>
          <p:cNvCxnSpPr/>
          <p:nvPr/>
        </p:nvCxnSpPr>
        <p:spPr>
          <a:xfrm>
            <a:off x="722674" y="2685167"/>
            <a:ext cx="7715700" cy="22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9" name="Google Shape;1019;p57"/>
          <p:cNvSpPr/>
          <p:nvPr/>
        </p:nvSpPr>
        <p:spPr>
          <a:xfrm>
            <a:off x="1671629" y="1564012"/>
            <a:ext cx="401700" cy="401700"/>
          </a:xfrm>
          <a:prstGeom prst="ellipse">
            <a:avLst/>
          </a:prstGeom>
          <a:solidFill>
            <a:srgbClr val="FFFF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57"/>
          <p:cNvSpPr/>
          <p:nvPr/>
        </p:nvSpPr>
        <p:spPr>
          <a:xfrm>
            <a:off x="4360343" y="1355543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57"/>
          <p:cNvSpPr/>
          <p:nvPr/>
        </p:nvSpPr>
        <p:spPr>
          <a:xfrm>
            <a:off x="7008442" y="1506959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19;p57">
            <a:extLst>
              <a:ext uri="{FF2B5EF4-FFF2-40B4-BE49-F238E27FC236}">
                <a16:creationId xmlns:a16="http://schemas.microsoft.com/office/drawing/2014/main" id="{127362FE-7193-E8C3-F375-6B0BFD0B62BB}"/>
              </a:ext>
            </a:extLst>
          </p:cNvPr>
          <p:cNvSpPr/>
          <p:nvPr/>
        </p:nvSpPr>
        <p:spPr>
          <a:xfrm>
            <a:off x="7174696" y="1516449"/>
            <a:ext cx="401700" cy="401700"/>
          </a:xfrm>
          <a:prstGeom prst="ellipse">
            <a:avLst/>
          </a:prstGeom>
          <a:solidFill>
            <a:srgbClr val="FFFF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Retrieval_by_color</a:t>
            </a:r>
            <a:endParaRPr lang="es-ES" dirty="0"/>
          </a:p>
        </p:txBody>
      </p:sp>
      <p:grpSp>
        <p:nvGrpSpPr>
          <p:cNvPr id="1457" name="Google Shape;1457;p70"/>
          <p:cNvGrpSpPr/>
          <p:nvPr/>
        </p:nvGrpSpPr>
        <p:grpSpPr>
          <a:xfrm>
            <a:off x="-1043900" y="637728"/>
            <a:ext cx="3397850" cy="187275"/>
            <a:chOff x="-3237675" y="-1132050"/>
            <a:chExt cx="3397850" cy="187275"/>
          </a:xfrm>
        </p:grpSpPr>
        <p:sp>
          <p:nvSpPr>
            <p:cNvPr id="1458" name="Google Shape;1458;p7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70"/>
          <p:cNvGrpSpPr/>
          <p:nvPr/>
        </p:nvGrpSpPr>
        <p:grpSpPr>
          <a:xfrm>
            <a:off x="6790052" y="637727"/>
            <a:ext cx="3397850" cy="187275"/>
            <a:chOff x="-3237675" y="-1132050"/>
            <a:chExt cx="3397850" cy="187275"/>
          </a:xfrm>
        </p:grpSpPr>
        <p:sp>
          <p:nvSpPr>
            <p:cNvPr id="1468" name="Google Shape;1468;p7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7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7" name="Google Shape;1477;p70"/>
          <p:cNvSpPr txBox="1"/>
          <p:nvPr/>
        </p:nvSpPr>
        <p:spPr>
          <a:xfrm>
            <a:off x="6006894" y="1543830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Example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8" name="Google Shape;1478;p70"/>
          <p:cNvSpPr txBox="1"/>
          <p:nvPr/>
        </p:nvSpPr>
        <p:spPr>
          <a:xfrm>
            <a:off x="6006900" y="1859204"/>
            <a:ext cx="2016900" cy="24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Example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09B3DC-F329-DBBC-B2BE-C02A4F6F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48" y="2019897"/>
            <a:ext cx="455295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Retrieval_by_shape</a:t>
            </a:r>
            <a:endParaRPr lang="es-ES" sz="2800" dirty="0"/>
          </a:p>
        </p:txBody>
      </p:sp>
      <p:grpSp>
        <p:nvGrpSpPr>
          <p:cNvPr id="1457" name="Google Shape;1457;p70"/>
          <p:cNvGrpSpPr/>
          <p:nvPr/>
        </p:nvGrpSpPr>
        <p:grpSpPr>
          <a:xfrm>
            <a:off x="-1043900" y="637728"/>
            <a:ext cx="3397850" cy="187275"/>
            <a:chOff x="-3237675" y="-1132050"/>
            <a:chExt cx="3397850" cy="187275"/>
          </a:xfrm>
        </p:grpSpPr>
        <p:sp>
          <p:nvSpPr>
            <p:cNvPr id="1458" name="Google Shape;1458;p7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70"/>
          <p:cNvGrpSpPr/>
          <p:nvPr/>
        </p:nvGrpSpPr>
        <p:grpSpPr>
          <a:xfrm>
            <a:off x="6790052" y="637727"/>
            <a:ext cx="3397850" cy="187275"/>
            <a:chOff x="-3237675" y="-1132050"/>
            <a:chExt cx="3397850" cy="187275"/>
          </a:xfrm>
        </p:grpSpPr>
        <p:sp>
          <p:nvSpPr>
            <p:cNvPr id="1468" name="Google Shape;1468;p7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7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7" name="Google Shape;1477;p70"/>
          <p:cNvSpPr txBox="1"/>
          <p:nvPr/>
        </p:nvSpPr>
        <p:spPr>
          <a:xfrm>
            <a:off x="6006894" y="1543830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Example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8" name="Google Shape;1478;p70"/>
          <p:cNvSpPr txBox="1"/>
          <p:nvPr/>
        </p:nvSpPr>
        <p:spPr>
          <a:xfrm>
            <a:off x="6006900" y="1859204"/>
            <a:ext cx="2016900" cy="24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Example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90563E-49CC-CF88-030F-A6D50E73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50" y="2070697"/>
            <a:ext cx="4415400" cy="152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89982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329</Words>
  <Application>Microsoft Office PowerPoint</Application>
  <PresentationFormat>On-screen Show (16:9)</PresentationFormat>
  <Paragraphs>111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Aptos</vt:lpstr>
      <vt:lpstr>Raleway Medium</vt:lpstr>
      <vt:lpstr>Bebas Neue</vt:lpstr>
      <vt:lpstr>Nunito</vt:lpstr>
      <vt:lpstr>Raleway</vt:lpstr>
      <vt:lpstr>Artificial Intelligence (AI) Startup Business Plan by Slidesgo</vt:lpstr>
      <vt:lpstr>PrOJECT 2 Part 3 Labelling</vt:lpstr>
      <vt:lpstr>Our Team</vt:lpstr>
      <vt:lpstr>INTRODUCTION</vt:lpstr>
      <vt:lpstr>Introduction</vt:lpstr>
      <vt:lpstr>Objectives Project 2</vt:lpstr>
      <vt:lpstr>Qualitative analysis</vt:lpstr>
      <vt:lpstr>Funciones Cualitativas</vt:lpstr>
      <vt:lpstr>Retrieval_by_color</vt:lpstr>
      <vt:lpstr>Retrieval_by_shape</vt:lpstr>
      <vt:lpstr>Retrieval_combined</vt:lpstr>
      <vt:lpstr>Quantitative analysis</vt:lpstr>
      <vt:lpstr>Kmean_statistics</vt:lpstr>
      <vt:lpstr>Kmean_statistics</vt:lpstr>
      <vt:lpstr>Get_shape_accuracy</vt:lpstr>
      <vt:lpstr>Improvements</vt:lpstr>
      <vt:lpstr>Mejoras</vt:lpstr>
      <vt:lpstr>Kmeans ++</vt:lpstr>
      <vt:lpstr>Coeficiente de fisher</vt:lpstr>
      <vt:lpstr>Find_BestK</vt:lpstr>
      <vt:lpstr>Conclusions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 2 Part 3 ETIQUETATGE</dc:title>
  <cp:lastModifiedBy>Kristian Stoyanov Belkin</cp:lastModifiedBy>
  <cp:revision>34</cp:revision>
  <dcterms:modified xsi:type="dcterms:W3CDTF">2024-05-12T15:04:51Z</dcterms:modified>
</cp:coreProperties>
</file>