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79" r:id="rId3"/>
    <p:sldId id="258" r:id="rId4"/>
    <p:sldId id="260" r:id="rId5"/>
    <p:sldId id="263" r:id="rId6"/>
    <p:sldId id="266" r:id="rId7"/>
    <p:sldId id="275" r:id="rId8"/>
    <p:sldId id="288" r:id="rId9"/>
    <p:sldId id="290" r:id="rId10"/>
    <p:sldId id="291" r:id="rId11"/>
    <p:sldId id="271" r:id="rId12"/>
    <p:sldId id="292" r:id="rId13"/>
    <p:sldId id="278" r:id="rId14"/>
    <p:sldId id="293" r:id="rId15"/>
    <p:sldId id="282" r:id="rId16"/>
    <p:sldId id="289" r:id="rId17"/>
    <p:sldId id="265" r:id="rId18"/>
    <p:sldId id="267" r:id="rId19"/>
    <p:sldId id="269" r:id="rId20"/>
    <p:sldId id="270" r:id="rId21"/>
    <p:sldId id="276" r:id="rId22"/>
    <p:sldId id="277" r:id="rId23"/>
    <p:sldId id="280" r:id="rId24"/>
    <p:sldId id="281" r:id="rId25"/>
    <p:sldId id="284" r:id="rId26"/>
    <p:sldId id="287" r:id="rId27"/>
  </p:sldIdLst>
  <p:sldSz cx="9144000" cy="5143500" type="screen16x9"/>
  <p:notesSz cx="6858000" cy="9144000"/>
  <p:embeddedFontLst>
    <p:embeddedFont>
      <p:font typeface="Bebas Neue" panose="020B0606020202050201" pitchFamily="34" charset="0"/>
      <p:regular r:id="rId29"/>
    </p:embeddedFont>
    <p:embeddedFont>
      <p:font typeface="Nunito" pitchFamily="2" charset="0"/>
      <p:regular r:id="rId30"/>
      <p:bold r:id="rId31"/>
      <p:italic r:id="rId32"/>
      <p:boldItalic r:id="rId33"/>
    </p:embeddedFont>
    <p:embeddedFont>
      <p:font typeface="Raleway" pitchFamily="2" charset="0"/>
      <p:regular r:id="rId34"/>
      <p:bold r:id="rId35"/>
      <p:italic r:id="rId36"/>
      <p:boldItalic r:id="rId37"/>
    </p:embeddedFont>
    <p:embeddedFont>
      <p:font typeface="Raleway Medium"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EB82AB-2178-42B2-9B77-18F10AAFD473}">
  <a:tblStyle styleId="{DDEB82AB-2178-42B2-9B77-18F10AAFD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0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96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066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0b68f5f6c9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0b68f5f6c9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a2de12ba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a2de12ba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b68f5f6c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b68f5f6c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0b68f5f6c9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0b68f5f6c9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16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 name="Google Shape;163;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0" r:id="rId6"/>
    <p:sldLayoutId id="2147483661" r:id="rId7"/>
    <p:sldLayoutId id="2147483662" r:id="rId8"/>
    <p:sldLayoutId id="2147483663" r:id="rId9"/>
    <p:sldLayoutId id="2147483664" r:id="rId10"/>
    <p:sldLayoutId id="2147483666" r:id="rId11"/>
    <p:sldLayoutId id="2147483667" r:id="rId12"/>
    <p:sldLayoutId id="2147483668" r:id="rId13"/>
    <p:sldLayoutId id="2147483670" r:id="rId14"/>
    <p:sldLayoutId id="2147483671" r:id="rId15"/>
    <p:sldLayoutId id="2147483672" r:id="rId16"/>
    <p:sldLayoutId id="2147483673" r:id="rId17"/>
    <p:sldLayoutId id="2147483674" r:id="rId18"/>
    <p:sldLayoutId id="2147483675" r:id="rId19"/>
    <p:sldLayoutId id="2147483677" r:id="rId20"/>
    <p:sldLayoutId id="2147483679" r:id="rId21"/>
    <p:sldLayoutId id="214748368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142429" y="1155575"/>
            <a:ext cx="5067696" cy="18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Parte 3</a:t>
            </a:r>
            <a:br>
              <a:rPr lang="es-ES" dirty="0"/>
            </a:br>
            <a:r>
              <a:rPr lang="es-ES" dirty="0"/>
              <a:t>Etiquetado</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Inteligencia artificial</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38"/>
          <p:cNvCxnSpPr>
            <a:cxnSpLocks/>
          </p:cNvCxnSpPr>
          <p:nvPr/>
        </p:nvCxnSpPr>
        <p:spPr>
          <a:xfrm>
            <a:off x="2598026" y="3707110"/>
            <a:ext cx="5851724" cy="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2516858" y="3772765"/>
            <a:ext cx="6034208"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Kristian Stoyanov Belkin, </a:t>
            </a:r>
            <a:r>
              <a:rPr lang="es-ES" dirty="0"/>
              <a:t>Paul Daniel Pop i Raúl Jiménez </a:t>
            </a:r>
            <a:r>
              <a:rPr lang="es-ES" dirty="0" err="1"/>
              <a:t>ayza</a:t>
            </a:r>
            <a:endParaRPr lang="es-ES" dirty="0"/>
          </a:p>
          <a:p>
            <a:pPr marL="0" lvl="0" indent="0" algn="l" rtl="0">
              <a:spcBef>
                <a:spcPts val="0"/>
              </a:spcBef>
              <a:spcAft>
                <a:spcPts val="0"/>
              </a:spcAft>
              <a:buNone/>
            </a:pPr>
            <a:r>
              <a:rPr lang="es-ES" dirty="0"/>
              <a:t>NIU: 1667799, 1607129 i 1688916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Retrieval_combined</a:t>
            </a:r>
            <a:endParaRPr lang="es-ES" sz="2800"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Raleway Medium"/>
                <a:ea typeface="Raleway Medium"/>
                <a:cs typeface="Raleway Medium"/>
                <a:sym typeface="Raleway Medium"/>
              </a:rPr>
              <a:t>PROVISIONAL</a:t>
            </a:r>
            <a:endParaRPr sz="1100" dirty="0">
              <a:solidFill>
                <a:schemeClr val="dk1"/>
              </a:solidFill>
              <a:latin typeface="Raleway"/>
              <a:ea typeface="Raleway"/>
              <a:cs typeface="Raleway"/>
              <a:sym typeface="Raleway"/>
            </a:endParaRPr>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MERCURY</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pic>
        <p:nvPicPr>
          <p:cNvPr id="4" name="Imagen 3">
            <a:extLst>
              <a:ext uri="{FF2B5EF4-FFF2-40B4-BE49-F238E27FC236}">
                <a16:creationId xmlns:a16="http://schemas.microsoft.com/office/drawing/2014/main" id="{D54338F0-59EF-E085-976B-8E77F842B291}"/>
              </a:ext>
            </a:extLst>
          </p:cNvPr>
          <p:cNvPicPr>
            <a:picLocks noChangeAspect="1"/>
          </p:cNvPicPr>
          <p:nvPr/>
        </p:nvPicPr>
        <p:blipFill>
          <a:blip r:embed="rId3"/>
          <a:stretch>
            <a:fillRect/>
          </a:stretch>
        </p:blipFill>
        <p:spPr>
          <a:xfrm>
            <a:off x="919227" y="1210427"/>
            <a:ext cx="4567173" cy="2219325"/>
          </a:xfrm>
          <a:prstGeom prst="rect">
            <a:avLst/>
          </a:prstGeom>
        </p:spPr>
      </p:pic>
    </p:spTree>
    <p:extLst>
      <p:ext uri="{BB962C8B-B14F-4D97-AF65-F5344CB8AC3E}">
        <p14:creationId xmlns:p14="http://schemas.microsoft.com/office/powerpoint/2010/main" val="335324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Análisis cuantitativo</a:t>
            </a:r>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8" name="Google Shape;838;p53"/>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cxnSp>
        <p:nvCxnSpPr>
          <p:cNvPr id="839" name="Google Shape;839;p53"/>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5283071" y="1258075"/>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1346331" y="1258075"/>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7"/>
          <p:cNvSpPr txBox="1">
            <a:spLocks noGrp="1"/>
          </p:cNvSpPr>
          <p:nvPr>
            <p:ph type="title"/>
          </p:nvPr>
        </p:nvSpPr>
        <p:spPr>
          <a:xfrm>
            <a:off x="1448389" y="225056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Kmean_statistics</a:t>
            </a:r>
            <a:endParaRPr dirty="0"/>
          </a:p>
        </p:txBody>
      </p:sp>
      <p:sp>
        <p:nvSpPr>
          <p:cNvPr id="990" name="Google Shape;990;p57"/>
          <p:cNvSpPr txBox="1">
            <a:spLocks noGrp="1"/>
          </p:cNvSpPr>
          <p:nvPr>
            <p:ph type="subTitle" idx="1"/>
          </p:nvPr>
        </p:nvSpPr>
        <p:spPr>
          <a:xfrm>
            <a:off x="1448389" y="2871129"/>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Genera estadísticas de </a:t>
            </a:r>
            <a:r>
              <a:rPr lang="es-ES" dirty="0" err="1"/>
              <a:t>kmeans</a:t>
            </a:r>
            <a:endParaRPr dirty="0"/>
          </a:p>
        </p:txBody>
      </p:sp>
      <p:sp>
        <p:nvSpPr>
          <p:cNvPr id="991" name="Google Shape;991;p57"/>
          <p:cNvSpPr txBox="1">
            <a:spLocks noGrp="1"/>
          </p:cNvSpPr>
          <p:nvPr>
            <p:ph type="title" idx="2"/>
          </p:nvPr>
        </p:nvSpPr>
        <p:spPr>
          <a:xfrm>
            <a:off x="5374846" y="225056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Get_shape_accuracy</a:t>
            </a:r>
            <a:endParaRPr dirty="0"/>
          </a:p>
        </p:txBody>
      </p:sp>
      <p:sp>
        <p:nvSpPr>
          <p:cNvPr id="992" name="Google Shape;992;p57"/>
          <p:cNvSpPr txBox="1">
            <a:spLocks noGrp="1"/>
          </p:cNvSpPr>
          <p:nvPr>
            <p:ph type="subTitle" idx="3"/>
          </p:nvPr>
        </p:nvSpPr>
        <p:spPr>
          <a:xfrm>
            <a:off x="5374846" y="2871129"/>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Valida los labels obtenidos de KNN</a:t>
            </a:r>
            <a:endParaRPr dirty="0"/>
          </a:p>
        </p:txBody>
      </p:sp>
      <p:grpSp>
        <p:nvGrpSpPr>
          <p:cNvPr id="998" name="Google Shape;998;p57"/>
          <p:cNvGrpSpPr/>
          <p:nvPr/>
        </p:nvGrpSpPr>
        <p:grpSpPr>
          <a:xfrm rot="10800000">
            <a:off x="6274268" y="4214846"/>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2347811" y="4214846"/>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2397343" y="1653887"/>
            <a:ext cx="401700" cy="401700"/>
          </a:xfrm>
          <a:prstGeom prst="ellipse">
            <a:avLst/>
          </a:prstGeom>
          <a:solidFill>
            <a:srgbClr val="FFC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6378485" y="1650596"/>
            <a:ext cx="401700" cy="401700"/>
          </a:xfrm>
          <a:prstGeom prst="ellipse">
            <a:avLst/>
          </a:prstGeom>
          <a:solidFill>
            <a:srgbClr val="FF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ítulo 7">
            <a:extLst>
              <a:ext uri="{FF2B5EF4-FFF2-40B4-BE49-F238E27FC236}">
                <a16:creationId xmlns:a16="http://schemas.microsoft.com/office/drawing/2014/main" id="{5A3A01C5-316E-6DF9-F165-D896E41DD7F7}"/>
              </a:ext>
            </a:extLst>
          </p:cNvPr>
          <p:cNvSpPr>
            <a:spLocks noGrp="1"/>
          </p:cNvSpPr>
          <p:nvPr>
            <p:ph type="title" idx="6"/>
          </p:nvPr>
        </p:nvSpPr>
        <p:spPr/>
        <p:txBody>
          <a:bodyPr/>
          <a:lstStyle/>
          <a:p>
            <a:endParaRPr lang="es-ES"/>
          </a:p>
        </p:txBody>
      </p:sp>
    </p:spTree>
    <p:extLst>
      <p:ext uri="{BB962C8B-B14F-4D97-AF65-F5344CB8AC3E}">
        <p14:creationId xmlns:p14="http://schemas.microsoft.com/office/powerpoint/2010/main" val="308466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0"/>
          <p:cNvSpPr/>
          <p:nvPr/>
        </p:nvSpPr>
        <p:spPr>
          <a:xfrm>
            <a:off x="7119231" y="39114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Mejoras</a:t>
            </a:r>
          </a:p>
        </p:txBody>
      </p:sp>
      <p:sp>
        <p:nvSpPr>
          <p:cNvPr id="1106" name="Google Shape;1106;p60"/>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107" name="Google Shape;1107;p60"/>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1108" name="Google Shape;1108;p60"/>
          <p:cNvGrpSpPr/>
          <p:nvPr/>
        </p:nvGrpSpPr>
        <p:grpSpPr>
          <a:xfrm>
            <a:off x="5591900" y="1168204"/>
            <a:ext cx="3397850" cy="187275"/>
            <a:chOff x="-3237675" y="-1132050"/>
            <a:chExt cx="3397850" cy="187275"/>
          </a:xfrm>
        </p:grpSpPr>
        <p:sp>
          <p:nvSpPr>
            <p:cNvPr id="1109" name="Google Shape;1109;p6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8" name="Google Shape;1118;p6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1119" name="Google Shape;1119;p60"/>
          <p:cNvGrpSpPr/>
          <p:nvPr/>
        </p:nvGrpSpPr>
        <p:grpSpPr>
          <a:xfrm>
            <a:off x="1125239" y="3675407"/>
            <a:ext cx="772605" cy="196301"/>
            <a:chOff x="2641350" y="846250"/>
            <a:chExt cx="413600" cy="105075"/>
          </a:xfrm>
        </p:grpSpPr>
        <p:sp>
          <p:nvSpPr>
            <p:cNvPr id="1120" name="Google Shape;1120;p6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14700"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Mejoras</a:t>
            </a:r>
            <a:endParaRPr dirty="0"/>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Kmeans</a:t>
            </a:r>
            <a:r>
              <a:rPr lang="es-ES" sz="1800" dirty="0">
                <a:effectLst/>
                <a:latin typeface="Aptos" panose="020B0004020202020204" pitchFamily="34" charset="0"/>
                <a:ea typeface="Aptos" panose="020B0004020202020204" pitchFamily="34" charset="0"/>
                <a:cs typeface="Times New Roman" panose="02020603050405020304" pitchFamily="18" charset="0"/>
              </a:rPr>
              <a:t> ++</a:t>
            </a:r>
            <a:endParaRPr dirty="0"/>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a:effectLst/>
                <a:latin typeface="Aptos" panose="020B0004020202020204" pitchFamily="34" charset="0"/>
                <a:ea typeface="Aptos" panose="020B0004020202020204" pitchFamily="34" charset="0"/>
                <a:cs typeface="Times New Roman" panose="02020603050405020304" pitchFamily="18" charset="0"/>
              </a:rPr>
              <a:t>Coeficiente de </a:t>
            </a:r>
            <a:r>
              <a:rPr lang="es-ES" sz="1800" dirty="0" err="1">
                <a:effectLst/>
                <a:latin typeface="Aptos" panose="020B0004020202020204" pitchFamily="34" charset="0"/>
                <a:ea typeface="Aptos" panose="020B0004020202020204" pitchFamily="34" charset="0"/>
                <a:cs typeface="Times New Roman" panose="02020603050405020304" pitchFamily="18" charset="0"/>
              </a:rPr>
              <a:t>fisher</a:t>
            </a:r>
            <a:endParaRPr dirty="0"/>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endParaRPr dirty="0"/>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Find_BestK</a:t>
            </a:r>
            <a:endParaRPr lang="es-ES" dirty="0"/>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endParaRPr dirty="0"/>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1671629" y="1564012"/>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343" y="135554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08442" y="150695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57">
            <a:extLst>
              <a:ext uri="{FF2B5EF4-FFF2-40B4-BE49-F238E27FC236}">
                <a16:creationId xmlns:a16="http://schemas.microsoft.com/office/drawing/2014/main" id="{127362FE-7193-E8C3-F375-6B0BFD0B62BB}"/>
              </a:ext>
            </a:extLst>
          </p:cNvPr>
          <p:cNvSpPr/>
          <p:nvPr/>
        </p:nvSpPr>
        <p:spPr>
          <a:xfrm>
            <a:off x="7174696" y="1516449"/>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98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64"/>
          <p:cNvSpPr/>
          <p:nvPr/>
        </p:nvSpPr>
        <p:spPr>
          <a:xfrm>
            <a:off x="3188291" y="16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Conclusión</a:t>
            </a:r>
            <a:endParaRPr dirty="0"/>
          </a:p>
        </p:txBody>
      </p:sp>
      <p:sp>
        <p:nvSpPr>
          <p:cNvPr id="1341" name="Google Shape;1341;p64"/>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2" name="Google Shape;1342;p64"/>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1343" name="Google Shape;1343;p64"/>
          <p:cNvGrpSpPr/>
          <p:nvPr/>
        </p:nvGrpSpPr>
        <p:grpSpPr>
          <a:xfrm rot="-5400000">
            <a:off x="7735238" y="1701787"/>
            <a:ext cx="537556" cy="136576"/>
            <a:chOff x="2641350" y="846250"/>
            <a:chExt cx="413600" cy="105075"/>
          </a:xfrm>
        </p:grpSpPr>
        <p:sp>
          <p:nvSpPr>
            <p:cNvPr id="1344" name="Google Shape;1344;p6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64"/>
          <p:cNvGrpSpPr/>
          <p:nvPr/>
        </p:nvGrpSpPr>
        <p:grpSpPr>
          <a:xfrm rot="-5400000">
            <a:off x="-453050" y="1363242"/>
            <a:ext cx="3397850" cy="187275"/>
            <a:chOff x="-3237675" y="-1132050"/>
            <a:chExt cx="3397850" cy="187275"/>
          </a:xfrm>
        </p:grpSpPr>
        <p:sp>
          <p:nvSpPr>
            <p:cNvPr id="1349" name="Google Shape;1349;p64"/>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4"/>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8" name="Google Shape;1358;p64"/>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3" name="Google Shape;1493;p7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a:t>
            </a:r>
            <a:endParaRPr dirty="0"/>
          </a:p>
        </p:txBody>
      </p:sp>
      <p:grpSp>
        <p:nvGrpSpPr>
          <p:cNvPr id="1508" name="Google Shape;1508;p71"/>
          <p:cNvGrpSpPr/>
          <p:nvPr/>
        </p:nvGrpSpPr>
        <p:grpSpPr>
          <a:xfrm>
            <a:off x="1865981" y="633232"/>
            <a:ext cx="772605" cy="196301"/>
            <a:chOff x="2641350" y="846250"/>
            <a:chExt cx="413600" cy="105075"/>
          </a:xfrm>
        </p:grpSpPr>
        <p:sp>
          <p:nvSpPr>
            <p:cNvPr id="1509" name="Google Shape;1509;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518;p72">
            <a:extLst>
              <a:ext uri="{FF2B5EF4-FFF2-40B4-BE49-F238E27FC236}">
                <a16:creationId xmlns:a16="http://schemas.microsoft.com/office/drawing/2014/main" id="{0489C3B7-4A91-6457-BC30-AA99719E22F6}"/>
              </a:ext>
            </a:extLst>
          </p:cNvPr>
          <p:cNvSpPr txBox="1">
            <a:spLocks/>
          </p:cNvSpPr>
          <p:nvPr/>
        </p:nvSpPr>
        <p:spPr>
          <a:xfrm>
            <a:off x="2361281" y="2306038"/>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4500" b="0" i="0" u="none" strike="noStrike" cap="none">
                <a:solidFill>
                  <a:schemeClr val="accen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ES" sz="11500" dirty="0"/>
              <a:t>GRACIAS!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7"/>
        <p:cNvGrpSpPr/>
        <p:nvPr/>
      </p:nvGrpSpPr>
      <p:grpSpPr>
        <a:xfrm>
          <a:off x="0" y="0"/>
          <a:ext cx="0" cy="0"/>
          <a:chOff x="0" y="0"/>
          <a:chExt cx="0" cy="0"/>
        </a:xfrm>
      </p:grpSpPr>
      <p:sp>
        <p:nvSpPr>
          <p:cNvPr id="588" name="Google Shape;588;p47"/>
          <p:cNvSpPr/>
          <p:nvPr/>
        </p:nvSpPr>
        <p:spPr>
          <a:xfrm>
            <a:off x="4759004"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719500"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THEM</a:t>
            </a:r>
            <a:endParaRPr/>
          </a:p>
        </p:txBody>
      </p:sp>
      <p:sp>
        <p:nvSpPr>
          <p:cNvPr id="591" name="Google Shape;591;p47"/>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a:t>
            </a:r>
            <a:endParaRPr/>
          </a:p>
        </p:txBody>
      </p:sp>
      <p:sp>
        <p:nvSpPr>
          <p:cNvPr id="592" name="Google Shape;592;p47"/>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93" name="Google Shape;593;p47"/>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pic>
        <p:nvPicPr>
          <p:cNvPr id="594" name="Google Shape;594;p47"/>
          <p:cNvPicPr preferRelativeResize="0"/>
          <p:nvPr/>
        </p:nvPicPr>
        <p:blipFill rotWithShape="1">
          <a:blip r:embed="rId3">
            <a:alphaModFix/>
          </a:blip>
          <a:srcRect l="3104" r="3104"/>
          <a:stretch/>
        </p:blipFill>
        <p:spPr>
          <a:xfrm>
            <a:off x="4759000" y="2"/>
            <a:ext cx="3669898" cy="2607925"/>
          </a:xfrm>
          <a:prstGeom prst="rect">
            <a:avLst/>
          </a:prstGeom>
          <a:noFill/>
          <a:ln>
            <a:noFill/>
          </a:ln>
        </p:spPr>
      </p:pic>
      <p:pic>
        <p:nvPicPr>
          <p:cNvPr id="595" name="Google Shape;595;p47"/>
          <p:cNvPicPr preferRelativeResize="0"/>
          <p:nvPr/>
        </p:nvPicPr>
        <p:blipFill rotWithShape="1">
          <a:blip r:embed="rId4">
            <a:alphaModFix/>
          </a:blip>
          <a:srcRect l="3069" r="3069"/>
          <a:stretch/>
        </p:blipFill>
        <p:spPr>
          <a:xfrm>
            <a:off x="719500" y="0"/>
            <a:ext cx="3669898" cy="2607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a:t>
            </a:r>
            <a:endParaRPr/>
          </a:p>
        </p:txBody>
      </p:sp>
      <p:grpSp>
        <p:nvGrpSpPr>
          <p:cNvPr id="617" name="Google Shape;617;p49"/>
          <p:cNvGrpSpPr/>
          <p:nvPr/>
        </p:nvGrpSpPr>
        <p:grpSpPr>
          <a:xfrm>
            <a:off x="1849140" y="1650807"/>
            <a:ext cx="446544" cy="548560"/>
            <a:chOff x="3316000" y="4399325"/>
            <a:chExt cx="392325" cy="483100"/>
          </a:xfrm>
        </p:grpSpPr>
        <p:sp>
          <p:nvSpPr>
            <p:cNvPr id="618" name="Google Shape;618;p49"/>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 name="Google Shape;619;p49"/>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0" name="Google Shape;620;p49"/>
          <p:cNvGrpSpPr/>
          <p:nvPr/>
        </p:nvGrpSpPr>
        <p:grpSpPr>
          <a:xfrm>
            <a:off x="3227020" y="1650778"/>
            <a:ext cx="410634" cy="548617"/>
            <a:chOff x="3926225" y="4399275"/>
            <a:chExt cx="360775" cy="483150"/>
          </a:xfrm>
        </p:grpSpPr>
        <p:sp>
          <p:nvSpPr>
            <p:cNvPr id="621" name="Google Shape;621;p49"/>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 name="Google Shape;622;p49"/>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3" name="Google Shape;623;p49"/>
          <p:cNvSpPr/>
          <p:nvPr/>
        </p:nvSpPr>
        <p:spPr>
          <a:xfrm>
            <a:off x="1871562" y="15893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9"/>
          <p:cNvSpPr/>
          <p:nvPr/>
        </p:nvSpPr>
        <p:spPr>
          <a:xfrm>
            <a:off x="3231487" y="159506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txBox="1"/>
          <p:nvPr/>
        </p:nvSpPr>
        <p:spPr>
          <a:xfrm>
            <a:off x="1706562"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65%</a:t>
            </a:r>
            <a:endParaRPr sz="2000">
              <a:solidFill>
                <a:schemeClr val="accent2"/>
              </a:solidFill>
              <a:latin typeface="Bebas Neue"/>
              <a:ea typeface="Bebas Neue"/>
              <a:cs typeface="Bebas Neue"/>
              <a:sym typeface="Bebas Neue"/>
            </a:endParaRPr>
          </a:p>
        </p:txBody>
      </p:sp>
      <p:sp>
        <p:nvSpPr>
          <p:cNvPr id="626" name="Google Shape;626;p49"/>
          <p:cNvSpPr txBox="1"/>
          <p:nvPr/>
        </p:nvSpPr>
        <p:spPr>
          <a:xfrm>
            <a:off x="3066487"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35%</a:t>
            </a:r>
            <a:endParaRPr sz="2000">
              <a:solidFill>
                <a:schemeClr val="accent2"/>
              </a:solidFill>
              <a:latin typeface="Bebas Neue"/>
              <a:ea typeface="Bebas Neue"/>
              <a:cs typeface="Bebas Neue"/>
              <a:sym typeface="Bebas Neue"/>
            </a:endParaRPr>
          </a:p>
        </p:txBody>
      </p:sp>
      <p:cxnSp>
        <p:nvCxnSpPr>
          <p:cNvPr id="627" name="Google Shape;627;p49"/>
          <p:cNvCxnSpPr/>
          <p:nvPr/>
        </p:nvCxnSpPr>
        <p:spPr>
          <a:xfrm>
            <a:off x="714525" y="26738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28" name="Google Shape;628;p49"/>
          <p:cNvSpPr txBox="1"/>
          <p:nvPr/>
        </p:nvSpPr>
        <p:spPr>
          <a:xfrm>
            <a:off x="1818600" y="27122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Gender</a:t>
            </a:r>
            <a:endParaRPr sz="2500">
              <a:solidFill>
                <a:schemeClr val="accent1"/>
              </a:solidFill>
              <a:latin typeface="Bebas Neue"/>
              <a:ea typeface="Bebas Neue"/>
              <a:cs typeface="Bebas Neue"/>
              <a:sym typeface="Bebas Neue"/>
            </a:endParaRPr>
          </a:p>
        </p:txBody>
      </p:sp>
      <p:cxnSp>
        <p:nvCxnSpPr>
          <p:cNvPr id="629" name="Google Shape;629;p49"/>
          <p:cNvCxnSpPr/>
          <p:nvPr/>
        </p:nvCxnSpPr>
        <p:spPr>
          <a:xfrm>
            <a:off x="5489425" y="26738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0" name="Google Shape;630;p49"/>
          <p:cNvSpPr txBox="1"/>
          <p:nvPr/>
        </p:nvSpPr>
        <p:spPr>
          <a:xfrm>
            <a:off x="5385453" y="2712250"/>
            <a:ext cx="192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AVERAGE SPEND</a:t>
            </a:r>
            <a:endParaRPr sz="2500">
              <a:solidFill>
                <a:schemeClr val="accent1"/>
              </a:solidFill>
              <a:latin typeface="Bebas Neue"/>
              <a:ea typeface="Bebas Neue"/>
              <a:cs typeface="Bebas Neue"/>
              <a:sym typeface="Bebas Neue"/>
            </a:endParaRPr>
          </a:p>
        </p:txBody>
      </p:sp>
      <p:cxnSp>
        <p:nvCxnSpPr>
          <p:cNvPr id="631" name="Google Shape;631;p49"/>
          <p:cNvCxnSpPr/>
          <p:nvPr/>
        </p:nvCxnSpPr>
        <p:spPr>
          <a:xfrm>
            <a:off x="714525" y="42740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32" name="Google Shape;632;p49"/>
          <p:cNvSpPr txBox="1"/>
          <p:nvPr/>
        </p:nvSpPr>
        <p:spPr>
          <a:xfrm>
            <a:off x="1817458" y="43124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AGE</a:t>
            </a:r>
            <a:endParaRPr sz="2500">
              <a:solidFill>
                <a:schemeClr val="accent1"/>
              </a:solidFill>
              <a:latin typeface="Bebas Neue"/>
              <a:ea typeface="Bebas Neue"/>
              <a:cs typeface="Bebas Neue"/>
              <a:sym typeface="Bebas Neue"/>
            </a:endParaRPr>
          </a:p>
        </p:txBody>
      </p:sp>
      <p:cxnSp>
        <p:nvCxnSpPr>
          <p:cNvPr id="633" name="Google Shape;633;p49"/>
          <p:cNvCxnSpPr/>
          <p:nvPr/>
        </p:nvCxnSpPr>
        <p:spPr>
          <a:xfrm>
            <a:off x="5489425" y="42740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4" name="Google Shape;634;p49"/>
          <p:cNvSpPr txBox="1"/>
          <p:nvPr/>
        </p:nvSpPr>
        <p:spPr>
          <a:xfrm>
            <a:off x="5388650" y="4312450"/>
            <a:ext cx="19293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PROFESSION</a:t>
            </a:r>
            <a:endParaRPr sz="2500">
              <a:solidFill>
                <a:schemeClr val="accent1"/>
              </a:solidFill>
              <a:latin typeface="Bebas Neue"/>
              <a:ea typeface="Bebas Neue"/>
              <a:cs typeface="Bebas Neue"/>
              <a:sym typeface="Bebas Neue"/>
            </a:endParaRPr>
          </a:p>
        </p:txBody>
      </p:sp>
      <p:grpSp>
        <p:nvGrpSpPr>
          <p:cNvPr id="635" name="Google Shape;635;p49"/>
          <p:cNvGrpSpPr/>
          <p:nvPr/>
        </p:nvGrpSpPr>
        <p:grpSpPr>
          <a:xfrm>
            <a:off x="2242677" y="3947582"/>
            <a:ext cx="1390502" cy="159625"/>
            <a:chOff x="3530150" y="2790075"/>
            <a:chExt cx="1962600" cy="225300"/>
          </a:xfrm>
        </p:grpSpPr>
        <p:sp>
          <p:nvSpPr>
            <p:cNvPr id="636" name="Google Shape;636;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3535044" y="2794471"/>
              <a:ext cx="15441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49"/>
          <p:cNvGrpSpPr/>
          <p:nvPr/>
        </p:nvGrpSpPr>
        <p:grpSpPr>
          <a:xfrm>
            <a:off x="2242677" y="3643832"/>
            <a:ext cx="1390502" cy="159625"/>
            <a:chOff x="3530150" y="2790075"/>
            <a:chExt cx="1962600" cy="225300"/>
          </a:xfrm>
        </p:grpSpPr>
        <p:sp>
          <p:nvSpPr>
            <p:cNvPr id="639" name="Google Shape;639;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3535069" y="2794464"/>
              <a:ext cx="11049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9"/>
          <p:cNvGrpSpPr/>
          <p:nvPr/>
        </p:nvGrpSpPr>
        <p:grpSpPr>
          <a:xfrm>
            <a:off x="2242677" y="3340082"/>
            <a:ext cx="1390502" cy="159625"/>
            <a:chOff x="3530150" y="2790075"/>
            <a:chExt cx="1962600" cy="225300"/>
          </a:xfrm>
        </p:grpSpPr>
        <p:sp>
          <p:nvSpPr>
            <p:cNvPr id="642" name="Google Shape;642;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a:off x="3535058" y="2794471"/>
              <a:ext cx="6636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49"/>
          <p:cNvSpPr txBox="1"/>
          <p:nvPr/>
        </p:nvSpPr>
        <p:spPr>
          <a:xfrm>
            <a:off x="1647025" y="33043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+60</a:t>
            </a:r>
            <a:endParaRPr sz="2000">
              <a:solidFill>
                <a:schemeClr val="accent2"/>
              </a:solidFill>
              <a:latin typeface="Bebas Neue"/>
              <a:ea typeface="Bebas Neue"/>
              <a:cs typeface="Bebas Neue"/>
              <a:sym typeface="Bebas Neue"/>
            </a:endParaRPr>
          </a:p>
        </p:txBody>
      </p:sp>
      <p:sp>
        <p:nvSpPr>
          <p:cNvPr id="645" name="Google Shape;645;p49"/>
          <p:cNvSpPr txBox="1"/>
          <p:nvPr/>
        </p:nvSpPr>
        <p:spPr>
          <a:xfrm>
            <a:off x="1647025" y="36091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+50</a:t>
            </a:r>
            <a:endParaRPr sz="2000">
              <a:solidFill>
                <a:schemeClr val="accent2"/>
              </a:solidFill>
              <a:latin typeface="Bebas Neue"/>
              <a:ea typeface="Bebas Neue"/>
              <a:cs typeface="Bebas Neue"/>
              <a:sym typeface="Bebas Neue"/>
            </a:endParaRPr>
          </a:p>
        </p:txBody>
      </p:sp>
      <p:sp>
        <p:nvSpPr>
          <p:cNvPr id="646" name="Google Shape;646;p49"/>
          <p:cNvSpPr txBox="1"/>
          <p:nvPr/>
        </p:nvSpPr>
        <p:spPr>
          <a:xfrm>
            <a:off x="1647025" y="39139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+40</a:t>
            </a:r>
            <a:endParaRPr sz="2000">
              <a:solidFill>
                <a:schemeClr val="accent2"/>
              </a:solidFill>
              <a:latin typeface="Bebas Neue"/>
              <a:ea typeface="Bebas Neue"/>
              <a:cs typeface="Bebas Neue"/>
              <a:sym typeface="Bebas Neue"/>
            </a:endParaRPr>
          </a:p>
        </p:txBody>
      </p:sp>
      <p:sp>
        <p:nvSpPr>
          <p:cNvPr id="647" name="Google Shape;647;p49"/>
          <p:cNvSpPr txBox="1"/>
          <p:nvPr/>
        </p:nvSpPr>
        <p:spPr>
          <a:xfrm>
            <a:off x="5337025" y="2213917"/>
            <a:ext cx="1313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€1,500/year</a:t>
            </a:r>
            <a:endParaRPr sz="2000">
              <a:solidFill>
                <a:schemeClr val="accent2"/>
              </a:solidFill>
              <a:latin typeface="Bebas Neue"/>
              <a:ea typeface="Bebas Neue"/>
              <a:cs typeface="Bebas Neue"/>
              <a:sym typeface="Bebas Neue"/>
            </a:endParaRPr>
          </a:p>
        </p:txBody>
      </p:sp>
      <p:grpSp>
        <p:nvGrpSpPr>
          <p:cNvPr id="648" name="Google Shape;648;p49"/>
          <p:cNvGrpSpPr/>
          <p:nvPr/>
        </p:nvGrpSpPr>
        <p:grpSpPr>
          <a:xfrm>
            <a:off x="5710112" y="1667659"/>
            <a:ext cx="566926" cy="548657"/>
            <a:chOff x="6222125" y="2025975"/>
            <a:chExt cx="499450" cy="474125"/>
          </a:xfrm>
        </p:grpSpPr>
        <p:sp>
          <p:nvSpPr>
            <p:cNvPr id="649" name="Google Shape;649;p49"/>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 name="Google Shape;650;p49"/>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 name="Google Shape;651;p49"/>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2" name="Google Shape;652;p49"/>
          <p:cNvSpPr/>
          <p:nvPr/>
        </p:nvSpPr>
        <p:spPr>
          <a:xfrm>
            <a:off x="5792725" y="1742660"/>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6389852" y="3942944"/>
            <a:ext cx="1390502" cy="159625"/>
            <a:chOff x="3530150" y="2790075"/>
            <a:chExt cx="1962600" cy="225300"/>
          </a:xfrm>
        </p:grpSpPr>
        <p:sp>
          <p:nvSpPr>
            <p:cNvPr id="654" name="Google Shape;654;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535048" y="2794453"/>
              <a:ext cx="8889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9"/>
          <p:cNvGrpSpPr/>
          <p:nvPr/>
        </p:nvGrpSpPr>
        <p:grpSpPr>
          <a:xfrm>
            <a:off x="6389852" y="3639194"/>
            <a:ext cx="1390502" cy="159625"/>
            <a:chOff x="3530150" y="2790075"/>
            <a:chExt cx="1962600" cy="225300"/>
          </a:xfrm>
        </p:grpSpPr>
        <p:sp>
          <p:nvSpPr>
            <p:cNvPr id="657" name="Google Shape;657;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535062" y="2794453"/>
              <a:ext cx="4086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49"/>
          <p:cNvGrpSpPr/>
          <p:nvPr/>
        </p:nvGrpSpPr>
        <p:grpSpPr>
          <a:xfrm>
            <a:off x="6389852" y="3335444"/>
            <a:ext cx="1390502" cy="159625"/>
            <a:chOff x="3530150" y="2790075"/>
            <a:chExt cx="1962600" cy="225300"/>
          </a:xfrm>
        </p:grpSpPr>
        <p:sp>
          <p:nvSpPr>
            <p:cNvPr id="660" name="Google Shape;660;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3535044" y="2794453"/>
              <a:ext cx="14088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9"/>
          <p:cNvSpPr txBox="1"/>
          <p:nvPr/>
        </p:nvSpPr>
        <p:spPr>
          <a:xfrm>
            <a:off x="5413200" y="3299721"/>
            <a:ext cx="9471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mercury</a:t>
            </a:r>
            <a:endParaRPr sz="2000">
              <a:solidFill>
                <a:schemeClr val="accent2"/>
              </a:solidFill>
              <a:latin typeface="Bebas Neue"/>
              <a:ea typeface="Bebas Neue"/>
              <a:cs typeface="Bebas Neue"/>
              <a:sym typeface="Bebas Neue"/>
            </a:endParaRPr>
          </a:p>
        </p:txBody>
      </p:sp>
      <p:sp>
        <p:nvSpPr>
          <p:cNvPr id="663" name="Google Shape;663;p49"/>
          <p:cNvSpPr txBox="1"/>
          <p:nvPr/>
        </p:nvSpPr>
        <p:spPr>
          <a:xfrm>
            <a:off x="5413200" y="36045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jupiter</a:t>
            </a:r>
            <a:endParaRPr sz="2000">
              <a:solidFill>
                <a:schemeClr val="accent2"/>
              </a:solidFill>
              <a:latin typeface="Bebas Neue"/>
              <a:ea typeface="Bebas Neue"/>
              <a:cs typeface="Bebas Neue"/>
              <a:sym typeface="Bebas Neue"/>
            </a:endParaRPr>
          </a:p>
        </p:txBody>
      </p:sp>
      <p:sp>
        <p:nvSpPr>
          <p:cNvPr id="664" name="Google Shape;664;p49"/>
          <p:cNvSpPr txBox="1"/>
          <p:nvPr/>
        </p:nvSpPr>
        <p:spPr>
          <a:xfrm>
            <a:off x="5413200" y="39093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venus</a:t>
            </a:r>
            <a:endParaRPr sz="2000">
              <a:solidFill>
                <a:schemeClr val="accent2"/>
              </a:solidFill>
              <a:latin typeface="Bebas Neue"/>
              <a:ea typeface="Bebas Neue"/>
              <a:cs typeface="Bebas Neue"/>
              <a:sym typeface="Bebas Neue"/>
            </a:endParaRPr>
          </a:p>
        </p:txBody>
      </p:sp>
      <p:grpSp>
        <p:nvGrpSpPr>
          <p:cNvPr id="665" name="Google Shape;665;p49"/>
          <p:cNvGrpSpPr/>
          <p:nvPr/>
        </p:nvGrpSpPr>
        <p:grpSpPr>
          <a:xfrm rot="10800000">
            <a:off x="4305271" y="4810771"/>
            <a:ext cx="537556" cy="136576"/>
            <a:chOff x="2641350" y="846250"/>
            <a:chExt cx="413600" cy="105075"/>
          </a:xfrm>
        </p:grpSpPr>
        <p:sp>
          <p:nvSpPr>
            <p:cNvPr id="666" name="Google Shape;666;p4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878338" y="983704"/>
            <a:ext cx="913425" cy="370975"/>
            <a:chOff x="6514150" y="4420266"/>
            <a:chExt cx="913425" cy="370975"/>
          </a:xfrm>
        </p:grpSpPr>
        <p:sp>
          <p:nvSpPr>
            <p:cNvPr id="671" name="Google Shape;671;p49"/>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SHARE</a:t>
            </a:r>
            <a:endParaRPr/>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24%</a:t>
            </a:r>
            <a:endParaRPr sz="250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583091" y="3345985"/>
            <a:ext cx="2123095" cy="1032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6187867" y="3345985"/>
            <a:ext cx="2123095" cy="103267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980193" y="3345985"/>
            <a:ext cx="2123095" cy="103267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t>
            </a:r>
            <a:r>
              <a:rPr lang="es-ES" dirty="0"/>
              <a:t>u</a:t>
            </a:r>
            <a:r>
              <a:rPr lang="en" dirty="0"/>
              <a:t>estro equipo</a:t>
            </a:r>
            <a:endParaRPr dirty="0"/>
          </a:p>
        </p:txBody>
      </p:sp>
      <p:sp>
        <p:nvSpPr>
          <p:cNvPr id="1132" name="Google Shape;1132;p61"/>
          <p:cNvSpPr txBox="1">
            <a:spLocks noGrp="1"/>
          </p:cNvSpPr>
          <p:nvPr>
            <p:ph type="title" idx="2"/>
          </p:nvPr>
        </p:nvSpPr>
        <p:spPr>
          <a:xfrm>
            <a:off x="889449" y="3374273"/>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Kristian</a:t>
            </a:r>
            <a:endParaRPr dirty="0"/>
          </a:p>
        </p:txBody>
      </p:sp>
      <p:sp>
        <p:nvSpPr>
          <p:cNvPr id="1134" name="Google Shape;1134;p61"/>
          <p:cNvSpPr txBox="1">
            <a:spLocks noGrp="1"/>
          </p:cNvSpPr>
          <p:nvPr>
            <p:ph type="title" idx="3"/>
          </p:nvPr>
        </p:nvSpPr>
        <p:spPr>
          <a:xfrm>
            <a:off x="3492827" y="3401046"/>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Paul</a:t>
            </a:r>
            <a:endParaRPr dirty="0"/>
          </a:p>
        </p:txBody>
      </p:sp>
      <p:sp>
        <p:nvSpPr>
          <p:cNvPr id="1136" name="Google Shape;1136;p61"/>
          <p:cNvSpPr txBox="1">
            <a:spLocks noGrp="1"/>
          </p:cNvSpPr>
          <p:nvPr>
            <p:ph type="title" idx="5"/>
          </p:nvPr>
        </p:nvSpPr>
        <p:spPr>
          <a:xfrm>
            <a:off x="6113250" y="3375016"/>
            <a:ext cx="2305500" cy="3767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Raul</a:t>
            </a:r>
            <a:endParaRPr dirty="0"/>
          </a:p>
        </p:txBody>
      </p:sp>
      <p:grpSp>
        <p:nvGrpSpPr>
          <p:cNvPr id="1138" name="Google Shape;1138;p61"/>
          <p:cNvGrpSpPr/>
          <p:nvPr/>
        </p:nvGrpSpPr>
        <p:grpSpPr>
          <a:xfrm>
            <a:off x="4397912" y="4209651"/>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806490" y="4209652"/>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61"/>
          <p:cNvGrpSpPr/>
          <p:nvPr/>
        </p:nvGrpSpPr>
        <p:grpSpPr>
          <a:xfrm>
            <a:off x="7013859" y="4209653"/>
            <a:ext cx="537556" cy="136576"/>
            <a:chOff x="2641350" y="846250"/>
            <a:chExt cx="413600" cy="105075"/>
          </a:xfrm>
        </p:grpSpPr>
        <p:sp>
          <p:nvSpPr>
            <p:cNvPr id="1149" name="Google Shape;114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534921" y="441108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61"/>
          <p:cNvGrpSpPr/>
          <p:nvPr/>
        </p:nvGrpSpPr>
        <p:grpSpPr>
          <a:xfrm>
            <a:off x="719988" y="972250"/>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2FC5DCA-61F5-F0B4-EB4D-CAE7FDC7E9AE}"/>
              </a:ext>
            </a:extLst>
          </p:cNvPr>
          <p:cNvPicPr>
            <a:picLocks noChangeAspect="1"/>
          </p:cNvPicPr>
          <p:nvPr/>
        </p:nvPicPr>
        <p:blipFill>
          <a:blip r:embed="rId3"/>
          <a:stretch>
            <a:fillRect/>
          </a:stretch>
        </p:blipFill>
        <p:spPr>
          <a:xfrm>
            <a:off x="3583353" y="1598750"/>
            <a:ext cx="2122833" cy="1747235"/>
          </a:xfrm>
          <a:prstGeom prst="rect">
            <a:avLst/>
          </a:prstGeom>
        </p:spPr>
      </p:pic>
      <p:pic>
        <p:nvPicPr>
          <p:cNvPr id="7" name="Imagen 6">
            <a:extLst>
              <a:ext uri="{FF2B5EF4-FFF2-40B4-BE49-F238E27FC236}">
                <a16:creationId xmlns:a16="http://schemas.microsoft.com/office/drawing/2014/main" id="{934EA42E-E70C-A758-DF1F-692C374ECBA8}"/>
              </a:ext>
            </a:extLst>
          </p:cNvPr>
          <p:cNvPicPr>
            <a:picLocks noChangeAspect="1"/>
          </p:cNvPicPr>
          <p:nvPr/>
        </p:nvPicPr>
        <p:blipFill rotWithShape="1">
          <a:blip r:embed="rId4"/>
          <a:srcRect b="18906"/>
          <a:stretch/>
        </p:blipFill>
        <p:spPr>
          <a:xfrm>
            <a:off x="978316" y="1541613"/>
            <a:ext cx="2123094" cy="1818515"/>
          </a:xfrm>
          <a:prstGeom prst="rect">
            <a:avLst/>
          </a:prstGeom>
        </p:spPr>
      </p:pic>
      <p:pic>
        <p:nvPicPr>
          <p:cNvPr id="4" name="Imagen 3">
            <a:extLst>
              <a:ext uri="{FF2B5EF4-FFF2-40B4-BE49-F238E27FC236}">
                <a16:creationId xmlns:a16="http://schemas.microsoft.com/office/drawing/2014/main" id="{A5FB0B03-81A8-7792-C939-4033363D1A3B}"/>
              </a:ext>
            </a:extLst>
          </p:cNvPr>
          <p:cNvPicPr>
            <a:picLocks noChangeAspect="1"/>
          </p:cNvPicPr>
          <p:nvPr/>
        </p:nvPicPr>
        <p:blipFill>
          <a:blip r:embed="rId5"/>
          <a:stretch>
            <a:fillRect/>
          </a:stretch>
        </p:blipFill>
        <p:spPr>
          <a:xfrm>
            <a:off x="6196643" y="1541613"/>
            <a:ext cx="2102779" cy="18009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COMPETITION ANALYSIS</a:t>
            </a:r>
            <a:endParaRPr/>
          </a:p>
        </p:txBody>
      </p:sp>
      <p:graphicFrame>
        <p:nvGraphicFramePr>
          <p:cNvPr id="781" name="Google Shape;781;p52"/>
          <p:cNvGraphicFramePr/>
          <p:nvPr/>
        </p:nvGraphicFramePr>
        <p:xfrm>
          <a:off x="1167984" y="1950800"/>
          <a:ext cx="6836375" cy="2255400"/>
        </p:xfrm>
        <a:graphic>
          <a:graphicData uri="http://schemas.openxmlformats.org/drawingml/2006/table">
            <a:tbl>
              <a:tblPr>
                <a:noFill/>
                <a:tableStyleId>{DDEB82AB-2178-42B2-9B77-18F10AAFD473}</a:tableStyleId>
              </a:tblPr>
              <a:tblGrid>
                <a:gridCol w="1367275">
                  <a:extLst>
                    <a:ext uri="{9D8B030D-6E8A-4147-A177-3AD203B41FA5}">
                      <a16:colId xmlns:a16="http://schemas.microsoft.com/office/drawing/2014/main" val="20000"/>
                    </a:ext>
                  </a:extLst>
                </a:gridCol>
                <a:gridCol w="1367275">
                  <a:extLst>
                    <a:ext uri="{9D8B030D-6E8A-4147-A177-3AD203B41FA5}">
                      <a16:colId xmlns:a16="http://schemas.microsoft.com/office/drawing/2014/main" val="20001"/>
                    </a:ext>
                  </a:extLst>
                </a:gridCol>
                <a:gridCol w="1367275">
                  <a:extLst>
                    <a:ext uri="{9D8B030D-6E8A-4147-A177-3AD203B41FA5}">
                      <a16:colId xmlns:a16="http://schemas.microsoft.com/office/drawing/2014/main" val="20002"/>
                    </a:ext>
                  </a:extLst>
                </a:gridCol>
                <a:gridCol w="1367275">
                  <a:extLst>
                    <a:ext uri="{9D8B030D-6E8A-4147-A177-3AD203B41FA5}">
                      <a16:colId xmlns:a16="http://schemas.microsoft.com/office/drawing/2014/main" val="20003"/>
                    </a:ext>
                  </a:extLst>
                </a:gridCol>
                <a:gridCol w="13672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sz="2500" b="1">
                        <a:latin typeface="Bebas Neue"/>
                        <a:ea typeface="Bebas Neue"/>
                        <a:cs typeface="Bebas Neue"/>
                        <a:sym typeface="Bebas Neue"/>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COMPANY 1</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2</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3</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4</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JUPITER</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SATURN</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NEPTUNE</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782" name="Google Shape;782;p52"/>
          <p:cNvGrpSpPr/>
          <p:nvPr/>
        </p:nvGrpSpPr>
        <p:grpSpPr>
          <a:xfrm>
            <a:off x="3066553" y="2654377"/>
            <a:ext cx="308234" cy="308234"/>
            <a:chOff x="1487200" y="4993750"/>
            <a:chExt cx="483125" cy="483125"/>
          </a:xfrm>
        </p:grpSpPr>
        <p:sp>
          <p:nvSpPr>
            <p:cNvPr id="783" name="Google Shape;783;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4" name="Google Shape;784;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5" name="Google Shape;785;p52"/>
          <p:cNvGrpSpPr/>
          <p:nvPr/>
        </p:nvGrpSpPr>
        <p:grpSpPr>
          <a:xfrm>
            <a:off x="4435252" y="2654377"/>
            <a:ext cx="308234" cy="308234"/>
            <a:chOff x="2081650" y="4993750"/>
            <a:chExt cx="483125" cy="483125"/>
          </a:xfrm>
        </p:grpSpPr>
        <p:sp>
          <p:nvSpPr>
            <p:cNvPr id="786" name="Google Shape;786;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7" name="Google Shape;787;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8" name="Google Shape;788;p52"/>
          <p:cNvGrpSpPr/>
          <p:nvPr/>
        </p:nvGrpSpPr>
        <p:grpSpPr>
          <a:xfrm>
            <a:off x="5803951" y="2654377"/>
            <a:ext cx="308234" cy="308234"/>
            <a:chOff x="2081650" y="4993750"/>
            <a:chExt cx="483125" cy="483125"/>
          </a:xfrm>
        </p:grpSpPr>
        <p:sp>
          <p:nvSpPr>
            <p:cNvPr id="789" name="Google Shape;789;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0" name="Google Shape;790;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1" name="Google Shape;791;p52"/>
          <p:cNvGrpSpPr/>
          <p:nvPr/>
        </p:nvGrpSpPr>
        <p:grpSpPr>
          <a:xfrm>
            <a:off x="3066553" y="3221802"/>
            <a:ext cx="308234" cy="308234"/>
            <a:chOff x="1487200" y="4993750"/>
            <a:chExt cx="483125" cy="483125"/>
          </a:xfrm>
        </p:grpSpPr>
        <p:sp>
          <p:nvSpPr>
            <p:cNvPr id="792" name="Google Shape;792;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3" name="Google Shape;793;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4" name="Google Shape;794;p52"/>
          <p:cNvGrpSpPr/>
          <p:nvPr/>
        </p:nvGrpSpPr>
        <p:grpSpPr>
          <a:xfrm>
            <a:off x="5803951" y="3221802"/>
            <a:ext cx="308234" cy="308234"/>
            <a:chOff x="2081650" y="4993750"/>
            <a:chExt cx="483125" cy="483125"/>
          </a:xfrm>
        </p:grpSpPr>
        <p:sp>
          <p:nvSpPr>
            <p:cNvPr id="795" name="Google Shape;795;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6" name="Google Shape;796;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7" name="Google Shape;797;p52"/>
          <p:cNvGrpSpPr/>
          <p:nvPr/>
        </p:nvGrpSpPr>
        <p:grpSpPr>
          <a:xfrm>
            <a:off x="4435252" y="3221802"/>
            <a:ext cx="308234" cy="308234"/>
            <a:chOff x="1487200" y="4993750"/>
            <a:chExt cx="483125" cy="483125"/>
          </a:xfrm>
        </p:grpSpPr>
        <p:sp>
          <p:nvSpPr>
            <p:cNvPr id="798" name="Google Shape;798;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0" name="Google Shape;800;p52"/>
          <p:cNvGrpSpPr/>
          <p:nvPr/>
        </p:nvGrpSpPr>
        <p:grpSpPr>
          <a:xfrm>
            <a:off x="5803690" y="3780728"/>
            <a:ext cx="308234" cy="308234"/>
            <a:chOff x="2081650" y="4993750"/>
            <a:chExt cx="483125" cy="483125"/>
          </a:xfrm>
        </p:grpSpPr>
        <p:sp>
          <p:nvSpPr>
            <p:cNvPr id="801" name="Google Shape;801;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2" name="Google Shape;802;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3" name="Google Shape;803;p52"/>
          <p:cNvGrpSpPr/>
          <p:nvPr/>
        </p:nvGrpSpPr>
        <p:grpSpPr>
          <a:xfrm>
            <a:off x="4434731" y="3780728"/>
            <a:ext cx="308234" cy="308234"/>
            <a:chOff x="1487200" y="4993750"/>
            <a:chExt cx="483125" cy="483125"/>
          </a:xfrm>
        </p:grpSpPr>
        <p:sp>
          <p:nvSpPr>
            <p:cNvPr id="804" name="Google Shape;804;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5" name="Google Shape;805;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6" name="Google Shape;806;p52"/>
          <p:cNvGrpSpPr/>
          <p:nvPr/>
        </p:nvGrpSpPr>
        <p:grpSpPr>
          <a:xfrm>
            <a:off x="3065771" y="3780728"/>
            <a:ext cx="308234" cy="308234"/>
            <a:chOff x="2081650" y="4993750"/>
            <a:chExt cx="483125" cy="483125"/>
          </a:xfrm>
        </p:grpSpPr>
        <p:sp>
          <p:nvSpPr>
            <p:cNvPr id="807" name="Google Shape;80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9" name="Google Shape;809;p52"/>
          <p:cNvSpPr/>
          <p:nvPr/>
        </p:nvSpPr>
        <p:spPr>
          <a:xfrm>
            <a:off x="1244200" y="763091"/>
            <a:ext cx="827100" cy="8271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52"/>
          <p:cNvGrpSpPr/>
          <p:nvPr/>
        </p:nvGrpSpPr>
        <p:grpSpPr>
          <a:xfrm>
            <a:off x="2877691" y="4514867"/>
            <a:ext cx="3397850" cy="187275"/>
            <a:chOff x="-3237675" y="-1132050"/>
            <a:chExt cx="3397850" cy="187275"/>
          </a:xfrm>
        </p:grpSpPr>
        <p:sp>
          <p:nvSpPr>
            <p:cNvPr id="811" name="Google Shape;811;p5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52"/>
          <p:cNvGrpSpPr/>
          <p:nvPr/>
        </p:nvGrpSpPr>
        <p:grpSpPr>
          <a:xfrm>
            <a:off x="7172650" y="2654377"/>
            <a:ext cx="308234" cy="308234"/>
            <a:chOff x="1487200" y="4993750"/>
            <a:chExt cx="483125" cy="483125"/>
          </a:xfrm>
        </p:grpSpPr>
        <p:sp>
          <p:nvSpPr>
            <p:cNvPr id="821" name="Google Shape;821;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2" name="Google Shape;822;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3" name="Google Shape;823;p52"/>
          <p:cNvGrpSpPr/>
          <p:nvPr/>
        </p:nvGrpSpPr>
        <p:grpSpPr>
          <a:xfrm>
            <a:off x="7172650" y="3780728"/>
            <a:ext cx="308234" cy="308234"/>
            <a:chOff x="2081650" y="4993750"/>
            <a:chExt cx="483125" cy="483125"/>
          </a:xfrm>
        </p:grpSpPr>
        <p:sp>
          <p:nvSpPr>
            <p:cNvPr id="824" name="Google Shape;824;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5" name="Google Shape;825;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6" name="Google Shape;826;p52"/>
          <p:cNvGrpSpPr/>
          <p:nvPr/>
        </p:nvGrpSpPr>
        <p:grpSpPr>
          <a:xfrm>
            <a:off x="7172650" y="3221802"/>
            <a:ext cx="308234" cy="308234"/>
            <a:chOff x="2081650" y="4993750"/>
            <a:chExt cx="483125" cy="483125"/>
          </a:xfrm>
        </p:grpSpPr>
        <p:sp>
          <p:nvSpPr>
            <p:cNvPr id="827" name="Google Shape;82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8" name="Google Shape;82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1</a:t>
            </a:r>
            <a:endParaRPr/>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028" name="Google Shape;1028;p58"/>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2</a:t>
            </a:r>
            <a:endParaRPr/>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SALES AND DISTRIBUTION</a:t>
            </a:r>
            <a:endParaRPr/>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4</a:t>
            </a:r>
            <a:endParaRPr/>
          </a:p>
        </p:txBody>
      </p:sp>
      <p:sp>
        <p:nvSpPr>
          <p:cNvPr id="1032" name="Google Shape;1032;p58"/>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3</a:t>
            </a:r>
            <a:endParaRPr/>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in the Solar System</a:t>
            </a:r>
            <a:endParaRPr/>
          </a:p>
        </p:txBody>
      </p:sp>
      <p:sp>
        <p:nvSpPr>
          <p:cNvPr id="1034" name="Google Shape;1034;p58"/>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865687"/>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194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ADVERTISING AND PROMOTION</a:t>
            </a:r>
            <a:endParaRPr/>
          </a:p>
        </p:txBody>
      </p:sp>
      <p:sp>
        <p:nvSpPr>
          <p:cNvPr id="1061" name="Google Shape;1061;p59"/>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Venus has a beautiful name, but it’s terribly hot</a:t>
            </a:r>
            <a:endParaRPr/>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grpSp>
        <p:nvGrpSpPr>
          <p:cNvPr id="1067" name="Google Shape;1067;p59"/>
          <p:cNvGrpSpPr/>
          <p:nvPr/>
        </p:nvGrpSpPr>
        <p:grpSpPr>
          <a:xfrm>
            <a:off x="296788" y="783522"/>
            <a:ext cx="1972232" cy="2097030"/>
            <a:chOff x="668700" y="783500"/>
            <a:chExt cx="1828850" cy="1944575"/>
          </a:xfrm>
        </p:grpSpPr>
        <p:sp>
          <p:nvSpPr>
            <p:cNvPr id="1068" name="Google Shape;1068;p59"/>
            <p:cNvSpPr/>
            <p:nvPr/>
          </p:nvSpPr>
          <p:spPr>
            <a:xfrm>
              <a:off x="1358825" y="2223200"/>
              <a:ext cx="178650" cy="202450"/>
            </a:xfrm>
            <a:custGeom>
              <a:avLst/>
              <a:gdLst/>
              <a:ahLst/>
              <a:cxnLst/>
              <a:rect l="l" t="t" r="r" b="b"/>
              <a:pathLst>
                <a:path w="7146" h="8098" extrusionOk="0">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9"/>
            <p:cNvSpPr/>
            <p:nvPr/>
          </p:nvSpPr>
          <p:spPr>
            <a:xfrm>
              <a:off x="1045750" y="2054025"/>
              <a:ext cx="627725" cy="674050"/>
            </a:xfrm>
            <a:custGeom>
              <a:avLst/>
              <a:gdLst/>
              <a:ahLst/>
              <a:cxnLst/>
              <a:rect l="l" t="t" r="r" b="b"/>
              <a:pathLst>
                <a:path w="25109" h="26962" extrusionOk="0">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9"/>
            <p:cNvSpPr/>
            <p:nvPr/>
          </p:nvSpPr>
          <p:spPr>
            <a:xfrm>
              <a:off x="1241100" y="2046400"/>
              <a:ext cx="429825" cy="651075"/>
            </a:xfrm>
            <a:custGeom>
              <a:avLst/>
              <a:gdLst/>
              <a:ahLst/>
              <a:cxnLst/>
              <a:rect l="l" t="t" r="r" b="b"/>
              <a:pathLst>
                <a:path w="17193" h="26043" extrusionOk="0">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9"/>
            <p:cNvSpPr/>
            <p:nvPr/>
          </p:nvSpPr>
          <p:spPr>
            <a:xfrm>
              <a:off x="1014775" y="1989965"/>
              <a:ext cx="424250" cy="212275"/>
            </a:xfrm>
            <a:custGeom>
              <a:avLst/>
              <a:gdLst/>
              <a:ahLst/>
              <a:cxnLst/>
              <a:rect l="l" t="t" r="r" b="b"/>
              <a:pathLst>
                <a:path w="16970" h="8491" extrusionOk="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9"/>
            <p:cNvSpPr/>
            <p:nvPr/>
          </p:nvSpPr>
          <p:spPr>
            <a:xfrm>
              <a:off x="668700" y="1644000"/>
              <a:ext cx="386700" cy="537200"/>
            </a:xfrm>
            <a:custGeom>
              <a:avLst/>
              <a:gdLst/>
              <a:ahLst/>
              <a:cxnLst/>
              <a:rect l="l" t="t" r="r" b="b"/>
              <a:pathLst>
                <a:path w="15468" h="21488" extrusionOk="0">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9"/>
            <p:cNvSpPr/>
            <p:nvPr/>
          </p:nvSpPr>
          <p:spPr>
            <a:xfrm>
              <a:off x="881825" y="1569425"/>
              <a:ext cx="399400" cy="601325"/>
            </a:xfrm>
            <a:custGeom>
              <a:avLst/>
              <a:gdLst/>
              <a:ahLst/>
              <a:cxnLst/>
              <a:rect l="l" t="t" r="r" b="b"/>
              <a:pathLst>
                <a:path w="15976" h="24053" extrusionOk="0">
                  <a:moveTo>
                    <a:pt x="9033" y="0"/>
                  </a:moveTo>
                  <a:lnTo>
                    <a:pt x="1" y="2984"/>
                  </a:lnTo>
                  <a:lnTo>
                    <a:pt x="6943" y="24053"/>
                  </a:lnTo>
                  <a:lnTo>
                    <a:pt x="15975" y="21089"/>
                  </a:lnTo>
                  <a:lnTo>
                    <a:pt x="90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9"/>
            <p:cNvSpPr/>
            <p:nvPr/>
          </p:nvSpPr>
          <p:spPr>
            <a:xfrm>
              <a:off x="1107650" y="783900"/>
              <a:ext cx="1350825" cy="1419850"/>
            </a:xfrm>
            <a:custGeom>
              <a:avLst/>
              <a:gdLst/>
              <a:ahLst/>
              <a:cxnLst/>
              <a:rect l="l" t="t" r="r" b="b"/>
              <a:pathLst>
                <a:path w="54033" h="56794" extrusionOk="0">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1981975" y="783500"/>
              <a:ext cx="515575" cy="1420625"/>
            </a:xfrm>
            <a:custGeom>
              <a:avLst/>
              <a:gdLst/>
              <a:ahLst/>
              <a:cxnLst/>
              <a:rect l="l" t="t" r="r" b="b"/>
              <a:pathLst>
                <a:path w="20623" h="56825" extrusionOk="0">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9"/>
            <p:cNvSpPr/>
            <p:nvPr/>
          </p:nvSpPr>
          <p:spPr>
            <a:xfrm>
              <a:off x="701700" y="1644000"/>
              <a:ext cx="227350" cy="299925"/>
            </a:xfrm>
            <a:custGeom>
              <a:avLst/>
              <a:gdLst/>
              <a:ahLst/>
              <a:cxnLst/>
              <a:rect l="l" t="t" r="r" b="b"/>
              <a:pathLst>
                <a:path w="9094" h="11997" extrusionOk="0">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9"/>
            <p:cNvSpPr/>
            <p:nvPr/>
          </p:nvSpPr>
          <p:spPr>
            <a:xfrm>
              <a:off x="881825" y="1569425"/>
              <a:ext cx="273050" cy="218225"/>
            </a:xfrm>
            <a:custGeom>
              <a:avLst/>
              <a:gdLst/>
              <a:ahLst/>
              <a:cxnLst/>
              <a:rect l="l" t="t" r="r" b="b"/>
              <a:pathLst>
                <a:path w="10922" h="8729" extrusionOk="0">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1107650" y="783900"/>
              <a:ext cx="915950" cy="928650"/>
            </a:xfrm>
            <a:custGeom>
              <a:avLst/>
              <a:gdLst/>
              <a:ahLst/>
              <a:cxnLst/>
              <a:rect l="l" t="t" r="r" b="b"/>
              <a:pathLst>
                <a:path w="36638" h="37146" extrusionOk="0">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9"/>
            <p:cNvSpPr/>
            <p:nvPr/>
          </p:nvSpPr>
          <p:spPr>
            <a:xfrm>
              <a:off x="2385900" y="1460825"/>
              <a:ext cx="1025" cy="3075"/>
            </a:xfrm>
            <a:custGeom>
              <a:avLst/>
              <a:gdLst/>
              <a:ahLst/>
              <a:cxnLst/>
              <a:rect l="l" t="t" r="r" b="b"/>
              <a:pathLst>
                <a:path w="41" h="123" extrusionOk="0">
                  <a:moveTo>
                    <a:pt x="0" y="0"/>
                  </a:moveTo>
                  <a:cubicBezTo>
                    <a:pt x="0" y="41"/>
                    <a:pt x="20" y="82"/>
                    <a:pt x="41" y="122"/>
                  </a:cubicBezTo>
                  <a:cubicBezTo>
                    <a:pt x="41" y="82"/>
                    <a:pt x="20" y="41"/>
                    <a:pt x="0" y="0"/>
                  </a:cubicBezTo>
                  <a:close/>
                </a:path>
              </a:pathLst>
            </a:custGeom>
            <a:solidFill>
              <a:srgbClr val="005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9"/>
            <p:cNvSpPr/>
            <p:nvPr/>
          </p:nvSpPr>
          <p:spPr>
            <a:xfrm>
              <a:off x="2110350" y="1320350"/>
              <a:ext cx="322250" cy="451550"/>
            </a:xfrm>
            <a:custGeom>
              <a:avLst/>
              <a:gdLst/>
              <a:ahLst/>
              <a:cxnLst/>
              <a:rect l="l" t="t" r="r" b="b"/>
              <a:pathLst>
                <a:path w="12890" h="18062" extrusionOk="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756500" y="2022550"/>
              <a:ext cx="298900" cy="158875"/>
            </a:xfrm>
            <a:custGeom>
              <a:avLst/>
              <a:gdLst/>
              <a:ahLst/>
              <a:cxnLst/>
              <a:rect l="l" t="t" r="r" b="b"/>
              <a:pathLst>
                <a:path w="11956" h="6355" extrusionOk="0">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1006150" y="1948975"/>
              <a:ext cx="275075" cy="221775"/>
            </a:xfrm>
            <a:custGeom>
              <a:avLst/>
              <a:gdLst/>
              <a:ahLst/>
              <a:cxnLst/>
              <a:rect l="l" t="t" r="r" b="b"/>
              <a:pathLst>
                <a:path w="11003" h="8871" extrusionOk="0">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1232975" y="1874550"/>
              <a:ext cx="1225500" cy="329200"/>
            </a:xfrm>
            <a:custGeom>
              <a:avLst/>
              <a:gdLst/>
              <a:ahLst/>
              <a:cxnLst/>
              <a:rect l="l" t="t" r="r" b="b"/>
              <a:pathLst>
                <a:path w="49020" h="13168" extrusionOk="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9"/>
            <p:cNvSpPr/>
            <p:nvPr/>
          </p:nvSpPr>
          <p:spPr>
            <a:xfrm>
              <a:off x="1911425" y="783900"/>
              <a:ext cx="547050" cy="1419850"/>
            </a:xfrm>
            <a:custGeom>
              <a:avLst/>
              <a:gdLst/>
              <a:ahLst/>
              <a:cxnLst/>
              <a:rect l="l" t="t" r="r" b="b"/>
              <a:pathLst>
                <a:path w="21882" h="56794" extrusionOk="0">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9"/>
            <p:cNvSpPr/>
            <p:nvPr/>
          </p:nvSpPr>
          <p:spPr>
            <a:xfrm>
              <a:off x="1911425" y="783900"/>
              <a:ext cx="112175" cy="342550"/>
            </a:xfrm>
            <a:custGeom>
              <a:avLst/>
              <a:gdLst/>
              <a:ahLst/>
              <a:cxnLst/>
              <a:rect l="l" t="t" r="r" b="b"/>
              <a:pathLst>
                <a:path w="4487" h="13702" extrusionOk="0">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9"/>
            <p:cNvSpPr/>
            <p:nvPr/>
          </p:nvSpPr>
          <p:spPr>
            <a:xfrm>
              <a:off x="2194075" y="1925650"/>
              <a:ext cx="264400" cy="278100"/>
            </a:xfrm>
            <a:custGeom>
              <a:avLst/>
              <a:gdLst/>
              <a:ahLst/>
              <a:cxnLst/>
              <a:rect l="l" t="t" r="r" b="b"/>
              <a:pathLst>
                <a:path w="10576" h="11124" extrusionOk="0">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a:off x="2233150" y="1393550"/>
              <a:ext cx="155300" cy="210675"/>
            </a:xfrm>
            <a:custGeom>
              <a:avLst/>
              <a:gdLst/>
              <a:ahLst/>
              <a:cxnLst/>
              <a:rect l="l" t="t" r="r" b="b"/>
              <a:pathLst>
                <a:path w="6212" h="8427" extrusionOk="0">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ORGANIZATIONAL CHART</a:t>
            </a:r>
            <a:endParaRPr/>
          </a:p>
        </p:txBody>
      </p:sp>
      <p:cxnSp>
        <p:nvCxnSpPr>
          <p:cNvPr id="1167" name="Google Shape;1167;p62"/>
          <p:cNvCxnSpPr>
            <a:stCxn id="1168" idx="2"/>
            <a:endCxn id="1169" idx="0"/>
          </p:cNvCxnSpPr>
          <p:nvPr/>
        </p:nvCxnSpPr>
        <p:spPr>
          <a:xfrm rot="-5400000" flipH="1">
            <a:off x="5135928" y="1514119"/>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0" name="Google Shape;1170;p62"/>
          <p:cNvCxnSpPr>
            <a:stCxn id="1171" idx="0"/>
            <a:endCxn id="1168" idx="2"/>
          </p:cNvCxnSpPr>
          <p:nvPr/>
        </p:nvCxnSpPr>
        <p:spPr>
          <a:xfrm rot="-5400000">
            <a:off x="3401873" y="1514008"/>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2" name="Google Shape;1172;p62"/>
          <p:cNvCxnSpPr>
            <a:stCxn id="1171" idx="2"/>
            <a:endCxn id="1173" idx="0"/>
          </p:cNvCxnSpPr>
          <p:nvPr/>
        </p:nvCxnSpPr>
        <p:spPr>
          <a:xfrm rot="-5400000" flipH="1">
            <a:off x="2948873" y="3161008"/>
            <a:ext cx="606600" cy="828000"/>
          </a:xfrm>
          <a:prstGeom prst="bentConnector3">
            <a:avLst>
              <a:gd name="adj1" fmla="val 49995"/>
            </a:avLst>
          </a:prstGeom>
          <a:noFill/>
          <a:ln w="19050" cap="flat" cmpd="sng">
            <a:solidFill>
              <a:schemeClr val="dk1"/>
            </a:solidFill>
            <a:prstDash val="solid"/>
            <a:round/>
            <a:headEnd type="none" w="sm" len="sm"/>
            <a:tailEnd type="none" w="sm" len="sm"/>
          </a:ln>
        </p:spPr>
      </p:cxnSp>
      <p:cxnSp>
        <p:nvCxnSpPr>
          <p:cNvPr id="1174" name="Google Shape;1174;p62"/>
          <p:cNvCxnSpPr>
            <a:stCxn id="1175" idx="0"/>
            <a:endCxn id="1171" idx="2"/>
          </p:cNvCxnSpPr>
          <p:nvPr/>
        </p:nvCxnSpPr>
        <p:spPr>
          <a:xfrm rot="-5400000">
            <a:off x="2120888" y="3160941"/>
            <a:ext cx="606600" cy="828000"/>
          </a:xfrm>
          <a:prstGeom prst="bentConnector3">
            <a:avLst>
              <a:gd name="adj1" fmla="val 49995"/>
            </a:avLst>
          </a:prstGeom>
          <a:noFill/>
          <a:ln w="19050" cap="flat" cmpd="sng">
            <a:solidFill>
              <a:schemeClr val="dk1"/>
            </a:solidFill>
            <a:prstDash val="solid"/>
            <a:round/>
            <a:headEnd type="none" w="sm" len="sm"/>
            <a:tailEnd type="none" w="sm" len="sm"/>
          </a:ln>
        </p:spPr>
      </p:cxnSp>
      <p:cxnSp>
        <p:nvCxnSpPr>
          <p:cNvPr id="1176" name="Google Shape;1176;p62"/>
          <p:cNvCxnSpPr>
            <a:stCxn id="1169" idx="2"/>
            <a:endCxn id="1177" idx="0"/>
          </p:cNvCxnSpPr>
          <p:nvPr/>
        </p:nvCxnSpPr>
        <p:spPr>
          <a:xfrm rot="-5400000" flipH="1">
            <a:off x="6417011" y="3161052"/>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8" name="Google Shape;1178;p62"/>
          <p:cNvCxnSpPr>
            <a:stCxn id="1179" idx="0"/>
            <a:endCxn id="1169" idx="2"/>
          </p:cNvCxnSpPr>
          <p:nvPr/>
        </p:nvCxnSpPr>
        <p:spPr>
          <a:xfrm rot="-5400000">
            <a:off x="5589061" y="3160941"/>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sp>
        <p:nvSpPr>
          <p:cNvPr id="1175" name="Google Shape;1175;p62"/>
          <p:cNvSpPr/>
          <p:nvPr/>
        </p:nvSpPr>
        <p:spPr>
          <a:xfrm>
            <a:off x="1257217"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3" name="Google Shape;1173;p62"/>
          <p:cNvSpPr/>
          <p:nvPr/>
        </p:nvSpPr>
        <p:spPr>
          <a:xfrm>
            <a:off x="2913129"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9" name="Google Shape;1179;p62"/>
          <p:cNvSpPr/>
          <p:nvPr/>
        </p:nvSpPr>
        <p:spPr>
          <a:xfrm>
            <a:off x="4725390"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7" name="Google Shape;1177;p62"/>
          <p:cNvSpPr/>
          <p:nvPr/>
        </p:nvSpPr>
        <p:spPr>
          <a:xfrm>
            <a:off x="6381302"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9" name="Google Shape;1169;p62"/>
          <p:cNvSpPr/>
          <p:nvPr/>
        </p:nvSpPr>
        <p:spPr>
          <a:xfrm>
            <a:off x="5553339" y="2684308"/>
            <a:ext cx="1505943" cy="587445"/>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1" name="Google Shape;1171;p62"/>
          <p:cNvSpPr/>
          <p:nvPr/>
        </p:nvSpPr>
        <p:spPr>
          <a:xfrm>
            <a:off x="2085173" y="2684308"/>
            <a:ext cx="1506000" cy="587400"/>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8" name="Google Shape;1168;p62"/>
          <p:cNvSpPr/>
          <p:nvPr/>
        </p:nvSpPr>
        <p:spPr>
          <a:xfrm>
            <a:off x="3819256" y="1490374"/>
            <a:ext cx="1505943" cy="587445"/>
          </a:xfrm>
          <a:prstGeom prst="roundRect">
            <a:avLst>
              <a:gd name="adj" fmla="val 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0" name="Google Shape;1180;p62"/>
          <p:cNvSpPr txBox="1"/>
          <p:nvPr/>
        </p:nvSpPr>
        <p:spPr>
          <a:xfrm>
            <a:off x="3946950" y="162317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CEO</a:t>
            </a:r>
            <a:endParaRPr sz="2500">
              <a:solidFill>
                <a:schemeClr val="accent1"/>
              </a:solidFill>
              <a:latin typeface="Bebas Neue"/>
              <a:ea typeface="Bebas Neue"/>
              <a:cs typeface="Bebas Neue"/>
              <a:sym typeface="Bebas Neue"/>
            </a:endParaRPr>
          </a:p>
        </p:txBody>
      </p:sp>
      <p:sp>
        <p:nvSpPr>
          <p:cNvPr id="1181" name="Google Shape;1181;p62"/>
          <p:cNvSpPr txBox="1"/>
          <p:nvPr/>
        </p:nvSpPr>
        <p:spPr>
          <a:xfrm>
            <a:off x="2205275"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TEAM 1</a:t>
            </a:r>
            <a:endParaRPr sz="2500">
              <a:solidFill>
                <a:schemeClr val="accent2"/>
              </a:solidFill>
              <a:latin typeface="Bebas Neue"/>
              <a:ea typeface="Bebas Neue"/>
              <a:cs typeface="Bebas Neue"/>
              <a:sym typeface="Bebas Neue"/>
            </a:endParaRPr>
          </a:p>
        </p:txBody>
      </p:sp>
      <p:sp>
        <p:nvSpPr>
          <p:cNvPr id="1182" name="Google Shape;1182;p62"/>
          <p:cNvSpPr txBox="1"/>
          <p:nvPr/>
        </p:nvSpPr>
        <p:spPr>
          <a:xfrm>
            <a:off x="5676450"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TEAM 2</a:t>
            </a:r>
            <a:endParaRPr sz="2500">
              <a:solidFill>
                <a:schemeClr val="accent2"/>
              </a:solidFill>
              <a:latin typeface="Bebas Neue"/>
              <a:ea typeface="Bebas Neue"/>
              <a:cs typeface="Bebas Neue"/>
              <a:sym typeface="Bebas Neue"/>
            </a:endParaRPr>
          </a:p>
        </p:txBody>
      </p:sp>
      <p:sp>
        <p:nvSpPr>
          <p:cNvPr id="1183" name="Google Shape;1183;p62"/>
          <p:cNvSpPr txBox="1"/>
          <p:nvPr/>
        </p:nvSpPr>
        <p:spPr>
          <a:xfrm>
            <a:off x="1367075"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4" name="Google Shape;1184;p62"/>
          <p:cNvSpPr txBox="1"/>
          <p:nvPr/>
        </p:nvSpPr>
        <p:spPr>
          <a:xfrm>
            <a:off x="3040282"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5" name="Google Shape;1185;p62"/>
          <p:cNvSpPr txBox="1"/>
          <p:nvPr/>
        </p:nvSpPr>
        <p:spPr>
          <a:xfrm>
            <a:off x="4849591"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6" name="Google Shape;1186;p62"/>
          <p:cNvSpPr txBox="1"/>
          <p:nvPr/>
        </p:nvSpPr>
        <p:spPr>
          <a:xfrm>
            <a:off x="6522799"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grpSp>
        <p:nvGrpSpPr>
          <p:cNvPr id="1187" name="Google Shape;1187;p62"/>
          <p:cNvGrpSpPr/>
          <p:nvPr/>
        </p:nvGrpSpPr>
        <p:grpSpPr>
          <a:xfrm>
            <a:off x="-983825" y="637742"/>
            <a:ext cx="3397850" cy="187275"/>
            <a:chOff x="-3237675" y="-1132050"/>
            <a:chExt cx="3397850" cy="187275"/>
          </a:xfrm>
        </p:grpSpPr>
        <p:sp>
          <p:nvSpPr>
            <p:cNvPr id="1188" name="Google Shape;1188;p6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PARTNERS</a:t>
            </a:r>
            <a:endParaRPr/>
          </a:p>
        </p:txBody>
      </p:sp>
      <p:grpSp>
        <p:nvGrpSpPr>
          <p:cNvPr id="1202" name="Google Shape;1202;p63"/>
          <p:cNvGrpSpPr/>
          <p:nvPr/>
        </p:nvGrpSpPr>
        <p:grpSpPr>
          <a:xfrm>
            <a:off x="5308017" y="1331784"/>
            <a:ext cx="2812975" cy="3280100"/>
            <a:chOff x="5308017" y="1331784"/>
            <a:chExt cx="2812975" cy="3280100"/>
          </a:xfrm>
        </p:grpSpPr>
        <p:sp>
          <p:nvSpPr>
            <p:cNvPr id="1203" name="Google Shape;1203;p63"/>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3"/>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3"/>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63"/>
          <p:cNvSpPr txBox="1"/>
          <p:nvPr/>
        </p:nvSpPr>
        <p:spPr>
          <a:xfrm>
            <a:off x="1034324" y="143017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1</a:t>
            </a:r>
            <a:endParaRPr sz="2500">
              <a:solidFill>
                <a:schemeClr val="accent2"/>
              </a:solidFill>
              <a:latin typeface="Bebas Neue"/>
              <a:ea typeface="Bebas Neue"/>
              <a:cs typeface="Bebas Neue"/>
              <a:sym typeface="Bebas Neue"/>
            </a:endParaRPr>
          </a:p>
        </p:txBody>
      </p:sp>
      <p:sp>
        <p:nvSpPr>
          <p:cNvPr id="1316" name="Google Shape;1316;p63"/>
          <p:cNvSpPr txBox="1"/>
          <p:nvPr/>
        </p:nvSpPr>
        <p:spPr>
          <a:xfrm>
            <a:off x="1034325" y="174555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1317" name="Google Shape;1317;p63"/>
          <p:cNvSpPr txBox="1"/>
          <p:nvPr/>
        </p:nvSpPr>
        <p:spPr>
          <a:xfrm>
            <a:off x="1034324" y="2282228"/>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2</a:t>
            </a:r>
            <a:endParaRPr sz="2500">
              <a:solidFill>
                <a:schemeClr val="accent2"/>
              </a:solidFill>
              <a:latin typeface="Bebas Neue"/>
              <a:ea typeface="Bebas Neue"/>
              <a:cs typeface="Bebas Neue"/>
              <a:sym typeface="Bebas Neue"/>
            </a:endParaRPr>
          </a:p>
        </p:txBody>
      </p:sp>
      <p:sp>
        <p:nvSpPr>
          <p:cNvPr id="1318" name="Google Shape;1318;p63"/>
          <p:cNvSpPr txBox="1"/>
          <p:nvPr/>
        </p:nvSpPr>
        <p:spPr>
          <a:xfrm>
            <a:off x="1034324" y="2597604"/>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63"/>
          <p:cNvSpPr txBox="1"/>
          <p:nvPr/>
        </p:nvSpPr>
        <p:spPr>
          <a:xfrm>
            <a:off x="1034324" y="3142800"/>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3</a:t>
            </a:r>
            <a:endParaRPr sz="2500">
              <a:solidFill>
                <a:schemeClr val="accent2"/>
              </a:solidFill>
              <a:latin typeface="Bebas Neue"/>
              <a:ea typeface="Bebas Neue"/>
              <a:cs typeface="Bebas Neue"/>
              <a:sym typeface="Bebas Neue"/>
            </a:endParaRPr>
          </a:p>
        </p:txBody>
      </p:sp>
      <p:sp>
        <p:nvSpPr>
          <p:cNvPr id="1330" name="Google Shape;1330;p63"/>
          <p:cNvSpPr txBox="1"/>
          <p:nvPr/>
        </p:nvSpPr>
        <p:spPr>
          <a:xfrm>
            <a:off x="1034325" y="3458175"/>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1331" name="Google Shape;1331;p63"/>
          <p:cNvSpPr txBox="1"/>
          <p:nvPr/>
        </p:nvSpPr>
        <p:spPr>
          <a:xfrm>
            <a:off x="1034324" y="399485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4</a:t>
            </a:r>
            <a:endParaRPr sz="2500">
              <a:solidFill>
                <a:schemeClr val="accent2"/>
              </a:solidFill>
              <a:latin typeface="Bebas Neue"/>
              <a:ea typeface="Bebas Neue"/>
              <a:cs typeface="Bebas Neue"/>
              <a:sym typeface="Bebas Neue"/>
            </a:endParaRPr>
          </a:p>
        </p:txBody>
      </p:sp>
      <p:sp>
        <p:nvSpPr>
          <p:cNvPr id="1332" name="Google Shape;1332;p63"/>
          <p:cNvSpPr txBox="1"/>
          <p:nvPr/>
        </p:nvSpPr>
        <p:spPr>
          <a:xfrm>
            <a:off x="1034324" y="43102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a:t>
            </a:r>
            <a:endParaRPr/>
          </a:p>
        </p:txBody>
      </p:sp>
      <p:grpSp>
        <p:nvGrpSpPr>
          <p:cNvPr id="1375" name="Google Shape;1375;p66"/>
          <p:cNvGrpSpPr/>
          <p:nvPr/>
        </p:nvGrpSpPr>
        <p:grpSpPr>
          <a:xfrm>
            <a:off x="1636428" y="2644529"/>
            <a:ext cx="5615663" cy="488496"/>
            <a:chOff x="1636428" y="2644529"/>
            <a:chExt cx="5615663" cy="488496"/>
          </a:xfrm>
        </p:grpSpPr>
        <p:grpSp>
          <p:nvGrpSpPr>
            <p:cNvPr id="1376" name="Google Shape;1376;p66"/>
            <p:cNvGrpSpPr/>
            <p:nvPr/>
          </p:nvGrpSpPr>
          <p:grpSpPr>
            <a:xfrm>
              <a:off x="4410085" y="2644529"/>
              <a:ext cx="1412070" cy="291507"/>
              <a:chOff x="4808316" y="2800065"/>
              <a:chExt cx="1999386" cy="412910"/>
            </a:xfrm>
          </p:grpSpPr>
          <p:sp>
            <p:nvSpPr>
              <p:cNvPr id="1377" name="Google Shape;1377;p66"/>
              <p:cNvSpPr/>
              <p:nvPr/>
            </p:nvSpPr>
            <p:spPr>
              <a:xfrm>
                <a:off x="4849302" y="3079475"/>
                <a:ext cx="1958400" cy="1335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66"/>
              <p:cNvGrpSpPr/>
              <p:nvPr/>
            </p:nvGrpSpPr>
            <p:grpSpPr>
              <a:xfrm>
                <a:off x="4808316" y="2800065"/>
                <a:ext cx="92400" cy="411825"/>
                <a:chOff x="845575" y="2563700"/>
                <a:chExt cx="92400" cy="411825"/>
              </a:xfrm>
            </p:grpSpPr>
            <p:cxnSp>
              <p:nvCxnSpPr>
                <p:cNvPr id="1379" name="Google Shape;1379;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0" name="Google Shape;1380;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81" name="Google Shape;1381;p66"/>
            <p:cNvCxnSpPr/>
            <p:nvPr/>
          </p:nvCxnSpPr>
          <p:spPr>
            <a:xfrm>
              <a:off x="7219020" y="2681560"/>
              <a:ext cx="0" cy="253500"/>
            </a:xfrm>
            <a:prstGeom prst="straightConnector1">
              <a:avLst/>
            </a:prstGeom>
            <a:noFill/>
            <a:ln w="19050" cap="flat" cmpd="sng">
              <a:solidFill>
                <a:schemeClr val="accent2"/>
              </a:solidFill>
              <a:prstDash val="solid"/>
              <a:round/>
              <a:headEnd type="none" w="sm" len="sm"/>
              <a:tailEnd type="none" w="sm" len="sm"/>
            </a:ln>
          </p:spPr>
        </p:cxnSp>
        <p:sp>
          <p:nvSpPr>
            <p:cNvPr id="1382" name="Google Shape;1382;p66"/>
            <p:cNvSpPr/>
            <p:nvPr/>
          </p:nvSpPr>
          <p:spPr>
            <a:xfrm>
              <a:off x="7186391" y="2644549"/>
              <a:ext cx="65700" cy="657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6"/>
            <p:cNvGrpSpPr/>
            <p:nvPr/>
          </p:nvGrpSpPr>
          <p:grpSpPr>
            <a:xfrm>
              <a:off x="1636428" y="2644549"/>
              <a:ext cx="1419607" cy="291865"/>
              <a:chOff x="803163" y="1111974"/>
              <a:chExt cx="591158" cy="121545"/>
            </a:xfrm>
          </p:grpSpPr>
          <p:grpSp>
            <p:nvGrpSpPr>
              <p:cNvPr id="1384" name="Google Shape;1384;p66"/>
              <p:cNvGrpSpPr/>
              <p:nvPr/>
            </p:nvGrpSpPr>
            <p:grpSpPr>
              <a:xfrm>
                <a:off x="803163" y="1111974"/>
                <a:ext cx="27175" cy="121077"/>
                <a:chOff x="845575" y="2563700"/>
                <a:chExt cx="92400" cy="411825"/>
              </a:xfrm>
            </p:grpSpPr>
            <p:cxnSp>
              <p:nvCxnSpPr>
                <p:cNvPr id="1385" name="Google Shape;1385;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6" name="Google Shape;1386;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66"/>
              <p:cNvSpPr/>
              <p:nvPr/>
            </p:nvSpPr>
            <p:spPr>
              <a:xfrm>
                <a:off x="818321" y="1194219"/>
                <a:ext cx="576000" cy="39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66"/>
            <p:cNvGrpSpPr/>
            <p:nvPr/>
          </p:nvGrpSpPr>
          <p:grpSpPr>
            <a:xfrm>
              <a:off x="3026230" y="2842043"/>
              <a:ext cx="1412842" cy="290982"/>
              <a:chOff x="1381910" y="1194219"/>
              <a:chExt cx="588341" cy="121177"/>
            </a:xfrm>
          </p:grpSpPr>
          <p:grpSp>
            <p:nvGrpSpPr>
              <p:cNvPr id="1389" name="Google Shape;1389;p66"/>
              <p:cNvGrpSpPr/>
              <p:nvPr/>
            </p:nvGrpSpPr>
            <p:grpSpPr>
              <a:xfrm rot="10800000">
                <a:off x="1381910" y="1194319"/>
                <a:ext cx="27175" cy="121077"/>
                <a:chOff x="2070100" y="2563700"/>
                <a:chExt cx="92400" cy="411825"/>
              </a:xfrm>
            </p:grpSpPr>
            <p:cxnSp>
              <p:nvCxnSpPr>
                <p:cNvPr id="1390" name="Google Shape;1390;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1" name="Google Shape;1391;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66"/>
              <p:cNvSpPr/>
              <p:nvPr/>
            </p:nvSpPr>
            <p:spPr>
              <a:xfrm>
                <a:off x="1394250" y="1194219"/>
                <a:ext cx="5760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6"/>
            <p:cNvGrpSpPr/>
            <p:nvPr/>
          </p:nvGrpSpPr>
          <p:grpSpPr>
            <a:xfrm>
              <a:off x="5788247" y="2842050"/>
              <a:ext cx="1429853" cy="290975"/>
              <a:chOff x="2532079" y="1194222"/>
              <a:chExt cx="595425" cy="121174"/>
            </a:xfrm>
          </p:grpSpPr>
          <p:grpSp>
            <p:nvGrpSpPr>
              <p:cNvPr id="1394" name="Google Shape;1394;p66"/>
              <p:cNvGrpSpPr/>
              <p:nvPr/>
            </p:nvGrpSpPr>
            <p:grpSpPr>
              <a:xfrm rot="10800000">
                <a:off x="2532079" y="1194319"/>
                <a:ext cx="27175" cy="121077"/>
                <a:chOff x="2070100" y="2563700"/>
                <a:chExt cx="92400" cy="411825"/>
              </a:xfrm>
            </p:grpSpPr>
            <p:cxnSp>
              <p:nvCxnSpPr>
                <p:cNvPr id="1395" name="Google Shape;1395;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6" name="Google Shape;1396;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66"/>
              <p:cNvSpPr/>
              <p:nvPr/>
            </p:nvSpPr>
            <p:spPr>
              <a:xfrm>
                <a:off x="2546104" y="1194222"/>
                <a:ext cx="5814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66"/>
          <p:cNvSpPr txBox="1"/>
          <p:nvPr/>
        </p:nvSpPr>
        <p:spPr>
          <a:xfrm>
            <a:off x="953417" y="1586525"/>
            <a:ext cx="14178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1</a:t>
            </a:r>
            <a:endParaRPr sz="2500">
              <a:solidFill>
                <a:schemeClr val="accent2"/>
              </a:solidFill>
              <a:latin typeface="Bebas Neue"/>
              <a:ea typeface="Bebas Neue"/>
              <a:cs typeface="Bebas Neue"/>
              <a:sym typeface="Bebas Neue"/>
            </a:endParaRPr>
          </a:p>
        </p:txBody>
      </p:sp>
      <p:sp>
        <p:nvSpPr>
          <p:cNvPr id="1399" name="Google Shape;1399;p66"/>
          <p:cNvSpPr txBox="1"/>
          <p:nvPr/>
        </p:nvSpPr>
        <p:spPr>
          <a:xfrm>
            <a:off x="953417" y="1901900"/>
            <a:ext cx="14178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planet we all live on</a:t>
            </a:r>
            <a:endParaRPr>
              <a:solidFill>
                <a:schemeClr val="accent2"/>
              </a:solidFill>
              <a:latin typeface="Raleway Medium"/>
              <a:ea typeface="Raleway Medium"/>
              <a:cs typeface="Raleway Medium"/>
              <a:sym typeface="Raleway Medium"/>
            </a:endParaRPr>
          </a:p>
        </p:txBody>
      </p:sp>
      <p:sp>
        <p:nvSpPr>
          <p:cNvPr id="1400" name="Google Shape;1400;p66"/>
          <p:cNvSpPr txBox="1"/>
          <p:nvPr/>
        </p:nvSpPr>
        <p:spPr>
          <a:xfrm>
            <a:off x="3726751"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3</a:t>
            </a:r>
            <a:endParaRPr sz="2500">
              <a:solidFill>
                <a:schemeClr val="accent2"/>
              </a:solidFill>
              <a:latin typeface="Bebas Neue"/>
              <a:ea typeface="Bebas Neue"/>
              <a:cs typeface="Bebas Neue"/>
              <a:sym typeface="Bebas Neue"/>
            </a:endParaRPr>
          </a:p>
        </p:txBody>
      </p:sp>
      <p:sp>
        <p:nvSpPr>
          <p:cNvPr id="1401" name="Google Shape;1401;p66"/>
          <p:cNvSpPr txBox="1"/>
          <p:nvPr/>
        </p:nvSpPr>
        <p:spPr>
          <a:xfrm>
            <a:off x="3726751"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Despite being red, Mars is a  cold place</a:t>
            </a:r>
            <a:endParaRPr>
              <a:solidFill>
                <a:schemeClr val="accent2"/>
              </a:solidFill>
              <a:latin typeface="Raleway Medium"/>
              <a:ea typeface="Raleway Medium"/>
              <a:cs typeface="Raleway Medium"/>
              <a:sym typeface="Raleway Medium"/>
            </a:endParaRPr>
          </a:p>
        </p:txBody>
      </p:sp>
      <p:sp>
        <p:nvSpPr>
          <p:cNvPr id="1402" name="Google Shape;1402;p66"/>
          <p:cNvSpPr txBox="1"/>
          <p:nvPr/>
        </p:nvSpPr>
        <p:spPr>
          <a:xfrm>
            <a:off x="6512125"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5</a:t>
            </a:r>
            <a:endParaRPr sz="2500">
              <a:solidFill>
                <a:schemeClr val="accent2"/>
              </a:solidFill>
              <a:latin typeface="Bebas Neue"/>
              <a:ea typeface="Bebas Neue"/>
              <a:cs typeface="Bebas Neue"/>
              <a:sym typeface="Bebas Neue"/>
            </a:endParaRPr>
          </a:p>
        </p:txBody>
      </p:sp>
      <p:sp>
        <p:nvSpPr>
          <p:cNvPr id="1403" name="Google Shape;1403;p66"/>
          <p:cNvSpPr txBox="1"/>
          <p:nvPr/>
        </p:nvSpPr>
        <p:spPr>
          <a:xfrm>
            <a:off x="6512125"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Saturn is a gas giant and has several rings</a:t>
            </a:r>
            <a:endParaRPr>
              <a:solidFill>
                <a:schemeClr val="accent2"/>
              </a:solidFill>
              <a:latin typeface="Raleway Medium"/>
              <a:ea typeface="Raleway Medium"/>
              <a:cs typeface="Raleway Medium"/>
              <a:sym typeface="Raleway Medium"/>
            </a:endParaRPr>
          </a:p>
        </p:txBody>
      </p:sp>
      <p:sp>
        <p:nvSpPr>
          <p:cNvPr id="1404" name="Google Shape;1404;p66"/>
          <p:cNvSpPr txBox="1"/>
          <p:nvPr/>
        </p:nvSpPr>
        <p:spPr>
          <a:xfrm>
            <a:off x="234839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2</a:t>
            </a:r>
            <a:endParaRPr sz="2500">
              <a:solidFill>
                <a:schemeClr val="accent2"/>
              </a:solidFill>
              <a:latin typeface="Bebas Neue"/>
              <a:ea typeface="Bebas Neue"/>
              <a:cs typeface="Bebas Neue"/>
              <a:sym typeface="Bebas Neue"/>
            </a:endParaRPr>
          </a:p>
        </p:txBody>
      </p:sp>
      <p:sp>
        <p:nvSpPr>
          <p:cNvPr id="1405" name="Google Shape;1405;p66"/>
          <p:cNvSpPr txBox="1"/>
          <p:nvPr/>
        </p:nvSpPr>
        <p:spPr>
          <a:xfrm>
            <a:off x="234839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1406" name="Google Shape;1406;p66"/>
          <p:cNvSpPr txBox="1"/>
          <p:nvPr/>
        </p:nvSpPr>
        <p:spPr>
          <a:xfrm>
            <a:off x="5119946"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4</a:t>
            </a:r>
            <a:endParaRPr sz="2500">
              <a:solidFill>
                <a:schemeClr val="accent2"/>
              </a:solidFill>
              <a:latin typeface="Bebas Neue"/>
              <a:ea typeface="Bebas Neue"/>
              <a:cs typeface="Bebas Neue"/>
              <a:sym typeface="Bebas Neue"/>
            </a:endParaRPr>
          </a:p>
        </p:txBody>
      </p:sp>
      <p:sp>
        <p:nvSpPr>
          <p:cNvPr id="1407" name="Google Shape;1407;p66"/>
          <p:cNvSpPr txBox="1"/>
          <p:nvPr/>
        </p:nvSpPr>
        <p:spPr>
          <a:xfrm>
            <a:off x="5119946"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9"/>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1440" name="Google Shape;1440;p69"/>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1441" name="Google Shape;1441;p69"/>
          <p:cNvGrpSpPr/>
          <p:nvPr/>
        </p:nvGrpSpPr>
        <p:grpSpPr>
          <a:xfrm rot="-5400000">
            <a:off x="6840193" y="448790"/>
            <a:ext cx="2159530" cy="548628"/>
            <a:chOff x="2641350" y="846250"/>
            <a:chExt cx="413600" cy="105075"/>
          </a:xfrm>
        </p:grpSpPr>
        <p:sp>
          <p:nvSpPr>
            <p:cNvPr id="1442" name="Google Shape;1442;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69"/>
          <p:cNvGrpSpPr/>
          <p:nvPr/>
        </p:nvGrpSpPr>
        <p:grpSpPr>
          <a:xfrm rot="5400000">
            <a:off x="93584" y="4162506"/>
            <a:ext cx="2159530" cy="548628"/>
            <a:chOff x="2641350" y="846250"/>
            <a:chExt cx="413600" cy="105075"/>
          </a:xfrm>
        </p:grpSpPr>
        <p:sp>
          <p:nvSpPr>
            <p:cNvPr id="1447" name="Google Shape;1447;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Breve intro de la práctica</a:t>
            </a:r>
            <a:endParaRPr dirty="0"/>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Analisis  cualitativo</a:t>
            </a:r>
            <a:endParaRPr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 cualitativas</a:t>
            </a:r>
            <a:endParaRPr dirty="0"/>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Analisis cuantitativo</a:t>
            </a:r>
            <a:endParaRPr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 cuantitativas</a:t>
            </a:r>
            <a:endParaRPr dirty="0"/>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2"/>
                </a:solidFill>
              </a:rPr>
              <a:t>Mejoras</a:t>
            </a:r>
            <a:endParaRPr dirty="0">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5" name="Google Shape;425;p40"/>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Mejoras realizadas</a:t>
            </a:r>
            <a:endParaRPr dirty="0"/>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2"/>
                </a:solidFill>
              </a:rPr>
              <a:t>Conclusión</a:t>
            </a:r>
            <a:endParaRPr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28" name="Google Shape;428;p40"/>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Nuestras conclusiones</a:t>
            </a:r>
            <a:endParaRPr dirty="0"/>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1" name="Google Shape;461;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2 – </a:t>
            </a:r>
            <a:r>
              <a:rPr lang="es-ES" dirty="0"/>
              <a:t>Etiquetado</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Objetivos Proyecto 2</a:t>
            </a:r>
            <a:endParaRPr dirty="0">
              <a:solidFill>
                <a:schemeClr val="accent1"/>
              </a:solidFill>
            </a:endParaRPr>
          </a:p>
        </p:txBody>
      </p:sp>
      <p:sp>
        <p:nvSpPr>
          <p:cNvPr id="522" name="Google Shape;522;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2</a:t>
            </a:r>
            <a:endParaRPr dirty="0"/>
          </a:p>
        </p:txBody>
      </p:sp>
      <p:sp>
        <p:nvSpPr>
          <p:cNvPr id="523" name="Google Shape;523;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Etiquetado automatico</a:t>
            </a:r>
            <a:endParaRPr dirty="0"/>
          </a:p>
        </p:txBody>
      </p:sp>
      <p:sp>
        <p:nvSpPr>
          <p:cNvPr id="524" name="Google Shape;524;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Kmeans</a:t>
            </a:r>
            <a:endParaRPr dirty="0"/>
          </a:p>
        </p:txBody>
      </p:sp>
      <p:sp>
        <p:nvSpPr>
          <p:cNvPr id="525" name="Google Shape;525;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Clasificación de color</a:t>
            </a:r>
            <a:endParaRPr dirty="0"/>
          </a:p>
        </p:txBody>
      </p:sp>
      <p:sp>
        <p:nvSpPr>
          <p:cNvPr id="526" name="Google Shape;526;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KNN</a:t>
            </a:r>
            <a:endParaRPr dirty="0"/>
          </a:p>
        </p:txBody>
      </p:sp>
      <p:sp>
        <p:nvSpPr>
          <p:cNvPr id="527" name="Google Shape;527;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Clasificación de tipo</a:t>
            </a:r>
            <a:endParaRPr dirty="0"/>
          </a:p>
        </p:txBody>
      </p:sp>
      <p:sp>
        <p:nvSpPr>
          <p:cNvPr id="538" name="Google Shape;538;p45"/>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902550" y="19192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39;p45">
            <a:extLst>
              <a:ext uri="{FF2B5EF4-FFF2-40B4-BE49-F238E27FC236}">
                <a16:creationId xmlns:a16="http://schemas.microsoft.com/office/drawing/2014/main" id="{71D831E5-2C8B-BDA9-8902-F56BD200E18E}"/>
              </a:ext>
            </a:extLst>
          </p:cNvPr>
          <p:cNvSpPr/>
          <p:nvPr/>
        </p:nvSpPr>
        <p:spPr>
          <a:xfrm>
            <a:off x="4337200" y="17948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40;p45">
            <a:extLst>
              <a:ext uri="{FF2B5EF4-FFF2-40B4-BE49-F238E27FC236}">
                <a16:creationId xmlns:a16="http://schemas.microsoft.com/office/drawing/2014/main" id="{6CAE780C-43B2-3C26-BA77-39BEC0388DD8}"/>
              </a:ext>
            </a:extLst>
          </p:cNvPr>
          <p:cNvSpPr/>
          <p:nvPr/>
        </p:nvSpPr>
        <p:spPr>
          <a:xfrm>
            <a:off x="7054950" y="20716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40;p45">
            <a:extLst>
              <a:ext uri="{FF2B5EF4-FFF2-40B4-BE49-F238E27FC236}">
                <a16:creationId xmlns:a16="http://schemas.microsoft.com/office/drawing/2014/main" id="{B3BC7A77-6CB5-A117-D21C-054D7EDC4511}"/>
              </a:ext>
            </a:extLst>
          </p:cNvPr>
          <p:cNvSpPr/>
          <p:nvPr/>
        </p:nvSpPr>
        <p:spPr>
          <a:xfrm>
            <a:off x="7073884" y="185512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Análisis  cualitativo</a:t>
            </a:r>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05" name="Google Shape;605;p48"/>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14700"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Funciones Cualitativas</a:t>
            </a:r>
            <a:endParaRPr dirty="0"/>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Retrieval_by_color</a:t>
            </a:r>
            <a:endParaRPr dirty="0"/>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Busca</a:t>
            </a:r>
            <a:r>
              <a:rPr lang="en" dirty="0"/>
              <a:t> por color especifico</a:t>
            </a:r>
            <a:endParaRPr dirty="0"/>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Retrieval_by_shape</a:t>
            </a:r>
            <a:endParaRPr dirty="0"/>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Busca por forma especifica</a:t>
            </a:r>
            <a:endParaRPr dirty="0"/>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Retrieval_combined</a:t>
            </a:r>
            <a:endParaRPr dirty="0"/>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Busca por la combinación de color y forma</a:t>
            </a:r>
            <a:endParaRPr dirty="0"/>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1671629" y="1564012"/>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343" y="135554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08442" y="150695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57">
            <a:extLst>
              <a:ext uri="{FF2B5EF4-FFF2-40B4-BE49-F238E27FC236}">
                <a16:creationId xmlns:a16="http://schemas.microsoft.com/office/drawing/2014/main" id="{127362FE-7193-E8C3-F375-6B0BFD0B62BB}"/>
              </a:ext>
            </a:extLst>
          </p:cNvPr>
          <p:cNvSpPr/>
          <p:nvPr/>
        </p:nvSpPr>
        <p:spPr>
          <a:xfrm>
            <a:off x="7174696" y="1516449"/>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Retrieval_by_color</a:t>
            </a:r>
            <a:endParaRPr lang="es-ES"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Raleway Medium"/>
                <a:ea typeface="Raleway Medium"/>
                <a:cs typeface="Raleway Medium"/>
                <a:sym typeface="Raleway Medium"/>
              </a:rPr>
              <a:t>Follow the link in the graph to modify its data and then paste the new one here. </a:t>
            </a:r>
            <a:r>
              <a:rPr lang="en" sz="1100" dirty="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dirty="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dirty="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dirty="0">
              <a:solidFill>
                <a:schemeClr val="dk1"/>
              </a:solidFill>
              <a:latin typeface="Raleway"/>
              <a:ea typeface="Raleway"/>
              <a:cs typeface="Raleway"/>
              <a:sym typeface="Raleway"/>
            </a:endParaRPr>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MERCURY</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pic>
        <p:nvPicPr>
          <p:cNvPr id="5" name="Imagen 4">
            <a:extLst>
              <a:ext uri="{FF2B5EF4-FFF2-40B4-BE49-F238E27FC236}">
                <a16:creationId xmlns:a16="http://schemas.microsoft.com/office/drawing/2014/main" id="{2209B3DC-F329-DBBC-B2BE-C02A4F6F9CA1}"/>
              </a:ext>
            </a:extLst>
          </p:cNvPr>
          <p:cNvPicPr>
            <a:picLocks noChangeAspect="1"/>
          </p:cNvPicPr>
          <p:nvPr/>
        </p:nvPicPr>
        <p:blipFill>
          <a:blip r:embed="rId4"/>
          <a:stretch>
            <a:fillRect/>
          </a:stretch>
        </p:blipFill>
        <p:spPr>
          <a:xfrm>
            <a:off x="922853" y="1210428"/>
            <a:ext cx="4552950" cy="1571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Retrieval_by_shape</a:t>
            </a:r>
            <a:endParaRPr lang="es-ES" sz="2800"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Raleway Medium"/>
                <a:ea typeface="Raleway Medium"/>
                <a:cs typeface="Raleway Medium"/>
                <a:sym typeface="Raleway Medium"/>
              </a:rPr>
              <a:t>Follow the link in the graph to modify its data and then paste the new one here. </a:t>
            </a:r>
            <a:r>
              <a:rPr lang="en" sz="1100" dirty="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dirty="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dirty="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dirty="0">
              <a:solidFill>
                <a:schemeClr val="dk1"/>
              </a:solidFill>
              <a:latin typeface="Raleway"/>
              <a:ea typeface="Raleway"/>
              <a:cs typeface="Raleway"/>
              <a:sym typeface="Raleway"/>
            </a:endParaRPr>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MERCURY</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pic>
        <p:nvPicPr>
          <p:cNvPr id="3" name="Imagen 2">
            <a:extLst>
              <a:ext uri="{FF2B5EF4-FFF2-40B4-BE49-F238E27FC236}">
                <a16:creationId xmlns:a16="http://schemas.microsoft.com/office/drawing/2014/main" id="{2C90563E-49CC-CF88-030F-A6D50E736645}"/>
              </a:ext>
            </a:extLst>
          </p:cNvPr>
          <p:cNvPicPr>
            <a:picLocks noChangeAspect="1"/>
          </p:cNvPicPr>
          <p:nvPr/>
        </p:nvPicPr>
        <p:blipFill>
          <a:blip r:embed="rId4"/>
          <a:stretch>
            <a:fillRect/>
          </a:stretch>
        </p:blipFill>
        <p:spPr>
          <a:xfrm>
            <a:off x="998050" y="1261228"/>
            <a:ext cx="4415400" cy="1525320"/>
          </a:xfrm>
          <a:prstGeom prst="rect">
            <a:avLst/>
          </a:prstGeom>
        </p:spPr>
      </p:pic>
    </p:spTree>
    <p:extLst>
      <p:ext uri="{BB962C8B-B14F-4D97-AF65-F5344CB8AC3E}">
        <p14:creationId xmlns:p14="http://schemas.microsoft.com/office/powerpoint/2010/main" val="608189982"/>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717</Words>
  <Application>Microsoft Office PowerPoint</Application>
  <PresentationFormat>Presentación en pantalla (16:9)</PresentationFormat>
  <Paragraphs>157</Paragraphs>
  <Slides>26</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Aptos</vt:lpstr>
      <vt:lpstr>Nunito</vt:lpstr>
      <vt:lpstr>Raleway Medium</vt:lpstr>
      <vt:lpstr>Raleway</vt:lpstr>
      <vt:lpstr>Arial</vt:lpstr>
      <vt:lpstr>Bebas Neue</vt:lpstr>
      <vt:lpstr>Artificial Intelligence (AI) Startup Business Plan by Slidesgo</vt:lpstr>
      <vt:lpstr>Proyecto 2 Parte 3 Etiquetado</vt:lpstr>
      <vt:lpstr>Nuestro equipo</vt:lpstr>
      <vt:lpstr>Introducción</vt:lpstr>
      <vt:lpstr>Introducción</vt:lpstr>
      <vt:lpstr>Objetivos Proyecto 2</vt:lpstr>
      <vt:lpstr>Análisis  cualitativo</vt:lpstr>
      <vt:lpstr>Funciones Cualitativas</vt:lpstr>
      <vt:lpstr>Retrieval_by_color</vt:lpstr>
      <vt:lpstr>Retrieval_by_shape</vt:lpstr>
      <vt:lpstr>Retrieval_combined</vt:lpstr>
      <vt:lpstr>Análisis cuantitativo</vt:lpstr>
      <vt:lpstr>Kmean_statistics</vt:lpstr>
      <vt:lpstr>Mejoras</vt:lpstr>
      <vt:lpstr>Mejoras</vt:lpstr>
      <vt:lpstr>Conclusión</vt:lpstr>
      <vt:lpstr>FINAL</vt:lpstr>
      <vt:lpstr>Presentación de PowerPoint</vt:lpstr>
      <vt:lpstr>TARGET</vt:lpstr>
      <vt:lpstr>MARKET SHARE</vt:lpstr>
      <vt:lpstr>COMPETITION ANALYSIS</vt:lpstr>
      <vt:lpstr>CHANNEL 1</vt:lpstr>
      <vt:lpstr>ADVERTISING AND PROMOTION</vt:lpstr>
      <vt:lpstr>ORGANIZATIONAL CHART</vt:lpstr>
      <vt:lpstr>OUR PARTNERS</vt:lpstr>
      <vt:lpstr>OUR PROCESS</vt:lpstr>
      <vt:lpstr>—SOMEONE FAMOUS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 2 Part 3 ETIQUETATGE</dc:title>
  <cp:lastModifiedBy>Kristian Stoyanov Belkin</cp:lastModifiedBy>
  <cp:revision>23</cp:revision>
  <dcterms:modified xsi:type="dcterms:W3CDTF">2024-05-12T13:30:12Z</dcterms:modified>
</cp:coreProperties>
</file>