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7" r:id="rId4"/>
  </p:sldMasterIdLst>
  <p:notesMasterIdLst>
    <p:notesMasterId r:id="rId12"/>
  </p:notesMasterIdLst>
  <p:handoutMasterIdLst>
    <p:handoutMasterId r:id="rId13"/>
  </p:handoutMasterIdLst>
  <p:sldIdLst>
    <p:sldId id="268" r:id="rId5"/>
    <p:sldId id="261" r:id="rId6"/>
    <p:sldId id="270" r:id="rId7"/>
    <p:sldId id="269" r:id="rId8"/>
    <p:sldId id="259" r:id="rId9"/>
    <p:sldId id="271" r:id="rId10"/>
    <p:sldId id="267" r:id="rId11"/>
  </p:sldIdLst>
  <p:sldSz cx="12192000" cy="6858000"/>
  <p:notesSz cx="6858000" cy="9144000"/>
  <p:custDataLst>
    <p:tags r:id="rId14"/>
  </p:custDataLst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80"/>
  </p:normalViewPr>
  <p:slideViewPr>
    <p:cSldViewPr snapToGrid="0" snapToObjects="1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2"/>
          <c:order val="0"/>
          <c:tx>
            <c:strRef>
              <c:f>Sheet1!$D$1</c:f>
              <c:strCache>
                <c:ptCount val="1"/>
                <c:pt idx="0">
                  <c:v>Datenreihe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6D1-7547-9B72-D0ABA394A9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6D1-7547-9B72-D0ABA394A9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6D1-7547-9B72-D0ABA394A9E3}"/>
              </c:ext>
            </c:extLst>
          </c:dPt>
          <c:cat>
            <c:strRef>
              <c:f>Sheet1!$A$2:$A$4</c:f>
              <c:strCache>
                <c:ptCount val="3"/>
                <c:pt idx="0">
                  <c:v>Sass</c:v>
                </c:pt>
                <c:pt idx="1">
                  <c:v>Less</c:v>
                </c:pt>
                <c:pt idx="2">
                  <c:v>Stylus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60</c:v>
                </c:pt>
                <c:pt idx="1">
                  <c:v>30</c:v>
                </c:pt>
                <c:pt idx="2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6BB-184C-80D0-8E85B43F0F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2400" b="0" i="0" u="none" strike="noStrike" kern="120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lang="de-DE" noProof="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5" csCatId="colorful" phldr="1"/>
      <dgm:spPr/>
      <dgm:t>
        <a:bodyPr rtlCol="0"/>
        <a:lstStyle/>
        <a:p>
          <a:pPr rtl="0"/>
          <a:endParaRPr lang="en-US"/>
        </a:p>
      </dgm:t>
    </dgm:pt>
    <dgm:pt modelId="{41CDB9B8-E81E-41E7-AE89-8F6EDFC88D92}">
      <dgm:prSet/>
      <dgm:spPr/>
      <dgm:t>
        <a:bodyPr rtlCol="0" anchor="ctr"/>
        <a:lstStyle/>
        <a:p>
          <a:pPr>
            <a:lnSpc>
              <a:spcPct val="100000"/>
            </a:lnSpc>
            <a:defRPr cap="all"/>
          </a:pPr>
          <a:r>
            <a:rPr lang="de-DE" noProof="0" dirty="0" err="1" smtClean="0"/>
            <a:t>Structure</a:t>
          </a:r>
          <a:endParaRPr lang="de-DE" noProof="0" dirty="0"/>
        </a:p>
      </dgm:t>
    </dgm:pt>
    <dgm:pt modelId="{5D2FF527-BA77-40BE-9414-16FAE46386BB}" type="parTrans" cxnId="{21EB7847-13AE-4881-9090-909F31360F4E}">
      <dgm:prSet/>
      <dgm:spPr/>
      <dgm:t>
        <a:bodyPr rtlCol="0"/>
        <a:lstStyle/>
        <a:p>
          <a:pPr rtl="0"/>
          <a:endParaRPr lang="de-DE" noProof="0" dirty="0"/>
        </a:p>
      </dgm:t>
    </dgm:pt>
    <dgm:pt modelId="{BA791450-8D1E-4A6F-B71D-2984D9E245C4}" type="sibTrans" cxnId="{21EB7847-13AE-4881-9090-909F31360F4E}">
      <dgm:prSet/>
      <dgm:spPr/>
      <dgm:t>
        <a:bodyPr rtlCol="0"/>
        <a:lstStyle/>
        <a:p>
          <a:pPr rtl="0"/>
          <a:endParaRPr lang="de-DE" noProof="0" dirty="0"/>
        </a:p>
      </dgm:t>
    </dgm:pt>
    <dgm:pt modelId="{4D7D34C7-9466-4514-BF51-7396C17436B5}">
      <dgm:prSet/>
      <dgm:spPr/>
      <dgm:t>
        <a:bodyPr rtlCol="0" anchor="ctr"/>
        <a:lstStyle/>
        <a:p>
          <a:pPr>
            <a:lnSpc>
              <a:spcPct val="100000"/>
            </a:lnSpc>
            <a:defRPr cap="all"/>
          </a:pPr>
          <a:r>
            <a:rPr lang="de-DE" noProof="0" dirty="0" err="1" smtClean="0"/>
            <a:t>Shorten</a:t>
          </a:r>
          <a:endParaRPr lang="de-DE" noProof="0" dirty="0"/>
        </a:p>
      </dgm:t>
    </dgm:pt>
    <dgm:pt modelId="{37DD6CE0-C2AA-4EB6-9E7D-14AED2127C40}" type="parTrans" cxnId="{7EEBEB1B-497E-4365-84F9-FBB75D7759E5}">
      <dgm:prSet/>
      <dgm:spPr/>
      <dgm:t>
        <a:bodyPr rtlCol="0"/>
        <a:lstStyle/>
        <a:p>
          <a:pPr rtl="0"/>
          <a:endParaRPr lang="de-DE" noProof="0" dirty="0"/>
        </a:p>
      </dgm:t>
    </dgm:pt>
    <dgm:pt modelId="{483498F9-A0C2-4668-85AB-D8E6E254F73B}" type="sibTrans" cxnId="{7EEBEB1B-497E-4365-84F9-FBB75D7759E5}">
      <dgm:prSet/>
      <dgm:spPr/>
      <dgm:t>
        <a:bodyPr rtlCol="0"/>
        <a:lstStyle/>
        <a:p>
          <a:pPr rtl="0"/>
          <a:endParaRPr lang="de-DE" noProof="0" dirty="0"/>
        </a:p>
      </dgm:t>
    </dgm:pt>
    <dgm:pt modelId="{8E185869-F0D4-43E2-B08A-2F3E83EE98F3}">
      <dgm:prSet/>
      <dgm:spPr/>
      <dgm:t>
        <a:bodyPr rtlCol="0" anchor="ctr"/>
        <a:lstStyle/>
        <a:p>
          <a:pPr>
            <a:lnSpc>
              <a:spcPct val="100000"/>
            </a:lnSpc>
            <a:defRPr cap="all"/>
          </a:pPr>
          <a:r>
            <a:rPr lang="de-DE" noProof="0" dirty="0" err="1" smtClean="0"/>
            <a:t>Simplify</a:t>
          </a:r>
          <a:endParaRPr lang="de-DE" noProof="0" dirty="0"/>
        </a:p>
      </dgm:t>
    </dgm:pt>
    <dgm:pt modelId="{7EE27099-92EA-4EDF-B176-0E355876D272}" type="parTrans" cxnId="{7F970F62-30E3-4F5B-A242-825013BF84A8}">
      <dgm:prSet/>
      <dgm:spPr/>
      <dgm:t>
        <a:bodyPr rtlCol="0"/>
        <a:lstStyle/>
        <a:p>
          <a:pPr rtl="0"/>
          <a:endParaRPr lang="de-DE" noProof="0" dirty="0"/>
        </a:p>
      </dgm:t>
    </dgm:pt>
    <dgm:pt modelId="{77D0876E-2BA2-4E28-ADB5-9885FCB7156A}" type="sibTrans" cxnId="{7F970F62-30E3-4F5B-A242-825013BF84A8}">
      <dgm:prSet/>
      <dgm:spPr/>
      <dgm:t>
        <a:bodyPr rtlCol="0"/>
        <a:lstStyle/>
        <a:p>
          <a:pPr rtl="0"/>
          <a:endParaRPr lang="de-DE" noProof="0" dirty="0"/>
        </a:p>
      </dgm:t>
    </dgm:pt>
    <dgm:pt modelId="{87B1B46A-CA1D-4445-8579-F40C78A1880B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78F77A9-D452-4F3F-ADF1-08124CDCB940}" type="pres">
      <dgm:prSet presAssocID="{41CDB9B8-E81E-41E7-AE89-8F6EDFC88D92}" presName="compNode" presStyleCnt="0"/>
      <dgm:spPr/>
    </dgm:pt>
    <dgm:pt modelId="{223CEBFB-B6C0-4518-9E76-B1250D3AEE20}" type="pres">
      <dgm:prSet presAssocID="{41CDB9B8-E81E-41E7-AE89-8F6EDFC88D92}" presName="iconBgRect" presStyleLbl="bgShp" presStyleIdx="0" presStyleCnt="3" custAng="8100000" custLinFactNeighborY="-8586"/>
      <dgm:spPr>
        <a:prstGeom prst="teardrop">
          <a:avLst/>
        </a:prstGeom>
      </dgm:spPr>
    </dgm:pt>
    <dgm:pt modelId="{CEC3BB2D-F9F1-4489-93C4-A156AC3849E7}" type="pres">
      <dgm:prSet presAssocID="{41CDB9B8-E81E-41E7-AE89-8F6EDFC88D92}" presName="iconRect" presStyleLbl="node1" presStyleIdx="0" presStyleCnt="3" custLinFactNeighborY="-2291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de-DE"/>
        </a:p>
      </dgm:t>
      <dgm:extLst/>
    </dgm:pt>
    <dgm:pt modelId="{99D442A7-5D31-4CD1-A931-5F3D628718C8}" type="pres">
      <dgm:prSet presAssocID="{41CDB9B8-E81E-41E7-AE89-8F6EDFC88D92}" presName="spaceRect" presStyleCnt="0"/>
      <dgm:spPr/>
    </dgm:pt>
    <dgm:pt modelId="{7600CD1A-2D28-4054-8809-838E618A0595}" type="pres">
      <dgm:prSet presAssocID="{41CDB9B8-E81E-41E7-AE89-8F6EDFC88D92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de-DE"/>
        </a:p>
      </dgm:t>
    </dgm:pt>
    <dgm:pt modelId="{9D599636-89FD-41B5-970D-9F8617BA295C}" type="pres">
      <dgm:prSet presAssocID="{BA791450-8D1E-4A6F-B71D-2984D9E245C4}" presName="sibTrans" presStyleCnt="0"/>
      <dgm:spPr/>
    </dgm:pt>
    <dgm:pt modelId="{E765D845-767A-46E9-BD73-B0B0E82FE9B0}" type="pres">
      <dgm:prSet presAssocID="{4D7D34C7-9466-4514-BF51-7396C17436B5}" presName="compNode" presStyleCnt="0"/>
      <dgm:spPr/>
    </dgm:pt>
    <dgm:pt modelId="{F82A6E7C-4234-4816-9EB8-ED399009E25C}" type="pres">
      <dgm:prSet presAssocID="{4D7D34C7-9466-4514-BF51-7396C17436B5}" presName="iconBgRect" presStyleLbl="bgShp" presStyleIdx="1" presStyleCnt="3" custAng="8100000" custLinFactNeighborY="-8586"/>
      <dgm:spPr>
        <a:prstGeom prst="teardrop">
          <a:avLst/>
        </a:prstGeom>
      </dgm:spPr>
    </dgm:pt>
    <dgm:pt modelId="{8BA5F9BB-3E28-4026-A392-7F4C0A3085E2}" type="pres">
      <dgm:prSet presAssocID="{4D7D34C7-9466-4514-BF51-7396C17436B5}" presName="iconRect" presStyleLbl="node1" presStyleIdx="1" presStyleCnt="3" custLinFactNeighborX="-2010" custLinFactNeighborY="-947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de-DE"/>
        </a:p>
      </dgm:t>
      <dgm:extLst/>
    </dgm:pt>
    <dgm:pt modelId="{DC8182C7-C8E0-4DAE-B344-FE508B06E860}" type="pres">
      <dgm:prSet presAssocID="{4D7D34C7-9466-4514-BF51-7396C17436B5}" presName="spaceRect" presStyleCnt="0"/>
      <dgm:spPr/>
    </dgm:pt>
    <dgm:pt modelId="{529F61D3-444E-4541-AC4F-326FDA9BEAF3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de-DE"/>
        </a:p>
      </dgm:t>
    </dgm:pt>
    <dgm:pt modelId="{A999AABC-CAD9-4E1C-B78B-2BECA8D43C27}" type="pres">
      <dgm:prSet presAssocID="{483498F9-A0C2-4668-85AB-D8E6E254F73B}" presName="sibTrans" presStyleCnt="0"/>
      <dgm:spPr/>
    </dgm:pt>
    <dgm:pt modelId="{DB99A9BB-B1B8-433F-A4FA-6F31B826EE48}" type="pres">
      <dgm:prSet presAssocID="{8E185869-F0D4-43E2-B08A-2F3E83EE98F3}" presName="compNode" presStyleCnt="0"/>
      <dgm:spPr/>
    </dgm:pt>
    <dgm:pt modelId="{CA848760-99D5-488A-AFB3-9EA6BD946B87}" type="pres">
      <dgm:prSet presAssocID="{8E185869-F0D4-43E2-B08A-2F3E83EE98F3}" presName="iconBgRect" presStyleLbl="bgShp" presStyleIdx="2" presStyleCnt="3" custAng="8100000" custLinFactNeighborY="-8586"/>
      <dgm:spPr>
        <a:prstGeom prst="teardrop">
          <a:avLst/>
        </a:prstGeom>
      </dgm:spPr>
    </dgm:pt>
    <dgm:pt modelId="{FD5546ED-1D49-469E-BE29-17C87FAFD7C8}" type="pres">
      <dgm:prSet presAssocID="{8E185869-F0D4-43E2-B08A-2F3E83EE98F3}" presName="iconRect" presStyleLbl="node1" presStyleIdx="2" presStyleCnt="3" custLinFactNeighborX="-2106" custLinFactNeighborY="-712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de-DE"/>
        </a:p>
      </dgm:t>
      <dgm:extLst/>
    </dgm:pt>
    <dgm:pt modelId="{408A0B1B-BC17-40DB-A76F-65541C3B4325}" type="pres">
      <dgm:prSet presAssocID="{8E185869-F0D4-43E2-B08A-2F3E83EE98F3}" presName="spaceRect" presStyleCnt="0"/>
      <dgm:spPr/>
    </dgm:pt>
    <dgm:pt modelId="{3360347C-5C69-4C15-9A6A-3E9A9E20C3DA}" type="pres">
      <dgm:prSet presAssocID="{8E185869-F0D4-43E2-B08A-2F3E83EE98F3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A001473D-3297-7D45-84AC-0B226F7C2AAB}" type="presOf" srcId="{8E185869-F0D4-43E2-B08A-2F3E83EE98F3}" destId="{3360347C-5C69-4C15-9A6A-3E9A9E20C3DA}" srcOrd="0" destOrd="0" presId="urn:microsoft.com/office/officeart/2018/5/layout/IconCircleLabelList"/>
    <dgm:cxn modelId="{42D2B1F0-5121-8B4F-A45A-08B836B744A0}" type="presOf" srcId="{41CDB9B8-E81E-41E7-AE89-8F6EDFC88D92}" destId="{7600CD1A-2D28-4054-8809-838E618A0595}" srcOrd="0" destOrd="0" presId="urn:microsoft.com/office/officeart/2018/5/layout/IconCircleLabelList"/>
    <dgm:cxn modelId="{943952FA-ED89-A54B-B607-EA71B7A0FD37}" type="presOf" srcId="{4D7D34C7-9466-4514-BF51-7396C17436B5}" destId="{529F61D3-444E-4541-AC4F-326FDA9BEAF3}" srcOrd="0" destOrd="0" presId="urn:microsoft.com/office/officeart/2018/5/layout/IconCircleLabel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C7C57223-128C-D045-9445-4EB53CB7DBA0}" type="presOf" srcId="{7B62DEA7-9DCD-4B2E-9DC5-BE121C266AFD}" destId="{87B1B46A-CA1D-4445-8579-F40C78A1880B}" srcOrd="0" destOrd="0" presId="urn:microsoft.com/office/officeart/2018/5/layout/IconCircleLabelList"/>
    <dgm:cxn modelId="{5EBFF232-F7A7-2D46-838E-C1DC0DC45441}" type="presParOf" srcId="{87B1B46A-CA1D-4445-8579-F40C78A1880B}" destId="{B78F77A9-D452-4F3F-ADF1-08124CDCB940}" srcOrd="0" destOrd="0" presId="urn:microsoft.com/office/officeart/2018/5/layout/IconCircleLabelList"/>
    <dgm:cxn modelId="{D42C670A-A6E9-B346-9697-C254261F351D}" type="presParOf" srcId="{B78F77A9-D452-4F3F-ADF1-08124CDCB940}" destId="{223CEBFB-B6C0-4518-9E76-B1250D3AEE20}" srcOrd="0" destOrd="0" presId="urn:microsoft.com/office/officeart/2018/5/layout/IconCircleLabelList"/>
    <dgm:cxn modelId="{C868C8F4-3E34-6843-9C0A-37F0A4E25803}" type="presParOf" srcId="{B78F77A9-D452-4F3F-ADF1-08124CDCB940}" destId="{CEC3BB2D-F9F1-4489-93C4-A156AC3849E7}" srcOrd="1" destOrd="0" presId="urn:microsoft.com/office/officeart/2018/5/layout/IconCircleLabelList"/>
    <dgm:cxn modelId="{D025EAC7-D623-3242-B506-0E81D95E5CD7}" type="presParOf" srcId="{B78F77A9-D452-4F3F-ADF1-08124CDCB940}" destId="{99D442A7-5D31-4CD1-A931-5F3D628718C8}" srcOrd="2" destOrd="0" presId="urn:microsoft.com/office/officeart/2018/5/layout/IconCircleLabelList"/>
    <dgm:cxn modelId="{E1E909F0-336D-674B-9FA1-FC739DF7FE51}" type="presParOf" srcId="{B78F77A9-D452-4F3F-ADF1-08124CDCB940}" destId="{7600CD1A-2D28-4054-8809-838E618A0595}" srcOrd="3" destOrd="0" presId="urn:microsoft.com/office/officeart/2018/5/layout/IconCircleLabelList"/>
    <dgm:cxn modelId="{5262FBE1-63B4-AA41-A54A-ECED07154A7A}" type="presParOf" srcId="{87B1B46A-CA1D-4445-8579-F40C78A1880B}" destId="{9D599636-89FD-41B5-970D-9F8617BA295C}" srcOrd="1" destOrd="0" presId="urn:microsoft.com/office/officeart/2018/5/layout/IconCircleLabelList"/>
    <dgm:cxn modelId="{CA9393FE-4693-1D4B-8B34-DE2ACE402067}" type="presParOf" srcId="{87B1B46A-CA1D-4445-8579-F40C78A1880B}" destId="{E765D845-767A-46E9-BD73-B0B0E82FE9B0}" srcOrd="2" destOrd="0" presId="urn:microsoft.com/office/officeart/2018/5/layout/IconCircleLabelList"/>
    <dgm:cxn modelId="{9CEDDB38-FDB7-CA43-A348-3505FC1F0B5B}" type="presParOf" srcId="{E765D845-767A-46E9-BD73-B0B0E82FE9B0}" destId="{F82A6E7C-4234-4816-9EB8-ED399009E25C}" srcOrd="0" destOrd="0" presId="urn:microsoft.com/office/officeart/2018/5/layout/IconCircleLabelList"/>
    <dgm:cxn modelId="{C6FA9580-19CC-2A48-906B-E1BAE52D431F}" type="presParOf" srcId="{E765D845-767A-46E9-BD73-B0B0E82FE9B0}" destId="{8BA5F9BB-3E28-4026-A392-7F4C0A3085E2}" srcOrd="1" destOrd="0" presId="urn:microsoft.com/office/officeart/2018/5/layout/IconCircleLabelList"/>
    <dgm:cxn modelId="{4B648784-2E04-4143-80C9-C4646C1E0425}" type="presParOf" srcId="{E765D845-767A-46E9-BD73-B0B0E82FE9B0}" destId="{DC8182C7-C8E0-4DAE-B344-FE508B06E860}" srcOrd="2" destOrd="0" presId="urn:microsoft.com/office/officeart/2018/5/layout/IconCircleLabelList"/>
    <dgm:cxn modelId="{AF68AB63-F8A3-DD4A-9759-D43E709017AB}" type="presParOf" srcId="{E765D845-767A-46E9-BD73-B0B0E82FE9B0}" destId="{529F61D3-444E-4541-AC4F-326FDA9BEAF3}" srcOrd="3" destOrd="0" presId="urn:microsoft.com/office/officeart/2018/5/layout/IconCircleLabelList"/>
    <dgm:cxn modelId="{D63C15A7-49C2-CD4F-8F08-8FF35B43080D}" type="presParOf" srcId="{87B1B46A-CA1D-4445-8579-F40C78A1880B}" destId="{A999AABC-CAD9-4E1C-B78B-2BECA8D43C27}" srcOrd="3" destOrd="0" presId="urn:microsoft.com/office/officeart/2018/5/layout/IconCircleLabelList"/>
    <dgm:cxn modelId="{5160E128-ACBA-0B47-A34F-4921A967C90D}" type="presParOf" srcId="{87B1B46A-CA1D-4445-8579-F40C78A1880B}" destId="{DB99A9BB-B1B8-433F-A4FA-6F31B826EE48}" srcOrd="4" destOrd="0" presId="urn:microsoft.com/office/officeart/2018/5/layout/IconCircleLabelList"/>
    <dgm:cxn modelId="{D7D48B26-A481-BA43-9905-5FED3593232E}" type="presParOf" srcId="{DB99A9BB-B1B8-433F-A4FA-6F31B826EE48}" destId="{CA848760-99D5-488A-AFB3-9EA6BD946B87}" srcOrd="0" destOrd="0" presId="urn:microsoft.com/office/officeart/2018/5/layout/IconCircleLabelList"/>
    <dgm:cxn modelId="{3DAEF284-ECC4-B84C-B919-25F937F9278E}" type="presParOf" srcId="{DB99A9BB-B1B8-433F-A4FA-6F31B826EE48}" destId="{FD5546ED-1D49-469E-BE29-17C87FAFD7C8}" srcOrd="1" destOrd="0" presId="urn:microsoft.com/office/officeart/2018/5/layout/IconCircleLabelList"/>
    <dgm:cxn modelId="{EDDA1972-D6E4-D54F-90C4-C7C06F920946}" type="presParOf" srcId="{DB99A9BB-B1B8-433F-A4FA-6F31B826EE48}" destId="{408A0B1B-BC17-40DB-A76F-65541C3B4325}" srcOrd="2" destOrd="0" presId="urn:microsoft.com/office/officeart/2018/5/layout/IconCircleLabelList"/>
    <dgm:cxn modelId="{A9D4C85D-074D-8E47-822F-ED978054DA4A}" type="presParOf" srcId="{DB99A9BB-B1B8-433F-A4FA-6F31B826EE48}" destId="{3360347C-5C69-4C15-9A6A-3E9A9E20C3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CEBFB-B6C0-4518-9E76-B1250D3AEE20}">
      <dsp:nvSpPr>
        <dsp:cNvPr id="0" name=""/>
        <dsp:cNvSpPr/>
      </dsp:nvSpPr>
      <dsp:spPr>
        <a:xfrm rot="8100000">
          <a:off x="544950" y="333159"/>
          <a:ext cx="1612687" cy="1612687"/>
        </a:xfrm>
        <a:prstGeom prst="teardrop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C3BB2D-F9F1-4489-93C4-A156AC3849E7}">
      <dsp:nvSpPr>
        <dsp:cNvPr id="0" name=""/>
        <dsp:cNvSpPr/>
      </dsp:nvSpPr>
      <dsp:spPr>
        <a:xfrm>
          <a:off x="888637" y="603240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00CD1A-2D28-4054-8809-838E618A0595}">
      <dsp:nvSpPr>
        <dsp:cNvPr id="0" name=""/>
        <dsp:cNvSpPr/>
      </dsp:nvSpPr>
      <dsp:spPr>
        <a:xfrm>
          <a:off x="29418" y="2586625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de-DE" sz="3900" kern="1200" noProof="0" dirty="0" err="1" smtClean="0"/>
            <a:t>Structure</a:t>
          </a:r>
          <a:endParaRPr lang="de-DE" sz="3900" kern="1200" noProof="0" dirty="0"/>
        </a:p>
      </dsp:txBody>
      <dsp:txXfrm>
        <a:off x="29418" y="2586625"/>
        <a:ext cx="2643750" cy="720000"/>
      </dsp:txXfrm>
    </dsp:sp>
    <dsp:sp modelId="{F82A6E7C-4234-4816-9EB8-ED399009E25C}">
      <dsp:nvSpPr>
        <dsp:cNvPr id="0" name=""/>
        <dsp:cNvSpPr/>
      </dsp:nvSpPr>
      <dsp:spPr>
        <a:xfrm rot="8100000">
          <a:off x="3651356" y="333159"/>
          <a:ext cx="1612687" cy="1612687"/>
        </a:xfrm>
        <a:prstGeom prst="teardrop">
          <a:avLst/>
        </a:prstGeom>
        <a:solidFill>
          <a:schemeClr val="accent5">
            <a:hueOff val="2019641"/>
            <a:satOff val="6027"/>
            <a:lumOff val="784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A5F9BB-3E28-4026-A392-7F4C0A3085E2}">
      <dsp:nvSpPr>
        <dsp:cNvPr id="0" name=""/>
        <dsp:cNvSpPr/>
      </dsp:nvSpPr>
      <dsp:spPr>
        <a:xfrm>
          <a:off x="3976444" y="727611"/>
          <a:ext cx="925312" cy="9253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9F61D3-444E-4541-AC4F-326FDA9BEAF3}">
      <dsp:nvSpPr>
        <dsp:cNvPr id="0" name=""/>
        <dsp:cNvSpPr/>
      </dsp:nvSpPr>
      <dsp:spPr>
        <a:xfrm>
          <a:off x="3135825" y="2586625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de-DE" sz="3900" kern="1200" noProof="0" dirty="0" err="1" smtClean="0"/>
            <a:t>Shorten</a:t>
          </a:r>
          <a:endParaRPr lang="de-DE" sz="3900" kern="1200" noProof="0" dirty="0"/>
        </a:p>
      </dsp:txBody>
      <dsp:txXfrm>
        <a:off x="3135825" y="2586625"/>
        <a:ext cx="2643750" cy="720000"/>
      </dsp:txXfrm>
    </dsp:sp>
    <dsp:sp modelId="{CA848760-99D5-488A-AFB3-9EA6BD946B87}">
      <dsp:nvSpPr>
        <dsp:cNvPr id="0" name=""/>
        <dsp:cNvSpPr/>
      </dsp:nvSpPr>
      <dsp:spPr>
        <a:xfrm rot="8100000">
          <a:off x="6757762" y="333159"/>
          <a:ext cx="1612687" cy="1612687"/>
        </a:xfrm>
        <a:prstGeom prst="teardrop">
          <a:avLst/>
        </a:prstGeom>
        <a:solidFill>
          <a:schemeClr val="accent5">
            <a:hueOff val="4039281"/>
            <a:satOff val="12053"/>
            <a:lumOff val="1568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D5546ED-1D49-469E-BE29-17C87FAFD7C8}">
      <dsp:nvSpPr>
        <dsp:cNvPr id="0" name=""/>
        <dsp:cNvSpPr/>
      </dsp:nvSpPr>
      <dsp:spPr>
        <a:xfrm>
          <a:off x="7081962" y="749346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60347C-5C69-4C15-9A6A-3E9A9E20C3DA}">
      <dsp:nvSpPr>
        <dsp:cNvPr id="0" name=""/>
        <dsp:cNvSpPr/>
      </dsp:nvSpPr>
      <dsp:spPr>
        <a:xfrm>
          <a:off x="6242231" y="2586625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de-DE" sz="3900" kern="1200" noProof="0" dirty="0" err="1" smtClean="0"/>
            <a:t>Simplify</a:t>
          </a:r>
          <a:endParaRPr lang="de-DE" sz="3900" kern="1200" noProof="0" dirty="0"/>
        </a:p>
      </dsp:txBody>
      <dsp:txXfrm>
        <a:off x="6242231" y="2586625"/>
        <a:ext cx="26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="" xmlns:a16="http://schemas.microsoft.com/office/drawing/2014/main" id="{227E7D38-EF0A-4CC5-953A-33BF8122B0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224F6283-91D5-402C-BFFD-45060F24AE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C6D9A-9721-4C71-9CCF-624BE71C7E30}" type="datetimeFigureOut">
              <a:rPr lang="de-DE" smtClean="0"/>
              <a:t>09.04.2021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9F09A4B-67C9-4CE6-9C51-73B10DEE53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AD56EB4-A686-4CC0-8E4D-BC4CC72733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7FC87-8386-4C33-A9C4-75165A3928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94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01492-315C-4F52-9FE7-97A321A0C63D}" type="datetimeFigureOut">
              <a:rPr lang="de-DE" noProof="0" smtClean="0"/>
              <a:t>09.04.2021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Textmasterformate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345F7-83D9-4474-819F-0215724EBD06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3870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345F7-83D9-4474-819F-0215724EBD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942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345F7-83D9-4474-819F-0215724EBD0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26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345F7-83D9-4474-819F-0215724EBD0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66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345F7-83D9-4474-819F-0215724EBD0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48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345F7-83D9-4474-819F-0215724EBD0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04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89213" y="2514600"/>
            <a:ext cx="8915399" cy="2262781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89213" y="4777379"/>
            <a:ext cx="8915399" cy="1126283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07312B-C253-4D65-AACA-81677988A97C}" type="datetime1">
              <a:rPr lang="de-DE" noProof="0" smtClean="0"/>
              <a:t>09.04.2021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reihand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89212" y="609600"/>
            <a:ext cx="8915399" cy="311704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09A81A-8641-4C18-80AF-0D67D423D4FA}" type="datetime1">
              <a:rPr lang="de-DE" noProof="0" smtClean="0"/>
              <a:t>09.04.2021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reihand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127B1B-BA6C-480A-A521-8595085F0CEF}" type="datetime1">
              <a:rPr lang="de-DE" noProof="0" smtClean="0"/>
              <a:t>09.04.2021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1" name="Freihand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4" name="Textfeld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de-DE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de-DE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89213" y="2438400"/>
            <a:ext cx="8915400" cy="2724845"/>
          </a:xfrm>
        </p:spPr>
        <p:txBody>
          <a:bodyPr rtlCol="0" anchor="b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9C159A-F464-4392-93FB-C0D9590C351B}" type="datetime1">
              <a:rPr lang="de-DE" noProof="0" smtClean="0"/>
              <a:t>09.04.2021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reihand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AB628B-90B5-4C76-8FE4-CD95CD6F7823}" type="datetime1">
              <a:rPr lang="de-DE" noProof="0" smtClean="0"/>
              <a:t>09.04.2021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1" name="Freihand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7" name="Textfeld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de-DE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de-DE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89212" y="627407"/>
            <a:ext cx="8915399" cy="2880020"/>
          </a:xfrm>
        </p:spPr>
        <p:txBody>
          <a:bodyPr rtlCol="0" anchor="ctr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667E5B-48F2-4DBF-B280-72653F57441C}" type="datetime1">
              <a:rPr lang="de-DE" noProof="0" smtClean="0"/>
              <a:t>09.04.2021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reihand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15E578-6F92-40D4-9A6F-C7006C13D510}" type="datetime1">
              <a:rPr lang="de-DE" noProof="0" smtClean="0"/>
              <a:t>09.04.2021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8" name="Freihand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294812" y="627405"/>
            <a:ext cx="2207601" cy="5283817"/>
          </a:xfrm>
        </p:spPr>
        <p:txBody>
          <a:bodyPr vert="eaVert" rtlCol="0" anchor="ctr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411877-0E54-4A2C-8238-7EEE2EBE253B}" type="datetime1">
              <a:rPr lang="de-DE" noProof="0" smtClean="0"/>
              <a:t>09.04.2021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8" name="Freihand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3E4197-86B0-470F-BEC9-7D935231D218}" type="datetime1">
              <a:rPr lang="de-DE" noProof="0" smtClean="0"/>
              <a:t>09.04.2021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4970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92925" y="624110"/>
            <a:ext cx="8911687" cy="128089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091D11-2887-41E7-B876-C635CACEE68C}" type="datetime1">
              <a:rPr lang="de-DE" noProof="0" smtClean="0"/>
              <a:t>09.04.2021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8" name="Freihand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89212" y="2058750"/>
            <a:ext cx="8915399" cy="146880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53FAA1-F31C-458F-BB2D-860B25D1AA03}" type="datetime1">
              <a:rPr lang="de-DE" noProof="0" smtClean="0"/>
              <a:t>09.04.2021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reihand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7D0C2C-1DFE-4990-9F8B-6411888F96D5}" type="datetime1">
              <a:rPr lang="de-DE" noProof="0" smtClean="0"/>
              <a:t>09.04.2021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0" name="Freihand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15C5C-8B10-4A97-9EBE-96B3BD5EB249}" type="datetime1">
              <a:rPr lang="de-DE" noProof="0" smtClean="0"/>
              <a:t>09.04.2021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2" name="Freihand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AC3E42-8F8A-4010-9D67-0E884612493F}" type="datetime1">
              <a:rPr lang="de-DE" noProof="0" smtClean="0"/>
              <a:t>09.04.2021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reihand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E8F3EA-C15F-4E9F-AE78-CC6CE4845224}" type="datetime1">
              <a:rPr lang="de-DE" noProof="0" smtClean="0"/>
              <a:t>09.04.2021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reihand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89212" y="446088"/>
            <a:ext cx="3505199" cy="976312"/>
          </a:xfrm>
        </p:spPr>
        <p:txBody>
          <a:bodyPr rtlCol="0" anchor="b"/>
          <a:lstStyle>
            <a:lvl1pPr algn="l">
              <a:defRPr sz="20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BAD6F1-0738-4064-ACE4-2C4E07A2BBEB}" type="datetime1">
              <a:rPr lang="de-DE" noProof="0" smtClean="0"/>
              <a:t>09.04.2021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reihand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89213" y="4800600"/>
            <a:ext cx="89154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589212" y="634965"/>
            <a:ext cx="8915400" cy="385497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3F4F3-C11E-49B8-AEB4-89A7CD6B2D22}" type="datetime1">
              <a:rPr lang="de-DE" noProof="0" smtClean="0"/>
              <a:t>09.04.2021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reihand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e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ihand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ihand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ihand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ihand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ihand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ihand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ihand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ihand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ihand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ihand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ihand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ihand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uppe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ihand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ihand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ihand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ihand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ihand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ihand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ihand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ihand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ihand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ihand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ihand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ihand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hteck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83E4197-86B0-470F-BEC9-7D935231D218}" type="datetime1">
              <a:rPr lang="de-DE" noProof="0" smtClean="0"/>
              <a:t>09.04.2021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17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="" xmlns:a16="http://schemas.microsoft.com/office/drawing/2014/main" id="{93F2CC0B-D5F1-40B8-9CC6-4A36850B66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5" name="Bild 4" descr="helle Punkte">
            <a:extLst>
              <a:ext uri="{FF2B5EF4-FFF2-40B4-BE49-F238E27FC236}">
                <a16:creationId xmlns=""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1532" y="5107224"/>
            <a:ext cx="8915399" cy="893412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 smtClean="0"/>
              <a:t>CSS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Superpowers</a:t>
            </a:r>
            <a:endParaRPr lang="de-DE" dirty="0"/>
          </a:p>
        </p:txBody>
      </p:sp>
      <p:grpSp>
        <p:nvGrpSpPr>
          <p:cNvPr id="20" name="Gruppe 19">
            <a:extLst>
              <a:ext uri="{FF2B5EF4-FFF2-40B4-BE49-F238E27FC236}">
                <a16:creationId xmlns="" xmlns:a16="http://schemas.microsoft.com/office/drawing/2014/main" id="{631C6CE6-1810-44ED-A6D7-3FF53040AE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1" name="Freihandform 11">
              <a:extLst>
                <a:ext uri="{FF2B5EF4-FFF2-40B4-BE49-F238E27FC236}">
                  <a16:creationId xmlns="" xmlns:a16="http://schemas.microsoft.com/office/drawing/2014/main" id="{1F6D8BFE-D0D0-4BAE-9D5A-701DE7D3CE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ihandform 12">
              <a:extLst>
                <a:ext uri="{FF2B5EF4-FFF2-40B4-BE49-F238E27FC236}">
                  <a16:creationId xmlns="" xmlns:a16="http://schemas.microsoft.com/office/drawing/2014/main" id="{53F86D30-CEDB-4D96-AF73-AA3CD5A437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ihandform 13">
              <a:extLst>
                <a:ext uri="{FF2B5EF4-FFF2-40B4-BE49-F238E27FC236}">
                  <a16:creationId xmlns="" xmlns:a16="http://schemas.microsoft.com/office/drawing/2014/main" id="{F5187540-C4C8-410C-A395-69FCB1C86C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ihandform 14">
              <a:extLst>
                <a:ext uri="{FF2B5EF4-FFF2-40B4-BE49-F238E27FC236}">
                  <a16:creationId xmlns="" xmlns:a16="http://schemas.microsoft.com/office/drawing/2014/main" id="{75BD6E4A-797C-451B-B08F-D99C1A9D13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ihandform 15">
              <a:extLst>
                <a:ext uri="{FF2B5EF4-FFF2-40B4-BE49-F238E27FC236}">
                  <a16:creationId xmlns="" xmlns:a16="http://schemas.microsoft.com/office/drawing/2014/main" id="{0D241082-BAFA-462E-827B-5814B020F5C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ihandform 16">
              <a:extLst>
                <a:ext uri="{FF2B5EF4-FFF2-40B4-BE49-F238E27FC236}">
                  <a16:creationId xmlns="" xmlns:a16="http://schemas.microsoft.com/office/drawing/2014/main" id="{2920CCBD-116D-450B-9608-99F05F7D78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ihandform 17">
              <a:extLst>
                <a:ext uri="{FF2B5EF4-FFF2-40B4-BE49-F238E27FC236}">
                  <a16:creationId xmlns="" xmlns:a16="http://schemas.microsoft.com/office/drawing/2014/main" id="{A57CD3DE-CEAF-4BD4-A5EF-24B3E622BB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ihandform 18">
              <a:extLst>
                <a:ext uri="{FF2B5EF4-FFF2-40B4-BE49-F238E27FC236}">
                  <a16:creationId xmlns="" xmlns:a16="http://schemas.microsoft.com/office/drawing/2014/main" id="{4EC3258C-366B-4629-A7D3-5173D3637D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ihandform 19">
              <a:extLst>
                <a:ext uri="{FF2B5EF4-FFF2-40B4-BE49-F238E27FC236}">
                  <a16:creationId xmlns="" xmlns:a16="http://schemas.microsoft.com/office/drawing/2014/main" id="{D444D63A-CE2B-4ACD-BA0E-4ADECAD86F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ihandform 20">
              <a:extLst>
                <a:ext uri="{FF2B5EF4-FFF2-40B4-BE49-F238E27FC236}">
                  <a16:creationId xmlns="" xmlns:a16="http://schemas.microsoft.com/office/drawing/2014/main" id="{7A504DF6-187A-4A54-96E8-3F3F28AAAA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ihandform 21">
              <a:extLst>
                <a:ext uri="{FF2B5EF4-FFF2-40B4-BE49-F238E27FC236}">
                  <a16:creationId xmlns="" xmlns:a16="http://schemas.microsoft.com/office/drawing/2014/main" id="{FE04C6F5-6DC5-4C7E-9278-9BE624FC78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ihandform 22">
              <a:extLst>
                <a:ext uri="{FF2B5EF4-FFF2-40B4-BE49-F238E27FC236}">
                  <a16:creationId xmlns="" xmlns:a16="http://schemas.microsoft.com/office/drawing/2014/main" id="{94A02D9B-E6A9-4D6A-9D2A-D81C768024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4" name="Gruppe 33">
            <a:extLst>
              <a:ext uri="{FF2B5EF4-FFF2-40B4-BE49-F238E27FC236}">
                <a16:creationId xmlns="" xmlns:a16="http://schemas.microsoft.com/office/drawing/2014/main" id="{B78034A6-3565-46AA-9E73-1C954666AB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5" name="Freihandform 27">
              <a:extLst>
                <a:ext uri="{FF2B5EF4-FFF2-40B4-BE49-F238E27FC236}">
                  <a16:creationId xmlns="" xmlns:a16="http://schemas.microsoft.com/office/drawing/2014/main" id="{04947AA2-A772-42CB-9CEC-065095D3DC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ihandform 28">
              <a:extLst>
                <a:ext uri="{FF2B5EF4-FFF2-40B4-BE49-F238E27FC236}">
                  <a16:creationId xmlns="" xmlns:a16="http://schemas.microsoft.com/office/drawing/2014/main" id="{83C52D84-DEC1-4E16-972E-8EEA5D5224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ihandform 29">
              <a:extLst>
                <a:ext uri="{FF2B5EF4-FFF2-40B4-BE49-F238E27FC236}">
                  <a16:creationId xmlns="" xmlns:a16="http://schemas.microsoft.com/office/drawing/2014/main" id="{2036A28D-EF09-41F7-906F-CF4053615A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ihandform 30">
              <a:extLst>
                <a:ext uri="{FF2B5EF4-FFF2-40B4-BE49-F238E27FC236}">
                  <a16:creationId xmlns="" xmlns:a16="http://schemas.microsoft.com/office/drawing/2014/main" id="{EE8D92C7-C907-4120-95E3-80E3DC85BB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ihandform 31">
              <a:extLst>
                <a:ext uri="{FF2B5EF4-FFF2-40B4-BE49-F238E27FC236}">
                  <a16:creationId xmlns="" xmlns:a16="http://schemas.microsoft.com/office/drawing/2014/main" id="{BBCEAAB8-CD22-41D7-B330-702682A27C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ihandform 32">
              <a:extLst>
                <a:ext uri="{FF2B5EF4-FFF2-40B4-BE49-F238E27FC236}">
                  <a16:creationId xmlns="" xmlns:a16="http://schemas.microsoft.com/office/drawing/2014/main" id="{6BBC1FEE-3D72-492B-8D8A-BE1A55076F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ihandform 33">
              <a:extLst>
                <a:ext uri="{FF2B5EF4-FFF2-40B4-BE49-F238E27FC236}">
                  <a16:creationId xmlns="" xmlns:a16="http://schemas.microsoft.com/office/drawing/2014/main" id="{C28C6E5C-C393-435C-96A1-AA2859BDCB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ihandform 34">
              <a:extLst>
                <a:ext uri="{FF2B5EF4-FFF2-40B4-BE49-F238E27FC236}">
                  <a16:creationId xmlns="" xmlns:a16="http://schemas.microsoft.com/office/drawing/2014/main" id="{2C2C991F-AC51-4DF5-B8DD-19B08C1CBF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ihandform 35">
              <a:extLst>
                <a:ext uri="{FF2B5EF4-FFF2-40B4-BE49-F238E27FC236}">
                  <a16:creationId xmlns="" xmlns:a16="http://schemas.microsoft.com/office/drawing/2014/main" id="{9C916B5F-285D-4F5A-9085-6781753AFB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ihandform 36">
              <a:extLst>
                <a:ext uri="{FF2B5EF4-FFF2-40B4-BE49-F238E27FC236}">
                  <a16:creationId xmlns="" xmlns:a16="http://schemas.microsoft.com/office/drawing/2014/main" id="{0375DD5F-9D17-4873-B697-3D44A5EBEC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ihandform 37">
              <a:extLst>
                <a:ext uri="{FF2B5EF4-FFF2-40B4-BE49-F238E27FC236}">
                  <a16:creationId xmlns="" xmlns:a16="http://schemas.microsoft.com/office/drawing/2014/main" id="{A159BBC7-6A8B-4612-94A8-56323452C7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ihandform 38">
              <a:extLst>
                <a:ext uri="{FF2B5EF4-FFF2-40B4-BE49-F238E27FC236}">
                  <a16:creationId xmlns="" xmlns:a16="http://schemas.microsoft.com/office/drawing/2014/main" id="{177C901C-F8DE-4C99-95C8-F8CA1B84F7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8" name="Rechteck 47">
            <a:extLst>
              <a:ext uri="{FF2B5EF4-FFF2-40B4-BE49-F238E27FC236}">
                <a16:creationId xmlns="" xmlns:a16="http://schemas.microsoft.com/office/drawing/2014/main" id="{D1D655F2-6D15-4265-ADEE-EF0075C139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ihandform 69">
            <a:extLst>
              <a:ext uri="{FF2B5EF4-FFF2-40B4-BE49-F238E27FC236}">
                <a16:creationId xmlns="" xmlns:a16="http://schemas.microsoft.com/office/drawing/2014/main" id="{3248A930-1A6E-4EFB-8213-D1AC735BE0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026" name="Picture 2" descr="Sass (Stylesheet-Sprache) –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881" y="862312"/>
            <a:ext cx="5402235" cy="405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hteck 32">
            <a:extLst>
              <a:ext uri="{FF2B5EF4-FFF2-40B4-BE49-F238E27FC236}">
                <a16:creationId xmlns="" xmlns:a16="http://schemas.microsoft.com/office/drawing/2014/main" id="{A9D17E3F-9160-4D16-8F1D-F8FE94E2A5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>
            <a:normAutofit/>
          </a:bodyPr>
          <a:lstStyle/>
          <a:p>
            <a:pPr rtl="0"/>
            <a:r>
              <a:rPr lang="de-DE" dirty="0" smtClean="0"/>
              <a:t>CSS </a:t>
            </a:r>
            <a:r>
              <a:rPr lang="de-DE" dirty="0" err="1" smtClean="0"/>
              <a:t>Preprocessors</a:t>
            </a:r>
            <a:endParaRPr lang="de-DE" dirty="0"/>
          </a:p>
        </p:txBody>
      </p:sp>
      <p:grpSp>
        <p:nvGrpSpPr>
          <p:cNvPr id="35" name="Gruppe 34">
            <a:extLst>
              <a:ext uri="{FF2B5EF4-FFF2-40B4-BE49-F238E27FC236}">
                <a16:creationId xmlns="" xmlns:a16="http://schemas.microsoft.com/office/drawing/2014/main" id="{93DBB853-C277-42C7-80D0-110A8842ED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reihandform 11">
              <a:extLst>
                <a:ext uri="{FF2B5EF4-FFF2-40B4-BE49-F238E27FC236}">
                  <a16:creationId xmlns="" xmlns:a16="http://schemas.microsoft.com/office/drawing/2014/main" id="{8D2CA353-4AC3-432A-8704-A618563EEC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ihandform 12">
              <a:extLst>
                <a:ext uri="{FF2B5EF4-FFF2-40B4-BE49-F238E27FC236}">
                  <a16:creationId xmlns="" xmlns:a16="http://schemas.microsoft.com/office/drawing/2014/main" id="{71685CFF-C2D8-4119-9CDA-5049148537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ihandform 13">
              <a:extLst>
                <a:ext uri="{FF2B5EF4-FFF2-40B4-BE49-F238E27FC236}">
                  <a16:creationId xmlns="" xmlns:a16="http://schemas.microsoft.com/office/drawing/2014/main" id="{119C20C9-05B5-4384-9F4E-B4B8FA299C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ihandform 14">
              <a:extLst>
                <a:ext uri="{FF2B5EF4-FFF2-40B4-BE49-F238E27FC236}">
                  <a16:creationId xmlns="" xmlns:a16="http://schemas.microsoft.com/office/drawing/2014/main" id="{F78ACAA7-E69F-43D4-919F-59DCA6482D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ihandform 15">
              <a:extLst>
                <a:ext uri="{FF2B5EF4-FFF2-40B4-BE49-F238E27FC236}">
                  <a16:creationId xmlns="" xmlns:a16="http://schemas.microsoft.com/office/drawing/2014/main" id="{96704AC3-E553-4428-AD42-796DD344AD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ihandform 16">
              <a:extLst>
                <a:ext uri="{FF2B5EF4-FFF2-40B4-BE49-F238E27FC236}">
                  <a16:creationId xmlns="" xmlns:a16="http://schemas.microsoft.com/office/drawing/2014/main" id="{3144CE2D-2D9E-4E16-92AA-F685E45492E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ihandform 17">
              <a:extLst>
                <a:ext uri="{FF2B5EF4-FFF2-40B4-BE49-F238E27FC236}">
                  <a16:creationId xmlns="" xmlns:a16="http://schemas.microsoft.com/office/drawing/2014/main" id="{CD4C0C99-C139-4838-92A2-2C05514812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ihandform 18">
              <a:extLst>
                <a:ext uri="{FF2B5EF4-FFF2-40B4-BE49-F238E27FC236}">
                  <a16:creationId xmlns="" xmlns:a16="http://schemas.microsoft.com/office/drawing/2014/main" id="{6D356AA9-ECE0-4E40-A277-44AC6EF765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ihandform 19">
              <a:extLst>
                <a:ext uri="{FF2B5EF4-FFF2-40B4-BE49-F238E27FC236}">
                  <a16:creationId xmlns="" xmlns:a16="http://schemas.microsoft.com/office/drawing/2014/main" id="{5A9C3CFE-942C-43DB-9652-8B2647552B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ihandform 20">
              <a:extLst>
                <a:ext uri="{FF2B5EF4-FFF2-40B4-BE49-F238E27FC236}">
                  <a16:creationId xmlns="" xmlns:a16="http://schemas.microsoft.com/office/drawing/2014/main" id="{F3DDB2C0-7B2C-4BA5-8ECA-4632746722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ihandform 21">
              <a:extLst>
                <a:ext uri="{FF2B5EF4-FFF2-40B4-BE49-F238E27FC236}">
                  <a16:creationId xmlns="" xmlns:a16="http://schemas.microsoft.com/office/drawing/2014/main" id="{CCB346B3-FD72-422B-9688-F54E77399A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ihandform 22">
              <a:extLst>
                <a:ext uri="{FF2B5EF4-FFF2-40B4-BE49-F238E27FC236}">
                  <a16:creationId xmlns="" xmlns:a16="http://schemas.microsoft.com/office/drawing/2014/main" id="{A5E738B1-537A-48F5-B99B-72BF4EA8B0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uppe 48">
            <a:extLst>
              <a:ext uri="{FF2B5EF4-FFF2-40B4-BE49-F238E27FC236}">
                <a16:creationId xmlns="" xmlns:a16="http://schemas.microsoft.com/office/drawing/2014/main" id="{65CAAAF8-C872-447C-BCD0-F5CD3016C5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reihandform 27">
              <a:extLst>
                <a:ext uri="{FF2B5EF4-FFF2-40B4-BE49-F238E27FC236}">
                  <a16:creationId xmlns="" xmlns:a16="http://schemas.microsoft.com/office/drawing/2014/main" id="{3CD192F9-4898-4362-B1A2-3DDAA54614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ihandform 28">
              <a:extLst>
                <a:ext uri="{FF2B5EF4-FFF2-40B4-BE49-F238E27FC236}">
                  <a16:creationId xmlns="" xmlns:a16="http://schemas.microsoft.com/office/drawing/2014/main" id="{25658BAB-0A60-4CAE-B735-5297A284A9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ihandform 29">
              <a:extLst>
                <a:ext uri="{FF2B5EF4-FFF2-40B4-BE49-F238E27FC236}">
                  <a16:creationId xmlns="" xmlns:a16="http://schemas.microsoft.com/office/drawing/2014/main" id="{B176DB7C-2C45-4E08-956B-5D2E339C75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ihandform 30">
              <a:extLst>
                <a:ext uri="{FF2B5EF4-FFF2-40B4-BE49-F238E27FC236}">
                  <a16:creationId xmlns="" xmlns:a16="http://schemas.microsoft.com/office/drawing/2014/main" id="{671B014E-7E67-4978-A9AB-7C6E2F99FD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ihandform 31">
              <a:extLst>
                <a:ext uri="{FF2B5EF4-FFF2-40B4-BE49-F238E27FC236}">
                  <a16:creationId xmlns="" xmlns:a16="http://schemas.microsoft.com/office/drawing/2014/main" id="{193156F8-3B15-4064-8C4B-F21ED4F376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ihandform 32">
              <a:extLst>
                <a:ext uri="{FF2B5EF4-FFF2-40B4-BE49-F238E27FC236}">
                  <a16:creationId xmlns="" xmlns:a16="http://schemas.microsoft.com/office/drawing/2014/main" id="{96B721A4-876F-43D1-B231-585A55B38F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ihandform 33">
              <a:extLst>
                <a:ext uri="{FF2B5EF4-FFF2-40B4-BE49-F238E27FC236}">
                  <a16:creationId xmlns="" xmlns:a16="http://schemas.microsoft.com/office/drawing/2014/main" id="{3D9AB238-BB7F-4D15-83B0-BD6CA92CC7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ihandform 34">
              <a:extLst>
                <a:ext uri="{FF2B5EF4-FFF2-40B4-BE49-F238E27FC236}">
                  <a16:creationId xmlns="" xmlns:a16="http://schemas.microsoft.com/office/drawing/2014/main" id="{85F91E03-6B79-4561-AADA-9D9EE51949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ihandform 35">
              <a:extLst>
                <a:ext uri="{FF2B5EF4-FFF2-40B4-BE49-F238E27FC236}">
                  <a16:creationId xmlns="" xmlns:a16="http://schemas.microsoft.com/office/drawing/2014/main" id="{A2B05A7B-02BB-4384-AB3F-6300769C06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ihandform 36">
              <a:extLst>
                <a:ext uri="{FF2B5EF4-FFF2-40B4-BE49-F238E27FC236}">
                  <a16:creationId xmlns="" xmlns:a16="http://schemas.microsoft.com/office/drawing/2014/main" id="{10C0CEA7-547A-4AB3-99B0-971B1E98AB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ihandform 37">
              <a:extLst>
                <a:ext uri="{FF2B5EF4-FFF2-40B4-BE49-F238E27FC236}">
                  <a16:creationId xmlns="" xmlns:a16="http://schemas.microsoft.com/office/drawing/2014/main" id="{643A7C23-A309-4BDC-AC90-7E150B0A7A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ihandform 38">
              <a:extLst>
                <a:ext uri="{FF2B5EF4-FFF2-40B4-BE49-F238E27FC236}">
                  <a16:creationId xmlns="" xmlns:a16="http://schemas.microsoft.com/office/drawing/2014/main" id="{CDFCEA60-6323-4E47-A467-83E3D32C0B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hteck 62">
            <a:extLst>
              <a:ext uri="{FF2B5EF4-FFF2-40B4-BE49-F238E27FC236}">
                <a16:creationId xmlns="" xmlns:a16="http://schemas.microsoft.com/office/drawing/2014/main" id="{42D62A3B-08B7-4F45-B0BC-A23B2CC9C3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ihandform 11">
            <a:extLst>
              <a:ext uri="{FF2B5EF4-FFF2-40B4-BE49-F238E27FC236}">
                <a16:creationId xmlns="" xmlns:a16="http://schemas.microsoft.com/office/drawing/2014/main" id="{7527CAFC-17AC-48FE-AB33-811D38361F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62" name="Inhaltsplatzhalter 2" descr="Symbol für SmartArt-Grafik">
            <a:extLst>
              <a:ext uri="{FF2B5EF4-FFF2-40B4-BE49-F238E27FC236}">
                <a16:creationId xmlns="" xmlns:a16="http://schemas.microsoft.com/office/drawing/2014/main" id="{4F2B137F-C2B7-49C4-9A78-29FD71A009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84352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2592925" y="5829237"/>
            <a:ext cx="859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de-DE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Sass</a:t>
            </a:r>
            <a:r>
              <a:rPr lang="de-DE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smtClean="0">
                <a:latin typeface="Consolas" panose="020B0609020204030204" pitchFamily="49" charset="0"/>
              </a:rPr>
              <a:t>= </a:t>
            </a:r>
            <a:r>
              <a:rPr lang="de-DE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$time </a:t>
            </a:r>
            <a:r>
              <a:rPr lang="de-DE" sz="2400" dirty="0" smtClean="0">
                <a:latin typeface="Consolas" panose="020B0609020204030204" pitchFamily="49" charset="0"/>
              </a:rPr>
              <a:t>- </a:t>
            </a:r>
            <a:r>
              <a:rPr lang="de-DE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$a-lot</a:t>
            </a:r>
            <a:endParaRPr lang="de-DE" sz="24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5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4" y="1101906"/>
            <a:ext cx="8911687" cy="1280890"/>
          </a:xfrm>
        </p:spPr>
        <p:txBody>
          <a:bodyPr/>
          <a:lstStyle/>
          <a:p>
            <a:r>
              <a:rPr lang="en-US" dirty="0" smtClean="0"/>
              <a:t>How much experience do you have with CSS Preprocessors?</a:t>
            </a:r>
            <a:endParaRPr lang="de-DE" dirty="0"/>
          </a:p>
        </p:txBody>
      </p:sp>
      <p:sp>
        <p:nvSpPr>
          <p:cNvPr id="3" name="Textplatzhalter 2" hidden="1"/>
          <p:cNvSpPr>
            <a:spLocks noGrp="1"/>
          </p:cNvSpPr>
          <p:nvPr>
            <p:ph type="body" idx="1"/>
          </p:nvPr>
        </p:nvSpPr>
        <p:spPr>
          <a:xfrm>
            <a:off x="2303848" y="3152958"/>
            <a:ext cx="8915400" cy="2941234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MeetingNumber"/>
          <p:cNvSpPr txBox="1"/>
          <p:nvPr>
            <p:custDataLst>
              <p:tags r:id="rId2"/>
            </p:custDataLst>
          </p:nvPr>
        </p:nvSpPr>
        <p:spPr>
          <a:xfrm>
            <a:off x="7061200" y="127000"/>
            <a:ext cx="374493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de-DE" smtClean="0"/>
              <a:t>Join: </a:t>
            </a:r>
            <a:r>
              <a:rPr lang="de-DE" b="1" smtClean="0"/>
              <a:t>vevox.app</a:t>
            </a:r>
            <a:r>
              <a:rPr lang="de-DE" smtClean="0"/>
              <a:t> ID: </a:t>
            </a:r>
            <a:r>
              <a:rPr lang="de-DE" b="1" smtClean="0"/>
              <a:t>112-408-097</a:t>
            </a:r>
            <a:endParaRPr lang="de-DE" b="1" dirty="0"/>
          </a:p>
        </p:txBody>
      </p:sp>
      <p:sp>
        <p:nvSpPr>
          <p:cNvPr id="21" name="VoteNow"/>
          <p:cNvSpPr/>
          <p:nvPr/>
        </p:nvSpPr>
        <p:spPr>
          <a:xfrm>
            <a:off x="10795000" y="127000"/>
            <a:ext cx="12700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algn="ctr"/>
            <a:r>
              <a:rPr lang="de-DE" dirty="0" smtClean="0"/>
              <a:t>POLL OPEN</a:t>
            </a:r>
            <a:endParaRPr lang="de-DE" dirty="0"/>
          </a:p>
        </p:txBody>
      </p:sp>
      <p:sp>
        <p:nvSpPr>
          <p:cNvPr id="22" name="OpenQuestion"/>
          <p:cNvSpPr/>
          <p:nvPr>
            <p:custDataLst>
              <p:tags r:id="rId3"/>
            </p:custDataLst>
          </p:nvPr>
        </p:nvSpPr>
        <p:spPr>
          <a:xfrm>
            <a:off x="10922000" y="7004278"/>
            <a:ext cx="1270000" cy="215444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smtClean="0"/>
              <a:t>Vote Trigger</a:t>
            </a:r>
            <a:endParaRPr lang="de-DE" sz="800"/>
          </a:p>
        </p:txBody>
      </p:sp>
      <p:sp>
        <p:nvSpPr>
          <p:cNvPr id="39" name="Gewitterblitz 38"/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ewitterblitz 41"/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1" name="Chart"/>
          <p:cNvGrpSpPr/>
          <p:nvPr>
            <p:custDataLst>
              <p:tags r:id="rId4"/>
            </p:custDataLst>
          </p:nvPr>
        </p:nvGrpSpPr>
        <p:grpSpPr>
          <a:xfrm>
            <a:off x="2303848" y="3152958"/>
            <a:ext cx="8915401" cy="1833862"/>
            <a:chOff x="2303848" y="3152958"/>
            <a:chExt cx="8915401" cy="1833862"/>
          </a:xfrm>
        </p:grpSpPr>
        <p:sp>
          <p:nvSpPr>
            <p:cNvPr id="23" name="Key_1"/>
            <p:cNvSpPr txBox="1"/>
            <p:nvPr>
              <p:custDataLst>
                <p:tags r:id="rId5"/>
              </p:custDataLst>
            </p:nvPr>
          </p:nvSpPr>
          <p:spPr>
            <a:xfrm>
              <a:off x="2303848" y="3152958"/>
              <a:ext cx="429605" cy="328295"/>
            </a:xfrm>
            <a:prstGeom prst="rect">
              <a:avLst/>
            </a:prstGeom>
            <a:noFill/>
          </p:spPr>
          <p:txBody>
            <a:bodyPr vert="horz" wrap="none" lIns="95250" tIns="50800" rIns="203200" bIns="0" rtlCol="0" anchor="t">
              <a:spAutoFit/>
            </a:bodyPr>
            <a:lstStyle/>
            <a:p>
              <a:pPr algn="r"/>
              <a:r>
                <a:rPr lang="de-DE" smtClean="0"/>
                <a:t>1</a:t>
              </a:r>
              <a:endParaRPr lang="de-DE"/>
            </a:p>
          </p:txBody>
        </p:sp>
        <p:sp>
          <p:nvSpPr>
            <p:cNvPr id="24" name="Description_1"/>
            <p:cNvSpPr txBox="1"/>
            <p:nvPr>
              <p:custDataLst>
                <p:tags r:id="rId6"/>
              </p:custDataLst>
            </p:nvPr>
          </p:nvSpPr>
          <p:spPr>
            <a:xfrm>
              <a:off x="2733453" y="3152958"/>
              <a:ext cx="8485795" cy="353943"/>
            </a:xfrm>
            <a:prstGeom prst="rect">
              <a:avLst/>
            </a:prstGeom>
            <a:noFill/>
          </p:spPr>
          <p:txBody>
            <a:bodyPr vert="horz" wrap="square" lIns="0" tIns="50800" rIns="0" bIns="25400" rtlCol="0" anchor="t">
              <a:spAutoFit/>
            </a:bodyPr>
            <a:lstStyle/>
            <a:p>
              <a:r>
                <a:rPr lang="de-DE" smtClean="0"/>
                <a:t>I am an Expert</a:t>
              </a:r>
              <a:endParaRPr lang="de-DE"/>
            </a:p>
          </p:txBody>
        </p:sp>
        <p:sp>
          <p:nvSpPr>
            <p:cNvPr id="25" name="Value_1"/>
            <p:cNvSpPr txBox="1"/>
            <p:nvPr>
              <p:custDataLst>
                <p:tags r:id="rId7"/>
              </p:custDataLst>
            </p:nvPr>
          </p:nvSpPr>
          <p:spPr>
            <a:xfrm>
              <a:off x="2733453" y="3534345"/>
              <a:ext cx="307777" cy="207749"/>
            </a:xfrm>
            <a:prstGeom prst="rect">
              <a:avLst/>
            </a:prstGeom>
            <a:noFill/>
          </p:spPr>
          <p:txBody>
            <a:bodyPr vert="horz" wrap="none" lIns="76200" tIns="0" rIns="0" bIns="0" rtlCol="0" anchor="t">
              <a:spAutoFit/>
            </a:bodyPr>
            <a:lstStyle/>
            <a:p>
              <a:r>
                <a:rPr lang="de-DE" sz="1350" smtClean="0"/>
                <a:t>0%</a:t>
              </a:r>
              <a:endParaRPr lang="de-DE" sz="1350"/>
            </a:p>
          </p:txBody>
        </p:sp>
        <p:sp>
          <p:nvSpPr>
            <p:cNvPr id="26" name="Bar_1" hidden="1"/>
            <p:cNvSpPr/>
            <p:nvPr>
              <p:custDataLst>
                <p:tags r:id="rId8"/>
              </p:custDataLst>
            </p:nvPr>
          </p:nvSpPr>
          <p:spPr>
            <a:xfrm>
              <a:off x="2733453" y="3522776"/>
              <a:ext cx="0" cy="23088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Key_2"/>
            <p:cNvSpPr txBox="1"/>
            <p:nvPr>
              <p:custDataLst>
                <p:tags r:id="rId9"/>
              </p:custDataLst>
            </p:nvPr>
          </p:nvSpPr>
          <p:spPr>
            <a:xfrm>
              <a:off x="2303848" y="3769537"/>
              <a:ext cx="429605" cy="328295"/>
            </a:xfrm>
            <a:prstGeom prst="rect">
              <a:avLst/>
            </a:prstGeom>
            <a:noFill/>
          </p:spPr>
          <p:txBody>
            <a:bodyPr vert="horz" wrap="none" lIns="95250" tIns="50800" rIns="203200" bIns="0" rtlCol="0" anchor="t">
              <a:spAutoFit/>
            </a:bodyPr>
            <a:lstStyle/>
            <a:p>
              <a:pPr algn="r"/>
              <a:r>
                <a:rPr lang="de-DE" smtClean="0"/>
                <a:t>2</a:t>
              </a:r>
              <a:endParaRPr lang="de-DE"/>
            </a:p>
          </p:txBody>
        </p:sp>
        <p:sp>
          <p:nvSpPr>
            <p:cNvPr id="28" name="Description_2"/>
            <p:cNvSpPr txBox="1"/>
            <p:nvPr>
              <p:custDataLst>
                <p:tags r:id="rId10"/>
              </p:custDataLst>
            </p:nvPr>
          </p:nvSpPr>
          <p:spPr>
            <a:xfrm>
              <a:off x="2733453" y="3769537"/>
              <a:ext cx="8485795" cy="353943"/>
            </a:xfrm>
            <a:prstGeom prst="rect">
              <a:avLst/>
            </a:prstGeom>
            <a:noFill/>
          </p:spPr>
          <p:txBody>
            <a:bodyPr vert="horz" wrap="square" lIns="0" tIns="50800" rIns="0" bIns="25400" rtlCol="0" anchor="t">
              <a:spAutoFit/>
            </a:bodyPr>
            <a:lstStyle/>
            <a:p>
              <a:r>
                <a:rPr lang="de-DE" smtClean="0"/>
                <a:t>I have some experience</a:t>
              </a:r>
              <a:endParaRPr lang="de-DE"/>
            </a:p>
          </p:txBody>
        </p:sp>
        <p:sp>
          <p:nvSpPr>
            <p:cNvPr id="29" name="Value_2"/>
            <p:cNvSpPr txBox="1"/>
            <p:nvPr>
              <p:custDataLst>
                <p:tags r:id="rId11"/>
              </p:custDataLst>
            </p:nvPr>
          </p:nvSpPr>
          <p:spPr>
            <a:xfrm>
              <a:off x="10719112" y="4150924"/>
              <a:ext cx="500137" cy="207749"/>
            </a:xfrm>
            <a:prstGeom prst="rect">
              <a:avLst/>
            </a:prstGeom>
            <a:noFill/>
          </p:spPr>
          <p:txBody>
            <a:bodyPr vert="horz" wrap="none" lIns="76200" tIns="0" rIns="0" bIns="0" rtlCol="0" anchor="t">
              <a:spAutoFit/>
            </a:bodyPr>
            <a:lstStyle/>
            <a:p>
              <a:r>
                <a:rPr lang="de-DE" sz="1350" smtClean="0"/>
                <a:t>100%</a:t>
              </a:r>
              <a:endParaRPr lang="de-DE" sz="1350"/>
            </a:p>
          </p:txBody>
        </p:sp>
        <p:sp>
          <p:nvSpPr>
            <p:cNvPr id="30" name="Bar_2"/>
            <p:cNvSpPr/>
            <p:nvPr>
              <p:custDataLst>
                <p:tags r:id="rId12"/>
              </p:custDataLst>
            </p:nvPr>
          </p:nvSpPr>
          <p:spPr>
            <a:xfrm>
              <a:off x="2733453" y="4139355"/>
              <a:ext cx="7985658" cy="23088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Key_3"/>
            <p:cNvSpPr txBox="1"/>
            <p:nvPr>
              <p:custDataLst>
                <p:tags r:id="rId13"/>
              </p:custDataLst>
            </p:nvPr>
          </p:nvSpPr>
          <p:spPr>
            <a:xfrm>
              <a:off x="2303848" y="4386116"/>
              <a:ext cx="429605" cy="328295"/>
            </a:xfrm>
            <a:prstGeom prst="rect">
              <a:avLst/>
            </a:prstGeom>
            <a:noFill/>
          </p:spPr>
          <p:txBody>
            <a:bodyPr vert="horz" wrap="none" lIns="95250" tIns="50800" rIns="203200" bIns="0" rtlCol="0" anchor="t">
              <a:spAutoFit/>
            </a:bodyPr>
            <a:lstStyle/>
            <a:p>
              <a:pPr algn="r"/>
              <a:r>
                <a:rPr lang="de-DE" smtClean="0"/>
                <a:t>3</a:t>
              </a:r>
              <a:endParaRPr lang="de-DE"/>
            </a:p>
          </p:txBody>
        </p:sp>
        <p:sp>
          <p:nvSpPr>
            <p:cNvPr id="32" name="Description_3"/>
            <p:cNvSpPr txBox="1"/>
            <p:nvPr>
              <p:custDataLst>
                <p:tags r:id="rId14"/>
              </p:custDataLst>
            </p:nvPr>
          </p:nvSpPr>
          <p:spPr>
            <a:xfrm>
              <a:off x="2733453" y="4386116"/>
              <a:ext cx="8485795" cy="353943"/>
            </a:xfrm>
            <a:prstGeom prst="rect">
              <a:avLst/>
            </a:prstGeom>
            <a:noFill/>
          </p:spPr>
          <p:txBody>
            <a:bodyPr vert="horz" wrap="square" lIns="0" tIns="50800" rIns="0" bIns="25400" rtlCol="0" anchor="t">
              <a:spAutoFit/>
            </a:bodyPr>
            <a:lstStyle/>
            <a:p>
              <a:r>
                <a:rPr lang="de-DE" smtClean="0"/>
                <a:t>I am a Newbie</a:t>
              </a:r>
              <a:endParaRPr lang="de-DE"/>
            </a:p>
          </p:txBody>
        </p:sp>
        <p:sp>
          <p:nvSpPr>
            <p:cNvPr id="33" name="Value_3"/>
            <p:cNvSpPr txBox="1"/>
            <p:nvPr>
              <p:custDataLst>
                <p:tags r:id="rId15"/>
              </p:custDataLst>
            </p:nvPr>
          </p:nvSpPr>
          <p:spPr>
            <a:xfrm>
              <a:off x="2733453" y="4767503"/>
              <a:ext cx="307777" cy="207749"/>
            </a:xfrm>
            <a:prstGeom prst="rect">
              <a:avLst/>
            </a:prstGeom>
            <a:noFill/>
          </p:spPr>
          <p:txBody>
            <a:bodyPr vert="horz" wrap="none" lIns="76200" tIns="0" rIns="0" bIns="0" rtlCol="0" anchor="t">
              <a:spAutoFit/>
            </a:bodyPr>
            <a:lstStyle/>
            <a:p>
              <a:r>
                <a:rPr lang="de-DE" sz="1350" smtClean="0"/>
                <a:t>0%</a:t>
              </a:r>
              <a:endParaRPr lang="de-DE" sz="1350"/>
            </a:p>
          </p:txBody>
        </p:sp>
        <p:sp>
          <p:nvSpPr>
            <p:cNvPr id="34" name="Bar_3" hidden="1"/>
            <p:cNvSpPr/>
            <p:nvPr>
              <p:custDataLst>
                <p:tags r:id="rId16"/>
              </p:custDataLst>
            </p:nvPr>
          </p:nvSpPr>
          <p:spPr>
            <a:xfrm>
              <a:off x="2733453" y="4755934"/>
              <a:ext cx="0" cy="23088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Canvas" hidden="1"/>
            <p:cNvSpPr/>
            <p:nvPr/>
          </p:nvSpPr>
          <p:spPr>
            <a:xfrm>
              <a:off x="2733453" y="3152958"/>
              <a:ext cx="7985659" cy="1833862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509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hteck 32">
            <a:extLst>
              <a:ext uri="{FF2B5EF4-FFF2-40B4-BE49-F238E27FC236}">
                <a16:creationId xmlns="" xmlns:a16="http://schemas.microsoft.com/office/drawing/2014/main" id="{A9D17E3F-9160-4D16-8F1D-F8FE94E2A5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de-DE" dirty="0"/>
          </a:p>
        </p:txBody>
      </p:sp>
      <p:grpSp>
        <p:nvGrpSpPr>
          <p:cNvPr id="35" name="Gruppe 34">
            <a:extLst>
              <a:ext uri="{FF2B5EF4-FFF2-40B4-BE49-F238E27FC236}">
                <a16:creationId xmlns="" xmlns:a16="http://schemas.microsoft.com/office/drawing/2014/main" id="{93DBB853-C277-42C7-80D0-110A8842ED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reihandform 11">
              <a:extLst>
                <a:ext uri="{FF2B5EF4-FFF2-40B4-BE49-F238E27FC236}">
                  <a16:creationId xmlns="" xmlns:a16="http://schemas.microsoft.com/office/drawing/2014/main" id="{8D2CA353-4AC3-432A-8704-A618563EEC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ihandform 12">
              <a:extLst>
                <a:ext uri="{FF2B5EF4-FFF2-40B4-BE49-F238E27FC236}">
                  <a16:creationId xmlns="" xmlns:a16="http://schemas.microsoft.com/office/drawing/2014/main" id="{71685CFF-C2D8-4119-9CDA-5049148537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ihandform 13">
              <a:extLst>
                <a:ext uri="{FF2B5EF4-FFF2-40B4-BE49-F238E27FC236}">
                  <a16:creationId xmlns="" xmlns:a16="http://schemas.microsoft.com/office/drawing/2014/main" id="{119C20C9-05B5-4384-9F4E-B4B8FA299C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ihandform 14">
              <a:extLst>
                <a:ext uri="{FF2B5EF4-FFF2-40B4-BE49-F238E27FC236}">
                  <a16:creationId xmlns="" xmlns:a16="http://schemas.microsoft.com/office/drawing/2014/main" id="{F78ACAA7-E69F-43D4-919F-59DCA6482D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ihandform 15">
              <a:extLst>
                <a:ext uri="{FF2B5EF4-FFF2-40B4-BE49-F238E27FC236}">
                  <a16:creationId xmlns="" xmlns:a16="http://schemas.microsoft.com/office/drawing/2014/main" id="{96704AC3-E553-4428-AD42-796DD344AD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ihandform 16">
              <a:extLst>
                <a:ext uri="{FF2B5EF4-FFF2-40B4-BE49-F238E27FC236}">
                  <a16:creationId xmlns="" xmlns:a16="http://schemas.microsoft.com/office/drawing/2014/main" id="{3144CE2D-2D9E-4E16-92AA-F685E45492E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ihandform 17">
              <a:extLst>
                <a:ext uri="{FF2B5EF4-FFF2-40B4-BE49-F238E27FC236}">
                  <a16:creationId xmlns="" xmlns:a16="http://schemas.microsoft.com/office/drawing/2014/main" id="{CD4C0C99-C139-4838-92A2-2C05514812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ihandform 18">
              <a:extLst>
                <a:ext uri="{FF2B5EF4-FFF2-40B4-BE49-F238E27FC236}">
                  <a16:creationId xmlns="" xmlns:a16="http://schemas.microsoft.com/office/drawing/2014/main" id="{6D356AA9-ECE0-4E40-A277-44AC6EF765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ihandform 19">
              <a:extLst>
                <a:ext uri="{FF2B5EF4-FFF2-40B4-BE49-F238E27FC236}">
                  <a16:creationId xmlns="" xmlns:a16="http://schemas.microsoft.com/office/drawing/2014/main" id="{5A9C3CFE-942C-43DB-9652-8B2647552B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ihandform 20">
              <a:extLst>
                <a:ext uri="{FF2B5EF4-FFF2-40B4-BE49-F238E27FC236}">
                  <a16:creationId xmlns="" xmlns:a16="http://schemas.microsoft.com/office/drawing/2014/main" id="{F3DDB2C0-7B2C-4BA5-8ECA-4632746722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ihandform 21">
              <a:extLst>
                <a:ext uri="{FF2B5EF4-FFF2-40B4-BE49-F238E27FC236}">
                  <a16:creationId xmlns="" xmlns:a16="http://schemas.microsoft.com/office/drawing/2014/main" id="{CCB346B3-FD72-422B-9688-F54E77399A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ihandform 22">
              <a:extLst>
                <a:ext uri="{FF2B5EF4-FFF2-40B4-BE49-F238E27FC236}">
                  <a16:creationId xmlns="" xmlns:a16="http://schemas.microsoft.com/office/drawing/2014/main" id="{A5E738B1-537A-48F5-B99B-72BF4EA8B0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uppe 48">
            <a:extLst>
              <a:ext uri="{FF2B5EF4-FFF2-40B4-BE49-F238E27FC236}">
                <a16:creationId xmlns="" xmlns:a16="http://schemas.microsoft.com/office/drawing/2014/main" id="{65CAAAF8-C872-447C-BCD0-F5CD3016C5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reihandform 27">
              <a:extLst>
                <a:ext uri="{FF2B5EF4-FFF2-40B4-BE49-F238E27FC236}">
                  <a16:creationId xmlns="" xmlns:a16="http://schemas.microsoft.com/office/drawing/2014/main" id="{3CD192F9-4898-4362-B1A2-3DDAA54614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ihandform 28">
              <a:extLst>
                <a:ext uri="{FF2B5EF4-FFF2-40B4-BE49-F238E27FC236}">
                  <a16:creationId xmlns="" xmlns:a16="http://schemas.microsoft.com/office/drawing/2014/main" id="{25658BAB-0A60-4CAE-B735-5297A284A9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ihandform 29">
              <a:extLst>
                <a:ext uri="{FF2B5EF4-FFF2-40B4-BE49-F238E27FC236}">
                  <a16:creationId xmlns="" xmlns:a16="http://schemas.microsoft.com/office/drawing/2014/main" id="{B176DB7C-2C45-4E08-956B-5D2E339C75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ihandform 30">
              <a:extLst>
                <a:ext uri="{FF2B5EF4-FFF2-40B4-BE49-F238E27FC236}">
                  <a16:creationId xmlns="" xmlns:a16="http://schemas.microsoft.com/office/drawing/2014/main" id="{671B014E-7E67-4978-A9AB-7C6E2F99FD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ihandform 31">
              <a:extLst>
                <a:ext uri="{FF2B5EF4-FFF2-40B4-BE49-F238E27FC236}">
                  <a16:creationId xmlns="" xmlns:a16="http://schemas.microsoft.com/office/drawing/2014/main" id="{193156F8-3B15-4064-8C4B-F21ED4F376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ihandform 32">
              <a:extLst>
                <a:ext uri="{FF2B5EF4-FFF2-40B4-BE49-F238E27FC236}">
                  <a16:creationId xmlns="" xmlns:a16="http://schemas.microsoft.com/office/drawing/2014/main" id="{96B721A4-876F-43D1-B231-585A55B38F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ihandform 33">
              <a:extLst>
                <a:ext uri="{FF2B5EF4-FFF2-40B4-BE49-F238E27FC236}">
                  <a16:creationId xmlns="" xmlns:a16="http://schemas.microsoft.com/office/drawing/2014/main" id="{3D9AB238-BB7F-4D15-83B0-BD6CA92CC7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ihandform 34">
              <a:extLst>
                <a:ext uri="{FF2B5EF4-FFF2-40B4-BE49-F238E27FC236}">
                  <a16:creationId xmlns="" xmlns:a16="http://schemas.microsoft.com/office/drawing/2014/main" id="{85F91E03-6B79-4561-AADA-9D9EE51949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ihandform 35">
              <a:extLst>
                <a:ext uri="{FF2B5EF4-FFF2-40B4-BE49-F238E27FC236}">
                  <a16:creationId xmlns="" xmlns:a16="http://schemas.microsoft.com/office/drawing/2014/main" id="{A2B05A7B-02BB-4384-AB3F-6300769C06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ihandform 36">
              <a:extLst>
                <a:ext uri="{FF2B5EF4-FFF2-40B4-BE49-F238E27FC236}">
                  <a16:creationId xmlns="" xmlns:a16="http://schemas.microsoft.com/office/drawing/2014/main" id="{10C0CEA7-547A-4AB3-99B0-971B1E98AB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ihandform 37">
              <a:extLst>
                <a:ext uri="{FF2B5EF4-FFF2-40B4-BE49-F238E27FC236}">
                  <a16:creationId xmlns="" xmlns:a16="http://schemas.microsoft.com/office/drawing/2014/main" id="{643A7C23-A309-4BDC-AC90-7E150B0A7A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ihandform 38">
              <a:extLst>
                <a:ext uri="{FF2B5EF4-FFF2-40B4-BE49-F238E27FC236}">
                  <a16:creationId xmlns="" xmlns:a16="http://schemas.microsoft.com/office/drawing/2014/main" id="{CDFCEA60-6323-4E47-A467-83E3D32C0B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pic>
        <p:nvPicPr>
          <p:cNvPr id="34" name="Bild 4" descr="helle Punkte">
            <a:extLst>
              <a:ext uri="{FF2B5EF4-FFF2-40B4-BE49-F238E27FC236}">
                <a16:creationId xmlns=""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830" y="997"/>
            <a:ext cx="12192000" cy="6857990"/>
          </a:xfrm>
          <a:prstGeom prst="rect">
            <a:avLst/>
          </a:prstGeom>
        </p:spPr>
      </p:pic>
      <p:pic>
        <p:nvPicPr>
          <p:cNvPr id="2052" name="Picture 4" descr="Free Fuchsia Play Icon - Download Fuchsia Play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072" y="2004212"/>
            <a:ext cx="2181856" cy="218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001" y="4261231"/>
            <a:ext cx="2535997" cy="665095"/>
          </a:xfrm>
        </p:spPr>
        <p:txBody>
          <a:bodyPr rtlCol="0">
            <a:normAutofit/>
          </a:bodyPr>
          <a:lstStyle/>
          <a:p>
            <a:pPr rtl="0"/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65" name="Freihandform 11">
            <a:extLst>
              <a:ext uri="{FF2B5EF4-FFF2-40B4-BE49-F238E27FC236}">
                <a16:creationId xmlns="" xmlns:a16="http://schemas.microsoft.com/office/drawing/2014/main" id="{7527CAFC-17AC-48FE-AB33-811D38361F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3" name="Rechteck 62">
            <a:extLst>
              <a:ext uri="{FF2B5EF4-FFF2-40B4-BE49-F238E27FC236}">
                <a16:creationId xmlns="" xmlns:a16="http://schemas.microsoft.com/office/drawing/2014/main" id="{42D62A3B-08B7-4F45-B0BC-A23B2CC9C3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37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de-DE" dirty="0"/>
              <a:t>CSS </a:t>
            </a:r>
            <a:r>
              <a:rPr lang="de-DE" dirty="0" err="1"/>
              <a:t>Preprocessor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Alternatives</a:t>
            </a:r>
          </a:p>
        </p:txBody>
      </p:sp>
      <p:graphicFrame>
        <p:nvGraphicFramePr>
          <p:cNvPr id="6" name="Inhaltsplatzhalter 5" descr="Diagrammgrafik">
            <a:extLst>
              <a:ext uri="{FF2B5EF4-FFF2-40B4-BE49-F238E27FC236}">
                <a16:creationId xmlns=""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926499"/>
              </p:ext>
            </p:extLst>
          </p:nvPr>
        </p:nvGraphicFramePr>
        <p:xfrm>
          <a:off x="3244931" y="1672683"/>
          <a:ext cx="7599960" cy="4784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5476774" y="3803189"/>
            <a:ext cx="2059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Popularity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26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worth to use </a:t>
            </a:r>
            <a:r>
              <a:rPr lang="en-US" dirty="0"/>
              <a:t>a P</a:t>
            </a:r>
            <a:r>
              <a:rPr lang="en-US" dirty="0" smtClean="0"/>
              <a:t>reprocessor?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on a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endParaRPr lang="de-DE" dirty="0" smtClean="0"/>
          </a:p>
          <a:p>
            <a:r>
              <a:rPr lang="de-DE" dirty="0" smtClean="0"/>
              <a:t>Yes,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on a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endParaRPr lang="de-DE" dirty="0" smtClean="0"/>
          </a:p>
          <a:p>
            <a:r>
              <a:rPr lang="de-DE" dirty="0" smtClean="0"/>
              <a:t>Advantages: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Save time</a:t>
            </a:r>
          </a:p>
        </p:txBody>
      </p:sp>
    </p:spTree>
    <p:extLst>
      <p:ext uri="{BB962C8B-B14F-4D97-AF65-F5344CB8AC3E}">
        <p14:creationId xmlns:p14="http://schemas.microsoft.com/office/powerpoint/2010/main" val="294976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="" xmlns:a16="http://schemas.microsoft.com/office/drawing/2014/main" id="{93F2CC0B-D5F1-40B8-9CC6-4A36850B66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5" name="Bild 4" descr="helle Punkte">
            <a:extLst>
              <a:ext uri="{FF2B5EF4-FFF2-40B4-BE49-F238E27FC236}">
                <a16:creationId xmlns=""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>
            <a:normAutofit/>
          </a:bodyPr>
          <a:lstStyle/>
          <a:p>
            <a:pPr rtl="0"/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96D75439-C766-134A-A0D0-BE002D8B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>
            <a:normAutofit/>
          </a:bodyPr>
          <a:lstStyle/>
          <a:p>
            <a:pPr rtl="0"/>
            <a:r>
              <a:rPr lang="de-DE" dirty="0" smtClean="0"/>
              <a:t>Konrad.schewe@outlook.de</a:t>
            </a:r>
            <a:endParaRPr lang="de-DE" dirty="0"/>
          </a:p>
        </p:txBody>
      </p:sp>
      <p:grpSp>
        <p:nvGrpSpPr>
          <p:cNvPr id="12" name="Gruppe 11">
            <a:extLst>
              <a:ext uri="{FF2B5EF4-FFF2-40B4-BE49-F238E27FC236}">
                <a16:creationId xmlns="" xmlns:a16="http://schemas.microsoft.com/office/drawing/2014/main" id="{631C6CE6-1810-44ED-A6D7-3FF53040AE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Freihandform 11">
              <a:extLst>
                <a:ext uri="{FF2B5EF4-FFF2-40B4-BE49-F238E27FC236}">
                  <a16:creationId xmlns="" xmlns:a16="http://schemas.microsoft.com/office/drawing/2014/main" id="{1F6D8BFE-D0D0-4BAE-9D5A-701DE7D3CE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ihandform 12">
              <a:extLst>
                <a:ext uri="{FF2B5EF4-FFF2-40B4-BE49-F238E27FC236}">
                  <a16:creationId xmlns="" xmlns:a16="http://schemas.microsoft.com/office/drawing/2014/main" id="{53F86D30-CEDB-4D96-AF73-AA3CD5A437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ihandform 13">
              <a:extLst>
                <a:ext uri="{FF2B5EF4-FFF2-40B4-BE49-F238E27FC236}">
                  <a16:creationId xmlns="" xmlns:a16="http://schemas.microsoft.com/office/drawing/2014/main" id="{F5187540-C4C8-410C-A395-69FCB1C86C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ihandform 14">
              <a:extLst>
                <a:ext uri="{FF2B5EF4-FFF2-40B4-BE49-F238E27FC236}">
                  <a16:creationId xmlns="" xmlns:a16="http://schemas.microsoft.com/office/drawing/2014/main" id="{75BD6E4A-797C-451B-B08F-D99C1A9D13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ihandform 15">
              <a:extLst>
                <a:ext uri="{FF2B5EF4-FFF2-40B4-BE49-F238E27FC236}">
                  <a16:creationId xmlns="" xmlns:a16="http://schemas.microsoft.com/office/drawing/2014/main" id="{0D241082-BAFA-462E-827B-5814B020F5C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ihandform 16">
              <a:extLst>
                <a:ext uri="{FF2B5EF4-FFF2-40B4-BE49-F238E27FC236}">
                  <a16:creationId xmlns="" xmlns:a16="http://schemas.microsoft.com/office/drawing/2014/main" id="{2920CCBD-116D-450B-9608-99F05F7D78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ihandform 17">
              <a:extLst>
                <a:ext uri="{FF2B5EF4-FFF2-40B4-BE49-F238E27FC236}">
                  <a16:creationId xmlns="" xmlns:a16="http://schemas.microsoft.com/office/drawing/2014/main" id="{A57CD3DE-CEAF-4BD4-A5EF-24B3E622BB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ihandform 18">
              <a:extLst>
                <a:ext uri="{FF2B5EF4-FFF2-40B4-BE49-F238E27FC236}">
                  <a16:creationId xmlns="" xmlns:a16="http://schemas.microsoft.com/office/drawing/2014/main" id="{4EC3258C-366B-4629-A7D3-5173D3637D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ihandform 19">
              <a:extLst>
                <a:ext uri="{FF2B5EF4-FFF2-40B4-BE49-F238E27FC236}">
                  <a16:creationId xmlns="" xmlns:a16="http://schemas.microsoft.com/office/drawing/2014/main" id="{D444D63A-CE2B-4ACD-BA0E-4ADECAD86F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ihandform 20">
              <a:extLst>
                <a:ext uri="{FF2B5EF4-FFF2-40B4-BE49-F238E27FC236}">
                  <a16:creationId xmlns="" xmlns:a16="http://schemas.microsoft.com/office/drawing/2014/main" id="{7A504DF6-187A-4A54-96E8-3F3F28AAAA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ihandform 21">
              <a:extLst>
                <a:ext uri="{FF2B5EF4-FFF2-40B4-BE49-F238E27FC236}">
                  <a16:creationId xmlns="" xmlns:a16="http://schemas.microsoft.com/office/drawing/2014/main" id="{FE04C6F5-6DC5-4C7E-9278-9BE624FC78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ihandform 22">
              <a:extLst>
                <a:ext uri="{FF2B5EF4-FFF2-40B4-BE49-F238E27FC236}">
                  <a16:creationId xmlns="" xmlns:a16="http://schemas.microsoft.com/office/drawing/2014/main" id="{94A02D9B-E6A9-4D6A-9D2A-D81C768024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uppe 25">
            <a:extLst>
              <a:ext uri="{FF2B5EF4-FFF2-40B4-BE49-F238E27FC236}">
                <a16:creationId xmlns="" xmlns:a16="http://schemas.microsoft.com/office/drawing/2014/main" id="{B78034A6-3565-46AA-9E73-1C954666AB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Freihandform 27">
              <a:extLst>
                <a:ext uri="{FF2B5EF4-FFF2-40B4-BE49-F238E27FC236}">
                  <a16:creationId xmlns="" xmlns:a16="http://schemas.microsoft.com/office/drawing/2014/main" id="{04947AA2-A772-42CB-9CEC-065095D3DC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ihandform 28">
              <a:extLst>
                <a:ext uri="{FF2B5EF4-FFF2-40B4-BE49-F238E27FC236}">
                  <a16:creationId xmlns="" xmlns:a16="http://schemas.microsoft.com/office/drawing/2014/main" id="{83C52D84-DEC1-4E16-972E-8EEA5D5224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ihandform 29">
              <a:extLst>
                <a:ext uri="{FF2B5EF4-FFF2-40B4-BE49-F238E27FC236}">
                  <a16:creationId xmlns="" xmlns:a16="http://schemas.microsoft.com/office/drawing/2014/main" id="{2036A28D-EF09-41F7-906F-CF4053615A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ihandform 30">
              <a:extLst>
                <a:ext uri="{FF2B5EF4-FFF2-40B4-BE49-F238E27FC236}">
                  <a16:creationId xmlns="" xmlns:a16="http://schemas.microsoft.com/office/drawing/2014/main" id="{EE8D92C7-C907-4120-95E3-80E3DC85BB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ihandform 31">
              <a:extLst>
                <a:ext uri="{FF2B5EF4-FFF2-40B4-BE49-F238E27FC236}">
                  <a16:creationId xmlns="" xmlns:a16="http://schemas.microsoft.com/office/drawing/2014/main" id="{BBCEAAB8-CD22-41D7-B330-702682A27C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ihandform 32">
              <a:extLst>
                <a:ext uri="{FF2B5EF4-FFF2-40B4-BE49-F238E27FC236}">
                  <a16:creationId xmlns="" xmlns:a16="http://schemas.microsoft.com/office/drawing/2014/main" id="{6BBC1FEE-3D72-492B-8D8A-BE1A55076F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ihandform 33">
              <a:extLst>
                <a:ext uri="{FF2B5EF4-FFF2-40B4-BE49-F238E27FC236}">
                  <a16:creationId xmlns="" xmlns:a16="http://schemas.microsoft.com/office/drawing/2014/main" id="{C28C6E5C-C393-435C-96A1-AA2859BDCB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ihandform 34">
              <a:extLst>
                <a:ext uri="{FF2B5EF4-FFF2-40B4-BE49-F238E27FC236}">
                  <a16:creationId xmlns="" xmlns:a16="http://schemas.microsoft.com/office/drawing/2014/main" id="{2C2C991F-AC51-4DF5-B8DD-19B08C1CBF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ihandform 35">
              <a:extLst>
                <a:ext uri="{FF2B5EF4-FFF2-40B4-BE49-F238E27FC236}">
                  <a16:creationId xmlns="" xmlns:a16="http://schemas.microsoft.com/office/drawing/2014/main" id="{9C916B5F-285D-4F5A-9085-6781753AFB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ihandform 36">
              <a:extLst>
                <a:ext uri="{FF2B5EF4-FFF2-40B4-BE49-F238E27FC236}">
                  <a16:creationId xmlns="" xmlns:a16="http://schemas.microsoft.com/office/drawing/2014/main" id="{0375DD5F-9D17-4873-B697-3D44A5EBEC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ihandform 37">
              <a:extLst>
                <a:ext uri="{FF2B5EF4-FFF2-40B4-BE49-F238E27FC236}">
                  <a16:creationId xmlns="" xmlns:a16="http://schemas.microsoft.com/office/drawing/2014/main" id="{A159BBC7-6A8B-4612-94A8-56323452C7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ihandform 38">
              <a:extLst>
                <a:ext uri="{FF2B5EF4-FFF2-40B4-BE49-F238E27FC236}">
                  <a16:creationId xmlns="" xmlns:a16="http://schemas.microsoft.com/office/drawing/2014/main" id="{177C901C-F8DE-4C99-95C8-F8CA1B84F7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Rechteck 39">
            <a:extLst>
              <a:ext uri="{FF2B5EF4-FFF2-40B4-BE49-F238E27FC236}">
                <a16:creationId xmlns="" xmlns:a16="http://schemas.microsoft.com/office/drawing/2014/main" id="{D1D655F2-6D15-4265-ADEE-EF0075C139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ihandform 69">
            <a:extLst>
              <a:ext uri="{FF2B5EF4-FFF2-40B4-BE49-F238E27FC236}">
                <a16:creationId xmlns="" xmlns:a16="http://schemas.microsoft.com/office/drawing/2014/main" id="{3248A930-1A6E-4EFB-8213-D1AC735BE0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LIZARD_PRESENTATIONID" val="60706f7f31211f303d010c4c"/>
  <p:tag name="VERSION" val="5.0"/>
  <p:tag name="PERSONS" val="&lt;?xml version=&quot;1.0&quot; encoding=&quot;utf-8&quot;?&gt;&lt;ArrayOfPerson xmlns:xsi=&quot;http://www.w3.org/2001/XMLSchema-instance&quot; xmlns:xsd=&quot;http://www.w3.org/2001/XMLSchema&quot; /&gt;"/>
  <p:tag name="PRESGUID" val="505a9e8e-6f87-4f5b-b91f-24b74d95c46b"/>
  <p:tag name="EDITION" val="Meetoo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VotingKey"/>
  <p:tag name="QUESTIONGUID" val="2e29650e-8a3a-45a6-83e2-c36ff0de947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hoiceText"/>
  <p:tag name="QUESTIONGUID" val="2e29650e-8a3a-45a6-83e2-c36ff0de947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aLabel"/>
  <p:tag name="QUESTIONGUID" val="2e29650e-8a3a-45a6-83e2-c36ff0de947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ars"/>
  <p:tag name="QUESTIONGUID" val="2e29650e-8a3a-45a6-83e2-c36ff0de9472"/>
  <p:tag name="SHAPEDETAILS" val="&lt;?xml version=&quot;1.0&quot; encoding=&quot;utf-8&quot;?&gt;&lt;ShapeDetails xmlns:xsi=&quot;http://www.w3.org/2001/XMLSchema-instance&quot; xmlns:xsd=&quot;http://www.w3.org/2001/XMLSchema&quot;&gt;&lt;GUID&gt;78f0c949-1e13-408a-8cbb-dde9f32dded9&lt;/GUID&gt;&lt;Name /&gt;&lt;ScreenPosition&gt;BottomRight&lt;/ScreenPosition&gt;&lt;BorderThickness&gt;10&lt;/BorderThickness&gt;&lt;Top&gt;288.311829&lt;/Top&gt;&lt;Left&gt;220.281342&lt;/Left&gt;&lt;Height&gt;33.8920479&lt;/Height&gt;&lt;Width&gt;628.792&lt;/Width&gt;&lt;/ShapeDetails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VotingKey"/>
  <p:tag name="QUESTIONGUID" val="2e29650e-8a3a-45a6-83e2-c36ff0de947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hoiceText"/>
  <p:tag name="QUESTIONGUID" val="2e29650e-8a3a-45a6-83e2-c36ff0de947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aLabel"/>
  <p:tag name="QUESTIONGUID" val="2e29650e-8a3a-45a6-83e2-c36ff0de947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ars"/>
  <p:tag name="QUESTIONGUID" val="2e29650e-8a3a-45a6-83e2-c36ff0de9472"/>
  <p:tag name="SHAPEDETAILS" val="&lt;?xml version=&quot;1.0&quot; encoding=&quot;utf-8&quot;?&gt;&lt;ShapeDetails xmlns:xsi=&quot;http://www.w3.org/2001/XMLSchema-instance&quot; xmlns:xsd=&quot;http://www.w3.org/2001/XMLSchema&quot;&gt;&lt;GUID&gt;27637791-dc8c-4e69-a680-3d92caf26d46&lt;/GUID&gt;&lt;Name /&gt;&lt;ScreenPosition&gt;BottomRight&lt;/ScreenPosition&gt;&lt;BorderThickness&gt;10&lt;/BorderThickness&gt;&lt;Top&gt;336.861359&lt;/Top&gt;&lt;Left&gt;220.281342&lt;/Left&gt;&lt;Height&gt;33.8920479&lt;/Height&gt;&lt;Width&gt;628.792&lt;/Width&gt;&lt;/ShapeDetails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LIZARD_POLLTEMPLATEID" val="60706f7f31211f303d010c60"/>
  <p:tag name="TICKWIDTH" val="&lt;?xml version=&quot;1.0&quot; encoding=&quot;utf-8&quot;?&gt;&lt;float&gt;0&lt;/float&gt;"/>
  <p:tag name="SLIDETYPE" val="&lt;?xml version=&quot;1.0&quot; encoding=&quot;utf-8&quot;?&gt;&lt;SlideType&gt;Question&lt;/SlideType&gt;"/>
  <p:tag name="RESULTRENDERING" val="&lt;?xml version=&quot;1.0&quot; encoding=&quot;utf-8&quot;?&gt;&lt;DataRendering xmlns:xsi=&quot;http://www.w3.org/2001/XMLSchema-instance&quot; xmlns:xsd=&quot;http://www.w3.org/2001/XMLSchema&quot;&gt;&lt;GUID&gt;26d25164-b915-4ff4-9a38-3c1077e18aaf&lt;/GUID&gt;&lt;Name /&gt;&lt;ShowAverage&gt;false&lt;/ShowAverage&gt;&lt;DisplayType&gt;Bars&lt;/DisplayType&gt;&lt;DisplayNumbersAs&gt;Percentages&lt;/DisplayNumbersAs&gt;&lt;DecimalPlaces&gt;0&lt;/DecimalPlaces&gt;&lt;ShowResultsAxis&gt;false&lt;/ShowResultsAxis&gt;&lt;ShowRangeAxis&gt;true&lt;/ShowRangeAxis&gt;&lt;ShowTotal&gt;true&lt;/ShowTotal&gt;&lt;ShowResults&gt;true&lt;/ShowResults&gt;&lt;CalculatePercentageAs&gt;PercentagesOfVoters&lt;/CalculatePercentageAs&gt;&lt;IsBreakdown&gt;false&lt;/IsBreakdown&gt;&lt;ShowOverall&gt;true&lt;/ShowOverall&gt;&lt;AdjustDecimalPlacesIfNecessary&gt;true&lt;/AdjustDecimalPlacesIfNecessary&gt;&lt;AddDecimalPlaceIfRequired&gt;true&lt;/AddDecimalPlaceIfRequired&gt;&lt;NumberOfChoicesToDisplay&gt;10&lt;/NumberOfChoicesToDisplay&gt;&lt;/DataRendering&gt;"/>
  <p:tag name="SOUNDOPTIONS" val="&lt;?xml version=&quot;1.0&quot; encoding=&quot;utf-8&quot;?&gt;&lt;SoundOptions xmlns:xsi=&quot;http://www.w3.org/2001/XMLSchema-instance&quot; xmlns:xsd=&quot;http://www.w3.org/2001/XMLSchema&quot;&gt;&lt;GUID&gt;7382c7ce-1b03-4318-bf00-bb5be0c37dd5&lt;/GUID&gt;&lt;Name /&gt;&lt;PlaySound&gt;false&lt;/PlaySound&gt;&lt;CountdownSoundTag&gt;SOUND5048106112113789048858212267122791194343688811210411778721021077387908281705665479797697149868110361&lt;/CountdownSoundTag&gt;&lt;PlayTimesUpSound&gt;false&lt;/PlayTimesUpSound&gt;&lt;TimesUpSoundTag&gt;SOUND78559777531211121158510385529866107431017273103999057109117571068712285765090109816511543112828412211961&lt;/TimesUpSoundTag&gt;&lt;Loop&gt;true&lt;/Loop&gt;&lt;/SoundOptions&gt;"/>
  <p:tag name="VOTENOWOPTIONS" val="&lt;?xml version=&quot;1.0&quot; encoding=&quot;utf-8&quot;?&gt;&lt;VoteNowOptions xmlns:xsi=&quot;http://www.w3.org/2001/XMLSchema-instance&quot; xmlns:xsd=&quot;http://www.w3.org/2001/XMLSchema&quot;&gt;&lt;GUID&gt;18a799b6-28c0-4a12-802e-bf88107c67ed&lt;/GUID&gt;&lt;HasVoteNow&gt;true&lt;/HasVoteNow&gt;&lt;TextSingleDigit&gt;POLL OPEN&lt;/TextSingleDigit&gt;&lt;TextMultiDigit&gt;Enter Number(s) and Press Send&lt;/TextMultiDigit&gt;&lt;TextTextVote&gt;Enter Text and Press Send&lt;/TextTextVote&gt;&lt;LocationSingleDigit&gt;&lt;GUID&gt;00000000-0000-0000-0000-000000000000&lt;/GUID&gt;&lt;ScreenPosition&gt;TopRight&lt;/ScreenPosition&gt;&lt;BorderThickness&gt;10&lt;/BorderThickness&gt;&lt;Top&gt;0&lt;/Top&gt;&lt;Left&gt;0&lt;/Left&gt;&lt;Height&gt;35&lt;/Height&gt;&lt;Width&gt;100&lt;/Width&gt;&lt;/LocationSingleDigit&gt;&lt;LocationMultiDigit&gt;&lt;GUID&gt;00000000-0000-0000-0000-000000000000&lt;/GUID&gt;&lt;ScreenPosition&gt;TopRight&lt;/ScreenPosition&gt;&lt;BorderThickness&gt;10&lt;/BorderThickness&gt;&lt;Top&gt;0&lt;/Top&gt;&lt;Left&gt;0&lt;/Left&gt;&lt;Height&gt;35&lt;/Height&gt;&lt;Width&gt;100&lt;/Width&gt;&lt;/LocationMultiDigit&gt;&lt;LocationTextVote&gt;&lt;GUID&gt;00000000-0000-0000-0000-000000000000&lt;/GUID&gt;&lt;ScreenPosition&gt;TopRight&lt;/ScreenPosition&gt;&lt;BorderThickness&gt;10&lt;/BorderThickness&gt;&lt;Top&gt;0&lt;/Top&gt;&lt;Left&gt;0&lt;/Left&gt;&lt;Height&gt;35&lt;/Height&gt;&lt;Width&gt;100&lt;/Width&gt;&lt;/LocationTextVote&gt;&lt;Shape&gt;msoShapeRectangle&lt;/Shape&gt;&lt;/VoteNowOptions&gt;"/>
  <p:tag name="SCORINGOPTIONS" val="&lt;?xml version=&quot;1.0&quot; encoding=&quot;utf-8&quot;?&gt;&lt;ScoringOptions xmlns:xsi=&quot;http://www.w3.org/2001/XMLSchema-instance&quot; xmlns:xsd=&quot;http://www.w3.org/2001/XMLSchema&quot;&gt;&lt;GUID&gt;b281349b-6e81-46fc-9fbc-e36e47073fbb&lt;/GUID&gt;&lt;Name /&gt;&lt;EnableScoring&gt;false&lt;/EnableScoring&gt;&lt;RevealAnswer&gt;true&lt;/RevealAnswer&gt;&lt;PointsForCorrectAnswer&gt;10&lt;/PointsForCorrectAnswer&gt;&lt;SpeedScoring&gt;false&lt;/SpeedScoring&gt;&lt;IsNumberOfCorrectAnswersShown&gt;false&lt;/IsNumberOfCorrectAnswersShown&gt;&lt;/ScoringOptions&gt;"/>
  <p:tag name="COUNTDOWNOPTIONS" val="&lt;?xml version=&quot;1.0&quot; encoding=&quot;utf-8&quot;?&gt;&lt;CountdownOptions xmlns:xsi=&quot;http://www.w3.org/2001/XMLSchema-instance&quot; xmlns:xsd=&quot;http://www.w3.org/2001/XMLSchema&quot;&gt;&lt;GUID&gt;9d8acf3b-6611-4cc9-b4b2-33ac220b60d3&lt;/GUID&gt;&lt;Name /&gt;&lt;HasCountdown&gt;false&lt;/HasCountdown&gt;&lt;DoesCountdownClosePoll&gt;false&lt;/DoesCountdownClosePoll&gt;&lt;Length&gt;10&lt;/Length&gt;&lt;Value&gt;10&lt;/Value&gt;&lt;CountdownType&gt;Analogue&lt;/CountdownType&gt;&lt;Location&gt;&lt;GUID&gt;00000000-0000-0000-0000-000000000000&lt;/GUID&gt;&lt;Name /&gt;&lt;ScreenPosition&gt;BottomRight&lt;/ScreenPosition&gt;&lt;BorderThickness&gt;10&lt;/BorderThickness&gt;&lt;Top&gt;0&lt;/Top&gt;&lt;Left&gt;0&lt;/Left&gt;&lt;Height&gt;35&lt;/Height&gt;&lt;Width&gt;50&lt;/Width&gt;&lt;/Location&gt;&lt;/CountdownOptions&gt;"/>
  <p:tag name="JOININSTRUCTIONS" val="&lt;?xml version=&quot;1.0&quot; encoding=&quot;utf-8&quot;?&gt;&lt;JoinInstructions xmlns:xsi=&quot;http://www.w3.org/2001/XMLSchema-instance&quot; xmlns:xsd=&quot;http://www.w3.org/2001/XMLSchema&quot;&gt;&lt;GUID&gt;3a3aeede-a112-4357-8273-0b1183eef56f&lt;/GUID&gt;&lt;Name /&gt;&lt;Position&gt;&lt;GUID&gt;6856eac8-25cd-4e42-acef-70fb4643ea45&lt;/GUID&gt;&lt;Name /&gt;&lt;ScreenPosition&gt;BottomRight&lt;/ScreenPosition&gt;&lt;BorderThickness&gt;10&lt;/BorderThickness&gt;&lt;Top&gt;10&lt;/Top&gt;&lt;Left&gt;556&lt;/Left&gt;&lt;Height&gt;29.08126&lt;/Height&gt;&lt;Width&gt;294.876862&lt;/Width&gt;&lt;/Position&gt;&lt;/JoinInstructions&gt;"/>
  <p:tag name="QUESTIONDEFINITION" val="&lt;?xml version=&quot;1.0&quot; encoding=&quot;utf-8&quot;?&gt;&lt;MultipleChoiceQuestion xmlns:xsi=&quot;http://www.w3.org/2001/XMLSchema-instance&quot; xmlns:xsd=&quot;http://www.w3.org/2001/XMLSchema&quot;&gt;&lt;GUID&gt;2e29650e-8a3a-45a6-83e2-c36ff0de9472&lt;/GUID&gt;&lt;Name /&gt;&lt;ReactorQuestionId&gt;1187256&lt;/ReactorQuestionId&gt;&lt;Text&gt;How much experience do you have with CSS Preprocessors?&lt;/Text&gt;&lt;SubChoiceDefinitions&gt;&lt;SubChoiceDefinition&gt;&lt;Name&gt;_default&lt;/Name&gt;&lt;SubChoiceSourceReferences /&gt;&lt;/SubChoiceDefinition&gt;&lt;/SubChoiceDefinitions&gt;&lt;SubText /&gt;&lt;IndividualWeightingText /&gt;&lt;QuestionType&gt;MultipleChoice&lt;/QuestionType&gt;&lt;Source&gt;Handsets&lt;/Source&gt;&lt;Choices&gt;&lt;Choice xsi:type=&quot;DiscreteChoice&quot;&gt;&lt;GUID&gt;b53c66ed-19c2-4071-aaf0-7e66ef051cc2&lt;/GUID&gt;&lt;Name /&gt;&lt;IsSelected&gt;true&lt;/IsSelected&gt;&lt;Description&gt;I am an Expert&lt;/Description&gt;&lt;Key&gt;1&lt;/Key&gt;&lt;IsAnswer&gt;false&lt;/IsAnswer&gt;&lt;SubChoiceData&gt;&lt;SubChoices&gt;&lt;SubChoice&gt;&lt;NumVotes&gt;0&lt;/NumVotes&gt;&lt;PercentageOfVotesCast&gt;0&lt;/PercentageOfVotesCast&gt;&lt;PercentageOfVotesCastAsString&gt;0%&lt;/PercentageOfVotesCastAsString&gt;&lt;PercentageOfVoters&gt;0&lt;/PercentageOfVoters&gt;&lt;PercentageOfVotersAsString&gt;0%&lt;/PercentageOfVotersAsString&gt;&lt;/SubChoice&gt;&lt;/SubChoices&gt;&lt;/SubChoiceData&gt;&lt;Score&gt;0&lt;/Score&gt;&lt;ChoiceRankings /&gt;&lt;AnswerSequenceNo&gt;0&lt;/AnswerSequenceNo&gt;&lt;/Choice&gt;&lt;Choice xsi:type=&quot;DiscreteChoice&quot;&gt;&lt;GUID&gt;6fde70bf-f8c3-4ec2-9372-bfaaba364d28&lt;/GUID&gt;&lt;Name /&gt;&lt;IsSelected&gt;true&lt;/IsSelected&gt;&lt;Description&gt;I have some experience&lt;/Description&gt;&lt;Key&gt;2&lt;/Key&gt;&lt;IsAnswer&gt;false&lt;/IsAnswer&gt;&lt;SubChoiceData&gt;&lt;SubChoices&gt;&lt;SubChoice&gt;&lt;NumVotes&gt;1&lt;/NumVotes&gt;&lt;PercentageOfVotesCast&gt;100&lt;/PercentageOfVotesCast&gt;&lt;PercentageOfVotesCastAsString&gt;100%&lt;/PercentageOfVotesCastAsString&gt;&lt;PercentageOfVoters&gt;100&lt;/PercentageOfVoters&gt;&lt;PercentageOfVotersAsString&gt;100%&lt;/PercentageOfVotersAsString&gt;&lt;/SubChoice&gt;&lt;/SubChoices&gt;&lt;/SubChoiceData&gt;&lt;Score&gt;0&lt;/Score&gt;&lt;ChoiceRankings /&gt;&lt;AnswerSequenceNo&gt;0&lt;/AnswerSequenceNo&gt;&lt;/Choice&gt;&lt;Choice xsi:type=&quot;DiscreteChoice&quot;&gt;&lt;GUID&gt;01e972b1-9f01-4cab-a605-7df494fd62ea&lt;/GUID&gt;&lt;Name /&gt;&lt;IsSelected&gt;true&lt;/IsSelected&gt;&lt;Description&gt;I am a Newbie&lt;/Description&gt;&lt;Key&gt;3&lt;/Key&gt;&lt;IsAnswer&gt;false&lt;/IsAnswer&gt;&lt;SubChoiceData&gt;&lt;SubChoices&gt;&lt;SubChoice&gt;&lt;NumVotes&gt;0&lt;/NumVotes&gt;&lt;PercentageOfVotesCast&gt;0&lt;/PercentageOfVotesCast&gt;&lt;PercentageOfVotesCastAsString&gt;0%&lt;/PercentageOfVotesCastAsString&gt;&lt;PercentageOfVoters&gt;0&lt;/PercentageOfVoters&gt;&lt;PercentageOfVotersAsString&gt;0%&lt;/PercentageOfVotersAsString&gt;&lt;/SubChoice&gt;&lt;/SubChoices&gt;&lt;/SubChoiceData&gt;&lt;Score&gt;0&lt;/Score&gt;&lt;ChoiceRankings /&gt;&lt;AnswerSequenceNo&gt;0&lt;/AnswerSequenceNo&gt;&lt;/Choice&gt;&lt;/Choices&gt;&lt;HasData&gt;true&lt;/HasData&gt;&lt;MasterQuestionNumSubChoices&gt;0&lt;/MasterQuestionNumSubChoices&gt;&lt;TimeOpenMS&gt;19738&lt;/TimeOpenMS&gt;&lt;IsQuestionWeighted&gt;false&lt;/IsQuestionWeighted&gt;&lt;CorrectAnswerVotesNumber&gt;0&lt;/CorrectAnswerVotesNumber&gt;&lt;CorrectAnswerVotesPercent&gt;0&lt;/CorrectAnswerVotesPercent&gt;&lt;ReactorPollDetails&gt;&lt;MeetingId&gt;184731&lt;/MeetingId&gt;&lt;SessionId&gt;188656&lt;/SessionId&gt;&lt;TenancyId&gt;75557&lt;/TenancyId&gt;&lt;LatestPollId&gt;4&lt;/LatestPollId&gt;&lt;/ReactorPollDetails&gt;&lt;Ranking&gt;false&lt;/Ranking&gt;&lt;MaxNumResponses&gt;1&lt;/MaxNumResponses&gt;&lt;MultipleChoiceSubTypeValue&gt;AnyOrder&lt;/MultipleChoiceSubTypeValue&gt;&lt;/MultipleChoiceQuestion&gt;"/>
  <p:tag name="RAWRESULTS" val="&lt;?xml version=&quot;1.0&quot; encoding=&quot;utf-8&quot;?&gt;&lt;ArrayOfResponse xmlns:xsi=&quot;http://www.w3.org/2001/XMLSchema-instance&quot; xmlns:xsd=&quot;http://www.w3.org/2001/XMLSchema&quot;&gt;&lt;Response&gt;&lt;Index&gt;0&lt;/Index&gt;&lt;SmartcardUID&gt;0&lt;/SmartcardUID&gt;&lt;Key&gt;KEY&lt;/Key&gt;&lt;Valid&gt;true&lt;/Valid&gt;&lt;TimeStamp&gt;0001-01-01T00:00:00&lt;/TimeStamp&gt;&lt;Value&gt;0&lt;/Value&gt;&lt;ValueAsPercentage&gt;0&lt;/ValueAsPercentage&gt;&lt;ValueAsPercentageString&gt;0%&lt;/ValueAsPercentageString&gt;&lt;PersonId&gt;0&lt;/PersonId&gt;&lt;ResponseDelay&gt;0&lt;/ResponseDelay&gt;&lt;/Response&gt;&lt;Response&gt;&lt;Index&gt;1&lt;/Index&gt;&lt;SmartcardUID&gt;0&lt;/SmartcardUID&gt;&lt;Key&gt;KEY&lt;/Key&gt;&lt;Valid&gt;true&lt;/Valid&gt;&lt;TimeStamp&gt;0001-01-01T00:00:00&lt;/TimeStamp&gt;&lt;Value&gt;1&lt;/Value&gt;&lt;ValueAsPercentage&gt;100&lt;/ValueAsPercentage&gt;&lt;ValueAsPercentageString&gt;100%&lt;/ValueAsPercentageString&gt;&lt;PersonId&gt;0&lt;/PersonId&gt;&lt;ResponseDelay&gt;0&lt;/ResponseDelay&gt;&lt;/Response&gt;&lt;Response&gt;&lt;Index&gt;2&lt;/Index&gt;&lt;SmartcardUID&gt;0&lt;/SmartcardUID&gt;&lt;Key&gt;KEY&lt;/Key&gt;&lt;Valid&gt;true&lt;/Valid&gt;&lt;TimeStamp&gt;0001-01-01T00:00:00&lt;/TimeStamp&gt;&lt;Value&gt;0&lt;/Value&gt;&lt;ValueAsPercentage&gt;0&lt;/ValueAsPercentage&gt;&lt;ValueAsPercentageString&gt;0%&lt;/ValueAsPercentageString&gt;&lt;PersonId&gt;0&lt;/PersonId&gt;&lt;ResponseDelay&gt;0&lt;/ResponseDelay&gt;&lt;/Response&gt;&lt;/ArrayOfResponse&gt;"/>
  <p:tag name="LASTMODE" val="&lt;?xml version=&quot;1.0&quot; encoding=&quot;utf-8&quot;?&gt;&lt;int&gt;0&lt;/int&gt;"/>
  <p:tag name="SEQUENCECOUNT" val="&lt;?xml version=&quot;1.0&quot; encoding=&quot;utf-8&quot;?&gt;&lt;int&gt;38&lt;/int&gt;"/>
  <p:tag name="MEETOO" val="505a9e8e-6f87-4f5b-b91f-24b74d95c46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ETINGNUMBER" val="112-408-09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ARTANIMATION" val="OpenQuestion"/>
  <p:tag name="QUESTIONGUID" val="2e29650e-8a3a-45a6-83e2-c36ff0de947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QUESTIONGUID" val="2e29650e-8a3a-45a6-83e2-c36ff0de9472"/>
  <p:tag name="DESELECT" val="&lt;?xml version=&quot;1.0&quot; encoding=&quot;utf-8&quot;?&gt;&lt;ShapeEvent xmlns:xsi=&quot;http://www.w3.org/2001/XMLSchema-instance&quot; xmlns:xsd=&quot;http://www.w3.org/2001/XMLSchema&quot;&gt;&lt;Event&gt;SizePlaceholder&lt;/Event&gt;&lt;Arguments /&gt;&lt;/ShapeEvent&gt;"/>
  <p:tag name="SHAPEDETAILS" val="&lt;?xml version=&quot;1.0&quot; encoding=&quot;utf-8&quot;?&gt;&lt;ShapeDetails xmlns:xsi=&quot;http://www.w3.org/2001/XMLSchema-instance&quot; xmlns:xsd=&quot;http://www.w3.org/2001/XMLSchema&quot;&gt;&lt;GUID&gt;27e48678-bbb6-4de7-b55a-641363b2f71f&lt;/GUID&gt;&lt;Name /&gt;&lt;ScreenPosition&gt;BottomRight&lt;/ScreenPosition&gt;&lt;BorderThickness&gt;10&lt;/BorderThickness&gt;&lt;Top&gt;248.2644&lt;/Top&gt;&lt;Left&gt;181.40535&lt;/Left&gt;&lt;Height&gt;144.39859&lt;/Height&gt;&lt;Width&gt;702.000061&lt;/Width&gt;&lt;/ShapeDetails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VotingKey"/>
  <p:tag name="QUESTIONGUID" val="2e29650e-8a3a-45a6-83e2-c36ff0de947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hoiceText"/>
  <p:tag name="QUESTIONGUID" val="2e29650e-8a3a-45a6-83e2-c36ff0de947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aLabel"/>
  <p:tag name="QUESTIONGUID" val="2e29650e-8a3a-45a6-83e2-c36ff0de947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ars"/>
  <p:tag name="QUESTIONGUID" val="2e29650e-8a3a-45a6-83e2-c36ff0de9472"/>
  <p:tag name="SHAPEDETAILS" val="&lt;?xml version=&quot;1.0&quot; encoding=&quot;utf-8&quot;?&gt;&lt;ShapeDetails xmlns:xsi=&quot;http://www.w3.org/2001/XMLSchema-instance&quot; xmlns:xsd=&quot;http://www.w3.org/2001/XMLSchema&quot;&gt;&lt;GUID&gt;e72a9b0a-bb4f-425e-abd4-f21e59a20901&lt;/GUID&gt;&lt;Name /&gt;&lt;ScreenPosition&gt;BottomRight&lt;/ScreenPosition&gt;&lt;BorderThickness&gt;10&lt;/BorderThickness&gt;&lt;Top&gt;239.762283&lt;/Top&gt;&lt;Left&gt;220.281342&lt;/Left&gt;&lt;Height&gt;33.8920479&lt;/Height&gt;&lt;Width&gt;628.792&lt;/Width&gt;&lt;/ShapeDetails&gt;"/>
</p:tagLst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B8F5F2-61AB-4CE6-A5E3-F34B87B0EE4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07C3E52-A0B1-49C0-88BD-66B715EE8B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75CB40-8686-4C48-810A-C2974D3D3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Veranstaltungsplan, Design Fetzen</Template>
  <TotalTime>0</TotalTime>
  <Words>104</Words>
  <Application>Microsoft Office PowerPoint</Application>
  <PresentationFormat>Breitbild</PresentationFormat>
  <Paragraphs>35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Consolas</vt:lpstr>
      <vt:lpstr>Wingdings 3</vt:lpstr>
      <vt:lpstr>Fetzen</vt:lpstr>
      <vt:lpstr>CSS with Superpowers</vt:lpstr>
      <vt:lpstr>CSS Preprocessors</vt:lpstr>
      <vt:lpstr>How much experience do you have with CSS Preprocessors?</vt:lpstr>
      <vt:lpstr>Live Demo</vt:lpstr>
      <vt:lpstr>CSS Preprocessor Alternatives</vt:lpstr>
      <vt:lpstr>Is it worth to use a Preprocessor?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2021-04-08T15:03:43Z</dcterms:created>
  <dcterms:modified xsi:type="dcterms:W3CDTF">2021-04-09T15:50:29Z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