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8" r:id="rId4"/>
    <p:sldId id="295" r:id="rId5"/>
    <p:sldId id="331" r:id="rId6"/>
    <p:sldId id="334" r:id="rId7"/>
    <p:sldId id="330" r:id="rId8"/>
    <p:sldId id="332" r:id="rId9"/>
    <p:sldId id="333" r:id="rId10"/>
    <p:sldId id="296" r:id="rId11"/>
    <p:sldId id="298" r:id="rId12"/>
    <p:sldId id="300" r:id="rId13"/>
    <p:sldId id="299" r:id="rId14"/>
    <p:sldId id="301" r:id="rId15"/>
    <p:sldId id="302" r:id="rId16"/>
    <p:sldId id="335" r:id="rId17"/>
    <p:sldId id="336" r:id="rId18"/>
    <p:sldId id="303" r:id="rId19"/>
    <p:sldId id="304" r:id="rId20"/>
    <p:sldId id="318" r:id="rId21"/>
    <p:sldId id="315" r:id="rId22"/>
    <p:sldId id="316" r:id="rId23"/>
    <p:sldId id="310" r:id="rId24"/>
    <p:sldId id="314" r:id="rId25"/>
    <p:sldId id="321" r:id="rId26"/>
    <p:sldId id="329" r:id="rId27"/>
    <p:sldId id="306" r:id="rId28"/>
    <p:sldId id="322" r:id="rId29"/>
    <p:sldId id="323" r:id="rId30"/>
    <p:sldId id="311" r:id="rId31"/>
    <p:sldId id="307" r:id="rId32"/>
    <p:sldId id="324" r:id="rId33"/>
    <p:sldId id="325" r:id="rId34"/>
    <p:sldId id="312" r:id="rId35"/>
    <p:sldId id="339" r:id="rId36"/>
    <p:sldId id="338" r:id="rId37"/>
    <p:sldId id="337" r:id="rId38"/>
    <p:sldId id="308" r:id="rId39"/>
    <p:sldId id="317" r:id="rId40"/>
    <p:sldId id="319" r:id="rId41"/>
    <p:sldId id="326" r:id="rId42"/>
    <p:sldId id="328" r:id="rId43"/>
    <p:sldId id="313" r:id="rId44"/>
    <p:sldId id="340" r:id="rId45"/>
    <p:sldId id="309" r:id="rId46"/>
    <p:sldId id="341" r:id="rId47"/>
    <p:sldId id="342" r:id="rId48"/>
    <p:sldId id="327" r:id="rId49"/>
    <p:sldId id="294" r:id="rId50"/>
    <p:sldId id="279" r:id="rId51"/>
    <p:sldId id="29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2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7"/>
    <p:restoredTop sz="94694"/>
  </p:normalViewPr>
  <p:slideViewPr>
    <p:cSldViewPr snapToGrid="0" snapToObjects="1">
      <p:cViewPr varScale="1">
        <p:scale>
          <a:sx n="355" d="100"/>
          <a:sy n="355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Hadfield" userId="d0502977a71c0337" providerId="LiveId" clId="{DD0DC08F-B7BA-AF46-BCC6-7C0292E76D15}"/>
    <pc:docChg chg="undo custSel addSld delSld modSld sldOrd">
      <pc:chgData name="Paul Hadfield" userId="d0502977a71c0337" providerId="LiveId" clId="{DD0DC08F-B7BA-AF46-BCC6-7C0292E76D15}" dt="2019-05-16T20:08:41.514" v="2682" actId="207"/>
      <pc:docMkLst>
        <pc:docMk/>
      </pc:docMkLst>
      <pc:sldChg chg="modSp">
        <pc:chgData name="Paul Hadfield" userId="d0502977a71c0337" providerId="LiveId" clId="{DD0DC08F-B7BA-AF46-BCC6-7C0292E76D15}" dt="2019-05-13T18:54:56.996" v="76" actId="255"/>
        <pc:sldMkLst>
          <pc:docMk/>
          <pc:sldMk cId="303279515" sldId="256"/>
        </pc:sldMkLst>
        <pc:spChg chg="mod">
          <ac:chgData name="Paul Hadfield" userId="d0502977a71c0337" providerId="LiveId" clId="{DD0DC08F-B7BA-AF46-BCC6-7C0292E76D15}" dt="2019-05-13T18:54:56.996" v="76" actId="255"/>
          <ac:spMkLst>
            <pc:docMk/>
            <pc:sldMk cId="303279515" sldId="256"/>
            <ac:spMk id="2" creationId="{AC04F5CB-5C9D-2049-BFCB-C23543EE8C89}"/>
          </ac:spMkLst>
        </pc:spChg>
      </pc:sldChg>
      <pc:sldChg chg="addSp delSp modSp">
        <pc:chgData name="Paul Hadfield" userId="d0502977a71c0337" providerId="LiveId" clId="{DD0DC08F-B7BA-AF46-BCC6-7C0292E76D15}" dt="2019-05-13T20:00:33.015" v="1584" actId="20577"/>
        <pc:sldMkLst>
          <pc:docMk/>
          <pc:sldMk cId="3712330750" sldId="258"/>
        </pc:sldMkLst>
        <pc:spChg chg="mod">
          <ac:chgData name="Paul Hadfield" userId="d0502977a71c0337" providerId="LiveId" clId="{DD0DC08F-B7BA-AF46-BCC6-7C0292E76D15}" dt="2019-05-13T19:09:44.900" v="1139" actId="313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0:33.015" v="1584" actId="20577"/>
          <ac:spMkLst>
            <pc:docMk/>
            <pc:sldMk cId="3712330750" sldId="258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3T19:10:06.283" v="1143" actId="478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DD0DC08F-B7BA-AF46-BCC6-7C0292E76D15}" dt="2019-05-13T19:13:16.165" v="1182" actId="1076"/>
          <ac:spMkLst>
            <pc:docMk/>
            <pc:sldMk cId="3712330750" sldId="258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3T19:45:00.894" v="1343" actId="14100"/>
          <ac:spMkLst>
            <pc:docMk/>
            <pc:sldMk cId="3712330750" sldId="258"/>
            <ac:spMk id="7" creationId="{9AF4DE53-90EF-7F47-861C-9C4C0AB55427}"/>
          </ac:spMkLst>
        </pc:spChg>
        <pc:spChg chg="del">
          <ac:chgData name="Paul Hadfield" userId="d0502977a71c0337" providerId="LiveId" clId="{DD0DC08F-B7BA-AF46-BCC6-7C0292E76D15}" dt="2019-05-13T19:10:05.597" v="1142" actId="478"/>
          <ac:spMkLst>
            <pc:docMk/>
            <pc:sldMk cId="3712330750" sldId="258"/>
            <ac:spMk id="9" creationId="{7DB1150E-33A5-9346-8898-E07466438E73}"/>
          </ac:spMkLst>
        </pc:spChg>
        <pc:spChg chg="del mod">
          <ac:chgData name="Paul Hadfield" userId="d0502977a71c0337" providerId="LiveId" clId="{DD0DC08F-B7BA-AF46-BCC6-7C0292E76D15}" dt="2019-05-13T19:10:08.759" v="1146" actId="478"/>
          <ac:spMkLst>
            <pc:docMk/>
            <pc:sldMk cId="3712330750" sldId="258"/>
            <ac:spMk id="10" creationId="{892546CE-5E78-AF4A-93EE-1042BC9E6B14}"/>
          </ac:spMkLst>
        </pc:spChg>
      </pc:sldChg>
      <pc:sldChg chg="modSp">
        <pc:chgData name="Paul Hadfield" userId="d0502977a71c0337" providerId="LiveId" clId="{DD0DC08F-B7BA-AF46-BCC6-7C0292E76D15}" dt="2019-05-13T19:06:14.507" v="917" actId="20577"/>
        <pc:sldMkLst>
          <pc:docMk/>
          <pc:sldMk cId="2130423277" sldId="279"/>
        </pc:sldMkLst>
        <pc:spChg chg="mod">
          <ac:chgData name="Paul Hadfield" userId="d0502977a71c0337" providerId="LiveId" clId="{DD0DC08F-B7BA-AF46-BCC6-7C0292E76D15}" dt="2019-05-13T19:06:14.507" v="917" actId="20577"/>
          <ac:spMkLst>
            <pc:docMk/>
            <pc:sldMk cId="2130423277" sldId="279"/>
            <ac:spMk id="3" creationId="{EB4AD6D2-7974-2748-950E-2F7431643F2A}"/>
          </ac:spMkLst>
        </pc:spChg>
      </pc:sldChg>
      <pc:sldChg chg="modSp">
        <pc:chgData name="Paul Hadfield" userId="d0502977a71c0337" providerId="LiveId" clId="{DD0DC08F-B7BA-AF46-BCC6-7C0292E76D15}" dt="2019-05-13T19:09:20.858" v="1083" actId="313"/>
        <pc:sldMkLst>
          <pc:docMk/>
          <pc:sldMk cId="437062472" sldId="280"/>
        </pc:sldMkLst>
        <pc:spChg chg="mod">
          <ac:chgData name="Paul Hadfield" userId="d0502977a71c0337" providerId="LiveId" clId="{DD0DC08F-B7BA-AF46-BCC6-7C0292E76D15}" dt="2019-05-13T19:09:20.858" v="1083" actId="313"/>
          <ac:spMkLst>
            <pc:docMk/>
            <pc:sldMk cId="437062472" sldId="280"/>
            <ac:spMk id="3" creationId="{DB728CB9-00F4-F049-BBFE-F2677B71A91F}"/>
          </ac:spMkLst>
        </pc:spChg>
      </pc:sldChg>
      <pc:sldChg chg="modSp">
        <pc:chgData name="Paul Hadfield" userId="d0502977a71c0337" providerId="LiveId" clId="{DD0DC08F-B7BA-AF46-BCC6-7C0292E76D15}" dt="2019-05-13T19:08:46.470" v="1074" actId="313"/>
        <pc:sldMkLst>
          <pc:docMk/>
          <pc:sldMk cId="3611699609" sldId="294"/>
        </pc:sldMkLst>
        <pc:spChg chg="mod">
          <ac:chgData name="Paul Hadfield" userId="d0502977a71c0337" providerId="LiveId" clId="{DD0DC08F-B7BA-AF46-BCC6-7C0292E76D15}" dt="2019-05-13T19:08:46.470" v="1074" actId="313"/>
          <ac:spMkLst>
            <pc:docMk/>
            <pc:sldMk cId="3611699609" sldId="294"/>
            <ac:spMk id="3" creationId="{DB728CB9-00F4-F049-BBFE-F2677B71A91F}"/>
          </ac:spMkLst>
        </pc:spChg>
      </pc:sldChg>
      <pc:sldChg chg="addSp modSp add">
        <pc:chgData name="Paul Hadfield" userId="d0502977a71c0337" providerId="LiveId" clId="{DD0DC08F-B7BA-AF46-BCC6-7C0292E76D15}" dt="2019-05-13T20:01:18.790" v="1623" actId="1037"/>
        <pc:sldMkLst>
          <pc:docMk/>
          <pc:sldMk cId="1902748886" sldId="295"/>
        </pc:sldMkLst>
        <pc:spChg chg="mod">
          <ac:chgData name="Paul Hadfield" userId="d0502977a71c0337" providerId="LiveId" clId="{DD0DC08F-B7BA-AF46-BCC6-7C0292E76D15}" dt="2019-05-13T19:18:39.223" v="1268" actId="20577"/>
          <ac:spMkLst>
            <pc:docMk/>
            <pc:sldMk cId="1902748886" sldId="29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1:18.790" v="1623" actId="1037"/>
          <ac:spMkLst>
            <pc:docMk/>
            <pc:sldMk cId="1902748886" sldId="295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45.435" v="1342" actId="14100"/>
          <ac:spMkLst>
            <pc:docMk/>
            <pc:sldMk cId="1902748886" sldId="295"/>
            <ac:spMk id="7" creationId="{9AF4DE53-90EF-7F47-861C-9C4C0AB55427}"/>
          </ac:spMkLst>
        </pc:spChg>
        <pc:picChg chg="add mod">
          <ac:chgData name="Paul Hadfield" userId="d0502977a71c0337" providerId="LiveId" clId="{DD0DC08F-B7BA-AF46-BCC6-7C0292E76D15}" dt="2019-05-13T20:00:54.783" v="1618" actId="1036"/>
          <ac:picMkLst>
            <pc:docMk/>
            <pc:sldMk cId="1902748886" sldId="295"/>
            <ac:picMk id="6" creationId="{AF675C78-52F8-6B49-A323-D12CA691ADB1}"/>
          </ac:picMkLst>
        </pc:picChg>
      </pc:sldChg>
      <pc:sldChg chg="addSp delSp modSp add">
        <pc:chgData name="Paul Hadfield" userId="d0502977a71c0337" providerId="LiveId" clId="{DD0DC08F-B7BA-AF46-BCC6-7C0292E76D15}" dt="2019-05-13T19:59:53.616" v="1578" actId="20577"/>
        <pc:sldMkLst>
          <pc:docMk/>
          <pc:sldMk cId="1887473774" sldId="296"/>
        </pc:sldMkLst>
        <pc:spChg chg="mod">
          <ac:chgData name="Paul Hadfield" userId="d0502977a71c0337" providerId="LiveId" clId="{DD0DC08F-B7BA-AF46-BCC6-7C0292E76D15}" dt="2019-05-13T19:44:22.699" v="1339" actId="20577"/>
          <ac:spMkLst>
            <pc:docMk/>
            <pc:sldMk cId="1887473774" sldId="296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19:44:00.210" v="1310" actId="20577"/>
          <ac:spMkLst>
            <pc:docMk/>
            <pc:sldMk cId="1887473774" sldId="296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3T19:44:34.614" v="1340" actId="14100"/>
          <ac:spMkLst>
            <pc:docMk/>
            <pc:sldMk cId="1887473774" sldId="296"/>
            <ac:spMk id="7" creationId="{9AF4DE53-90EF-7F47-861C-9C4C0AB55427}"/>
          </ac:spMkLst>
        </pc:spChg>
        <pc:spChg chg="mod">
          <ac:chgData name="Paul Hadfield" userId="d0502977a71c0337" providerId="LiveId" clId="{DD0DC08F-B7BA-AF46-BCC6-7C0292E76D15}" dt="2019-05-13T19:51:21.700" v="1442" actId="1076"/>
          <ac:spMkLst>
            <pc:docMk/>
            <pc:sldMk cId="1887473774" sldId="296"/>
            <ac:spMk id="8" creationId="{866B5D3B-26CD-B245-BCAD-9F19CF15B083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6" creationId="{20F492F6-ECD1-9E45-9FD1-B954F8B82F77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7" creationId="{DDF0FD7F-9F87-0D41-B30B-766D89781EEC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8" creationId="{F1A24246-FC1C-D140-9BF2-01D8B814B18F}"/>
          </ac:spMkLst>
        </pc:spChg>
        <pc:spChg chg="add mod">
          <ac:chgData name="Paul Hadfield" userId="d0502977a71c0337" providerId="LiveId" clId="{DD0DC08F-B7BA-AF46-BCC6-7C0292E76D15}" dt="2019-05-13T19:51:38.588" v="1443" actId="1076"/>
          <ac:spMkLst>
            <pc:docMk/>
            <pc:sldMk cId="1887473774" sldId="296"/>
            <ac:spMk id="19" creationId="{E53EF562-D7D7-E741-818F-E76D3FF02D28}"/>
          </ac:spMkLst>
        </pc:spChg>
        <pc:spChg chg="add mod">
          <ac:chgData name="Paul Hadfield" userId="d0502977a71c0337" providerId="LiveId" clId="{DD0DC08F-B7BA-AF46-BCC6-7C0292E76D15}" dt="2019-05-13T19:52:25.420" v="1467" actId="1035"/>
          <ac:spMkLst>
            <pc:docMk/>
            <pc:sldMk cId="1887473774" sldId="296"/>
            <ac:spMk id="20" creationId="{5C334387-8D3D-9645-ACDC-55E2AFCC083F}"/>
          </ac:spMkLst>
        </pc:spChg>
        <pc:spChg chg="add mod">
          <ac:chgData name="Paul Hadfield" userId="d0502977a71c0337" providerId="LiveId" clId="{DD0DC08F-B7BA-AF46-BCC6-7C0292E76D15}" dt="2019-05-13T19:57:41.066" v="1528" actId="1076"/>
          <ac:spMkLst>
            <pc:docMk/>
            <pc:sldMk cId="1887473774" sldId="296"/>
            <ac:spMk id="21" creationId="{1BF1A846-9F10-4848-B4A9-6D8B27199165}"/>
          </ac:spMkLst>
        </pc:spChg>
        <pc:spChg chg="add del">
          <ac:chgData name="Paul Hadfield" userId="d0502977a71c0337" providerId="LiveId" clId="{DD0DC08F-B7BA-AF46-BCC6-7C0292E76D15}" dt="2019-05-13T19:57:53.741" v="1530"/>
          <ac:spMkLst>
            <pc:docMk/>
            <pc:sldMk cId="1887473774" sldId="296"/>
            <ac:spMk id="30" creationId="{3A7677F2-388F-204F-A8D6-5D0E5054BBBF}"/>
          </ac:spMkLst>
        </pc:spChg>
        <pc:spChg chg="add mod">
          <ac:chgData name="Paul Hadfield" userId="d0502977a71c0337" providerId="LiveId" clId="{DD0DC08F-B7BA-AF46-BCC6-7C0292E76D15}" dt="2019-05-13T19:58:50.357" v="1547" actId="20577"/>
          <ac:spMkLst>
            <pc:docMk/>
            <pc:sldMk cId="1887473774" sldId="296"/>
            <ac:spMk id="31" creationId="{0779CF6E-EEC5-6142-9A8D-A36B70B0F124}"/>
          </ac:spMkLst>
        </pc:spChg>
        <pc:spChg chg="add mod">
          <ac:chgData name="Paul Hadfield" userId="d0502977a71c0337" providerId="LiveId" clId="{DD0DC08F-B7BA-AF46-BCC6-7C0292E76D15}" dt="2019-05-13T19:58:40.919" v="1544" actId="1076"/>
          <ac:spMkLst>
            <pc:docMk/>
            <pc:sldMk cId="1887473774" sldId="296"/>
            <ac:spMk id="32" creationId="{586353A8-6E0F-6E4E-8FD9-3D2F47241018}"/>
          </ac:spMkLst>
        </pc:spChg>
        <pc:spChg chg="add mod">
          <ac:chgData name="Paul Hadfield" userId="d0502977a71c0337" providerId="LiveId" clId="{DD0DC08F-B7BA-AF46-BCC6-7C0292E76D15}" dt="2019-05-13T19:59:53.616" v="1578" actId="20577"/>
          <ac:spMkLst>
            <pc:docMk/>
            <pc:sldMk cId="1887473774" sldId="296"/>
            <ac:spMk id="33" creationId="{17A107CC-676F-A748-BDAD-A1E4A8C7FF20}"/>
          </ac:spMkLst>
        </pc:spChg>
        <pc:spChg chg="add mod">
          <ac:chgData name="Paul Hadfield" userId="d0502977a71c0337" providerId="LiveId" clId="{DD0DC08F-B7BA-AF46-BCC6-7C0292E76D15}" dt="2019-05-13T19:59:37.878" v="1574" actId="1037"/>
          <ac:spMkLst>
            <pc:docMk/>
            <pc:sldMk cId="1887473774" sldId="296"/>
            <ac:spMk id="34" creationId="{067F625C-A82D-C649-A8D4-93665AFF2B75}"/>
          </ac:spMkLst>
        </pc:spChg>
        <pc:graphicFrameChg chg="add del mod modGraphic">
          <ac:chgData name="Paul Hadfield" userId="d0502977a71c0337" providerId="LiveId" clId="{DD0DC08F-B7BA-AF46-BCC6-7C0292E76D15}" dt="2019-05-13T19:46:57.666" v="1365" actId="478"/>
          <ac:graphicFrameMkLst>
            <pc:docMk/>
            <pc:sldMk cId="1887473774" sldId="296"/>
            <ac:graphicFrameMk id="14" creationId="{C0B96F31-305B-184B-8137-400AE74E70EA}"/>
          </ac:graphicFrameMkLst>
        </pc:graphicFrameChg>
        <pc:picChg chg="del mod">
          <ac:chgData name="Paul Hadfield" userId="d0502977a71c0337" providerId="LiveId" clId="{DD0DC08F-B7BA-AF46-BCC6-7C0292E76D15}" dt="2019-05-13T19:46:41.873" v="1361"/>
          <ac:picMkLst>
            <pc:docMk/>
            <pc:sldMk cId="1887473774" sldId="296"/>
            <ac:picMk id="6" creationId="{AF675C78-52F8-6B49-A323-D12CA691ADB1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9" creationId="{720D8915-6C0C-E345-ADCA-7727108A9426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1" creationId="{53F8A597-538D-9944-9105-BF8FC6B4C32E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3" creationId="{045E7634-C8C0-9F45-8F78-1D5EB0E91370}"/>
          </ac:picMkLst>
        </pc:picChg>
        <pc:picChg chg="add mod">
          <ac:chgData name="Paul Hadfield" userId="d0502977a71c0337" providerId="LiveId" clId="{DD0DC08F-B7BA-AF46-BCC6-7C0292E76D15}" dt="2019-05-13T19:51:38.588" v="1443" actId="1076"/>
          <ac:picMkLst>
            <pc:docMk/>
            <pc:sldMk cId="1887473774" sldId="296"/>
            <ac:picMk id="15" creationId="{149C628F-378A-3940-B4F2-34E9B9D3A579}"/>
          </ac:picMkLst>
        </pc:picChg>
        <pc:picChg chg="add mod">
          <ac:chgData name="Paul Hadfield" userId="d0502977a71c0337" providerId="LiveId" clId="{DD0DC08F-B7BA-AF46-BCC6-7C0292E76D15}" dt="2019-05-13T19:57:27.814" v="1527" actId="14100"/>
          <ac:picMkLst>
            <pc:docMk/>
            <pc:sldMk cId="1887473774" sldId="296"/>
            <ac:picMk id="23" creationId="{C5F1C07F-42BE-934E-A0A8-EB7C286A68F9}"/>
          </ac:picMkLst>
        </pc:picChg>
        <pc:picChg chg="add mod">
          <ac:chgData name="Paul Hadfield" userId="d0502977a71c0337" providerId="LiveId" clId="{DD0DC08F-B7BA-AF46-BCC6-7C0292E76D15}" dt="2019-05-13T19:57:20.985" v="1526" actId="14100"/>
          <ac:picMkLst>
            <pc:docMk/>
            <pc:sldMk cId="1887473774" sldId="296"/>
            <ac:picMk id="25" creationId="{7B64106B-1724-A149-8850-31562D84AC91}"/>
          </ac:picMkLst>
        </pc:picChg>
        <pc:picChg chg="add mod">
          <ac:chgData name="Paul Hadfield" userId="d0502977a71c0337" providerId="LiveId" clId="{DD0DC08F-B7BA-AF46-BCC6-7C0292E76D15}" dt="2019-05-13T19:57:16.283" v="1525" actId="14100"/>
          <ac:picMkLst>
            <pc:docMk/>
            <pc:sldMk cId="1887473774" sldId="296"/>
            <ac:picMk id="27" creationId="{8E5902A5-F6A9-CD45-909C-CFFB1384EC25}"/>
          </ac:picMkLst>
        </pc:picChg>
        <pc:picChg chg="add mod">
          <ac:chgData name="Paul Hadfield" userId="d0502977a71c0337" providerId="LiveId" clId="{DD0DC08F-B7BA-AF46-BCC6-7C0292E76D15}" dt="2019-05-13T19:56:54.311" v="1521" actId="1076"/>
          <ac:picMkLst>
            <pc:docMk/>
            <pc:sldMk cId="1887473774" sldId="296"/>
            <ac:picMk id="29" creationId="{12FECF8B-F6BC-8F45-BA13-BCACF1DE02A1}"/>
          </ac:picMkLst>
        </pc:picChg>
      </pc:sldChg>
      <pc:sldChg chg="addSp delSp modSp add">
        <pc:chgData name="Paul Hadfield" userId="d0502977a71c0337" providerId="LiveId" clId="{DD0DC08F-B7BA-AF46-BCC6-7C0292E76D15}" dt="2019-05-15T19:36:33.054" v="1726" actId="14100"/>
        <pc:sldMkLst>
          <pc:docMk/>
          <pc:sldMk cId="4174621216" sldId="297"/>
        </pc:sldMkLst>
        <pc:spChg chg="mod">
          <ac:chgData name="Paul Hadfield" userId="d0502977a71c0337" providerId="LiveId" clId="{DD0DC08F-B7BA-AF46-BCC6-7C0292E76D15}" dt="2019-05-15T19:36:11.613" v="1723" actId="20577"/>
          <ac:spMkLst>
            <pc:docMk/>
            <pc:sldMk cId="4174621216" sldId="297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3T20:05:44.747" v="1715" actId="255"/>
          <ac:spMkLst>
            <pc:docMk/>
            <pc:sldMk cId="4174621216" sldId="297"/>
            <ac:spMk id="3" creationId="{677C7FCF-5D28-EE49-A660-749D297FD87D}"/>
          </ac:spMkLst>
        </pc:spChg>
        <pc:spChg chg="add del mod">
          <ac:chgData name="Paul Hadfield" userId="d0502977a71c0337" providerId="LiveId" clId="{DD0DC08F-B7BA-AF46-BCC6-7C0292E76D15}" dt="2019-05-13T20:06:00.474" v="1717"/>
          <ac:spMkLst>
            <pc:docMk/>
            <pc:sldMk cId="4174621216" sldId="297"/>
            <ac:spMk id="4" creationId="{7979220E-DFB9-5F43-A26D-481597956306}"/>
          </ac:spMkLst>
        </pc:spChg>
        <pc:spChg chg="del mod">
          <ac:chgData name="Paul Hadfield" userId="d0502977a71c0337" providerId="LiveId" clId="{DD0DC08F-B7BA-AF46-BCC6-7C0292E76D15}" dt="2019-05-13T20:03:04.048" v="1669" actId="478"/>
          <ac:spMkLst>
            <pc:docMk/>
            <pc:sldMk cId="4174621216" sldId="297"/>
            <ac:spMk id="5" creationId="{93181564-E045-3D43-B8BA-5DD73C389134}"/>
          </ac:spMkLst>
        </pc:spChg>
        <pc:spChg chg="mod">
          <ac:chgData name="Paul Hadfield" userId="d0502977a71c0337" providerId="LiveId" clId="{DD0DC08F-B7BA-AF46-BCC6-7C0292E76D15}" dt="2019-05-15T19:36:33.054" v="1726" actId="14100"/>
          <ac:spMkLst>
            <pc:docMk/>
            <pc:sldMk cId="4174621216" sldId="297"/>
            <ac:spMk id="7" creationId="{9AF4DE53-90EF-7F47-861C-9C4C0AB55427}"/>
          </ac:spMkLst>
        </pc:spChg>
        <pc:spChg chg="del mod">
          <ac:chgData name="Paul Hadfield" userId="d0502977a71c0337" providerId="LiveId" clId="{DD0DC08F-B7BA-AF46-BCC6-7C0292E76D15}" dt="2019-05-13T20:03:06.262" v="1671" actId="478"/>
          <ac:spMkLst>
            <pc:docMk/>
            <pc:sldMk cId="4174621216" sldId="297"/>
            <ac:spMk id="16" creationId="{20F492F6-ECD1-9E45-9FD1-B954F8B82F77}"/>
          </ac:spMkLst>
        </pc:spChg>
        <pc:spChg chg="del">
          <ac:chgData name="Paul Hadfield" userId="d0502977a71c0337" providerId="LiveId" clId="{DD0DC08F-B7BA-AF46-BCC6-7C0292E76D15}" dt="2019-05-13T20:03:12.306" v="1677" actId="478"/>
          <ac:spMkLst>
            <pc:docMk/>
            <pc:sldMk cId="4174621216" sldId="297"/>
            <ac:spMk id="17" creationId="{DDF0FD7F-9F87-0D41-B30B-766D89781EEC}"/>
          </ac:spMkLst>
        </pc:spChg>
        <pc:spChg chg="del mod">
          <ac:chgData name="Paul Hadfield" userId="d0502977a71c0337" providerId="LiveId" clId="{DD0DC08F-B7BA-AF46-BCC6-7C0292E76D15}" dt="2019-05-13T20:03:15.185" v="1680" actId="478"/>
          <ac:spMkLst>
            <pc:docMk/>
            <pc:sldMk cId="4174621216" sldId="297"/>
            <ac:spMk id="18" creationId="{F1A24246-FC1C-D140-9BF2-01D8B814B18F}"/>
          </ac:spMkLst>
        </pc:spChg>
        <pc:spChg chg="del mod">
          <ac:chgData name="Paul Hadfield" userId="d0502977a71c0337" providerId="LiveId" clId="{DD0DC08F-B7BA-AF46-BCC6-7C0292E76D15}" dt="2019-05-13T20:03:09.076" v="1674" actId="478"/>
          <ac:spMkLst>
            <pc:docMk/>
            <pc:sldMk cId="4174621216" sldId="297"/>
            <ac:spMk id="19" creationId="{E53EF562-D7D7-E741-818F-E76D3FF02D28}"/>
          </ac:spMkLst>
        </pc:spChg>
        <pc:spChg chg="del">
          <ac:chgData name="Paul Hadfield" userId="d0502977a71c0337" providerId="LiveId" clId="{DD0DC08F-B7BA-AF46-BCC6-7C0292E76D15}" dt="2019-05-13T20:03:00.998" v="1667" actId="478"/>
          <ac:spMkLst>
            <pc:docMk/>
            <pc:sldMk cId="4174621216" sldId="297"/>
            <ac:spMk id="20" creationId="{5C334387-8D3D-9645-ACDC-55E2AFCC083F}"/>
          </ac:spMkLst>
        </pc:spChg>
        <pc:spChg chg="del mod">
          <ac:chgData name="Paul Hadfield" userId="d0502977a71c0337" providerId="LiveId" clId="{DD0DC08F-B7BA-AF46-BCC6-7C0292E76D15}" dt="2019-05-13T20:02:58.366" v="1666" actId="478"/>
          <ac:spMkLst>
            <pc:docMk/>
            <pc:sldMk cId="4174621216" sldId="297"/>
            <ac:spMk id="21" creationId="{1BF1A846-9F10-4848-B4A9-6D8B27199165}"/>
          </ac:spMkLst>
        </pc:spChg>
        <pc:spChg chg="del">
          <ac:chgData name="Paul Hadfield" userId="d0502977a71c0337" providerId="LiveId" clId="{DD0DC08F-B7BA-AF46-BCC6-7C0292E76D15}" dt="2019-05-13T20:03:22.532" v="1686" actId="478"/>
          <ac:spMkLst>
            <pc:docMk/>
            <pc:sldMk cId="4174621216" sldId="297"/>
            <ac:spMk id="31" creationId="{0779CF6E-EEC5-6142-9A8D-A36B70B0F124}"/>
          </ac:spMkLst>
        </pc:spChg>
        <pc:spChg chg="del">
          <ac:chgData name="Paul Hadfield" userId="d0502977a71c0337" providerId="LiveId" clId="{DD0DC08F-B7BA-AF46-BCC6-7C0292E76D15}" dt="2019-05-13T20:03:19.863" v="1684" actId="478"/>
          <ac:spMkLst>
            <pc:docMk/>
            <pc:sldMk cId="4174621216" sldId="297"/>
            <ac:spMk id="32" creationId="{586353A8-6E0F-6E4E-8FD9-3D2F47241018}"/>
          </ac:spMkLst>
        </pc:spChg>
        <pc:spChg chg="del">
          <ac:chgData name="Paul Hadfield" userId="d0502977a71c0337" providerId="LiveId" clId="{DD0DC08F-B7BA-AF46-BCC6-7C0292E76D15}" dt="2019-05-13T20:03:26.311" v="1689" actId="478"/>
          <ac:spMkLst>
            <pc:docMk/>
            <pc:sldMk cId="4174621216" sldId="297"/>
            <ac:spMk id="33" creationId="{17A107CC-676F-A748-BDAD-A1E4A8C7FF20}"/>
          </ac:spMkLst>
        </pc:spChg>
        <pc:spChg chg="del mod">
          <ac:chgData name="Paul Hadfield" userId="d0502977a71c0337" providerId="LiveId" clId="{DD0DC08F-B7BA-AF46-BCC6-7C0292E76D15}" dt="2019-05-13T20:03:18.053" v="1683" actId="478"/>
          <ac:spMkLst>
            <pc:docMk/>
            <pc:sldMk cId="4174621216" sldId="297"/>
            <ac:spMk id="34" creationId="{067F625C-A82D-C649-A8D4-93665AFF2B75}"/>
          </ac:spMkLst>
        </pc:spChg>
        <pc:picChg chg="del">
          <ac:chgData name="Paul Hadfield" userId="d0502977a71c0337" providerId="LiveId" clId="{DD0DC08F-B7BA-AF46-BCC6-7C0292E76D15}" dt="2019-05-13T20:03:06.950" v="1672" actId="478"/>
          <ac:picMkLst>
            <pc:docMk/>
            <pc:sldMk cId="4174621216" sldId="297"/>
            <ac:picMk id="9" creationId="{720D8915-6C0C-E345-ADCA-7727108A9426}"/>
          </ac:picMkLst>
        </pc:picChg>
        <pc:picChg chg="del">
          <ac:chgData name="Paul Hadfield" userId="d0502977a71c0337" providerId="LiveId" clId="{DD0DC08F-B7BA-AF46-BCC6-7C0292E76D15}" dt="2019-05-13T20:03:13.058" v="1678" actId="478"/>
          <ac:picMkLst>
            <pc:docMk/>
            <pc:sldMk cId="4174621216" sldId="297"/>
            <ac:picMk id="11" creationId="{53F8A597-538D-9944-9105-BF8FC6B4C32E}"/>
          </ac:picMkLst>
        </pc:picChg>
        <pc:picChg chg="del">
          <ac:chgData name="Paul Hadfield" userId="d0502977a71c0337" providerId="LiveId" clId="{DD0DC08F-B7BA-AF46-BCC6-7C0292E76D15}" dt="2019-05-13T20:03:09.816" v="1675" actId="478"/>
          <ac:picMkLst>
            <pc:docMk/>
            <pc:sldMk cId="4174621216" sldId="297"/>
            <ac:picMk id="13" creationId="{045E7634-C8C0-9F45-8F78-1D5EB0E91370}"/>
          </ac:picMkLst>
        </pc:picChg>
        <pc:picChg chg="del">
          <ac:chgData name="Paul Hadfield" userId="d0502977a71c0337" providerId="LiveId" clId="{DD0DC08F-B7BA-AF46-BCC6-7C0292E76D15}" dt="2019-05-13T20:03:10.572" v="1676" actId="478"/>
          <ac:picMkLst>
            <pc:docMk/>
            <pc:sldMk cId="4174621216" sldId="297"/>
            <ac:picMk id="15" creationId="{149C628F-378A-3940-B4F2-34E9B9D3A579}"/>
          </ac:picMkLst>
        </pc:picChg>
        <pc:picChg chg="del">
          <ac:chgData name="Paul Hadfield" userId="d0502977a71c0337" providerId="LiveId" clId="{DD0DC08F-B7BA-AF46-BCC6-7C0292E76D15}" dt="2019-05-13T20:03:23.172" v="1687" actId="478"/>
          <ac:picMkLst>
            <pc:docMk/>
            <pc:sldMk cId="4174621216" sldId="297"/>
            <ac:picMk id="23" creationId="{C5F1C07F-42BE-934E-A0A8-EB7C286A68F9}"/>
          </ac:picMkLst>
        </pc:picChg>
        <pc:picChg chg="del">
          <ac:chgData name="Paul Hadfield" userId="d0502977a71c0337" providerId="LiveId" clId="{DD0DC08F-B7BA-AF46-BCC6-7C0292E76D15}" dt="2019-05-13T20:03:24.273" v="1688" actId="478"/>
          <ac:picMkLst>
            <pc:docMk/>
            <pc:sldMk cId="4174621216" sldId="297"/>
            <ac:picMk id="25" creationId="{7B64106B-1724-A149-8850-31562D84AC91}"/>
          </ac:picMkLst>
        </pc:picChg>
        <pc:picChg chg="del">
          <ac:chgData name="Paul Hadfield" userId="d0502977a71c0337" providerId="LiveId" clId="{DD0DC08F-B7BA-AF46-BCC6-7C0292E76D15}" dt="2019-05-13T20:03:16.196" v="1681" actId="478"/>
          <ac:picMkLst>
            <pc:docMk/>
            <pc:sldMk cId="4174621216" sldId="297"/>
            <ac:picMk id="27" creationId="{8E5902A5-F6A9-CD45-909C-CFFB1384EC25}"/>
          </ac:picMkLst>
        </pc:picChg>
        <pc:picChg chg="del">
          <ac:chgData name="Paul Hadfield" userId="d0502977a71c0337" providerId="LiveId" clId="{DD0DC08F-B7BA-AF46-BCC6-7C0292E76D15}" dt="2019-05-13T20:03:20.554" v="1685" actId="478"/>
          <ac:picMkLst>
            <pc:docMk/>
            <pc:sldMk cId="4174621216" sldId="297"/>
            <ac:picMk id="29" creationId="{12FECF8B-F6BC-8F45-BA13-BCACF1DE02A1}"/>
          </ac:picMkLst>
        </pc:picChg>
      </pc:sldChg>
      <pc:sldChg chg="delSp modSp add ord">
        <pc:chgData name="Paul Hadfield" userId="d0502977a71c0337" providerId="LiveId" clId="{DD0DC08F-B7BA-AF46-BCC6-7C0292E76D15}" dt="2019-05-15T20:59:34.368" v="1799" actId="27636"/>
        <pc:sldMkLst>
          <pc:docMk/>
          <pc:sldMk cId="3885655744" sldId="298"/>
        </pc:sldMkLst>
        <pc:spChg chg="mod">
          <ac:chgData name="Paul Hadfield" userId="d0502977a71c0337" providerId="LiveId" clId="{DD0DC08F-B7BA-AF46-BCC6-7C0292E76D15}" dt="2019-05-15T19:38:04.735" v="1783" actId="20577"/>
          <ac:spMkLst>
            <pc:docMk/>
            <pc:sldMk cId="3885655744" sldId="298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5T20:59:34.368" v="1799" actId="27636"/>
          <ac:spMkLst>
            <pc:docMk/>
            <pc:sldMk cId="3885655744" sldId="298"/>
            <ac:spMk id="3" creationId="{677C7FCF-5D28-EE49-A660-749D297FD87D}"/>
          </ac:spMkLst>
        </pc:spChg>
        <pc:spChg chg="mod">
          <ac:chgData name="Paul Hadfield" userId="d0502977a71c0337" providerId="LiveId" clId="{DD0DC08F-B7BA-AF46-BCC6-7C0292E76D15}" dt="2019-05-15T19:38:12.273" v="1784" actId="14100"/>
          <ac:spMkLst>
            <pc:docMk/>
            <pc:sldMk cId="3885655744" sldId="298"/>
            <ac:spMk id="7" creationId="{9AF4DE53-90EF-7F47-861C-9C4C0AB55427}"/>
          </ac:spMkLst>
        </pc:spChg>
        <pc:picChg chg="del">
          <ac:chgData name="Paul Hadfield" userId="d0502977a71c0337" providerId="LiveId" clId="{DD0DC08F-B7BA-AF46-BCC6-7C0292E76D15}" dt="2019-05-15T20:59:09.130" v="1786" actId="478"/>
          <ac:picMkLst>
            <pc:docMk/>
            <pc:sldMk cId="3885655744" sldId="298"/>
            <ac:picMk id="6" creationId="{AF675C78-52F8-6B49-A323-D12CA691ADB1}"/>
          </ac:picMkLst>
        </pc:picChg>
      </pc:sldChg>
      <pc:sldChg chg="delSp modSp add">
        <pc:chgData name="Paul Hadfield" userId="d0502977a71c0337" providerId="LiveId" clId="{DD0DC08F-B7BA-AF46-BCC6-7C0292E76D15}" dt="2019-05-16T19:07:30.486" v="1850" actId="478"/>
        <pc:sldMkLst>
          <pc:docMk/>
          <pc:sldMk cId="4135604810" sldId="299"/>
        </pc:sldMkLst>
        <pc:spChg chg="mod">
          <ac:chgData name="Paul Hadfield" userId="d0502977a71c0337" providerId="LiveId" clId="{DD0DC08F-B7BA-AF46-BCC6-7C0292E76D15}" dt="2019-05-15T21:04:20.828" v="1820" actId="207"/>
          <ac:spMkLst>
            <pc:docMk/>
            <pc:sldMk cId="4135604810" sldId="299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0.486" v="1850" actId="478"/>
          <ac:spMkLst>
            <pc:docMk/>
            <pc:sldMk cId="4135604810" sldId="299"/>
            <ac:spMk id="5" creationId="{93181564-E045-3D43-B8BA-5DD73C389134}"/>
          </ac:spMkLst>
        </pc:spChg>
      </pc:sldChg>
      <pc:sldChg chg="delSp modSp add">
        <pc:chgData name="Paul Hadfield" userId="d0502977a71c0337" providerId="LiveId" clId="{DD0DC08F-B7BA-AF46-BCC6-7C0292E76D15}" dt="2019-05-16T19:07:49.867" v="1852" actId="207"/>
        <pc:sldMkLst>
          <pc:docMk/>
          <pc:sldMk cId="362838266" sldId="300"/>
        </pc:sldMkLst>
        <pc:spChg chg="mod">
          <ac:chgData name="Paul Hadfield" userId="d0502977a71c0337" providerId="LiveId" clId="{DD0DC08F-B7BA-AF46-BCC6-7C0292E76D15}" dt="2019-05-16T19:07:49.867" v="1852" actId="207"/>
          <ac:spMkLst>
            <pc:docMk/>
            <pc:sldMk cId="362838266" sldId="300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07:35.768" v="1851" actId="478"/>
          <ac:spMkLst>
            <pc:docMk/>
            <pc:sldMk cId="362838266" sldId="300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7:21.909" v="2101"/>
        <pc:sldMkLst>
          <pc:docMk/>
          <pc:sldMk cId="1055026232" sldId="301"/>
        </pc:sldMkLst>
        <pc:spChg chg="mod">
          <ac:chgData name="Paul Hadfield" userId="d0502977a71c0337" providerId="LiveId" clId="{DD0DC08F-B7BA-AF46-BCC6-7C0292E76D15}" dt="2019-05-15T21:19:30.995" v="1838" actId="20577"/>
          <ac:spMkLst>
            <pc:docMk/>
            <pc:sldMk cId="1055026232" sldId="301"/>
            <ac:spMk id="3" creationId="{677C7FCF-5D28-EE49-A660-749D297FD87D}"/>
          </ac:spMkLst>
        </pc:spChg>
        <pc:spChg chg="add del">
          <ac:chgData name="Paul Hadfield" userId="d0502977a71c0337" providerId="LiveId" clId="{DD0DC08F-B7BA-AF46-BCC6-7C0292E76D15}" dt="2019-05-16T19:07:24.530" v="1849" actId="478"/>
          <ac:spMkLst>
            <pc:docMk/>
            <pc:sldMk cId="1055026232" sldId="301"/>
            <ac:spMk id="5" creationId="{93181564-E045-3D43-B8BA-5DD73C389134}"/>
          </ac:spMkLst>
        </pc:spChg>
      </pc:sldChg>
      <pc:sldChg chg="addSp delSp modSp add modTransition">
        <pc:chgData name="Paul Hadfield" userId="d0502977a71c0337" providerId="LiveId" clId="{DD0DC08F-B7BA-AF46-BCC6-7C0292E76D15}" dt="2019-05-16T19:28:04.437" v="2103"/>
        <pc:sldMkLst>
          <pc:docMk/>
          <pc:sldMk cId="1250235072" sldId="302"/>
        </pc:sldMkLst>
        <pc:spChg chg="mod">
          <ac:chgData name="Paul Hadfield" userId="d0502977a71c0337" providerId="LiveId" clId="{DD0DC08F-B7BA-AF46-BCC6-7C0292E76D15}" dt="2019-05-16T19:11:50.471" v="1930" actId="14100"/>
          <ac:spMkLst>
            <pc:docMk/>
            <pc:sldMk cId="1250235072" sldId="302"/>
            <ac:spMk id="3" creationId="{677C7FCF-5D28-EE49-A660-749D297FD87D}"/>
          </ac:spMkLst>
        </pc:spChg>
        <pc:spChg chg="add mod">
          <ac:chgData name="Paul Hadfield" userId="d0502977a71c0337" providerId="LiveId" clId="{DD0DC08F-B7BA-AF46-BCC6-7C0292E76D15}" dt="2019-05-16T19:13:22.305" v="1940" actId="20577"/>
          <ac:spMkLst>
            <pc:docMk/>
            <pc:sldMk cId="1250235072" sldId="302"/>
            <ac:spMk id="4" creationId="{C65C45D4-C26E-8E46-80FC-F5451FC03D6D}"/>
          </ac:spMkLst>
        </pc:spChg>
        <pc:spChg chg="del">
          <ac:chgData name="Paul Hadfield" userId="d0502977a71c0337" providerId="LiveId" clId="{DD0DC08F-B7BA-AF46-BCC6-7C0292E76D15}" dt="2019-05-16T19:07:20.072" v="1848" actId="478"/>
          <ac:spMkLst>
            <pc:docMk/>
            <pc:sldMk cId="1250235072" sldId="302"/>
            <ac:spMk id="5" creationId="{93181564-E045-3D43-B8BA-5DD73C389134}"/>
          </ac:spMkLst>
        </pc:spChg>
        <pc:picChg chg="add mod">
          <ac:chgData name="Paul Hadfield" userId="d0502977a71c0337" providerId="LiveId" clId="{DD0DC08F-B7BA-AF46-BCC6-7C0292E76D15}" dt="2019-05-16T19:13:05.442" v="1936" actId="1076"/>
          <ac:picMkLst>
            <pc:docMk/>
            <pc:sldMk cId="1250235072" sldId="302"/>
            <ac:picMk id="9" creationId="{9ECD22C7-729D-6047-9A9C-C4390545BA82}"/>
          </ac:picMkLst>
        </pc:picChg>
      </pc:sldChg>
      <pc:sldChg chg="addSp delSp modSp add modTransition">
        <pc:chgData name="Paul Hadfield" userId="d0502977a71c0337" providerId="LiveId" clId="{DD0DC08F-B7BA-AF46-BCC6-7C0292E76D15}" dt="2019-05-16T19:24:06.949" v="2082"/>
        <pc:sldMkLst>
          <pc:docMk/>
          <pc:sldMk cId="1939331137" sldId="303"/>
        </pc:sldMkLst>
        <pc:spChg chg="mod">
          <ac:chgData name="Paul Hadfield" userId="d0502977a71c0337" providerId="LiveId" clId="{DD0DC08F-B7BA-AF46-BCC6-7C0292E76D15}" dt="2019-05-16T19:15:38.803" v="1977" actId="20577"/>
          <ac:spMkLst>
            <pc:docMk/>
            <pc:sldMk cId="1939331137" sldId="303"/>
            <ac:spMk id="2" creationId="{254FBC8B-1A4D-6345-B036-5F2A1C93A1B3}"/>
          </ac:spMkLst>
        </pc:spChg>
        <pc:spChg chg="del mod">
          <ac:chgData name="Paul Hadfield" userId="d0502977a71c0337" providerId="LiveId" clId="{DD0DC08F-B7BA-AF46-BCC6-7C0292E76D15}" dt="2019-05-16T19:15:12.455" v="1943" actId="478"/>
          <ac:spMkLst>
            <pc:docMk/>
            <pc:sldMk cId="1939331137" sldId="303"/>
            <ac:spMk id="3" creationId="{677C7FCF-5D28-EE49-A660-749D297FD87D}"/>
          </ac:spMkLst>
        </pc:spChg>
        <pc:spChg chg="del mod">
          <ac:chgData name="Paul Hadfield" userId="d0502977a71c0337" providerId="LiveId" clId="{DD0DC08F-B7BA-AF46-BCC6-7C0292E76D15}" dt="2019-05-16T19:15:26.819" v="1947" actId="478"/>
          <ac:spMkLst>
            <pc:docMk/>
            <pc:sldMk cId="1939331137" sldId="303"/>
            <ac:spMk id="4" creationId="{C65C45D4-C26E-8E46-80FC-F5451FC03D6D}"/>
          </ac:spMkLst>
        </pc:spChg>
        <pc:spChg chg="add del mod">
          <ac:chgData name="Paul Hadfield" userId="d0502977a71c0337" providerId="LiveId" clId="{DD0DC08F-B7BA-AF46-BCC6-7C0292E76D15}" dt="2019-05-16T19:15:19.389" v="1945" actId="478"/>
          <ac:spMkLst>
            <pc:docMk/>
            <pc:sldMk cId="1939331137" sldId="303"/>
            <ac:spMk id="6" creationId="{BFCEE3B6-1C43-9E48-BA19-28B33BAB61E2}"/>
          </ac:spMkLst>
        </pc:spChg>
        <pc:spChg chg="mod">
          <ac:chgData name="Paul Hadfield" userId="d0502977a71c0337" providerId="LiveId" clId="{DD0DC08F-B7BA-AF46-BCC6-7C0292E76D15}" dt="2019-05-16T19:15:46.399" v="1978" actId="14100"/>
          <ac:spMkLst>
            <pc:docMk/>
            <pc:sldMk cId="1939331137" sldId="303"/>
            <ac:spMk id="7" creationId="{9AF4DE53-90EF-7F47-861C-9C4C0AB55427}"/>
          </ac:spMkLst>
        </pc:spChg>
        <pc:picChg chg="del mod">
          <ac:chgData name="Paul Hadfield" userId="d0502977a71c0337" providerId="LiveId" clId="{DD0DC08F-B7BA-AF46-BCC6-7C0292E76D15}" dt="2019-05-16T19:16:13.681" v="1980" actId="478"/>
          <ac:picMkLst>
            <pc:docMk/>
            <pc:sldMk cId="1939331137" sldId="303"/>
            <ac:picMk id="9" creationId="{9ECD22C7-729D-6047-9A9C-C4390545BA82}"/>
          </ac:picMkLst>
        </pc:picChg>
        <pc:picChg chg="add mod">
          <ac:chgData name="Paul Hadfield" userId="d0502977a71c0337" providerId="LiveId" clId="{DD0DC08F-B7BA-AF46-BCC6-7C0292E76D15}" dt="2019-05-16T19:21:21.769" v="2075" actId="1076"/>
          <ac:picMkLst>
            <pc:docMk/>
            <pc:sldMk cId="1939331137" sldId="303"/>
            <ac:picMk id="11" creationId="{0B0C2D2F-E3E4-9E48-848B-948EB5EE5D84}"/>
          </ac:picMkLst>
        </pc:picChg>
        <pc:picChg chg="add del mod">
          <ac:chgData name="Paul Hadfield" userId="d0502977a71c0337" providerId="LiveId" clId="{DD0DC08F-B7BA-AF46-BCC6-7C0292E76D15}" dt="2019-05-16T19:20:27.899" v="2068" actId="478"/>
          <ac:picMkLst>
            <pc:docMk/>
            <pc:sldMk cId="1939331137" sldId="303"/>
            <ac:picMk id="12" creationId="{9B143710-8ECE-2E4B-9224-BEC4290C9A20}"/>
          </ac:picMkLst>
        </pc:picChg>
      </pc:sldChg>
      <pc:sldChg chg="modSp add del">
        <pc:chgData name="Paul Hadfield" userId="d0502977a71c0337" providerId="LiveId" clId="{DD0DC08F-B7BA-AF46-BCC6-7C0292E76D15}" dt="2019-05-16T19:23:19.807" v="2076" actId="2696"/>
        <pc:sldMkLst>
          <pc:docMk/>
          <pc:sldMk cId="732403683" sldId="304"/>
        </pc:sldMkLst>
        <pc:picChg chg="mod">
          <ac:chgData name="Paul Hadfield" userId="d0502977a71c0337" providerId="LiveId" clId="{DD0DC08F-B7BA-AF46-BCC6-7C0292E76D15}" dt="2019-05-16T19:21:05.490" v="2071" actId="14861"/>
          <ac:picMkLst>
            <pc:docMk/>
            <pc:sldMk cId="732403683" sldId="304"/>
            <ac:picMk id="11" creationId="{0B0C2D2F-E3E4-9E48-848B-948EB5EE5D84}"/>
          </ac:picMkLst>
        </pc:picChg>
      </pc:sldChg>
      <pc:sldChg chg="addSp delSp modSp add modTransition modAnim">
        <pc:chgData name="Paul Hadfield" userId="d0502977a71c0337" providerId="LiveId" clId="{DD0DC08F-B7BA-AF46-BCC6-7C0292E76D15}" dt="2019-05-16T19:26:51.964" v="2099"/>
        <pc:sldMkLst>
          <pc:docMk/>
          <pc:sldMk cId="4202610190" sldId="304"/>
        </pc:sldMkLst>
        <pc:picChg chg="add del mod">
          <ac:chgData name="Paul Hadfield" userId="d0502977a71c0337" providerId="LiveId" clId="{DD0DC08F-B7BA-AF46-BCC6-7C0292E76D15}" dt="2019-05-16T19:24:47.916" v="2091" actId="478"/>
          <ac:picMkLst>
            <pc:docMk/>
            <pc:sldMk cId="4202610190" sldId="304"/>
            <ac:picMk id="4" creationId="{CB4B58E4-46C8-A748-87DB-6BEDA9447212}"/>
          </ac:picMkLst>
        </pc:picChg>
        <pc:picChg chg="add mod">
          <ac:chgData name="Paul Hadfield" userId="d0502977a71c0337" providerId="LiveId" clId="{DD0DC08F-B7BA-AF46-BCC6-7C0292E76D15}" dt="2019-05-16T19:25:29.079" v="2095" actId="1076"/>
          <ac:picMkLst>
            <pc:docMk/>
            <pc:sldMk cId="4202610190" sldId="304"/>
            <ac:picMk id="5" creationId="{E21AC7EB-2B77-8F4D-8607-DF1B3B7361B0}"/>
          </ac:picMkLst>
        </pc:picChg>
        <pc:picChg chg="mod">
          <ac:chgData name="Paul Hadfield" userId="d0502977a71c0337" providerId="LiveId" clId="{DD0DC08F-B7BA-AF46-BCC6-7C0292E76D15}" dt="2019-05-16T19:25:32.898" v="2096" actId="14100"/>
          <ac:picMkLst>
            <pc:docMk/>
            <pc:sldMk cId="4202610190" sldId="304"/>
            <ac:picMk id="11" creationId="{0B0C2D2F-E3E4-9E48-848B-948EB5EE5D84}"/>
          </ac:picMkLst>
        </pc:picChg>
      </pc:sldChg>
      <pc:sldChg chg="delSp modSp add ord">
        <pc:chgData name="Paul Hadfield" userId="d0502977a71c0337" providerId="LiveId" clId="{DD0DC08F-B7BA-AF46-BCC6-7C0292E76D15}" dt="2019-05-16T20:08:41.514" v="2682" actId="207"/>
        <pc:sldMkLst>
          <pc:docMk/>
          <pc:sldMk cId="32790303" sldId="305"/>
        </pc:sldMkLst>
        <pc:spChg chg="mod">
          <ac:chgData name="Paul Hadfield" userId="d0502977a71c0337" providerId="LiveId" clId="{DD0DC08F-B7BA-AF46-BCC6-7C0292E76D15}" dt="2019-05-16T19:39:01.161" v="2129" actId="20577"/>
          <ac:spMkLst>
            <pc:docMk/>
            <pc:sldMk cId="32790303" sldId="305"/>
            <ac:spMk id="2" creationId="{254FBC8B-1A4D-6345-B036-5F2A1C93A1B3}"/>
          </ac:spMkLst>
        </pc:spChg>
        <pc:spChg chg="mod">
          <ac:chgData name="Paul Hadfield" userId="d0502977a71c0337" providerId="LiveId" clId="{DD0DC08F-B7BA-AF46-BCC6-7C0292E76D15}" dt="2019-05-16T20:08:41.514" v="2682" actId="207"/>
          <ac:spMkLst>
            <pc:docMk/>
            <pc:sldMk cId="32790303" sldId="305"/>
            <ac:spMk id="3" creationId="{677C7FCF-5D28-EE49-A660-749D297FD87D}"/>
          </ac:spMkLst>
        </pc:spChg>
        <pc:spChg chg="del">
          <ac:chgData name="Paul Hadfield" userId="d0502977a71c0337" providerId="LiveId" clId="{DD0DC08F-B7BA-AF46-BCC6-7C0292E76D15}" dt="2019-05-16T19:39:04.875" v="2130" actId="478"/>
          <ac:spMkLst>
            <pc:docMk/>
            <pc:sldMk cId="32790303" sldId="305"/>
            <ac:spMk id="5" creationId="{93181564-E045-3D43-B8BA-5DD73C389134}"/>
          </ac:spMkLst>
        </pc:spChg>
      </pc:sldChg>
    </pc:docChg>
  </pc:docChgLst>
  <pc:docChgLst>
    <pc:chgData name="Paul Hadfield" userId="d0502977a71c0337" providerId="LiveId" clId="{3C8508EF-263A-B441-BB81-BE4807B412B8}"/>
    <pc:docChg chg="undo custSel addSld delSld modSld sldOrd modMainMaster">
      <pc:chgData name="Paul Hadfield" userId="d0502977a71c0337" providerId="LiveId" clId="{3C8508EF-263A-B441-BB81-BE4807B412B8}" dt="2019-02-20T17:33:06.725" v="12761" actId="20577"/>
      <pc:docMkLst>
        <pc:docMk/>
      </pc:docMkLst>
      <pc:sldChg chg="addSp delSp modSp">
        <pc:chgData name="Paul Hadfield" userId="d0502977a71c0337" providerId="LiveId" clId="{3C8508EF-263A-B441-BB81-BE4807B412B8}" dt="2019-02-18T22:03:12.413" v="10465" actId="29295"/>
        <pc:sldMkLst>
          <pc:docMk/>
          <pc:sldMk cId="303279515" sldId="256"/>
        </pc:sldMkLst>
        <pc:spChg chg="mod">
          <ac:chgData name="Paul Hadfield" userId="d0502977a71c0337" providerId="LiveId" clId="{3C8508EF-263A-B441-BB81-BE4807B412B8}" dt="2019-02-18T22:01:06.120" v="10443" actId="207"/>
          <ac:spMkLst>
            <pc:docMk/>
            <pc:sldMk cId="303279515" sldId="256"/>
            <ac:spMk id="2" creationId="{AC04F5CB-5C9D-2049-BFCB-C23543EE8C89}"/>
          </ac:spMkLst>
        </pc:spChg>
        <pc:spChg chg="add mod topLvl">
          <ac:chgData name="Paul Hadfield" userId="d0502977a71c0337" providerId="LiveId" clId="{3C8508EF-263A-B441-BB81-BE4807B412B8}" dt="2019-02-18T21:26:37.375" v="9936" actId="207"/>
          <ac:spMkLst>
            <pc:docMk/>
            <pc:sldMk cId="303279515" sldId="256"/>
            <ac:spMk id="4" creationId="{05BE0B01-F6FD-2347-8B11-933E85D468D8}"/>
          </ac:spMkLst>
        </pc:spChg>
        <pc:grpChg chg="add mod">
          <ac:chgData name="Paul Hadfield" userId="d0502977a71c0337" providerId="LiveId" clId="{3C8508EF-263A-B441-BB81-BE4807B412B8}" dt="2019-02-17T20:49:25.352" v="7175" actId="164"/>
          <ac:grpSpMkLst>
            <pc:docMk/>
            <pc:sldMk cId="303279515" sldId="256"/>
            <ac:grpSpMk id="9" creationId="{BB3382CF-046E-9741-ADE4-937A78FC61D0}"/>
          </ac:grpSpMkLst>
        </pc:grpChg>
        <pc:grpChg chg="add del mod">
          <ac:chgData name="Paul Hadfield" userId="d0502977a71c0337" providerId="LiveId" clId="{3C8508EF-263A-B441-BB81-BE4807B412B8}" dt="2019-02-17T20:50:14.224" v="7180" actId="165"/>
          <ac:grpSpMkLst>
            <pc:docMk/>
            <pc:sldMk cId="303279515" sldId="256"/>
            <ac:grpSpMk id="10" creationId="{A95AB773-921C-4F4A-8DF8-3872025EF74B}"/>
          </ac:grpSpMkLst>
        </pc:grpChg>
        <pc:grpChg chg="add mod">
          <ac:chgData name="Paul Hadfield" userId="d0502977a71c0337" providerId="LiveId" clId="{3C8508EF-263A-B441-BB81-BE4807B412B8}" dt="2019-02-17T20:54:11.129" v="7188" actId="1076"/>
          <ac:grpSpMkLst>
            <pc:docMk/>
            <pc:sldMk cId="303279515" sldId="256"/>
            <ac:grpSpMk id="11" creationId="{74450485-525E-194D-8498-FFD092DAEA7A}"/>
          </ac:grpSpMkLst>
        </pc:grpChg>
        <pc:picChg chg="add del mod">
          <ac:chgData name="Paul Hadfield" userId="d0502977a71c0337" providerId="LiveId" clId="{3C8508EF-263A-B441-BB81-BE4807B412B8}" dt="2019-02-17T20:48:14.812" v="7165" actId="931"/>
          <ac:picMkLst>
            <pc:docMk/>
            <pc:sldMk cId="303279515" sldId="256"/>
            <ac:picMk id="6" creationId="{4CE42837-2D2C-3340-A530-E5C8254AD6F6}"/>
          </ac:picMkLst>
        </pc:picChg>
        <pc:picChg chg="add mod topLvl">
          <ac:chgData name="Paul Hadfield" userId="d0502977a71c0337" providerId="LiveId" clId="{3C8508EF-263A-B441-BB81-BE4807B412B8}" dt="2019-02-17T20:51:14.008" v="7185" actId="164"/>
          <ac:picMkLst>
            <pc:docMk/>
            <pc:sldMk cId="303279515" sldId="256"/>
            <ac:picMk id="8" creationId="{7DE6D71A-B06E-9D47-93EF-568D266D2786}"/>
          </ac:picMkLst>
        </pc:picChg>
        <pc:picChg chg="add del mod">
          <ac:chgData name="Paul Hadfield" userId="d0502977a71c0337" providerId="LiveId" clId="{3C8508EF-263A-B441-BB81-BE4807B412B8}" dt="2019-02-18T21:18:24.674" v="9852" actId="931"/>
          <ac:picMkLst>
            <pc:docMk/>
            <pc:sldMk cId="303279515" sldId="256"/>
            <ac:picMk id="13" creationId="{42836BA0-6119-9B48-B44B-C50FC52C96B8}"/>
          </ac:picMkLst>
        </pc:picChg>
        <pc:picChg chg="add mod modCrop">
          <ac:chgData name="Paul Hadfield" userId="d0502977a71c0337" providerId="LiveId" clId="{3C8508EF-263A-B441-BB81-BE4807B412B8}" dt="2019-02-18T22:03:12.413" v="10465" actId="29295"/>
          <ac:picMkLst>
            <pc:docMk/>
            <pc:sldMk cId="303279515" sldId="256"/>
            <ac:picMk id="15" creationId="{687EDD9C-592A-9F46-8D25-5ADBDF5DDC29}"/>
          </ac:picMkLst>
        </pc:picChg>
      </pc:sldChg>
      <pc:sldChg chg="addSp delSp modSp setBg">
        <pc:chgData name="Paul Hadfield" userId="d0502977a71c0337" providerId="LiveId" clId="{3C8508EF-263A-B441-BB81-BE4807B412B8}" dt="2019-02-20T16:37:14.581" v="12755" actId="20577"/>
        <pc:sldMkLst>
          <pc:docMk/>
          <pc:sldMk cId="3712330750" sldId="258"/>
        </pc:sldMkLst>
        <pc:spChg chg="mod">
          <ac:chgData name="Paul Hadfield" userId="d0502977a71c0337" providerId="LiveId" clId="{3C8508EF-263A-B441-BB81-BE4807B412B8}" dt="2019-02-20T16:35:14.365" v="12625" actId="20577"/>
          <ac:spMkLst>
            <pc:docMk/>
            <pc:sldMk cId="3712330750" sldId="258"/>
            <ac:spMk id="2" creationId="{254FBC8B-1A4D-6345-B036-5F2A1C93A1B3}"/>
          </ac:spMkLst>
        </pc:spChg>
        <pc:spChg chg="mod">
          <ac:chgData name="Paul Hadfield" userId="d0502977a71c0337" providerId="LiveId" clId="{3C8508EF-263A-B441-BB81-BE4807B412B8}" dt="2019-02-20T16:37:14.581" v="12755" actId="20577"/>
          <ac:spMkLst>
            <pc:docMk/>
            <pc:sldMk cId="3712330750" sldId="258"/>
            <ac:spMk id="3" creationId="{677C7FCF-5D28-EE49-A660-749D297FD87D}"/>
          </ac:spMkLst>
        </pc:spChg>
        <pc:spChg chg="add mod">
          <ac:chgData name="Paul Hadfield" userId="d0502977a71c0337" providerId="LiveId" clId="{3C8508EF-263A-B441-BB81-BE4807B412B8}" dt="2019-02-20T16:36:40.419" v="12706" actId="20577"/>
          <ac:spMkLst>
            <pc:docMk/>
            <pc:sldMk cId="3712330750" sldId="258"/>
            <ac:spMk id="4" creationId="{00B72828-89A7-384B-B31D-C83D962DC011}"/>
          </ac:spMkLst>
        </pc:spChg>
        <pc:spChg chg="add mod">
          <ac:chgData name="Paul Hadfield" userId="d0502977a71c0337" providerId="LiveId" clId="{3C8508EF-263A-B441-BB81-BE4807B412B8}" dt="2019-02-20T16:35:22.543" v="12626" actId="14100"/>
          <ac:spMkLst>
            <pc:docMk/>
            <pc:sldMk cId="3712330750" sldId="258"/>
            <ac:spMk id="7" creationId="{9AF4DE53-90EF-7F47-861C-9C4C0AB55427}"/>
          </ac:spMkLst>
        </pc:spChg>
        <pc:spChg chg="add mod">
          <ac:chgData name="Paul Hadfield" userId="d0502977a71c0337" providerId="LiveId" clId="{3C8508EF-263A-B441-BB81-BE4807B412B8}" dt="2019-02-18T21:06:06.365" v="9820" actId="207"/>
          <ac:spMkLst>
            <pc:docMk/>
            <pc:sldMk cId="3712330750" sldId="258"/>
            <ac:spMk id="8" creationId="{866B5D3B-26CD-B245-BCAD-9F19CF15B083}"/>
          </ac:spMkLst>
        </pc:spChg>
        <pc:spChg chg="add mod">
          <ac:chgData name="Paul Hadfield" userId="d0502977a71c0337" providerId="LiveId" clId="{3C8508EF-263A-B441-BB81-BE4807B412B8}" dt="2019-02-20T16:36:16.059" v="12684" actId="1076"/>
          <ac:spMkLst>
            <pc:docMk/>
            <pc:sldMk cId="3712330750" sldId="258"/>
            <ac:spMk id="9" creationId="{7DB1150E-33A5-9346-8898-E07466438E73}"/>
          </ac:spMkLst>
        </pc:spChg>
        <pc:spChg chg="add mod">
          <ac:chgData name="Paul Hadfield" userId="d0502977a71c0337" providerId="LiveId" clId="{3C8508EF-263A-B441-BB81-BE4807B412B8}" dt="2019-02-20T16:36:57.272" v="12737" actId="20577"/>
          <ac:spMkLst>
            <pc:docMk/>
            <pc:sldMk cId="3712330750" sldId="258"/>
            <ac:spMk id="10" creationId="{892546CE-5E78-AF4A-93EE-1042BC9E6B14}"/>
          </ac:spMkLst>
        </pc:spChg>
        <pc:picChg chg="add del mod">
          <ac:chgData name="Paul Hadfield" userId="d0502977a71c0337" providerId="LiveId" clId="{3C8508EF-263A-B441-BB81-BE4807B412B8}" dt="2019-02-17T21:30:45.327" v="7392"/>
          <ac:picMkLst>
            <pc:docMk/>
            <pc:sldMk cId="3712330750" sldId="258"/>
            <ac:picMk id="5" creationId="{3BF94C49-D50B-2F4D-BEE9-F5639A2A99B1}"/>
          </ac:picMkLst>
        </pc:picChg>
        <pc:picChg chg="add del mod">
          <ac:chgData name="Paul Hadfield" userId="d0502977a71c0337" providerId="LiveId" clId="{3C8508EF-263A-B441-BB81-BE4807B412B8}" dt="2019-02-20T16:35:36.042" v="12642" actId="478"/>
          <ac:picMkLst>
            <pc:docMk/>
            <pc:sldMk cId="3712330750" sldId="258"/>
            <ac:picMk id="6" creationId="{54E537E5-A7CE-764C-AA48-F04CF5B787FC}"/>
          </ac:picMkLst>
        </pc:picChg>
      </pc:sldChg>
      <pc:sldChg chg="addSp modSp add ord">
        <pc:chgData name="Paul Hadfield" userId="d0502977a71c0337" providerId="LiveId" clId="{3C8508EF-263A-B441-BB81-BE4807B412B8}" dt="2019-02-19T19:46:51.008" v="12130"/>
        <pc:sldMkLst>
          <pc:docMk/>
          <pc:sldMk cId="2130423277" sldId="279"/>
        </pc:sldMkLst>
        <pc:spChg chg="mod">
          <ac:chgData name="Paul Hadfield" userId="d0502977a71c0337" providerId="LiveId" clId="{3C8508EF-263A-B441-BB81-BE4807B412B8}" dt="2019-02-18T20:12:38.260" v="9338" actId="207"/>
          <ac:spMkLst>
            <pc:docMk/>
            <pc:sldMk cId="2130423277" sldId="279"/>
            <ac:spMk id="2" creationId="{0C915D25-6782-8944-9124-5E95D735E28E}"/>
          </ac:spMkLst>
        </pc:spChg>
        <pc:spChg chg="mod">
          <ac:chgData name="Paul Hadfield" userId="d0502977a71c0337" providerId="LiveId" clId="{3C8508EF-263A-B441-BB81-BE4807B412B8}" dt="2019-02-19T00:05:54.010" v="11744" actId="6549"/>
          <ac:spMkLst>
            <pc:docMk/>
            <pc:sldMk cId="2130423277" sldId="279"/>
            <ac:spMk id="3" creationId="{EB4AD6D2-7974-2748-950E-2F7431643F2A}"/>
          </ac:spMkLst>
        </pc:spChg>
        <pc:spChg chg="add mod">
          <ac:chgData name="Paul Hadfield" userId="d0502977a71c0337" providerId="LiveId" clId="{3C8508EF-263A-B441-BB81-BE4807B412B8}" dt="2019-02-18T20:12:27.997" v="9336" actId="14100"/>
          <ac:spMkLst>
            <pc:docMk/>
            <pc:sldMk cId="2130423277" sldId="279"/>
            <ac:spMk id="4" creationId="{F3059AA8-54C2-6742-8BED-47C2C6226E9E}"/>
          </ac:spMkLst>
        </pc:spChg>
        <pc:spChg chg="add mod">
          <ac:chgData name="Paul Hadfield" userId="d0502977a71c0337" providerId="LiveId" clId="{3C8508EF-263A-B441-BB81-BE4807B412B8}" dt="2019-02-18T21:07:10.315" v="9826" actId="207"/>
          <ac:spMkLst>
            <pc:docMk/>
            <pc:sldMk cId="2130423277" sldId="279"/>
            <ac:spMk id="5" creationId="{6F2E66CD-E2C6-6F40-845C-1EE98165D873}"/>
          </ac:spMkLst>
        </pc:spChg>
      </pc:sldChg>
      <pc:sldChg chg="addSp modSp add setBg">
        <pc:chgData name="Paul Hadfield" userId="d0502977a71c0337" providerId="LiveId" clId="{3C8508EF-263A-B441-BB81-BE4807B412B8}" dt="2019-02-19T19:04:04.918" v="11783" actId="20577"/>
        <pc:sldMkLst>
          <pc:docMk/>
          <pc:sldMk cId="437062472" sldId="280"/>
        </pc:sldMkLst>
        <pc:spChg chg="mod">
          <ac:chgData name="Paul Hadfield" userId="d0502977a71c0337" providerId="LiveId" clId="{3C8508EF-263A-B441-BB81-BE4807B412B8}" dt="2019-02-18T20:08:01.571" v="9292" actId="207"/>
          <ac:spMkLst>
            <pc:docMk/>
            <pc:sldMk cId="437062472" sldId="280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04:04.918" v="11783" actId="20577"/>
          <ac:spMkLst>
            <pc:docMk/>
            <pc:sldMk cId="437062472" sldId="280"/>
            <ac:spMk id="3" creationId="{DB728CB9-00F4-F049-BBFE-F2677B71A91F}"/>
          </ac:spMkLst>
        </pc:spChg>
        <pc:spChg chg="add mod">
          <ac:chgData name="Paul Hadfield" userId="d0502977a71c0337" providerId="LiveId" clId="{3C8508EF-263A-B441-BB81-BE4807B412B8}" dt="2019-02-18T20:08:15.877" v="9296" actId="14100"/>
          <ac:spMkLst>
            <pc:docMk/>
            <pc:sldMk cId="437062472" sldId="280"/>
            <ac:spMk id="4" creationId="{5E8A8879-91B0-2D40-87A4-35E4DBD7C319}"/>
          </ac:spMkLst>
        </pc:spChg>
        <pc:spChg chg="add mod">
          <ac:chgData name="Paul Hadfield" userId="d0502977a71c0337" providerId="LiveId" clId="{3C8508EF-263A-B441-BB81-BE4807B412B8}" dt="2019-02-18T21:04:57.114" v="9778" actId="207"/>
          <ac:spMkLst>
            <pc:docMk/>
            <pc:sldMk cId="437062472" sldId="280"/>
            <ac:spMk id="5" creationId="{D5ACF570-E79E-2640-9BAC-6883BF39F0F5}"/>
          </ac:spMkLst>
        </pc:spChg>
      </pc:sldChg>
      <pc:sldChg chg="addSp delSp modSp add ord">
        <pc:chgData name="Paul Hadfield" userId="d0502977a71c0337" providerId="LiveId" clId="{3C8508EF-263A-B441-BB81-BE4807B412B8}" dt="2019-02-18T22:15:59.058" v="10690" actId="478"/>
        <pc:sldMkLst>
          <pc:docMk/>
          <pc:sldMk cId="1861908142" sldId="292"/>
        </pc:sldMkLst>
        <pc:spChg chg="del">
          <ac:chgData name="Paul Hadfield" userId="d0502977a71c0337" providerId="LiveId" clId="{3C8508EF-263A-B441-BB81-BE4807B412B8}" dt="2019-02-18T22:15:35.368" v="10686" actId="478"/>
          <ac:spMkLst>
            <pc:docMk/>
            <pc:sldMk cId="1861908142" sldId="292"/>
            <ac:spMk id="2" creationId="{AC04F5CB-5C9D-2049-BFCB-C23543EE8C89}"/>
          </ac:spMkLst>
        </pc:spChg>
        <pc:spChg chg="add del mod">
          <ac:chgData name="Paul Hadfield" userId="d0502977a71c0337" providerId="LiveId" clId="{3C8508EF-263A-B441-BB81-BE4807B412B8}" dt="2019-02-18T22:15:51.997" v="10689" actId="478"/>
          <ac:spMkLst>
            <pc:docMk/>
            <pc:sldMk cId="1861908142" sldId="292"/>
            <ac:spMk id="5" creationId="{988F475D-958E-1A41-864B-EA1FD95024D4}"/>
          </ac:spMkLst>
        </pc:spChg>
        <pc:grpChg chg="del">
          <ac:chgData name="Paul Hadfield" userId="d0502977a71c0337" providerId="LiveId" clId="{3C8508EF-263A-B441-BB81-BE4807B412B8}" dt="2019-02-18T22:15:59.058" v="10690" actId="478"/>
          <ac:grpSpMkLst>
            <pc:docMk/>
            <pc:sldMk cId="1861908142" sldId="292"/>
            <ac:grpSpMk id="11" creationId="{74450485-525E-194D-8498-FFD092DAEA7A}"/>
          </ac:grpSpMkLst>
        </pc:grpChg>
        <pc:picChg chg="add del">
          <ac:chgData name="Paul Hadfield" userId="d0502977a71c0337" providerId="LiveId" clId="{3C8508EF-263A-B441-BB81-BE4807B412B8}" dt="2019-02-18T22:15:41.854" v="10688" actId="478"/>
          <ac:picMkLst>
            <pc:docMk/>
            <pc:sldMk cId="1861908142" sldId="292"/>
            <ac:picMk id="15" creationId="{687EDD9C-592A-9F46-8D25-5ADBDF5DDC29}"/>
          </ac:picMkLst>
        </pc:picChg>
      </pc:sldChg>
      <pc:sldChg chg="modSp add">
        <pc:chgData name="Paul Hadfield" userId="d0502977a71c0337" providerId="LiveId" clId="{3C8508EF-263A-B441-BB81-BE4807B412B8}" dt="2019-02-19T19:47:37.595" v="12153" actId="27636"/>
        <pc:sldMkLst>
          <pc:docMk/>
          <pc:sldMk cId="3611699609" sldId="294"/>
        </pc:sldMkLst>
        <pc:spChg chg="mod">
          <ac:chgData name="Paul Hadfield" userId="d0502977a71c0337" providerId="LiveId" clId="{3C8508EF-263A-B441-BB81-BE4807B412B8}" dt="2019-02-19T19:46:36.983" v="12129" actId="20577"/>
          <ac:spMkLst>
            <pc:docMk/>
            <pc:sldMk cId="3611699609" sldId="294"/>
            <ac:spMk id="2" creationId="{15E2D054-0EA1-F147-94DF-B76E1146849D}"/>
          </ac:spMkLst>
        </pc:spChg>
        <pc:spChg chg="mod">
          <ac:chgData name="Paul Hadfield" userId="d0502977a71c0337" providerId="LiveId" clId="{3C8508EF-263A-B441-BB81-BE4807B412B8}" dt="2019-02-19T19:47:37.595" v="12153" actId="27636"/>
          <ac:spMkLst>
            <pc:docMk/>
            <pc:sldMk cId="3611699609" sldId="294"/>
            <ac:spMk id="3" creationId="{DB728CB9-00F4-F049-BBFE-F2677B71A91F}"/>
          </ac:spMkLst>
        </pc:spChg>
        <pc:spChg chg="mod">
          <ac:chgData name="Paul Hadfield" userId="d0502977a71c0337" providerId="LiveId" clId="{3C8508EF-263A-B441-BB81-BE4807B412B8}" dt="2019-02-19T19:47:08.643" v="12131" actId="14100"/>
          <ac:spMkLst>
            <pc:docMk/>
            <pc:sldMk cId="3611699609" sldId="294"/>
            <ac:spMk id="4" creationId="{5E8A8879-91B0-2D40-87A4-35E4DBD7C319}"/>
          </ac:spMkLst>
        </pc:spChg>
      </pc:sldChg>
      <pc:sldMasterChg chg="setBg modSldLayout">
        <pc:chgData name="Paul Hadfield" userId="d0502977a71c0337" providerId="LiveId" clId="{3C8508EF-263A-B441-BB81-BE4807B412B8}" dt="2019-02-18T21:05:54.399" v="9817"/>
        <pc:sldMasterMkLst>
          <pc:docMk/>
          <pc:sldMasterMk cId="2099168958" sldId="2147483648"/>
        </pc:sldMasterMkLst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39552481" sldId="2147483649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720093566" sldId="2147483650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221973089" sldId="2147483651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2181461981" sldId="2147483652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253079599" sldId="2147483653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58539301" sldId="2147483654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1510091917" sldId="2147483655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20349619" sldId="2147483656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623971830" sldId="2147483657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854096693" sldId="2147483658"/>
          </pc:sldLayoutMkLst>
        </pc:sldLayoutChg>
        <pc:sldLayoutChg chg="setBg">
          <pc:chgData name="Paul Hadfield" userId="d0502977a71c0337" providerId="LiveId" clId="{3C8508EF-263A-B441-BB81-BE4807B412B8}" dt="2019-02-18T21:05:54.399" v="9817"/>
          <pc:sldLayoutMkLst>
            <pc:docMk/>
            <pc:sldMasterMk cId="2099168958" sldId="2147483648"/>
            <pc:sldLayoutMk cId="39180823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868-F604-C341-8570-9A2C68A7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B4EA-7B7A-614C-BCF8-770C0EABF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D371-43A6-994C-8010-2DEB49A4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B520-EA7B-6A4A-BC0E-EF771774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1506-614E-E04E-9434-629D79F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5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2D71-6E9F-EF4F-81E6-F4172FF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5CB6-CB0F-EF48-B53A-3B80BFD4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B56C0-5FC4-6D4F-BDA8-CAD1C63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8813-6975-B941-962E-0576FBC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1DB0-9EA8-E64F-8BDB-623B4D6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C3B4-6AF2-4C49-8016-B027BB57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35AA-84D7-8E41-B5B1-6086BCA0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BCE2-A5AA-4044-BE77-DAC5738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7392-37EC-7D47-A842-20AF7214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7E1F9-8D49-2849-AAC6-BEF2686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AEF9-6430-D44A-B065-8D4BAF2E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2D8-5FE7-1B46-9710-7356CCA5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306-9921-0E4E-8F32-4ED47018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FD0E-7F07-E746-870D-74F8B630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0C30-2F87-4E47-8B81-51FB371A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9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7EF-B82F-914A-8A84-D352A5F5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DA23-F753-0B49-90AA-F045364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2AF2-2B2F-AC43-9F3E-7993A9F5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4508-729C-5747-8568-1AE84D4D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A156-23B2-3347-B648-62287728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F07E-12DC-BD4F-A7F2-F69D984A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6E77-D44A-674F-8278-CC55C1B1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CD931-1D52-444C-89D4-7B22B956C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2144-2185-3F4C-936A-84D9A31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8401-A421-7D43-9389-60CF565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7093-6021-CB4A-ABDE-A046A6A9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6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37A-3250-4948-A4A2-3CA56B9E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86B1E-4E30-B042-A4D9-35BF5A0EA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67850-E902-BC43-9EDC-E1FABF1D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2805A-D837-CF45-9212-FD755E15B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998-0B2E-2F41-B10B-E46B9F5C2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B91DF-7501-DE47-82A9-2B15574A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7357-FA0B-194C-AB14-16796ED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4ED50-7823-6F4B-90E0-06625CD6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C52B-1DFB-E044-A8C5-E9D32AC8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9784-520B-F148-95B4-832D8D3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CF609-7D93-6B47-9149-6A80F87A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C7A-4D4C-7448-868C-551D0003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2101-7095-1C44-8899-CD97CDB2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9180-6DCD-6843-8375-C74EE3B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8814D-1A59-1541-96F4-7BDDA1B2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09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BB7F-84A5-5544-81FE-45B3D25B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6907-CD2E-B14C-BAB3-F55591F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4D81-DDCB-A744-A063-80BD5D087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E945-59FE-1545-A65E-EDA2F421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4F3EE-B9FE-9047-9C62-EB85D19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500-3B75-8F43-8F27-BBB6FA5E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3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7E3D-9019-C643-9B5D-32CD97AF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A47DA-0E1C-534B-A794-B320CAAC0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F72D-ECC5-B34E-ABDD-E2CB5D4C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F4B67-CE36-494B-A278-42239B64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320A-7FB7-2443-891F-0380A67D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1A0-4E3B-BF47-9046-622A3B61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0000"/>
              </a:schemeClr>
            </a:gs>
            <a:gs pos="37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7DB24-5878-064F-B782-57B6EE3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ABFF-10E9-C640-91D5-40C5CFA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4E3F3-4275-E74D-8A73-80B108EF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87861-6164-914A-9955-529BA7FEFB22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1B6C-5BE7-F749-9E29-1B4CB008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59B-E5AF-FC47-AE92-7FD68101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FE8A3-BCE0-9F41-B462-6A2AB74495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gif"/><Relationship Id="rId7" Type="http://schemas.openxmlformats.org/officeDocument/2006/relationships/image" Target="../media/image12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10" Type="http://schemas.openxmlformats.org/officeDocument/2006/relationships/image" Target="../media/image15.png"/><Relationship Id="rId4" Type="http://schemas.openxmlformats.org/officeDocument/2006/relationships/image" Target="../media/image9.gif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en-US/docs/Web/JavaScript/Reference/Functions/Arrow_func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mozilla.org/en-US/docs/Web/JavaScript/Reference/Global_Objects/Array/fil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create-react-app" TargetMode="External"/><Relationship Id="rId2" Type="http://schemas.openxmlformats.org/officeDocument/2006/relationships/hyperlink" Target="https://cli.vuejs.org/guide/creating-a-project.html#vue-crea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gridbyexample.com/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intro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hooks-intro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hooks-effect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vuejs.org/v2/guide/instance.html#Instance-Lifecycle-Hook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6.wdp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microsoft.com/office/2007/relationships/hdphoto" Target="../media/hdphoto8.wd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docs/faq-function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vuejs.org/t/passing-data-back-to-parent/1201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2.wdp"/><Relationship Id="rId5" Type="http://schemas.microsoft.com/office/2007/relationships/hdphoto" Target="../media/hdphoto11.wdp"/><Relationship Id="rId4" Type="http://schemas.microsoft.com/office/2007/relationships/hdphoto" Target="../media/hdphoto10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Hadfield" TargetMode="External"/><Relationship Id="rId2" Type="http://schemas.openxmlformats.org/officeDocument/2006/relationships/hyperlink" Target="https://github.com/Paul-Hadfield/GameOfLife-Talk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Conway%27s_Game_of_Lif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4F5CB-5C9D-2049-BFCB-C23543EE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Building Conway’s </a:t>
            </a:r>
            <a:br>
              <a:rPr lang="en-GB" sz="7300" b="1" dirty="0">
                <a:solidFill>
                  <a:schemeClr val="bg1"/>
                </a:solidFill>
              </a:rPr>
            </a:br>
            <a:r>
              <a:rPr lang="en-GB" sz="7300" b="1" dirty="0">
                <a:solidFill>
                  <a:schemeClr val="bg1"/>
                </a:solidFill>
              </a:rPr>
              <a:t>‘Game Of Life’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in React and </a:t>
            </a:r>
            <a:r>
              <a:rPr lang="en-GB" b="1" dirty="0" err="1">
                <a:solidFill>
                  <a:schemeClr val="bg1"/>
                </a:solidFill>
              </a:rPr>
              <a:t>Vue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50485-525E-194D-8498-FFD092DAEA7A}"/>
              </a:ext>
            </a:extLst>
          </p:cNvPr>
          <p:cNvGrpSpPr/>
          <p:nvPr/>
        </p:nvGrpSpPr>
        <p:grpSpPr>
          <a:xfrm>
            <a:off x="7673384" y="5478698"/>
            <a:ext cx="3662153" cy="763404"/>
            <a:chOff x="8618013" y="5735637"/>
            <a:chExt cx="3662153" cy="7634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BE0B01-F6FD-2347-8B11-933E85D468D8}"/>
                </a:ext>
              </a:extLst>
            </p:cNvPr>
            <p:cNvSpPr txBox="1"/>
            <p:nvPr/>
          </p:nvSpPr>
          <p:spPr>
            <a:xfrm>
              <a:off x="9381417" y="5824951"/>
              <a:ext cx="28987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0070C0"/>
                  </a:solidFill>
                </a:rPr>
                <a:t>@Paul_Hadfield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E6D71A-B06E-9D47-93EF-568D266D2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13" y="5735637"/>
              <a:ext cx="763404" cy="763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77590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black and white tiled floor&#10;&#10;Description automatically generated">
            <a:extLst>
              <a:ext uri="{FF2B5EF4-FFF2-40B4-BE49-F238E27FC236}">
                <a16:creationId xmlns:a16="http://schemas.microsoft.com/office/drawing/2014/main" id="{720D8915-6C0C-E345-ADCA-7727108A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788" y="4086173"/>
            <a:ext cx="1041400" cy="1041400"/>
          </a:xfrm>
          <a:prstGeom prst="rect">
            <a:avLst/>
          </a:prstGeom>
        </p:spPr>
      </p:pic>
      <p:pic>
        <p:nvPicPr>
          <p:cNvPr id="11" name="Picture 10" descr="A picture containing shoji, crossword puzzle, building, window&#10;&#10;Description automatically generated">
            <a:extLst>
              <a:ext uri="{FF2B5EF4-FFF2-40B4-BE49-F238E27FC236}">
                <a16:creationId xmlns:a16="http://schemas.microsoft.com/office/drawing/2014/main" id="{53F8A597-538D-9944-9105-BF8FC6B4C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24" y="4092352"/>
            <a:ext cx="1041400" cy="1041400"/>
          </a:xfrm>
          <a:prstGeom prst="rect">
            <a:avLst/>
          </a:prstGeom>
        </p:spPr>
      </p:pic>
      <p:pic>
        <p:nvPicPr>
          <p:cNvPr id="13" name="Picture 12" descr="A close up of a screen&#10;&#10;Description automatically generated">
            <a:extLst>
              <a:ext uri="{FF2B5EF4-FFF2-40B4-BE49-F238E27FC236}">
                <a16:creationId xmlns:a16="http://schemas.microsoft.com/office/drawing/2014/main" id="{045E7634-C8C0-9F45-8F78-1D5EB0E9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88" y="2386244"/>
            <a:ext cx="1041400" cy="1041400"/>
          </a:xfrm>
          <a:prstGeom prst="rect">
            <a:avLst/>
          </a:prstGeom>
        </p:spPr>
      </p:pic>
      <p:pic>
        <p:nvPicPr>
          <p:cNvPr id="15" name="Picture 14" descr="A screen shot of a building&#10;&#10;Description automatically generated">
            <a:extLst>
              <a:ext uri="{FF2B5EF4-FFF2-40B4-BE49-F238E27FC236}">
                <a16:creationId xmlns:a16="http://schemas.microsoft.com/office/drawing/2014/main" id="{149C628F-378A-3940-B4F2-34E9B9D3A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624" y="2387600"/>
            <a:ext cx="1041400" cy="1041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F492F6-ECD1-9E45-9FD1-B954F8B82F77}"/>
              </a:ext>
            </a:extLst>
          </p:cNvPr>
          <p:cNvSpPr txBox="1"/>
          <p:nvPr/>
        </p:nvSpPr>
        <p:spPr>
          <a:xfrm>
            <a:off x="8036616" y="5127573"/>
            <a:ext cx="804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Pulsar</a:t>
            </a:r>
          </a:p>
          <a:p>
            <a:pPr algn="ctr"/>
            <a:r>
              <a:rPr lang="en-GB" sz="1200" dirty="0"/>
              <a:t>(period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0FD7F-9F87-0D41-B30B-766D89781EEC}"/>
              </a:ext>
            </a:extLst>
          </p:cNvPr>
          <p:cNvSpPr txBox="1"/>
          <p:nvPr/>
        </p:nvSpPr>
        <p:spPr>
          <a:xfrm>
            <a:off x="6591719" y="3439192"/>
            <a:ext cx="801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Blinker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24246-FC1C-D140-9BF2-01D8B814B18F}"/>
              </a:ext>
            </a:extLst>
          </p:cNvPr>
          <p:cNvSpPr txBox="1"/>
          <p:nvPr/>
        </p:nvSpPr>
        <p:spPr>
          <a:xfrm>
            <a:off x="6572436" y="5127573"/>
            <a:ext cx="83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Beacon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EF562-D7D7-E741-818F-E76D3FF02D28}"/>
              </a:ext>
            </a:extLst>
          </p:cNvPr>
          <p:cNvSpPr txBox="1"/>
          <p:nvPr/>
        </p:nvSpPr>
        <p:spPr>
          <a:xfrm>
            <a:off x="8006835" y="3427644"/>
            <a:ext cx="79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Toad</a:t>
            </a:r>
          </a:p>
          <a:p>
            <a:pPr algn="ctr"/>
            <a:r>
              <a:rPr lang="en-GB" sz="1200" dirty="0"/>
              <a:t>(period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334387-8D3D-9645-ACDC-55E2AFCC083F}"/>
              </a:ext>
            </a:extLst>
          </p:cNvPr>
          <p:cNvSpPr txBox="1"/>
          <p:nvPr/>
        </p:nvSpPr>
        <p:spPr>
          <a:xfrm>
            <a:off x="6796209" y="170823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Oscillators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1A846-9F10-4848-B4A9-6D8B27199165}"/>
              </a:ext>
            </a:extLst>
          </p:cNvPr>
          <p:cNvSpPr txBox="1"/>
          <p:nvPr/>
        </p:nvSpPr>
        <p:spPr>
          <a:xfrm>
            <a:off x="2894317" y="1703516"/>
            <a:ext cx="190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Still </a:t>
            </a:r>
            <a:r>
              <a:rPr lang="en-GB" sz="3200" dirty="0" err="1"/>
              <a:t>Lifes</a:t>
            </a:r>
            <a:endParaRPr lang="en-GB" sz="3200" dirty="0"/>
          </a:p>
        </p:txBody>
      </p:sp>
      <p:pic>
        <p:nvPicPr>
          <p:cNvPr id="23" name="Picture 22" descr="A screen shot of a building&#10;&#10;Description automatically generated">
            <a:extLst>
              <a:ext uri="{FF2B5EF4-FFF2-40B4-BE49-F238E27FC236}">
                <a16:creationId xmlns:a16="http://schemas.microsoft.com/office/drawing/2014/main" id="{C5F1C07F-42BE-934E-A0A8-EB7C286A6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646" y="2386244"/>
            <a:ext cx="1041400" cy="1041400"/>
          </a:xfrm>
          <a:prstGeom prst="rect">
            <a:avLst/>
          </a:prstGeom>
        </p:spPr>
      </p:pic>
      <p:pic>
        <p:nvPicPr>
          <p:cNvPr id="25" name="Picture 24" descr="A close up of a screen&#10;&#10;Description automatically generated">
            <a:extLst>
              <a:ext uri="{FF2B5EF4-FFF2-40B4-BE49-F238E27FC236}">
                <a16:creationId xmlns:a16="http://schemas.microsoft.com/office/drawing/2014/main" id="{7B64106B-1724-A149-8850-31562D84A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646" y="4081219"/>
            <a:ext cx="1041400" cy="1041400"/>
          </a:xfrm>
          <a:prstGeom prst="rect">
            <a:avLst/>
          </a:prstGeom>
        </p:spPr>
      </p:pic>
      <p:pic>
        <p:nvPicPr>
          <p:cNvPr id="27" name="Picture 26" descr="A close up of a screen&#10;&#10;Description automatically generated">
            <a:extLst>
              <a:ext uri="{FF2B5EF4-FFF2-40B4-BE49-F238E27FC236}">
                <a16:creationId xmlns:a16="http://schemas.microsoft.com/office/drawing/2014/main" id="{8E5902A5-F6A9-CD45-909C-CFFB1384EC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5788" y="4081219"/>
            <a:ext cx="1244623" cy="1041399"/>
          </a:xfrm>
          <a:prstGeom prst="rect">
            <a:avLst/>
          </a:prstGeom>
        </p:spPr>
      </p:pic>
      <p:pic>
        <p:nvPicPr>
          <p:cNvPr id="29" name="Picture 28" descr="A screen shot of a building&#10;&#10;Description automatically generated">
            <a:extLst>
              <a:ext uri="{FF2B5EF4-FFF2-40B4-BE49-F238E27FC236}">
                <a16:creationId xmlns:a16="http://schemas.microsoft.com/office/drawing/2014/main" id="{12FECF8B-F6BC-8F45-BA13-BCACF1DE02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3810" y="2386244"/>
            <a:ext cx="1041400" cy="1041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79CF6E-EEC5-6142-9A8D-A36B70B0F124}"/>
              </a:ext>
            </a:extLst>
          </p:cNvPr>
          <p:cNvSpPr txBox="1"/>
          <p:nvPr/>
        </p:nvSpPr>
        <p:spPr>
          <a:xfrm>
            <a:off x="2558789" y="3427644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Tub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353A8-6E0F-6E4E-8FD9-3D2F47241018}"/>
              </a:ext>
            </a:extLst>
          </p:cNvPr>
          <p:cNvSpPr txBox="1"/>
          <p:nvPr/>
        </p:nvSpPr>
        <p:spPr>
          <a:xfrm>
            <a:off x="3958744" y="3434346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Block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A107CC-676F-A748-BDAD-A1E4A8C7FF20}"/>
              </a:ext>
            </a:extLst>
          </p:cNvPr>
          <p:cNvSpPr txBox="1"/>
          <p:nvPr/>
        </p:nvSpPr>
        <p:spPr>
          <a:xfrm>
            <a:off x="2561508" y="5101301"/>
            <a:ext cx="80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7F625C-A82D-C649-A8D4-93665AFF2B75}"/>
              </a:ext>
            </a:extLst>
          </p:cNvPr>
          <p:cNvSpPr txBox="1"/>
          <p:nvPr/>
        </p:nvSpPr>
        <p:spPr>
          <a:xfrm>
            <a:off x="4043733" y="5122044"/>
            <a:ext cx="848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Beehive</a:t>
            </a:r>
          </a:p>
        </p:txBody>
      </p:sp>
    </p:spTree>
    <p:extLst>
      <p:ext uri="{BB962C8B-B14F-4D97-AF65-F5344CB8AC3E}">
        <p14:creationId xmlns:p14="http://schemas.microsoft.com/office/powerpoint/2010/main" val="188747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live cell 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live cell 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live cell 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565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fewer than two live neighbours dies, as if by underpopulation</a:t>
            </a:r>
          </a:p>
          <a:p>
            <a:endParaRPr lang="en-GB" sz="2400" dirty="0"/>
          </a:p>
          <a:p>
            <a:r>
              <a:rPr lang="en-GB" sz="2400" dirty="0"/>
              <a:t>Any</a:t>
            </a:r>
            <a:r>
              <a:rPr lang="en-GB" sz="2400" dirty="0">
                <a:solidFill>
                  <a:srgbClr val="FF0000"/>
                </a:solidFill>
              </a:rPr>
              <a:t> live cell </a:t>
            </a:r>
            <a:r>
              <a:rPr lang="en-GB" sz="2400" dirty="0"/>
              <a:t>with two or three live neighbours 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 </a:t>
            </a:r>
            <a:r>
              <a:rPr lang="en-GB" sz="2400" dirty="0"/>
              <a:t>with more than three live neighbours 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71B1-FA20-CC41-A265-58EE612BD70C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A07DDD-6889-C34D-833A-A83E6BA76EE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8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/>
              <a:t>dies,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/>
              <a:t>lives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/>
              <a:t>dies,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AA8A0-0184-F145-9C53-81A4C07603FD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C19C-6C0D-7445-882C-1702E740896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52D526-9733-7E40-BF62-183B7846C9BB}"/>
              </a:ext>
            </a:extLst>
          </p:cNvPr>
          <p:cNvSpPr txBox="1"/>
          <p:nvPr/>
        </p:nvSpPr>
        <p:spPr>
          <a:xfrm>
            <a:off x="4043082" y="5465676"/>
            <a:ext cx="2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Number Of Live Neighbours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F4978-B2F1-0448-9CB2-E4B7BA6488D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10000" y="4643720"/>
            <a:ext cx="233082" cy="10066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04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fewer than two live neighbours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underpopulation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two or three live neighbours </a:t>
            </a:r>
            <a:r>
              <a:rPr lang="en-GB" sz="2400" dirty="0">
                <a:solidFill>
                  <a:schemeClr val="accent2"/>
                </a:solidFill>
              </a:rPr>
              <a:t>lives</a:t>
            </a:r>
            <a:r>
              <a:rPr lang="en-GB" sz="2400" dirty="0"/>
              <a:t> on to the next generation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live cell</a:t>
            </a:r>
            <a:r>
              <a:rPr lang="en-GB" sz="2400" dirty="0"/>
              <a:t> with </a:t>
            </a:r>
            <a:r>
              <a:rPr lang="en-GB" sz="24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400" dirty="0">
                <a:solidFill>
                  <a:schemeClr val="accent2"/>
                </a:solidFill>
              </a:rPr>
              <a:t>dies</a:t>
            </a:r>
            <a:r>
              <a:rPr lang="en-GB" sz="2400" dirty="0"/>
              <a:t>, as if by overpopulation</a:t>
            </a:r>
          </a:p>
          <a:p>
            <a:endParaRPr lang="en-GB" sz="2400" dirty="0"/>
          </a:p>
          <a:p>
            <a:r>
              <a:rPr lang="en-GB" sz="2400" dirty="0"/>
              <a:t>Any </a:t>
            </a:r>
            <a:r>
              <a:rPr lang="en-GB" sz="2400" dirty="0">
                <a:solidFill>
                  <a:srgbClr val="FF0000"/>
                </a:solidFill>
              </a:rPr>
              <a:t>dead cell </a:t>
            </a:r>
            <a:r>
              <a:rPr lang="en-GB" sz="2400" dirty="0"/>
              <a:t>with </a:t>
            </a:r>
            <a:r>
              <a:rPr lang="en-GB" sz="2400" dirty="0">
                <a:solidFill>
                  <a:schemeClr val="accent6"/>
                </a:solidFill>
              </a:rPr>
              <a:t>exactly three live neighbours </a:t>
            </a:r>
            <a:r>
              <a:rPr lang="en-GB" sz="2400" dirty="0"/>
              <a:t>becomes a </a:t>
            </a:r>
            <a:r>
              <a:rPr lang="en-GB" sz="2400" dirty="0">
                <a:solidFill>
                  <a:schemeClr val="accent2"/>
                </a:solidFill>
              </a:rPr>
              <a:t>live cell</a:t>
            </a:r>
            <a:r>
              <a:rPr lang="en-GB" sz="24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03C07-A7A3-C840-86D7-7631ACC0E782}"/>
              </a:ext>
            </a:extLst>
          </p:cNvPr>
          <p:cNvSpPr txBox="1"/>
          <p:nvPr/>
        </p:nvSpPr>
        <p:spPr>
          <a:xfrm>
            <a:off x="2248348" y="5465676"/>
            <a:ext cx="12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Initial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E7D25D-D8F2-3B4E-913C-832537E13F5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15266" y="4643718"/>
            <a:ext cx="233082" cy="10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FDA435-38AA-A146-BC34-D278799CD744}"/>
              </a:ext>
            </a:extLst>
          </p:cNvPr>
          <p:cNvSpPr txBox="1"/>
          <p:nvPr/>
        </p:nvSpPr>
        <p:spPr>
          <a:xfrm>
            <a:off x="4043082" y="5465676"/>
            <a:ext cx="275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/>
                </a:solidFill>
              </a:rPr>
              <a:t>Number Of Live Neighbours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427713-9A47-6646-B5E7-20861A354EF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10000" y="4643720"/>
            <a:ext cx="233082" cy="10066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AF6CE1-4D27-0240-B2AC-BBF835F82DB3}"/>
              </a:ext>
            </a:extLst>
          </p:cNvPr>
          <p:cNvSpPr txBox="1"/>
          <p:nvPr/>
        </p:nvSpPr>
        <p:spPr>
          <a:xfrm>
            <a:off x="8897525" y="5465674"/>
            <a:ext cx="11572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</a:rPr>
              <a:t>New 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47D74-E633-6140-8B03-1CC9D4FF3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664443" y="4643718"/>
            <a:ext cx="233082" cy="10066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26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566485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Developing the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6"/>
            <a:ext cx="10515600" cy="1776133"/>
          </a:xfrm>
        </p:spPr>
        <p:txBody>
          <a:bodyPr>
            <a:normAutofit/>
          </a:bodyPr>
          <a:lstStyle/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fewer than two live neighbours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underpopulation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two or three live neighbours </a:t>
            </a:r>
            <a:r>
              <a:rPr lang="en-GB" sz="2200" dirty="0">
                <a:solidFill>
                  <a:schemeClr val="accent2"/>
                </a:solidFill>
              </a:rPr>
              <a:t>lives</a:t>
            </a:r>
            <a:r>
              <a:rPr lang="en-GB" sz="2200" dirty="0"/>
              <a:t> on to the next generation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live cell</a:t>
            </a:r>
            <a:r>
              <a:rPr lang="en-GB" sz="2200" dirty="0"/>
              <a:t> with </a:t>
            </a:r>
            <a:r>
              <a:rPr lang="en-GB" sz="2200" dirty="0">
                <a:solidFill>
                  <a:schemeClr val="accent6"/>
                </a:solidFill>
              </a:rPr>
              <a:t>more than three live neighbours </a:t>
            </a:r>
            <a:r>
              <a:rPr lang="en-GB" sz="2200" dirty="0">
                <a:solidFill>
                  <a:schemeClr val="accent2"/>
                </a:solidFill>
              </a:rPr>
              <a:t>dies</a:t>
            </a:r>
            <a:r>
              <a:rPr lang="en-GB" sz="2200" dirty="0"/>
              <a:t>, as if by overpopulation</a:t>
            </a:r>
          </a:p>
          <a:p>
            <a:r>
              <a:rPr lang="en-GB" sz="2200" dirty="0"/>
              <a:t>Any </a:t>
            </a:r>
            <a:r>
              <a:rPr lang="en-GB" sz="2200" dirty="0">
                <a:solidFill>
                  <a:srgbClr val="FF0000"/>
                </a:solidFill>
              </a:rPr>
              <a:t>dead cell </a:t>
            </a:r>
            <a:r>
              <a:rPr lang="en-GB" sz="2200" dirty="0"/>
              <a:t>with </a:t>
            </a:r>
            <a:r>
              <a:rPr lang="en-GB" sz="2200" dirty="0">
                <a:solidFill>
                  <a:schemeClr val="accent6"/>
                </a:solidFill>
              </a:rPr>
              <a:t>exactly three live neighbours </a:t>
            </a:r>
            <a:r>
              <a:rPr lang="en-GB" sz="2200" dirty="0"/>
              <a:t>becomes a </a:t>
            </a:r>
            <a:r>
              <a:rPr lang="en-GB" sz="2200" dirty="0">
                <a:solidFill>
                  <a:schemeClr val="accent2"/>
                </a:solidFill>
              </a:rPr>
              <a:t>live cell</a:t>
            </a:r>
            <a:r>
              <a:rPr lang="en-GB" sz="2200" dirty="0"/>
              <a:t>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C45D4-C26E-8E46-80FC-F5451FC03D6D}"/>
              </a:ext>
            </a:extLst>
          </p:cNvPr>
          <p:cNvSpPr txBox="1"/>
          <p:nvPr/>
        </p:nvSpPr>
        <p:spPr>
          <a:xfrm>
            <a:off x="834669" y="378173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applyRules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liveNeighbours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D22C7-729D-6047-9A9C-C4390545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81" y="4552900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Arrow Functions</a:t>
            </a:r>
          </a:p>
          <a:p>
            <a:pPr lvl="1"/>
            <a:r>
              <a:rPr lang="en-GB" sz="1600" i="1" dirty="0"/>
              <a:t>An arrow function expression is a syntactically compact alternative to a regular function expression, although </a:t>
            </a:r>
            <a:r>
              <a:rPr lang="en-GB" sz="1600" b="1" i="1" dirty="0"/>
              <a:t>without its own bindings to the this, arguments, super, or </a:t>
            </a:r>
            <a:r>
              <a:rPr lang="en-GB" sz="1600" b="1" i="1" dirty="0" err="1"/>
              <a:t>new.target</a:t>
            </a:r>
            <a:r>
              <a:rPr lang="en-GB" sz="1600" b="1" i="1" dirty="0"/>
              <a:t> keywords</a:t>
            </a:r>
            <a:r>
              <a:rPr lang="en-GB" sz="1600" i="1" dirty="0"/>
              <a:t>. Arrow function expressions are ill suited as methods, and they cannot be used as constructors.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Mozilla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B9E5A-DCF3-4F43-966F-945CF4A2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4" y="3387488"/>
            <a:ext cx="4945488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262626"/>
                </a:solidFill>
              </a:rPr>
              <a:t>Array.Filter</a:t>
            </a:r>
            <a:r>
              <a:rPr lang="en-GB" dirty="0">
                <a:solidFill>
                  <a:srgbClr val="262626"/>
                </a:solidFill>
              </a:rPr>
              <a:t>()</a:t>
            </a:r>
          </a:p>
          <a:p>
            <a:pPr lvl="1"/>
            <a:r>
              <a:rPr lang="en-GB" sz="1600" i="1" dirty="0"/>
              <a:t>The filter() method </a:t>
            </a:r>
            <a:r>
              <a:rPr lang="en-GB" sz="1600" b="1" i="1" dirty="0"/>
              <a:t>creates a new array with all elements that pass the test</a:t>
            </a:r>
            <a:r>
              <a:rPr lang="en-GB" sz="1600" i="1" dirty="0"/>
              <a:t> implemented by the provided function.</a:t>
            </a:r>
          </a:p>
          <a:p>
            <a:pPr lvl="1"/>
            <a:r>
              <a:rPr lang="en-GB" sz="1600" i="1" dirty="0"/>
              <a:t>Test are often written as arrow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Mozilla</a:t>
            </a:r>
            <a:endParaRPr lang="en-GB" sz="14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59DAAD-EC88-0046-BDCC-5842EF14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27" y="2961939"/>
            <a:ext cx="5891949" cy="28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3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6317" y="2245726"/>
            <a:ext cx="9474638" cy="252398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93933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0138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Determining Live Neighbours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C2D2F-E3E4-9E48-848B-948EB5EE5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011" y="1690689"/>
            <a:ext cx="4055580" cy="108038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AC7EB-2B77-8F4D-8607-DF1B3B73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91" y="2344333"/>
            <a:ext cx="7340309" cy="37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0" y="619676"/>
            <a:ext cx="603806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Tonight’s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About me:</a:t>
            </a:r>
          </a:p>
          <a:p>
            <a:pPr lvl="1"/>
            <a:r>
              <a:rPr lang="en-GB" dirty="0"/>
              <a:t>Senior Innovation Developer at </a:t>
            </a:r>
            <a:r>
              <a:rPr lang="en-GB" dirty="0" err="1"/>
              <a:t>AutomationSquared</a:t>
            </a:r>
            <a:endParaRPr lang="en-GB" dirty="0"/>
          </a:p>
          <a:p>
            <a:pPr lvl="2"/>
            <a:r>
              <a:rPr lang="en-GB" dirty="0"/>
              <a:t>A digital prototype laboratory, based out of Horsham</a:t>
            </a:r>
          </a:p>
          <a:p>
            <a:pPr lvl="1"/>
            <a:r>
              <a:rPr lang="en-GB" dirty="0"/>
              <a:t>Has had a love/hate relationship with </a:t>
            </a:r>
            <a:r>
              <a:rPr lang="en-GB" dirty="0" err="1"/>
              <a:t>Javascript</a:t>
            </a:r>
            <a:r>
              <a:rPr lang="en-GB" dirty="0"/>
              <a:t> since its inception</a:t>
            </a:r>
          </a:p>
          <a:p>
            <a:pPr lvl="1"/>
            <a:endParaRPr lang="en-GB" dirty="0"/>
          </a:p>
          <a:p>
            <a:r>
              <a:rPr lang="en-GB" dirty="0"/>
              <a:t>I’ll introduce: </a:t>
            </a:r>
          </a:p>
          <a:p>
            <a:pPr lvl="1"/>
            <a:r>
              <a:rPr lang="en-GB" dirty="0"/>
              <a:t>Conway’s “Game Of Life”</a:t>
            </a:r>
          </a:p>
          <a:p>
            <a:pPr lvl="1"/>
            <a:r>
              <a:rPr lang="en-GB" dirty="0"/>
              <a:t>Some basic concepts of React and </a:t>
            </a:r>
            <a:r>
              <a:rPr lang="en-GB" dirty="0" err="1"/>
              <a:t>Vue</a:t>
            </a:r>
            <a:endParaRPr lang="en-GB" dirty="0"/>
          </a:p>
          <a:p>
            <a:pPr lvl="1"/>
            <a:r>
              <a:rPr lang="en-GB" dirty="0"/>
              <a:t>A step by step approach to building a working website</a:t>
            </a:r>
          </a:p>
        </p:txBody>
      </p:sp>
    </p:spTree>
    <p:extLst>
      <p:ext uri="{BB962C8B-B14F-4D97-AF65-F5344CB8AC3E}">
        <p14:creationId xmlns:p14="http://schemas.microsoft.com/office/powerpoint/2010/main" val="4370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894553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Templates for Starting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Options:</a:t>
            </a:r>
          </a:p>
          <a:p>
            <a:endParaRPr lang="en-GB" sz="16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the CLI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(and wait whilst it downloads half the internet as packages)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n-GB" dirty="0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dirty="0" err="1">
                <a:solidFill>
                  <a:srgbClr val="2626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gof-vue</a:t>
            </a:r>
            <a:r>
              <a:rPr lang="en-GB" dirty="0">
                <a:solidFill>
                  <a:srgbClr val="262626"/>
                </a:solidFill>
              </a:rPr>
              <a:t>” and select desired inputs</a:t>
            </a:r>
          </a:p>
          <a:p>
            <a:pPr lvl="3"/>
            <a:r>
              <a:rPr lang="en-GB" sz="1200" dirty="0">
                <a:hlinkClick r:id="rId2"/>
              </a:rPr>
              <a:t>https://cli.vuejs.org/guide/creating-a-project.html#vue-create</a:t>
            </a:r>
            <a:endParaRPr lang="en-GB" sz="1200" dirty="0"/>
          </a:p>
          <a:p>
            <a:pPr lvl="2"/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react-app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-react</a:t>
            </a:r>
            <a:r>
              <a:rPr lang="en-GB" dirty="0">
                <a:solidFill>
                  <a:srgbClr val="262626"/>
                </a:solidFill>
              </a:rPr>
              <a:t>”</a:t>
            </a:r>
          </a:p>
          <a:p>
            <a:pPr lvl="3"/>
            <a:r>
              <a:rPr lang="en-GB" sz="1200" dirty="0">
                <a:hlinkClick r:id="rId3"/>
              </a:rPr>
              <a:t>https://github.com/facebook/create-react-app</a:t>
            </a:r>
            <a:endParaRPr lang="en-GB" sz="1200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a prebuilt project template and change settings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For more control/include particular libraries/enforce company standards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66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Four Components: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App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Top level component, responsible for calling Grid and Options Components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Interacts with “Game Of Life” engine and passes data to child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Grid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grid and loops through each cell, passing to the Cell component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Cell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Draws the cell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Handles displaying FORM for user interaction (introduced in final demo)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65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846692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Architecture: Common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 minimal feature set to implement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Use ES6 features (arrow functions)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Keep things as simple as possible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Try not to use Redux and/or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5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59294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Functional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New way to create React components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‘React Hooks’ give comparable feature set to class life cycle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ES6 feature, requires Babel to compile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lvl="1"/>
            <a:endParaRPr lang="en-GB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08F6A11-2A59-4547-94D5-E3AC24A1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52" y="3602502"/>
            <a:ext cx="4338747" cy="24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420903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Single File Components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Template 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Component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Style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C95FA002-3F64-0346-A6F1-EB457607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01" y="1825625"/>
            <a:ext cx="2565788" cy="39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4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Display the “Game Engine” initial state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Display the initial state in a dynamically sized grid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Apply the “Game Engine” rules, displaying the evolving game state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rgbClr val="26262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Add the UI to change the initial state, and restart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Displaying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262626"/>
                </a:solidFill>
              </a:rPr>
              <a:t>Create the default projects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Deleting the default components / assets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Create the required components</a:t>
            </a:r>
          </a:p>
          <a:p>
            <a:pPr lvl="1"/>
            <a:r>
              <a:rPr lang="en-GB" sz="2100" dirty="0">
                <a:solidFill>
                  <a:srgbClr val="262626"/>
                </a:solidFill>
              </a:rPr>
              <a:t>Grid and Cell</a:t>
            </a:r>
          </a:p>
          <a:p>
            <a:endParaRPr lang="en-GB" sz="11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Add a copy of the “Game Engine” into project</a:t>
            </a:r>
          </a:p>
          <a:p>
            <a:endParaRPr lang="en-GB" sz="11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Integrate the “Game Engine” into the App component</a:t>
            </a:r>
          </a:p>
          <a:p>
            <a:pPr lvl="1"/>
            <a:r>
              <a:rPr lang="en-GB" sz="2100" dirty="0">
                <a:solidFill>
                  <a:srgbClr val="262626"/>
                </a:solidFill>
              </a:rPr>
              <a:t>Passing data to the Grid component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94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5874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1 – Display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77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C4EA2-0254-0E4D-B529-47C58D60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9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53D38-8E6C-E540-8D4C-575EA6674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01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70974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is Conway’s “Game Of Life”?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 </a:t>
            </a:r>
            <a:r>
              <a:rPr lang="en-GB" b="1" i="1" dirty="0"/>
              <a:t>Game of Life</a:t>
            </a:r>
            <a:r>
              <a:rPr lang="en-GB" dirty="0"/>
              <a:t>, also known simply as </a:t>
            </a:r>
            <a:r>
              <a:rPr lang="en-GB" b="1" i="1" dirty="0"/>
              <a:t>Life</a:t>
            </a:r>
            <a:r>
              <a:rPr lang="en-GB" dirty="0"/>
              <a:t>, is a cellular automaton devised by the British mathematician John Horton Conway in 1970</a:t>
            </a:r>
          </a:p>
          <a:p>
            <a:endParaRPr lang="en-GB" dirty="0"/>
          </a:p>
          <a:p>
            <a:r>
              <a:rPr lang="en-GB" dirty="0"/>
              <a:t>The game is a zero-player game, meaning that its evolution is determined by its initial state, requiring no further input</a:t>
            </a:r>
          </a:p>
          <a:p>
            <a:pPr lvl="1"/>
            <a:r>
              <a:rPr lang="en-GB" dirty="0"/>
              <a:t>One interacts with the Game of Life by creating an initial configuration and observing how it evolves, or, for advanced players, by creating patterns with particular properties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262626"/>
                </a:solidFill>
              </a:rPr>
              <a:t>Four basic rules govern all game play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1233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2828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Styling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Apply ‘CSS Grid’ to existing Grid/Cell HTML </a:t>
            </a:r>
            <a:r>
              <a:rPr lang="en-GB" dirty="0" err="1">
                <a:solidFill>
                  <a:srgbClr val="262626"/>
                </a:solidFill>
              </a:rPr>
              <a:t>Div’s</a:t>
            </a:r>
            <a:endParaRPr lang="en-GB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Great Resource: </a:t>
            </a:r>
            <a:r>
              <a:rPr lang="en-GB" dirty="0">
                <a:hlinkClick r:id="rId2"/>
              </a:rPr>
              <a:t>https://gridbyexample.com/examples/</a:t>
            </a:r>
            <a:endParaRPr lang="en-GB" dirty="0">
              <a:solidFill>
                <a:srgbClr val="262626"/>
              </a:solidFill>
            </a:endParaRPr>
          </a:p>
          <a:p>
            <a:endParaRPr lang="en-GB" sz="1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Dynamically calculate grid dimensions</a:t>
            </a:r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“Game Of Life” examples have different number of rows / columns</a:t>
            </a:r>
          </a:p>
          <a:p>
            <a:endParaRPr lang="en-GB" sz="1000" dirty="0">
              <a:solidFill>
                <a:srgbClr val="262626"/>
              </a:solidFill>
            </a:endParaRPr>
          </a:p>
        </p:txBody>
      </p:sp>
      <p:pic>
        <p:nvPicPr>
          <p:cNvPr id="6" name="Picture 5" descr="A screen shot of a building&#10;&#10;Description automatically generated">
            <a:extLst>
              <a:ext uri="{FF2B5EF4-FFF2-40B4-BE49-F238E27FC236}">
                <a16:creationId xmlns:a16="http://schemas.microsoft.com/office/drawing/2014/main" id="{6680A308-E9A6-F04A-B8D5-FF7586EC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04" y="4299515"/>
            <a:ext cx="1041400" cy="1041400"/>
          </a:xfrm>
          <a:prstGeom prst="rect">
            <a:avLst/>
          </a:prstGeom>
        </p:spPr>
      </p:pic>
      <p:pic>
        <p:nvPicPr>
          <p:cNvPr id="10" name="Picture 9" descr="A black and white tiled floor&#10;&#10;Description automatically generated">
            <a:extLst>
              <a:ext uri="{FF2B5EF4-FFF2-40B4-BE49-F238E27FC236}">
                <a16:creationId xmlns:a16="http://schemas.microsoft.com/office/drawing/2014/main" id="{EFD3C691-E797-E445-93EE-F038D639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99515"/>
            <a:ext cx="1041400" cy="104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3622A-9F29-5849-B15F-577CFB218821}"/>
              </a:ext>
            </a:extLst>
          </p:cNvPr>
          <p:cNvSpPr txBox="1"/>
          <p:nvPr/>
        </p:nvSpPr>
        <p:spPr>
          <a:xfrm>
            <a:off x="5271118" y="4635549"/>
            <a:ext cx="56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7C00A-4069-404F-B063-0390A3AB5619}"/>
              </a:ext>
            </a:extLst>
          </p:cNvPr>
          <p:cNvSpPr txBox="1"/>
          <p:nvPr/>
        </p:nvSpPr>
        <p:spPr>
          <a:xfrm>
            <a:off x="4076247" y="5343249"/>
            <a:ext cx="83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5x5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C3C2E-95B9-3148-ACEA-CCC13E4BFC40}"/>
              </a:ext>
            </a:extLst>
          </p:cNvPr>
          <p:cNvSpPr txBox="1"/>
          <p:nvPr/>
        </p:nvSpPr>
        <p:spPr>
          <a:xfrm>
            <a:off x="6217209" y="5340915"/>
            <a:ext cx="79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17x17</a:t>
            </a:r>
          </a:p>
        </p:txBody>
      </p:sp>
    </p:spTree>
    <p:extLst>
      <p:ext uri="{BB962C8B-B14F-4D97-AF65-F5344CB8AC3E}">
        <p14:creationId xmlns:p14="http://schemas.microsoft.com/office/powerpoint/2010/main" val="26733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9783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2 – CSS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3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AC9BB-0730-8F47-977F-9D359B42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C62B5A-0BE9-6C4B-A40B-B42EAB061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5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/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9909E-24ED-BE45-A6BA-48F0B32B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15974-FBAB-2344-BC7C-96C112E84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8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495568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State Change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Create an instance of a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Populate the required data and add to local state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Bind the state tracked data to the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Render the 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Respond to an event, updating the data held in state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262626"/>
                </a:solidFill>
              </a:rPr>
              <a:t>React/Vue re-renders the template, with the updated data</a:t>
            </a:r>
          </a:p>
          <a:p>
            <a:pPr lvl="1"/>
            <a:r>
              <a:rPr lang="en-GB" i="1" dirty="0">
                <a:solidFill>
                  <a:srgbClr val="262626"/>
                </a:solidFill>
              </a:rPr>
              <a:t>Using a shadow DOM and tracked ‘keys’ to reduce changes</a:t>
            </a:r>
          </a:p>
          <a:p>
            <a:pPr lvl="1"/>
            <a:endParaRPr lang="en-GB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 Hooks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Introduced in React 16.8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Uses the naming convention “use….”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Functional Components are now as powerful as Class Components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530B9-F0DB-3147-9B89-65E6EF66A082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React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4498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</a:rPr>
              <a:t>useState</a:t>
            </a:r>
            <a:r>
              <a:rPr lang="en-GB" dirty="0">
                <a:solidFill>
                  <a:srgbClr val="262626"/>
                </a:solidFill>
              </a:rPr>
              <a:t>” React Hook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Provide an initial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Returns instance of value and function to set new value (state)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8C8010-FC1E-A44D-9DB9-1CB174BD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05" y="3224035"/>
            <a:ext cx="6331113" cy="24392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680658-B134-684E-AB97-1B7A15D85CAD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React</a:t>
            </a:r>
            <a:r>
              <a:rPr lang="en-GB" sz="1400" dirty="0">
                <a:hlinkClick r:id="rId4"/>
              </a:rPr>
              <a:t>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62975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“</a:t>
            </a:r>
            <a:r>
              <a:rPr lang="en-GB" dirty="0" err="1">
                <a:solidFill>
                  <a:srgbClr val="262626"/>
                </a:solidFill>
              </a:rPr>
              <a:t>useEffect</a:t>
            </a:r>
            <a:r>
              <a:rPr lang="en-GB" dirty="0">
                <a:solidFill>
                  <a:srgbClr val="262626"/>
                </a:solidFill>
              </a:rPr>
              <a:t>” React Hook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Use for ‘Side Effects’ (i.e. HTTP Calls, scheduling calls)</a:t>
            </a:r>
          </a:p>
          <a:p>
            <a:pPr lvl="1"/>
            <a:r>
              <a:rPr lang="en-GB" sz="2000" dirty="0">
                <a:solidFill>
                  <a:srgbClr val="262626"/>
                </a:solidFill>
              </a:rPr>
              <a:t>Similar to class component life cycle events “</a:t>
            </a:r>
            <a:r>
              <a:rPr lang="en-GB" sz="2000" dirty="0" err="1">
                <a:solidFill>
                  <a:srgbClr val="262626"/>
                </a:solidFill>
              </a:rPr>
              <a:t>componentDidMount</a:t>
            </a:r>
            <a:r>
              <a:rPr lang="en-GB" sz="2000" dirty="0">
                <a:solidFill>
                  <a:srgbClr val="262626"/>
                </a:solidFill>
              </a:rPr>
              <a:t>”, “</a:t>
            </a:r>
            <a:r>
              <a:rPr lang="en-GB" sz="2000" dirty="0" err="1">
                <a:solidFill>
                  <a:srgbClr val="262626"/>
                </a:solidFill>
              </a:rPr>
              <a:t>componentDidUpdate</a:t>
            </a:r>
            <a:r>
              <a:rPr lang="en-GB" sz="2000" dirty="0">
                <a:solidFill>
                  <a:srgbClr val="262626"/>
                </a:solidFill>
              </a:rPr>
              <a:t>” and “</a:t>
            </a:r>
            <a:r>
              <a:rPr lang="en-GB" sz="2000" dirty="0" err="1">
                <a:solidFill>
                  <a:srgbClr val="262626"/>
                </a:solidFill>
              </a:rPr>
              <a:t>componentWillUnmount</a:t>
            </a:r>
            <a:r>
              <a:rPr lang="en-GB" sz="2000" dirty="0">
                <a:solidFill>
                  <a:srgbClr val="262626"/>
                </a:solidFill>
              </a:rPr>
              <a:t>” combined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B5239-1A30-884E-9D97-3ED3862FA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27" y="3248808"/>
            <a:ext cx="5524733" cy="2744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AB804-F3DF-084D-ACDC-17EF5977FB26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React</a:t>
            </a:r>
            <a:r>
              <a:rPr lang="en-GB" sz="1400" dirty="0">
                <a:hlinkClick r:id="rId4"/>
              </a:rPr>
              <a:t>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8792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8159798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3 – React: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12745" y="1089603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933130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Uses life cycle events</a:t>
            </a:r>
          </a:p>
          <a:p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>
                <a:solidFill>
                  <a:srgbClr val="262626"/>
                </a:solidFill>
              </a:rPr>
              <a:t>Created</a:t>
            </a:r>
          </a:p>
          <a:p>
            <a:pPr lvl="1"/>
            <a:endParaRPr lang="en-GB" sz="1000" dirty="0">
              <a:solidFill>
                <a:srgbClr val="262626"/>
              </a:solidFill>
            </a:endParaRPr>
          </a:p>
          <a:p>
            <a:pPr lvl="1"/>
            <a:r>
              <a:rPr lang="en-GB" dirty="0" err="1">
                <a:solidFill>
                  <a:srgbClr val="262626"/>
                </a:solidFill>
              </a:rPr>
              <a:t>beforeDestroy</a:t>
            </a:r>
            <a:endParaRPr lang="en-GB" dirty="0">
              <a:solidFill>
                <a:srgbClr val="26262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8211D-B60C-594A-BB3E-598203CB78B8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Vue Documentation</a:t>
            </a:r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2712-AD04-1A40-B889-8D582C4F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809" y="1822739"/>
            <a:ext cx="4673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/>
              <a:t>Every cell interacts with its eight neighbours, which are the cells that are horizontally, vertically, or diagonally adjacent. </a:t>
            </a:r>
          </a:p>
          <a:p>
            <a:endParaRPr lang="en-GB" sz="2000" dirty="0"/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 descr="A picture containing crossword puzzle, indoor, shoji, next&#10;&#10;Description automatically generated">
            <a:extLst>
              <a:ext uri="{FF2B5EF4-FFF2-40B4-BE49-F238E27FC236}">
                <a16:creationId xmlns:a16="http://schemas.microsoft.com/office/drawing/2014/main" id="{ED4B7B25-898E-7347-9403-10C9B3C6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66" y="3316411"/>
            <a:ext cx="2327237" cy="2304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870632-5999-814A-8FE5-9B5A23C2A04C}"/>
              </a:ext>
            </a:extLst>
          </p:cNvPr>
          <p:cNvSpPr txBox="1"/>
          <p:nvPr/>
        </p:nvSpPr>
        <p:spPr>
          <a:xfrm>
            <a:off x="4888099" y="3830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1C61D-CC69-3D42-87C4-D433D78A788D}"/>
              </a:ext>
            </a:extLst>
          </p:cNvPr>
          <p:cNvSpPr txBox="1"/>
          <p:nvPr/>
        </p:nvSpPr>
        <p:spPr>
          <a:xfrm>
            <a:off x="5339441" y="382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2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CF204-BDEA-FA43-8B2F-ADE28FAD5A2D}"/>
              </a:ext>
            </a:extLst>
          </p:cNvPr>
          <p:cNvSpPr txBox="1"/>
          <p:nvPr/>
        </p:nvSpPr>
        <p:spPr>
          <a:xfrm>
            <a:off x="5784711" y="428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F0F3-BE0A-6B46-B279-A7B2FD866824}"/>
              </a:ext>
            </a:extLst>
          </p:cNvPr>
          <p:cNvSpPr txBox="1"/>
          <p:nvPr/>
        </p:nvSpPr>
        <p:spPr>
          <a:xfrm>
            <a:off x="5790783" y="3832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538AF-A181-0540-BBBF-700E65D93637}"/>
              </a:ext>
            </a:extLst>
          </p:cNvPr>
          <p:cNvSpPr txBox="1"/>
          <p:nvPr/>
        </p:nvSpPr>
        <p:spPr>
          <a:xfrm>
            <a:off x="4887477" y="4299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176C29-F2B5-1049-B2A8-10F5B00C4D79}"/>
              </a:ext>
            </a:extLst>
          </p:cNvPr>
          <p:cNvSpPr txBox="1"/>
          <p:nvPr/>
        </p:nvSpPr>
        <p:spPr>
          <a:xfrm>
            <a:off x="4888099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A4A99-EF27-D94C-9D5E-C14999D2668E}"/>
              </a:ext>
            </a:extLst>
          </p:cNvPr>
          <p:cNvSpPr txBox="1"/>
          <p:nvPr/>
        </p:nvSpPr>
        <p:spPr>
          <a:xfrm>
            <a:off x="5339441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C1E93-0641-4343-8457-1945B1350A81}"/>
              </a:ext>
            </a:extLst>
          </p:cNvPr>
          <p:cNvSpPr txBox="1"/>
          <p:nvPr/>
        </p:nvSpPr>
        <p:spPr>
          <a:xfrm>
            <a:off x="5790053" y="474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2748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779683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4 – Vue: Updating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17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/>
              <a:t>Apply the “Game Engine” rules, displaying the evolving game state</a:t>
            </a:r>
          </a:p>
          <a:p>
            <a:endParaRPr lang="en-GB" sz="2000" dirty="0"/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Add the UI to change the initial state, and restart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1D581-62D1-BD41-8C6C-E5C7412D4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EF8613-639C-E948-913C-8FC590A40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DFDD8E-9D77-214E-82E5-513585B45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8459" y="3576305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99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903E9-8D60-8646-ADB7-2F56300E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3F04D-05B1-794D-A494-6447B1F02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19F05F-FA12-1C40-B7B1-11DB72140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8459" y="3576305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7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Add new component: 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Options</a:t>
            </a:r>
          </a:p>
          <a:p>
            <a:pPr lvl="1"/>
            <a:endParaRPr lang="en-GB" sz="16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Inter-component Communication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Parent to sibling or Sibling to parent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Local state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Sibling to sibling</a:t>
            </a:r>
          </a:p>
          <a:p>
            <a:pPr lvl="2"/>
            <a:r>
              <a:rPr lang="en-GB" dirty="0">
                <a:solidFill>
                  <a:srgbClr val="262626"/>
                </a:solidFill>
              </a:rPr>
              <a:t>Redux to </a:t>
            </a:r>
            <a:r>
              <a:rPr lang="en-GB" dirty="0" err="1">
                <a:solidFill>
                  <a:srgbClr val="262626"/>
                </a:solidFill>
              </a:rPr>
              <a:t>Vuex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A97F7C-CFCF-014D-8E49-812524B3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194" y="1690688"/>
            <a:ext cx="2288162" cy="2258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1EFCD-AAD8-0F4D-B0C4-2F11C9CF8326}"/>
              </a:ext>
            </a:extLst>
          </p:cNvPr>
          <p:cNvSpPr txBox="1"/>
          <p:nvPr/>
        </p:nvSpPr>
        <p:spPr>
          <a:xfrm>
            <a:off x="9344810" y="3949420"/>
            <a:ext cx="1592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chemeClr val="bg1">
                    <a:lumMod val="65000"/>
                  </a:schemeClr>
                </a:solidFill>
              </a:rPr>
              <a:t>Design skills optional</a:t>
            </a:r>
          </a:p>
        </p:txBody>
      </p:sp>
    </p:spTree>
    <p:extLst>
      <p:ext uri="{BB962C8B-B14F-4D97-AF65-F5344CB8AC3E}">
        <p14:creationId xmlns:p14="http://schemas.microsoft.com/office/powerpoint/2010/main" val="3015182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React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Functions passed in from parent as props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14724-F853-BA4F-9093-20CA78FB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" y="2849432"/>
            <a:ext cx="386080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7AD50-BEB0-BD47-881C-612DE538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40" y="2849432"/>
            <a:ext cx="3489861" cy="1955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53C13-1D96-044F-AD6B-188BA6DAD08B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4"/>
              </a:rPr>
              <a:t>React Documentation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49999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9900622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5 – React: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86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765024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FORM data /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Vue: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Initial state passed in as props</a:t>
            </a:r>
          </a:p>
          <a:p>
            <a:pPr lvl="1"/>
            <a:r>
              <a:rPr lang="en-GB" dirty="0">
                <a:solidFill>
                  <a:srgbClr val="262626"/>
                </a:solidFill>
              </a:rPr>
              <a:t>Events emitted to parent</a:t>
            </a:r>
          </a:p>
          <a:p>
            <a:pPr marL="0" indent="0">
              <a:buNone/>
            </a:pPr>
            <a:endParaRPr lang="en-GB" sz="16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50955-83DF-4049-BFE6-D8F0BACE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67" y="1993900"/>
            <a:ext cx="4533900" cy="287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04C65-AC8D-D142-85B3-0C57DB8697E5}"/>
              </a:ext>
            </a:extLst>
          </p:cNvPr>
          <p:cNvSpPr txBox="1"/>
          <p:nvPr/>
        </p:nvSpPr>
        <p:spPr>
          <a:xfrm>
            <a:off x="8530814" y="5775902"/>
            <a:ext cx="253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3"/>
              </a:rPr>
              <a:t>Vue Forums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2360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66436" y="1022992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2" y="619676"/>
            <a:ext cx="9509761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Demo 6 – Vue: Select “Initial State”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5252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r>
              <a:rPr lang="en-GB" sz="5400" dirty="0"/>
              <a:t>Demo Time</a:t>
            </a:r>
            <a:endParaRPr lang="en-GB" sz="5400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-1" y="619676"/>
            <a:ext cx="5970079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“Game Engine” initial state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Display the initial state in a grid</a:t>
            </a:r>
          </a:p>
          <a:p>
            <a:endParaRPr lang="en-GB" sz="2000" dirty="0">
              <a:solidFill>
                <a:srgbClr val="262626"/>
              </a:solidFill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Apply the “Game Engine” rules, displaying the evolving game state</a:t>
            </a:r>
          </a:p>
          <a:p>
            <a:endParaRPr lang="en-GB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>
                <a:solidFill>
                  <a:srgbClr val="262626"/>
                </a:solidFill>
              </a:rPr>
              <a:t>Add the UI to change the initial state, and restart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40E71-A218-2548-B0D8-B2A3A5CD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571" y="4492499"/>
            <a:ext cx="455982" cy="595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22415-0AB0-C044-A0BB-9A52C4427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3915" y="1736759"/>
            <a:ext cx="455982" cy="5955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CD3F3-D72E-BB47-9BF7-D6DCA7419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2087" y="2649355"/>
            <a:ext cx="455982" cy="595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027CA0-EA51-194B-987A-B5BA9A24F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8459" y="3576305"/>
            <a:ext cx="455982" cy="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0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ACF570-E79E-2640-9BAC-6883BF39F0F5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A8879-91B0-2D40-87A4-35E4DBD7C319}"/>
              </a:ext>
            </a:extLst>
          </p:cNvPr>
          <p:cNvSpPr/>
          <p:nvPr/>
        </p:nvSpPr>
        <p:spPr>
          <a:xfrm>
            <a:off x="1" y="619676"/>
            <a:ext cx="3511016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D054-0EA1-F147-94DF-B76E1146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8CB9-00F4-F049-BBFE-F2677B71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Vue and React are very similar</a:t>
            </a:r>
          </a:p>
          <a:p>
            <a:pPr lvl="1"/>
            <a:r>
              <a:rPr lang="en-GB" sz="2000" dirty="0"/>
              <a:t>Both were easy to pick up</a:t>
            </a:r>
          </a:p>
          <a:p>
            <a:pPr lvl="1"/>
            <a:endParaRPr lang="en-GB" sz="1000" dirty="0"/>
          </a:p>
          <a:p>
            <a:r>
              <a:rPr lang="en-GB" dirty="0"/>
              <a:t>React Event hooks work really well</a:t>
            </a:r>
          </a:p>
          <a:p>
            <a:endParaRPr lang="en-GB" sz="1000" dirty="0"/>
          </a:p>
          <a:p>
            <a:r>
              <a:rPr lang="en-GB" dirty="0"/>
              <a:t>Feels easier passing functions into react</a:t>
            </a:r>
          </a:p>
          <a:p>
            <a:pPr lvl="1"/>
            <a:r>
              <a:rPr lang="en-GB" sz="2000" dirty="0"/>
              <a:t>Compared to Vue emitting events</a:t>
            </a:r>
          </a:p>
          <a:p>
            <a:pPr lvl="1"/>
            <a:endParaRPr lang="en-GB" sz="1000" dirty="0"/>
          </a:p>
          <a:p>
            <a:r>
              <a:rPr lang="en-GB" dirty="0"/>
              <a:t>I think I actually prefer React (a surprise)</a:t>
            </a:r>
          </a:p>
          <a:p>
            <a:pPr lvl="1"/>
            <a:r>
              <a:rPr lang="en-GB" sz="2000" dirty="0"/>
              <a:t>I still have a love/hate relationship with </a:t>
            </a:r>
            <a:r>
              <a:rPr lang="en-GB" sz="2000" dirty="0" err="1"/>
              <a:t>Javascript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69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</a:t>
            </a:r>
            <a:r>
              <a:rPr lang="en-GB" dirty="0"/>
              <a:t>At each step in time, the following transitions occur: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18946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2E66CD-E2C6-6F40-845C-1EE98165D87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59AA8-54C2-6742-8BED-47C2C6226E9E}"/>
              </a:ext>
            </a:extLst>
          </p:cNvPr>
          <p:cNvSpPr/>
          <p:nvPr/>
        </p:nvSpPr>
        <p:spPr>
          <a:xfrm>
            <a:off x="0" y="619676"/>
            <a:ext cx="7330314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5D25-6782-8944-9124-5E95D735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Thank you –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D6D2-7974-2748-950E-2F74316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GitHub: Slides and source code can be found here</a:t>
            </a:r>
          </a:p>
          <a:p>
            <a:pPr lvl="1"/>
            <a:r>
              <a:rPr lang="en-GB" dirty="0">
                <a:hlinkClick r:id="rId2"/>
              </a:rPr>
              <a:t>https://github.com/Paul-Hadfield/GameOfLife-Talk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Contact me on Twitter: </a:t>
            </a:r>
            <a:r>
              <a:rPr lang="en-GB" dirty="0">
                <a:hlinkClick r:id="rId3"/>
              </a:rPr>
              <a:t>@Paul_Hadfield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23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on a beach&#10;&#10;Description automatically generated">
            <a:extLst>
              <a:ext uri="{FF2B5EF4-FFF2-40B4-BE49-F238E27FC236}">
                <a16:creationId xmlns:a16="http://schemas.microsoft.com/office/drawing/2014/main" id="{687EDD9C-592A-9F46-8D25-5ADBDF5DD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alphaModFix amt="40000"/>
          </a:blip>
          <a:srcRect t="14272" b="12497"/>
          <a:stretch/>
        </p:blipFill>
        <p:spPr>
          <a:xfrm>
            <a:off x="0" y="-120073"/>
            <a:ext cx="12192000" cy="697807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6190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/>
          </a:p>
          <a:p>
            <a:pPr lvl="1"/>
            <a:r>
              <a:rPr lang="en-GB" sz="2000" dirty="0"/>
              <a:t>Any live cell with fewer than two live neighbours dies, as if by underpopulation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33EBD-EEA6-C349-BC3E-D1384B09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568" y="4173239"/>
            <a:ext cx="1322518" cy="1253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516A5-6216-FB4D-9855-5A01636C65A7}"/>
              </a:ext>
            </a:extLst>
          </p:cNvPr>
          <p:cNvSpPr txBox="1"/>
          <p:nvPr/>
        </p:nvSpPr>
        <p:spPr>
          <a:xfrm>
            <a:off x="5353724" y="46151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C6D29-4E25-4F49-B5D3-9A709439482A}"/>
              </a:ext>
            </a:extLst>
          </p:cNvPr>
          <p:cNvSpPr txBox="1"/>
          <p:nvPr/>
        </p:nvSpPr>
        <p:spPr>
          <a:xfrm>
            <a:off x="5730241" y="4615159"/>
            <a:ext cx="32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210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/>
              <a:t>Any live cell with two or three live neighbours lives on to the next generation</a:t>
            </a:r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CD0E9-169D-764E-A2EF-3E2B3E18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44" y="4196396"/>
            <a:ext cx="1258166" cy="1253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A57DE-4D83-5841-9FB4-4631132B87CF}"/>
              </a:ext>
            </a:extLst>
          </p:cNvPr>
          <p:cNvSpPr txBox="1"/>
          <p:nvPr/>
        </p:nvSpPr>
        <p:spPr>
          <a:xfrm>
            <a:off x="5388806" y="4638316"/>
            <a:ext cx="29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52594-9165-D945-817A-552EA650B022}"/>
              </a:ext>
            </a:extLst>
          </p:cNvPr>
          <p:cNvSpPr txBox="1"/>
          <p:nvPr/>
        </p:nvSpPr>
        <p:spPr>
          <a:xfrm>
            <a:off x="5008594" y="4638316"/>
            <a:ext cx="27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37FCE-9FA2-3F44-BFF5-394C54EE78F5}"/>
              </a:ext>
            </a:extLst>
          </p:cNvPr>
          <p:cNvSpPr txBox="1"/>
          <p:nvPr/>
        </p:nvSpPr>
        <p:spPr>
          <a:xfrm>
            <a:off x="5769018" y="4638316"/>
            <a:ext cx="2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493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two or three live neighbours lives on to the next generation</a:t>
            </a:r>
          </a:p>
          <a:p>
            <a:pPr lvl="1"/>
            <a:r>
              <a:rPr lang="en-GB" sz="2000" dirty="0"/>
              <a:t>Any live cell with more than three live neighbours dies, as if by overpopulation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 descr="A picture containing indoor, crossword puzzle, wall&#10;&#10;Description automatically generated">
            <a:extLst>
              <a:ext uri="{FF2B5EF4-FFF2-40B4-BE49-F238E27FC236}">
                <a16:creationId xmlns:a16="http://schemas.microsoft.com/office/drawing/2014/main" id="{6BFDAC3E-DDEF-A345-A440-6E1820EC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76" y="4526314"/>
            <a:ext cx="1248617" cy="1253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1E545-4E6A-3048-BEB3-F236C390245E}"/>
              </a:ext>
            </a:extLst>
          </p:cNvPr>
          <p:cNvSpPr txBox="1"/>
          <p:nvPr/>
        </p:nvSpPr>
        <p:spPr>
          <a:xfrm>
            <a:off x="5266885" y="5115303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778D1-C605-F044-9E82-9F397DA29F04}"/>
              </a:ext>
            </a:extLst>
          </p:cNvPr>
          <p:cNvSpPr txBox="1"/>
          <p:nvPr/>
        </p:nvSpPr>
        <p:spPr>
          <a:xfrm>
            <a:off x="4955214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3777A-7C3F-2840-8269-60FAEB79C3AF}"/>
              </a:ext>
            </a:extLst>
          </p:cNvPr>
          <p:cNvSpPr txBox="1"/>
          <p:nvPr/>
        </p:nvSpPr>
        <p:spPr>
          <a:xfrm>
            <a:off x="5252382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B1B78-A6F6-1B42-BF0F-095A86CDDFC3}"/>
              </a:ext>
            </a:extLst>
          </p:cNvPr>
          <p:cNvSpPr txBox="1"/>
          <p:nvPr/>
        </p:nvSpPr>
        <p:spPr>
          <a:xfrm>
            <a:off x="5535826" y="4824036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EA990-6C3A-5741-96EC-4AEA7C5B3889}"/>
              </a:ext>
            </a:extLst>
          </p:cNvPr>
          <p:cNvSpPr txBox="1"/>
          <p:nvPr/>
        </p:nvSpPr>
        <p:spPr>
          <a:xfrm>
            <a:off x="5556741" y="5114465"/>
            <a:ext cx="25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929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6B5D3B-26CD-B245-BCAD-9F19CF15B083}"/>
              </a:ext>
            </a:extLst>
          </p:cNvPr>
          <p:cNvSpPr/>
          <p:nvPr/>
        </p:nvSpPr>
        <p:spPr>
          <a:xfrm>
            <a:off x="489527" y="1006765"/>
            <a:ext cx="11259128" cy="540327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4DE53-90EF-7F47-861C-9C4C0AB55427}"/>
              </a:ext>
            </a:extLst>
          </p:cNvPr>
          <p:cNvSpPr/>
          <p:nvPr/>
        </p:nvSpPr>
        <p:spPr>
          <a:xfrm>
            <a:off x="0" y="619676"/>
            <a:ext cx="5535827" cy="778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BC8B-1A4D-6345-B036-5F2A1C93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7FCF-5D28-EE49-A660-749D297F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9" y="1825625"/>
            <a:ext cx="10515600" cy="33677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Every cell interacts with its eight neighbours, which are the cells that are horizontally, vertically, or diagonally adjacent. At each step in time, the following transitions occur:</a:t>
            </a:r>
          </a:p>
          <a:p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fewer than two live neighbours dies, as if by underpopulation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two or three live neighbours lives on to the next generation</a:t>
            </a:r>
          </a:p>
          <a:p>
            <a:pPr lvl="1"/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Any live cell with more than three live neighbours dies, as if by overpopulation</a:t>
            </a:r>
          </a:p>
          <a:p>
            <a:pPr lvl="1"/>
            <a:r>
              <a:rPr lang="en-GB" sz="2000" dirty="0"/>
              <a:t>Any dead cell with exactly three live neighbours becomes a live cell, as if by reproduction</a:t>
            </a: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rgbClr val="262626"/>
              </a:solidFill>
            </a:endParaRP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81564-E045-3D43-B8BA-5DD73C389134}"/>
              </a:ext>
            </a:extLst>
          </p:cNvPr>
          <p:cNvSpPr txBox="1"/>
          <p:nvPr/>
        </p:nvSpPr>
        <p:spPr>
          <a:xfrm>
            <a:off x="8826254" y="5775902"/>
            <a:ext cx="223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Source: </a:t>
            </a:r>
            <a:r>
              <a:rPr lang="en-GB" sz="1400" dirty="0">
                <a:hlinkClick r:id="rId2"/>
              </a:rPr>
              <a:t>Wikipedia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6AAD8-8692-7B45-8B64-723A8215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5" y="4779473"/>
            <a:ext cx="1242903" cy="1253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39E4D9-37DA-424C-8DA6-88886EECD1D1}"/>
              </a:ext>
            </a:extLst>
          </p:cNvPr>
          <p:cNvSpPr/>
          <p:nvPr/>
        </p:nvSpPr>
        <p:spPr>
          <a:xfrm>
            <a:off x="5383380" y="524367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7F869-0E64-8845-BD9C-6AC54E617FC6}"/>
              </a:ext>
            </a:extLst>
          </p:cNvPr>
          <p:cNvSpPr txBox="1"/>
          <p:nvPr/>
        </p:nvSpPr>
        <p:spPr>
          <a:xfrm>
            <a:off x="4994658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46B5B-7FBF-0B41-ADF6-7993614F869B}"/>
              </a:ext>
            </a:extLst>
          </p:cNvPr>
          <p:cNvSpPr txBox="1"/>
          <p:nvPr/>
        </p:nvSpPr>
        <p:spPr>
          <a:xfrm>
            <a:off x="5376155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3D783-E378-2B4A-8F66-5362C3062E8A}"/>
              </a:ext>
            </a:extLst>
          </p:cNvPr>
          <p:cNvSpPr txBox="1"/>
          <p:nvPr/>
        </p:nvSpPr>
        <p:spPr>
          <a:xfrm>
            <a:off x="5785399" y="5620943"/>
            <a:ext cx="30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889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4389</TotalTime>
  <Words>1703</Words>
  <Application>Microsoft Macintosh PowerPoint</Application>
  <PresentationFormat>Widescreen</PresentationFormat>
  <Paragraphs>415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Building Conway’s  ‘Game Of Life’  in React and Vue</vt:lpstr>
      <vt:lpstr>Tonight’s Presentation</vt:lpstr>
      <vt:lpstr>What is Conway’s “Game Of Life”?</vt:lpstr>
      <vt:lpstr>What are the rules?</vt:lpstr>
      <vt:lpstr>What are the rules?</vt:lpstr>
      <vt:lpstr>What are the rules?</vt:lpstr>
      <vt:lpstr>What are the rules?</vt:lpstr>
      <vt:lpstr>What are the rules?</vt:lpstr>
      <vt:lpstr>What are the rules?</vt:lpstr>
      <vt:lpstr>Examples of Patterns</vt:lpstr>
      <vt:lpstr>Developing the Game Engine</vt:lpstr>
      <vt:lpstr>Developing the Game Engine</vt:lpstr>
      <vt:lpstr>Developing the Game Engine</vt:lpstr>
      <vt:lpstr>Developing the Game Engine</vt:lpstr>
      <vt:lpstr>Developing the Game Engine</vt:lpstr>
      <vt:lpstr>JavaScript Concepts</vt:lpstr>
      <vt:lpstr>JavaScript Concepts</vt:lpstr>
      <vt:lpstr>Determining Live Neighbours</vt:lpstr>
      <vt:lpstr>Determining Live Neighbours</vt:lpstr>
      <vt:lpstr>Templates for Starting Projects</vt:lpstr>
      <vt:lpstr>Architecture: Common Approach</vt:lpstr>
      <vt:lpstr>Architecture: Common Approach</vt:lpstr>
      <vt:lpstr>React Approach</vt:lpstr>
      <vt:lpstr>Vue Approach</vt:lpstr>
      <vt:lpstr>Implementation Steps</vt:lpstr>
      <vt:lpstr>Displaying Initial State</vt:lpstr>
      <vt:lpstr>Demo 1 – Display Initial State</vt:lpstr>
      <vt:lpstr>Implementation Steps</vt:lpstr>
      <vt:lpstr>Implementation Steps</vt:lpstr>
      <vt:lpstr>Styling Components</vt:lpstr>
      <vt:lpstr>Demo 2 – CSS Grid</vt:lpstr>
      <vt:lpstr>Implementation Steps</vt:lpstr>
      <vt:lpstr>Implementation Steps</vt:lpstr>
      <vt:lpstr>State Change 101</vt:lpstr>
      <vt:lpstr>React: Updating State</vt:lpstr>
      <vt:lpstr>React: Updating State</vt:lpstr>
      <vt:lpstr>React: Updating State</vt:lpstr>
      <vt:lpstr>Demo 3 – React: Updating State</vt:lpstr>
      <vt:lpstr>Vue: Updating State</vt:lpstr>
      <vt:lpstr>Demo 4 – Vue: Updating State</vt:lpstr>
      <vt:lpstr>Implementation Steps</vt:lpstr>
      <vt:lpstr>Implementation Steps</vt:lpstr>
      <vt:lpstr>FORM data / User Interaction</vt:lpstr>
      <vt:lpstr>FORM data / User Interaction</vt:lpstr>
      <vt:lpstr>Demo 5 – React: Select “Initial State” UI</vt:lpstr>
      <vt:lpstr>FORM data / User Interaction</vt:lpstr>
      <vt:lpstr>Demo 6 – Vue: Select “Initial State” UI</vt:lpstr>
      <vt:lpstr>Implementation Steps</vt:lpstr>
      <vt:lpstr>Conclusion</vt:lpstr>
      <vt:lpstr>Thank you – Any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better Web Apps  by Automating Tests  with Selenium WebDriver</dc:title>
  <dc:creator>Paul Hadfield</dc:creator>
  <cp:lastModifiedBy>Paul Hadfield</cp:lastModifiedBy>
  <cp:revision>39</cp:revision>
  <dcterms:created xsi:type="dcterms:W3CDTF">2019-02-16T11:25:41Z</dcterms:created>
  <dcterms:modified xsi:type="dcterms:W3CDTF">2019-05-22T21:48:50Z</dcterms:modified>
</cp:coreProperties>
</file>