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7" r:id="rId5"/>
    <p:sldId id="283" r:id="rId6"/>
    <p:sldId id="282" r:id="rId7"/>
    <p:sldId id="295" r:id="rId8"/>
    <p:sldId id="296" r:id="rId9"/>
    <p:sldId id="259" r:id="rId10"/>
    <p:sldId id="281" r:id="rId11"/>
    <p:sldId id="260" r:id="rId12"/>
    <p:sldId id="285" r:id="rId13"/>
    <p:sldId id="261" r:id="rId14"/>
    <p:sldId id="284" r:id="rId15"/>
    <p:sldId id="262" r:id="rId16"/>
    <p:sldId id="263" r:id="rId17"/>
    <p:sldId id="286" r:id="rId18"/>
    <p:sldId id="264" r:id="rId19"/>
    <p:sldId id="265" r:id="rId20"/>
    <p:sldId id="266" r:id="rId21"/>
    <p:sldId id="267" r:id="rId22"/>
    <p:sldId id="287" r:id="rId23"/>
    <p:sldId id="268" r:id="rId24"/>
    <p:sldId id="269" r:id="rId25"/>
    <p:sldId id="288" r:id="rId26"/>
    <p:sldId id="270" r:id="rId27"/>
    <p:sldId id="271" r:id="rId28"/>
    <p:sldId id="272" r:id="rId29"/>
    <p:sldId id="291" r:id="rId30"/>
    <p:sldId id="273" r:id="rId31"/>
    <p:sldId id="293" r:id="rId32"/>
    <p:sldId id="274" r:id="rId33"/>
    <p:sldId id="289" r:id="rId34"/>
    <p:sldId id="275" r:id="rId35"/>
    <p:sldId id="276" r:id="rId36"/>
    <p:sldId id="277" r:id="rId37"/>
    <p:sldId id="290" r:id="rId38"/>
    <p:sldId id="278" r:id="rId39"/>
    <p:sldId id="294" r:id="rId40"/>
    <p:sldId id="279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508EF-263A-B441-BB81-BE4807B412B8}" v="1081" dt="2019-02-20T16:36:1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4694"/>
  </p:normalViewPr>
  <p:slideViewPr>
    <p:cSldViewPr snapToGrid="0" snapToObjects="1">
      <p:cViewPr varScale="1">
        <p:scale>
          <a:sx n="177" d="100"/>
          <a:sy n="177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delSp modSp add">
        <pc:chgData name="Paul Hadfield" userId="d0502977a71c0337" providerId="LiveId" clId="{3C8508EF-263A-B441-BB81-BE4807B412B8}" dt="2019-02-18T21:06:45.665" v="9824" actId="207"/>
        <pc:sldMkLst>
          <pc:docMk/>
          <pc:sldMk cId="4204869056" sldId="259"/>
        </pc:sldMkLst>
        <pc:spChg chg="mod">
          <ac:chgData name="Paul Hadfield" userId="d0502977a71c0337" providerId="LiveId" clId="{3C8508EF-263A-B441-BB81-BE4807B412B8}" dt="2019-02-18T20:00:05.284" v="9276" actId="207"/>
          <ac:spMkLst>
            <pc:docMk/>
            <pc:sldMk cId="4204869056" sldId="259"/>
            <ac:spMk id="2" creationId="{17A638A2-F98F-5947-BDFC-F34828A22CC7}"/>
          </ac:spMkLst>
        </pc:spChg>
        <pc:spChg chg="del">
          <ac:chgData name="Paul Hadfield" userId="d0502977a71c0337" providerId="LiveId" clId="{3C8508EF-263A-B441-BB81-BE4807B412B8}" dt="2019-02-18T19:47:56.723" v="8940" actId="478"/>
          <ac:spMkLst>
            <pc:docMk/>
            <pc:sldMk cId="4204869056" sldId="259"/>
            <ac:spMk id="3" creationId="{312EF311-760A-3549-8C02-77DEC7CDE6A0}"/>
          </ac:spMkLst>
        </pc:spChg>
        <pc:spChg chg="add del mod">
          <ac:chgData name="Paul Hadfield" userId="d0502977a71c0337" providerId="LiveId" clId="{3C8508EF-263A-B441-BB81-BE4807B412B8}" dt="2019-02-18T19:52:38.523" v="8955"/>
          <ac:spMkLst>
            <pc:docMk/>
            <pc:sldMk cId="4204869056" sldId="259"/>
            <ac:spMk id="8" creationId="{E179EC1E-45A6-444C-BAFA-1773F119BE85}"/>
          </ac:spMkLst>
        </pc:spChg>
        <pc:spChg chg="add mod">
          <ac:chgData name="Paul Hadfield" userId="d0502977a71c0337" providerId="LiveId" clId="{3C8508EF-263A-B441-BB81-BE4807B412B8}" dt="2019-02-18T19:58:30.532" v="9270" actId="20577"/>
          <ac:spMkLst>
            <pc:docMk/>
            <pc:sldMk cId="4204869056" sldId="259"/>
            <ac:spMk id="9" creationId="{09CAE03E-1CAC-D44C-9661-1D65E0CEC6D3}"/>
          </ac:spMkLst>
        </pc:spChg>
        <pc:spChg chg="add mod">
          <ac:chgData name="Paul Hadfield" userId="d0502977a71c0337" providerId="LiveId" clId="{3C8508EF-263A-B441-BB81-BE4807B412B8}" dt="2019-02-18T20:00:57.801" v="9281" actId="207"/>
          <ac:spMkLst>
            <pc:docMk/>
            <pc:sldMk cId="4204869056" sldId="259"/>
            <ac:spMk id="10" creationId="{F0968458-E06A-BF47-BAAF-9608257BBC23}"/>
          </ac:spMkLst>
        </pc:spChg>
        <pc:spChg chg="add mod">
          <ac:chgData name="Paul Hadfield" userId="d0502977a71c0337" providerId="LiveId" clId="{3C8508EF-263A-B441-BB81-BE4807B412B8}" dt="2019-02-18T21:06:45.665" v="9824" actId="207"/>
          <ac:spMkLst>
            <pc:docMk/>
            <pc:sldMk cId="4204869056" sldId="259"/>
            <ac:spMk id="11" creationId="{E6EDEAF2-7430-5A45-A3C9-29FF93386EBB}"/>
          </ac:spMkLst>
        </pc:spChg>
        <pc:picChg chg="add del mod">
          <ac:chgData name="Paul Hadfield" userId="d0502977a71c0337" providerId="LiveId" clId="{3C8508EF-263A-B441-BB81-BE4807B412B8}" dt="2019-02-18T19:48:13.536" v="8944" actId="478"/>
          <ac:picMkLst>
            <pc:docMk/>
            <pc:sldMk cId="4204869056" sldId="259"/>
            <ac:picMk id="5" creationId="{2AD12829-1168-8545-A997-A9D3CE1CF8B8}"/>
          </ac:picMkLst>
        </pc:picChg>
        <pc:picChg chg="add mod">
          <ac:chgData name="Paul Hadfield" userId="d0502977a71c0337" providerId="LiveId" clId="{3C8508EF-263A-B441-BB81-BE4807B412B8}" dt="2019-02-18T19:55:24.859" v="9072" actId="1076"/>
          <ac:picMkLst>
            <pc:docMk/>
            <pc:sldMk cId="4204869056" sldId="259"/>
            <ac:picMk id="7" creationId="{FE8477B8-C726-824A-8642-2391883A7E82}"/>
          </ac:picMkLst>
        </pc:picChg>
      </pc:sldChg>
      <pc:sldChg chg="addSp delSp modSp add modAnim">
        <pc:chgData name="Paul Hadfield" userId="d0502977a71c0337" providerId="LiveId" clId="{3C8508EF-263A-B441-BB81-BE4807B412B8}" dt="2019-02-18T21:54:08.048" v="10292"/>
        <pc:sldMkLst>
          <pc:docMk/>
          <pc:sldMk cId="3025608441" sldId="260"/>
        </pc:sldMkLst>
        <pc:spChg chg="mod">
          <ac:chgData name="Paul Hadfield" userId="d0502977a71c0337" providerId="LiveId" clId="{3C8508EF-263A-B441-BB81-BE4807B412B8}" dt="2019-02-18T20:19:34.078" v="9380" actId="207"/>
          <ac:spMkLst>
            <pc:docMk/>
            <pc:sldMk cId="3025608441" sldId="260"/>
            <ac:spMk id="2" creationId="{1B98088B-FA6D-A641-A298-45CA5463FB65}"/>
          </ac:spMkLst>
        </pc:spChg>
        <pc:spChg chg="mod">
          <ac:chgData name="Paul Hadfield" userId="d0502977a71c0337" providerId="LiveId" clId="{3C8508EF-263A-B441-BB81-BE4807B412B8}" dt="2019-02-18T21:53:11.844" v="10283"/>
          <ac:spMkLst>
            <pc:docMk/>
            <pc:sldMk cId="3025608441" sldId="260"/>
            <ac:spMk id="3" creationId="{5A45DEAD-B0B6-614B-A1FC-CFA489B26B3C}"/>
          </ac:spMkLst>
        </pc:spChg>
        <pc:spChg chg="add del mod">
          <ac:chgData name="Paul Hadfield" userId="d0502977a71c0337" providerId="LiveId" clId="{3C8508EF-263A-B441-BB81-BE4807B412B8}" dt="2019-02-17T12:49:36.043" v="556"/>
          <ac:spMkLst>
            <pc:docMk/>
            <pc:sldMk cId="3025608441" sldId="260"/>
            <ac:spMk id="4" creationId="{F5F1629B-5568-6B4E-809F-281E71378B23}"/>
          </ac:spMkLst>
        </pc:spChg>
        <pc:spChg chg="add mod">
          <ac:chgData name="Paul Hadfield" userId="d0502977a71c0337" providerId="LiveId" clId="{3C8508EF-263A-B441-BB81-BE4807B412B8}" dt="2019-02-18T20:19:29.822" v="9379" actId="14100"/>
          <ac:spMkLst>
            <pc:docMk/>
            <pc:sldMk cId="3025608441" sldId="260"/>
            <ac:spMk id="5" creationId="{5086BE6D-34D7-434A-A8A3-302263791CD1}"/>
          </ac:spMkLst>
        </pc:spChg>
        <pc:spChg chg="add mod">
          <ac:chgData name="Paul Hadfield" userId="d0502977a71c0337" providerId="LiveId" clId="{3C8508EF-263A-B441-BB81-BE4807B412B8}" dt="2019-02-18T21:06:14.459" v="9821" actId="207"/>
          <ac:spMkLst>
            <pc:docMk/>
            <pc:sldMk cId="3025608441" sldId="260"/>
            <ac:spMk id="6" creationId="{AF7E5B1B-0EAC-4144-BA36-9B6AB7854A5A}"/>
          </ac:spMkLst>
        </pc:spChg>
      </pc:sldChg>
      <pc:sldChg chg="addSp delSp modSp add">
        <pc:chgData name="Paul Hadfield" userId="d0502977a71c0337" providerId="LiveId" clId="{3C8508EF-263A-B441-BB81-BE4807B412B8}" dt="2019-02-18T22:05:16.279" v="10468" actId="692"/>
        <pc:sldMkLst>
          <pc:docMk/>
          <pc:sldMk cId="2085293588" sldId="261"/>
        </pc:sldMkLst>
        <pc:spChg chg="mod">
          <ac:chgData name="Paul Hadfield" userId="d0502977a71c0337" providerId="LiveId" clId="{3C8508EF-263A-B441-BB81-BE4807B412B8}" dt="2019-02-18T20:20:01.547" v="9383" actId="207"/>
          <ac:spMkLst>
            <pc:docMk/>
            <pc:sldMk cId="2085293588" sldId="261"/>
            <ac:spMk id="2" creationId="{E31F64B1-E6FE-D34B-A6AE-A4B2C4236937}"/>
          </ac:spMkLst>
        </pc:spChg>
        <pc:spChg chg="mod">
          <ac:chgData name="Paul Hadfield" userId="d0502977a71c0337" providerId="LiveId" clId="{3C8508EF-263A-B441-BB81-BE4807B412B8}" dt="2019-02-17T13:00:36.151" v="1707" actId="14"/>
          <ac:spMkLst>
            <pc:docMk/>
            <pc:sldMk cId="2085293588" sldId="261"/>
            <ac:spMk id="3" creationId="{FCD5E54A-12B9-F54C-A862-CB6440ED38F0}"/>
          </ac:spMkLst>
        </pc:spChg>
        <pc:spChg chg="add mod">
          <ac:chgData name="Paul Hadfield" userId="d0502977a71c0337" providerId="LiveId" clId="{3C8508EF-263A-B441-BB81-BE4807B412B8}" dt="2019-02-18T20:19:56.944" v="9382" actId="14100"/>
          <ac:spMkLst>
            <pc:docMk/>
            <pc:sldMk cId="2085293588" sldId="261"/>
            <ac:spMk id="10" creationId="{A912A698-1E4F-7947-AFC0-571A3A324242}"/>
          </ac:spMkLst>
        </pc:spChg>
        <pc:spChg chg="add mod">
          <ac:chgData name="Paul Hadfield" userId="d0502977a71c0337" providerId="LiveId" clId="{3C8508EF-263A-B441-BB81-BE4807B412B8}" dt="2019-02-18T21:10:09.898" v="9847" actId="207"/>
          <ac:spMkLst>
            <pc:docMk/>
            <pc:sldMk cId="2085293588" sldId="261"/>
            <ac:spMk id="11" creationId="{9583293E-6440-EE4C-9B18-F90D59BBAF97}"/>
          </ac:spMkLst>
        </pc:spChg>
        <pc:picChg chg="add mod">
          <ac:chgData name="Paul Hadfield" userId="d0502977a71c0337" providerId="LiveId" clId="{3C8508EF-263A-B441-BB81-BE4807B412B8}" dt="2019-02-18T20:37:04.167" v="9486" actId="1076"/>
          <ac:picMkLst>
            <pc:docMk/>
            <pc:sldMk cId="2085293588" sldId="261"/>
            <ac:picMk id="4" creationId="{19449C8A-6199-C94D-8D89-EB895C7E3DAB}"/>
          </ac:picMkLst>
        </pc:picChg>
        <pc:picChg chg="add del mod">
          <ac:chgData name="Paul Hadfield" userId="d0502977a71c0337" providerId="LiveId" clId="{3C8508EF-263A-B441-BB81-BE4807B412B8}" dt="2019-02-17T22:34:23.835" v="8833" actId="931"/>
          <ac:picMkLst>
            <pc:docMk/>
            <pc:sldMk cId="2085293588" sldId="261"/>
            <ac:picMk id="6" creationId="{AEBC5EE2-FCEF-1E41-B30D-427D3818BB0E}"/>
          </ac:picMkLst>
        </pc:picChg>
        <pc:picChg chg="add del mod">
          <ac:chgData name="Paul Hadfield" userId="d0502977a71c0337" providerId="LiveId" clId="{3C8508EF-263A-B441-BB81-BE4807B412B8}" dt="2019-02-17T22:34:39.578" v="8837" actId="478"/>
          <ac:picMkLst>
            <pc:docMk/>
            <pc:sldMk cId="2085293588" sldId="261"/>
            <ac:picMk id="8" creationId="{4231C683-51A5-514C-9DAE-3D88131A8527}"/>
          </ac:picMkLst>
        </pc:picChg>
        <pc:picChg chg="add mod">
          <ac:chgData name="Paul Hadfield" userId="d0502977a71c0337" providerId="LiveId" clId="{3C8508EF-263A-B441-BB81-BE4807B412B8}" dt="2019-02-18T22:05:16.279" v="10468" actId="692"/>
          <ac:picMkLst>
            <pc:docMk/>
            <pc:sldMk cId="2085293588" sldId="261"/>
            <ac:picMk id="9" creationId="{66313BDE-66CD-974F-9BB7-4184CA2B2052}"/>
          </ac:picMkLst>
        </pc:picChg>
      </pc:sldChg>
      <pc:sldChg chg="addSp delSp modSp add">
        <pc:chgData name="Paul Hadfield" userId="d0502977a71c0337" providerId="LiveId" clId="{3C8508EF-263A-B441-BB81-BE4807B412B8}" dt="2019-02-18T21:28:42.709" v="9958" actId="20577"/>
        <pc:sldMkLst>
          <pc:docMk/>
          <pc:sldMk cId="950012690" sldId="262"/>
        </pc:sldMkLst>
        <pc:spChg chg="mod">
          <ac:chgData name="Paul Hadfield" userId="d0502977a71c0337" providerId="LiveId" clId="{3C8508EF-263A-B441-BB81-BE4807B412B8}" dt="2019-02-18T20:21:05.125" v="9389" actId="207"/>
          <ac:spMkLst>
            <pc:docMk/>
            <pc:sldMk cId="950012690" sldId="262"/>
            <ac:spMk id="2" creationId="{9C5E46EC-BFAB-3846-94F5-756896A5238E}"/>
          </ac:spMkLst>
        </pc:spChg>
        <pc:spChg chg="mod">
          <ac:chgData name="Paul Hadfield" userId="d0502977a71c0337" providerId="LiveId" clId="{3C8508EF-263A-B441-BB81-BE4807B412B8}" dt="2019-02-18T21:28:42.709" v="9958" actId="20577"/>
          <ac:spMkLst>
            <pc:docMk/>
            <pc:sldMk cId="950012690" sldId="262"/>
            <ac:spMk id="3" creationId="{6D9C7C50-A03D-AF4A-9268-8ED5A5A16B2D}"/>
          </ac:spMkLst>
        </pc:spChg>
        <pc:spChg chg="add mod">
          <ac:chgData name="Paul Hadfield" userId="d0502977a71c0337" providerId="LiveId" clId="{3C8508EF-263A-B441-BB81-BE4807B412B8}" dt="2019-02-18T20:21:09.508" v="9390" actId="167"/>
          <ac:spMkLst>
            <pc:docMk/>
            <pc:sldMk cId="950012690" sldId="262"/>
            <ac:spMk id="10" creationId="{239A726F-CC94-EB46-8D87-C87BB5AE4739}"/>
          </ac:spMkLst>
        </pc:spChg>
        <pc:spChg chg="add mod">
          <ac:chgData name="Paul Hadfield" userId="d0502977a71c0337" providerId="LiveId" clId="{3C8508EF-263A-B441-BB81-BE4807B412B8}" dt="2019-02-18T21:09:42.881" v="9845" actId="207"/>
          <ac:spMkLst>
            <pc:docMk/>
            <pc:sldMk cId="950012690" sldId="262"/>
            <ac:spMk id="11" creationId="{4E376F6B-9CA1-B040-88FC-EE4C655C3D70}"/>
          </ac:spMkLst>
        </pc:spChg>
        <pc:picChg chg="add del mod">
          <ac:chgData name="Paul Hadfield" userId="d0502977a71c0337" providerId="LiveId" clId="{3C8508EF-263A-B441-BB81-BE4807B412B8}" dt="2019-02-17T22:18:27.367" v="8661" actId="478"/>
          <ac:picMkLst>
            <pc:docMk/>
            <pc:sldMk cId="950012690" sldId="262"/>
            <ac:picMk id="4" creationId="{E0C261B5-E31B-D84B-88C3-7E084E03BFC0}"/>
          </ac:picMkLst>
        </pc:picChg>
        <pc:picChg chg="add del mod">
          <ac:chgData name="Paul Hadfield" userId="d0502977a71c0337" providerId="LiveId" clId="{3C8508EF-263A-B441-BB81-BE4807B412B8}" dt="2019-02-17T22:23:46.769" v="8739" actId="478"/>
          <ac:picMkLst>
            <pc:docMk/>
            <pc:sldMk cId="950012690" sldId="262"/>
            <ac:picMk id="5" creationId="{E2FFED04-AFC9-9F4F-A28A-EB3B3328C253}"/>
          </ac:picMkLst>
        </pc:picChg>
        <pc:picChg chg="add del mod">
          <ac:chgData name="Paul Hadfield" userId="d0502977a71c0337" providerId="LiveId" clId="{3C8508EF-263A-B441-BB81-BE4807B412B8}" dt="2019-02-17T22:24:44.804" v="8745" actId="478"/>
          <ac:picMkLst>
            <pc:docMk/>
            <pc:sldMk cId="950012690" sldId="262"/>
            <ac:picMk id="6" creationId="{6C3D34EA-5A79-504F-A1F1-4A751F02ED5A}"/>
          </ac:picMkLst>
        </pc:picChg>
        <pc:picChg chg="add del mod">
          <ac:chgData name="Paul Hadfield" userId="d0502977a71c0337" providerId="LiveId" clId="{3C8508EF-263A-B441-BB81-BE4807B412B8}" dt="2019-02-17T22:26:07.814" v="8754" actId="478"/>
          <ac:picMkLst>
            <pc:docMk/>
            <pc:sldMk cId="950012690" sldId="262"/>
            <ac:picMk id="7" creationId="{74E25436-872E-F542-A4C2-DE78781EF874}"/>
          </ac:picMkLst>
        </pc:picChg>
        <pc:picChg chg="add del mod">
          <ac:chgData name="Paul Hadfield" userId="d0502977a71c0337" providerId="LiveId" clId="{3C8508EF-263A-B441-BB81-BE4807B412B8}" dt="2019-02-17T22:26:59.637" v="8761" actId="478"/>
          <ac:picMkLst>
            <pc:docMk/>
            <pc:sldMk cId="950012690" sldId="262"/>
            <ac:picMk id="8" creationId="{5B89E617-F04D-574F-B22B-C7DB08B98215}"/>
          </ac:picMkLst>
        </pc:picChg>
        <pc:picChg chg="add mod">
          <ac:chgData name="Paul Hadfield" userId="d0502977a71c0337" providerId="LiveId" clId="{3C8508EF-263A-B441-BB81-BE4807B412B8}" dt="2019-02-18T20:38:39.673" v="9492" actId="1076"/>
          <ac:picMkLst>
            <pc:docMk/>
            <pc:sldMk cId="950012690" sldId="262"/>
            <ac:picMk id="9" creationId="{B3AA6E4D-873D-C64B-847E-469A0C0CEBEA}"/>
          </ac:picMkLst>
        </pc:picChg>
      </pc:sldChg>
      <pc:sldChg chg="addSp modSp add modAnim">
        <pc:chgData name="Paul Hadfield" userId="d0502977a71c0337" providerId="LiveId" clId="{3C8508EF-263A-B441-BB81-BE4807B412B8}" dt="2019-02-18T21:55:11.142" v="10313"/>
        <pc:sldMkLst>
          <pc:docMk/>
          <pc:sldMk cId="3550482273" sldId="263"/>
        </pc:sldMkLst>
        <pc:spChg chg="mod">
          <ac:chgData name="Paul Hadfield" userId="d0502977a71c0337" providerId="LiveId" clId="{3C8508EF-263A-B441-BB81-BE4807B412B8}" dt="2019-02-18T20:21:37.673" v="9393" actId="207"/>
          <ac:spMkLst>
            <pc:docMk/>
            <pc:sldMk cId="3550482273" sldId="263"/>
            <ac:spMk id="2" creationId="{2BB4DB61-7977-6744-8597-200B9627C2A1}"/>
          </ac:spMkLst>
        </pc:spChg>
        <pc:spChg chg="mod">
          <ac:chgData name="Paul Hadfield" userId="d0502977a71c0337" providerId="LiveId" clId="{3C8508EF-263A-B441-BB81-BE4807B412B8}" dt="2019-02-18T21:55:11.142" v="10313"/>
          <ac:spMkLst>
            <pc:docMk/>
            <pc:sldMk cId="3550482273" sldId="263"/>
            <ac:spMk id="3" creationId="{EE2CC3DA-FC7D-974E-9A91-0D735A7645EC}"/>
          </ac:spMkLst>
        </pc:spChg>
        <pc:spChg chg="add mod">
          <ac:chgData name="Paul Hadfield" userId="d0502977a71c0337" providerId="LiveId" clId="{3C8508EF-263A-B441-BB81-BE4807B412B8}" dt="2019-02-18T20:21:31.739" v="9392" actId="14100"/>
          <ac:spMkLst>
            <pc:docMk/>
            <pc:sldMk cId="3550482273" sldId="263"/>
            <ac:spMk id="4" creationId="{EE910C91-82AC-EC4C-85CB-BC3418A9D4D1}"/>
          </ac:spMkLst>
        </pc:spChg>
        <pc:spChg chg="add mod">
          <ac:chgData name="Paul Hadfield" userId="d0502977a71c0337" providerId="LiveId" clId="{3C8508EF-263A-B441-BB81-BE4807B412B8}" dt="2019-02-18T21:09:37.669" v="9844" actId="207"/>
          <ac:spMkLst>
            <pc:docMk/>
            <pc:sldMk cId="3550482273" sldId="263"/>
            <ac:spMk id="5" creationId="{5E9F8C65-C808-474D-BC45-074E3CDC71F9}"/>
          </ac:spMkLst>
        </pc:spChg>
      </pc:sldChg>
      <pc:sldChg chg="addSp modSp add">
        <pc:chgData name="Paul Hadfield" userId="d0502977a71c0337" providerId="LiveId" clId="{3C8508EF-263A-B441-BB81-BE4807B412B8}" dt="2019-02-18T21:09:32.285" v="9843" actId="207"/>
        <pc:sldMkLst>
          <pc:docMk/>
          <pc:sldMk cId="2691258853" sldId="264"/>
        </pc:sldMkLst>
        <pc:spChg chg="mod">
          <ac:chgData name="Paul Hadfield" userId="d0502977a71c0337" providerId="LiveId" clId="{3C8508EF-263A-B441-BB81-BE4807B412B8}" dt="2019-02-18T20:22:05.664" v="9397" actId="207"/>
          <ac:spMkLst>
            <pc:docMk/>
            <pc:sldMk cId="2691258853" sldId="264"/>
            <ac:spMk id="2" creationId="{BAAC56BC-5FD1-6248-88FB-28E3E6C371B1}"/>
          </ac:spMkLst>
        </pc:spChg>
        <pc:spChg chg="mod">
          <ac:chgData name="Paul Hadfield" userId="d0502977a71c0337" providerId="LiveId" clId="{3C8508EF-263A-B441-BB81-BE4807B412B8}" dt="2019-02-17T13:12:13.916" v="2202" actId="20577"/>
          <ac:spMkLst>
            <pc:docMk/>
            <pc:sldMk cId="2691258853" sldId="264"/>
            <ac:spMk id="3" creationId="{E8653A66-C017-AB46-B14C-C4A29B9E74E8}"/>
          </ac:spMkLst>
        </pc:spChg>
        <pc:spChg chg="add mod">
          <ac:chgData name="Paul Hadfield" userId="d0502977a71c0337" providerId="LiveId" clId="{3C8508EF-263A-B441-BB81-BE4807B412B8}" dt="2019-02-18T20:22:00.163" v="9396" actId="14100"/>
          <ac:spMkLst>
            <pc:docMk/>
            <pc:sldMk cId="2691258853" sldId="264"/>
            <ac:spMk id="4" creationId="{BD92E0BF-2AA4-A048-B078-4FDB405D4ABF}"/>
          </ac:spMkLst>
        </pc:spChg>
        <pc:spChg chg="add mod">
          <ac:chgData name="Paul Hadfield" userId="d0502977a71c0337" providerId="LiveId" clId="{3C8508EF-263A-B441-BB81-BE4807B412B8}" dt="2019-02-18T21:09:32.285" v="9843" actId="207"/>
          <ac:spMkLst>
            <pc:docMk/>
            <pc:sldMk cId="2691258853" sldId="264"/>
            <ac:spMk id="5" creationId="{AA7BCF40-61CC-EE43-BF01-28A65B1ACA87}"/>
          </ac:spMkLst>
        </pc:spChg>
      </pc:sldChg>
      <pc:sldChg chg="addSp modSp add ord">
        <pc:chgData name="Paul Hadfield" userId="d0502977a71c0337" providerId="LiveId" clId="{3C8508EF-263A-B441-BB81-BE4807B412B8}" dt="2019-02-18T23:36:11.161" v="11689" actId="113"/>
        <pc:sldMkLst>
          <pc:docMk/>
          <pc:sldMk cId="478128174" sldId="265"/>
        </pc:sldMkLst>
        <pc:spChg chg="mod">
          <ac:chgData name="Paul Hadfield" userId="d0502977a71c0337" providerId="LiveId" clId="{3C8508EF-263A-B441-BB81-BE4807B412B8}" dt="2019-02-18T20:22:33.058" v="9399" actId="207"/>
          <ac:spMkLst>
            <pc:docMk/>
            <pc:sldMk cId="478128174" sldId="265"/>
            <ac:spMk id="2" creationId="{BBA32B36-3761-7B4C-AB91-DA03707566A4}"/>
          </ac:spMkLst>
        </pc:spChg>
        <pc:spChg chg="mod">
          <ac:chgData name="Paul Hadfield" userId="d0502977a71c0337" providerId="LiveId" clId="{3C8508EF-263A-B441-BB81-BE4807B412B8}" dt="2019-02-18T23:36:11.161" v="11689" actId="113"/>
          <ac:spMkLst>
            <pc:docMk/>
            <pc:sldMk cId="478128174" sldId="265"/>
            <ac:spMk id="3" creationId="{E2429A08-D4C5-5A4D-B6B7-91BE11CF11F0}"/>
          </ac:spMkLst>
        </pc:spChg>
        <pc:spChg chg="add mod">
          <ac:chgData name="Paul Hadfield" userId="d0502977a71c0337" providerId="LiveId" clId="{3C8508EF-263A-B441-BB81-BE4807B412B8}" dt="2019-02-18T20:23:30.305" v="9405" actId="14100"/>
          <ac:spMkLst>
            <pc:docMk/>
            <pc:sldMk cId="478128174" sldId="265"/>
            <ac:spMk id="4" creationId="{BDFC55E0-CF1F-844C-BD37-56B966BDE99A}"/>
          </ac:spMkLst>
        </pc:spChg>
        <pc:spChg chg="add mod">
          <ac:chgData name="Paul Hadfield" userId="d0502977a71c0337" providerId="LiveId" clId="{3C8508EF-263A-B441-BB81-BE4807B412B8}" dt="2019-02-18T21:09:27.392" v="9842" actId="207"/>
          <ac:spMkLst>
            <pc:docMk/>
            <pc:sldMk cId="478128174" sldId="265"/>
            <ac:spMk id="5" creationId="{58D29299-9607-F847-A68D-9958CF73A2F2}"/>
          </ac:spMkLst>
        </pc:spChg>
      </pc:sldChg>
      <pc:sldChg chg="addSp delSp modSp add setBg">
        <pc:chgData name="Paul Hadfield" userId="d0502977a71c0337" providerId="LiveId" clId="{3C8508EF-263A-B441-BB81-BE4807B412B8}" dt="2019-02-18T21:08:43.870" v="9837" actId="207"/>
        <pc:sldMkLst>
          <pc:docMk/>
          <pc:sldMk cId="3014556183" sldId="266"/>
        </pc:sldMkLst>
        <pc:spChg chg="mod">
          <ac:chgData name="Paul Hadfield" userId="d0502977a71c0337" providerId="LiveId" clId="{3C8508EF-263A-B441-BB81-BE4807B412B8}" dt="2019-02-18T20:24:02.175" v="9408" actId="207"/>
          <ac:spMkLst>
            <pc:docMk/>
            <pc:sldMk cId="3014556183" sldId="266"/>
            <ac:spMk id="2" creationId="{2A506DB7-F620-2C49-8DDA-726D6FD95837}"/>
          </ac:spMkLst>
        </pc:spChg>
        <pc:spChg chg="del mod">
          <ac:chgData name="Paul Hadfield" userId="d0502977a71c0337" providerId="LiveId" clId="{3C8508EF-263A-B441-BB81-BE4807B412B8}" dt="2019-02-17T13:37:14.090" v="2380" actId="478"/>
          <ac:spMkLst>
            <pc:docMk/>
            <pc:sldMk cId="3014556183" sldId="266"/>
            <ac:spMk id="3" creationId="{A270E123-0318-794D-BBDD-F590D8EBE1B8}"/>
          </ac:spMkLst>
        </pc:spChg>
        <pc:spChg chg="add mod">
          <ac:chgData name="Paul Hadfield" userId="d0502977a71c0337" providerId="LiveId" clId="{3C8508EF-263A-B441-BB81-BE4807B412B8}" dt="2019-02-18T20:23:57.560" v="9407" actId="14100"/>
          <ac:spMkLst>
            <pc:docMk/>
            <pc:sldMk cId="3014556183" sldId="266"/>
            <ac:spMk id="6" creationId="{8D7C3F0D-854B-434E-8F8F-5EB98797A24E}"/>
          </ac:spMkLst>
        </pc:spChg>
        <pc:spChg chg="add mod">
          <ac:chgData name="Paul Hadfield" userId="d0502977a71c0337" providerId="LiveId" clId="{3C8508EF-263A-B441-BB81-BE4807B412B8}" dt="2019-02-18T21:08:43.870" v="9837" actId="207"/>
          <ac:spMkLst>
            <pc:docMk/>
            <pc:sldMk cId="3014556183" sldId="266"/>
            <ac:spMk id="7" creationId="{3AFFC597-D59B-1343-965F-BB527039A55D}"/>
          </ac:spMkLst>
        </pc:spChg>
        <pc:picChg chg="add del mod">
          <ac:chgData name="Paul Hadfield" userId="d0502977a71c0337" providerId="LiveId" clId="{3C8508EF-263A-B441-BB81-BE4807B412B8}" dt="2019-02-17T13:38:12.057" v="2384" actId="478"/>
          <ac:picMkLst>
            <pc:docMk/>
            <pc:sldMk cId="3014556183" sldId="266"/>
            <ac:picMk id="4" creationId="{E88F143C-66B9-E241-808D-7C9A566E7DC6}"/>
          </ac:picMkLst>
        </pc:picChg>
        <pc:picChg chg="add mod">
          <ac:chgData name="Paul Hadfield" userId="d0502977a71c0337" providerId="LiveId" clId="{3C8508EF-263A-B441-BB81-BE4807B412B8}" dt="2019-02-17T13:52:49.214" v="2993" actId="1076"/>
          <ac:picMkLst>
            <pc:docMk/>
            <pc:sldMk cId="3014556183" sldId="266"/>
            <ac:picMk id="5" creationId="{7EA656F5-4F38-A24B-9445-FD60D6F73048}"/>
          </ac:picMkLst>
        </pc:picChg>
      </pc:sldChg>
      <pc:sldChg chg="addSp delSp modSp add modAnim">
        <pc:chgData name="Paul Hadfield" userId="d0502977a71c0337" providerId="LiveId" clId="{3C8508EF-263A-B441-BB81-BE4807B412B8}" dt="2019-02-19T19:02:18.204" v="11751" actId="14100"/>
        <pc:sldMkLst>
          <pc:docMk/>
          <pc:sldMk cId="524900916" sldId="267"/>
        </pc:sldMkLst>
        <pc:spChg chg="mod">
          <ac:chgData name="Paul Hadfield" userId="d0502977a71c0337" providerId="LiveId" clId="{3C8508EF-263A-B441-BB81-BE4807B412B8}" dt="2019-02-19T19:02:05.470" v="11750" actId="20577"/>
          <ac:spMkLst>
            <pc:docMk/>
            <pc:sldMk cId="524900916" sldId="267"/>
            <ac:spMk id="2" creationId="{8D0607AC-262C-9B4E-AB99-7CAF8EDF305E}"/>
          </ac:spMkLst>
        </pc:spChg>
        <pc:spChg chg="mod">
          <ac:chgData name="Paul Hadfield" userId="d0502977a71c0337" providerId="LiveId" clId="{3C8508EF-263A-B441-BB81-BE4807B412B8}" dt="2019-02-18T21:56:31.348" v="10333" actId="255"/>
          <ac:spMkLst>
            <pc:docMk/>
            <pc:sldMk cId="524900916" sldId="267"/>
            <ac:spMk id="3" creationId="{8AC9773E-E9EC-EC4A-9A80-F660B4220EAB}"/>
          </ac:spMkLst>
        </pc:spChg>
        <pc:spChg chg="add mod">
          <ac:chgData name="Paul Hadfield" userId="d0502977a71c0337" providerId="LiveId" clId="{3C8508EF-263A-B441-BB81-BE4807B412B8}" dt="2019-02-19T19:02:18.204" v="11751" actId="14100"/>
          <ac:spMkLst>
            <pc:docMk/>
            <pc:sldMk cId="524900916" sldId="267"/>
            <ac:spMk id="5" creationId="{0D71254A-2D16-BE4E-B4FB-73521526F7B6}"/>
          </ac:spMkLst>
        </pc:spChg>
        <pc:spChg chg="add mod">
          <ac:chgData name="Paul Hadfield" userId="d0502977a71c0337" providerId="LiveId" clId="{3C8508EF-263A-B441-BB81-BE4807B412B8}" dt="2019-02-18T21:08:25.635" v="9834" actId="207"/>
          <ac:spMkLst>
            <pc:docMk/>
            <pc:sldMk cId="524900916" sldId="267"/>
            <ac:spMk id="6" creationId="{B540A2AD-FC34-B744-9A89-4010A65733A4}"/>
          </ac:spMkLst>
        </pc:spChg>
        <pc:picChg chg="add del mod">
          <ac:chgData name="Paul Hadfield" userId="d0502977a71c0337" providerId="LiveId" clId="{3C8508EF-263A-B441-BB81-BE4807B412B8}" dt="2019-02-17T13:46:33.297" v="2710"/>
          <ac:picMkLst>
            <pc:docMk/>
            <pc:sldMk cId="524900916" sldId="267"/>
            <ac:picMk id="4" creationId="{C2E33D3A-D65B-FB46-8A6A-722B8BAA7C35}"/>
          </ac:picMkLst>
        </pc:picChg>
      </pc:sldChg>
      <pc:sldChg chg="addSp delSp modSp add modAnim">
        <pc:chgData name="Paul Hadfield" userId="d0502977a71c0337" providerId="LiveId" clId="{3C8508EF-263A-B441-BB81-BE4807B412B8}" dt="2019-02-18T21:31:29.560" v="9981"/>
        <pc:sldMkLst>
          <pc:docMk/>
          <pc:sldMk cId="4248514683" sldId="268"/>
        </pc:sldMkLst>
        <pc:spChg chg="mod">
          <ac:chgData name="Paul Hadfield" userId="d0502977a71c0337" providerId="LiveId" clId="{3C8508EF-263A-B441-BB81-BE4807B412B8}" dt="2019-02-18T20:25:35.804" v="9418" actId="207"/>
          <ac:spMkLst>
            <pc:docMk/>
            <pc:sldMk cId="4248514683" sldId="268"/>
            <ac:spMk id="2" creationId="{56848104-32F1-C94C-9B3A-267B105C3246}"/>
          </ac:spMkLst>
        </pc:spChg>
        <pc:spChg chg="mod">
          <ac:chgData name="Paul Hadfield" userId="d0502977a71c0337" providerId="LiveId" clId="{3C8508EF-263A-B441-BB81-BE4807B412B8}" dt="2019-02-18T21:30:39.844" v="9976" actId="20577"/>
          <ac:spMkLst>
            <pc:docMk/>
            <pc:sldMk cId="4248514683" sldId="268"/>
            <ac:spMk id="3" creationId="{4D4FC755-3C57-2541-ACEF-677EA912133C}"/>
          </ac:spMkLst>
        </pc:spChg>
        <pc:spChg chg="add mod">
          <ac:chgData name="Paul Hadfield" userId="d0502977a71c0337" providerId="LiveId" clId="{3C8508EF-263A-B441-BB81-BE4807B412B8}" dt="2019-02-18T20:25:30.674" v="9417" actId="14100"/>
          <ac:spMkLst>
            <pc:docMk/>
            <pc:sldMk cId="4248514683" sldId="268"/>
            <ac:spMk id="6" creationId="{11B39563-C8F9-5F42-882A-6D046ED01557}"/>
          </ac:spMkLst>
        </pc:spChg>
        <pc:spChg chg="add mod">
          <ac:chgData name="Paul Hadfield" userId="d0502977a71c0337" providerId="LiveId" clId="{3C8508EF-263A-B441-BB81-BE4807B412B8}" dt="2019-02-18T21:08:51.410" v="9838" actId="207"/>
          <ac:spMkLst>
            <pc:docMk/>
            <pc:sldMk cId="4248514683" sldId="268"/>
            <ac:spMk id="7" creationId="{0E9C7205-33B1-3343-8580-440D32C62779}"/>
          </ac:spMkLst>
        </pc:spChg>
        <pc:picChg chg="add del mod">
          <ac:chgData name="Paul Hadfield" userId="d0502977a71c0337" providerId="LiveId" clId="{3C8508EF-263A-B441-BB81-BE4807B412B8}" dt="2019-02-17T13:47:01.088" v="2745" actId="478"/>
          <ac:picMkLst>
            <pc:docMk/>
            <pc:sldMk cId="4248514683" sldId="268"/>
            <ac:picMk id="4" creationId="{A69F1CDF-404E-E44D-94C2-D2FA5079037A}"/>
          </ac:picMkLst>
        </pc:picChg>
        <pc:picChg chg="add mod">
          <ac:chgData name="Paul Hadfield" userId="d0502977a71c0337" providerId="LiveId" clId="{3C8508EF-263A-B441-BB81-BE4807B412B8}" dt="2019-02-18T20:40:37.785" v="9500" actId="14100"/>
          <ac:picMkLst>
            <pc:docMk/>
            <pc:sldMk cId="4248514683" sldId="268"/>
            <ac:picMk id="5" creationId="{B1896CD5-2799-C447-860B-6362994C67A2}"/>
          </ac:picMkLst>
        </pc:picChg>
      </pc:sldChg>
      <pc:sldChg chg="addSp modSp add modAnim">
        <pc:chgData name="Paul Hadfield" userId="d0502977a71c0337" providerId="LiveId" clId="{3C8508EF-263A-B441-BB81-BE4807B412B8}" dt="2019-02-18T21:57:51.196" v="10353" actId="255"/>
        <pc:sldMkLst>
          <pc:docMk/>
          <pc:sldMk cId="3966754699" sldId="269"/>
        </pc:sldMkLst>
        <pc:spChg chg="mod">
          <ac:chgData name="Paul Hadfield" userId="d0502977a71c0337" providerId="LiveId" clId="{3C8508EF-263A-B441-BB81-BE4807B412B8}" dt="2019-02-18T20:25:51.021" v="9420" actId="207"/>
          <ac:spMkLst>
            <pc:docMk/>
            <pc:sldMk cId="3966754699" sldId="269"/>
            <ac:spMk id="2" creationId="{7E99F0E0-EEA3-9F41-969C-3CC842F7F6B9}"/>
          </ac:spMkLst>
        </pc:spChg>
        <pc:spChg chg="mod">
          <ac:chgData name="Paul Hadfield" userId="d0502977a71c0337" providerId="LiveId" clId="{3C8508EF-263A-B441-BB81-BE4807B412B8}" dt="2019-02-18T21:57:51.196" v="10353" actId="255"/>
          <ac:spMkLst>
            <pc:docMk/>
            <pc:sldMk cId="3966754699" sldId="269"/>
            <ac:spMk id="3" creationId="{530EA93A-48AD-7C43-B88D-3DE79094F38F}"/>
          </ac:spMkLst>
        </pc:spChg>
        <pc:spChg chg="add mod">
          <ac:chgData name="Paul Hadfield" userId="d0502977a71c0337" providerId="LiveId" clId="{3C8508EF-263A-B441-BB81-BE4807B412B8}" dt="2019-02-18T20:26:09.351" v="9423" actId="14100"/>
          <ac:spMkLst>
            <pc:docMk/>
            <pc:sldMk cId="3966754699" sldId="269"/>
            <ac:spMk id="4" creationId="{9DF666A4-3B4A-9242-A4F0-B453D89E3118}"/>
          </ac:spMkLst>
        </pc:spChg>
        <pc:spChg chg="add mod">
          <ac:chgData name="Paul Hadfield" userId="d0502977a71c0337" providerId="LiveId" clId="{3C8508EF-263A-B441-BB81-BE4807B412B8}" dt="2019-02-18T21:09:04.857" v="9840" actId="207"/>
          <ac:spMkLst>
            <pc:docMk/>
            <pc:sldMk cId="3966754699" sldId="269"/>
            <ac:spMk id="5" creationId="{B4B8F65D-8749-A14A-88D8-AD5BCEDFF836}"/>
          </ac:spMkLst>
        </pc:spChg>
      </pc:sldChg>
      <pc:sldChg chg="addSp modSp add">
        <pc:chgData name="Paul Hadfield" userId="d0502977a71c0337" providerId="LiveId" clId="{3C8508EF-263A-B441-BB81-BE4807B412B8}" dt="2019-02-19T19:03:19.761" v="11759" actId="313"/>
        <pc:sldMkLst>
          <pc:docMk/>
          <pc:sldMk cId="2030964529" sldId="270"/>
        </pc:sldMkLst>
        <pc:spChg chg="mod">
          <ac:chgData name="Paul Hadfield" userId="d0502977a71c0337" providerId="LiveId" clId="{3C8508EF-263A-B441-BB81-BE4807B412B8}" dt="2019-02-19T19:03:19.761" v="11759" actId="313"/>
          <ac:spMkLst>
            <pc:docMk/>
            <pc:sldMk cId="2030964529" sldId="270"/>
            <ac:spMk id="2" creationId="{00A7D08B-6616-0448-946E-E88B631CA8CB}"/>
          </ac:spMkLst>
        </pc:spChg>
        <pc:spChg chg="mod">
          <ac:chgData name="Paul Hadfield" userId="d0502977a71c0337" providerId="LiveId" clId="{3C8508EF-263A-B441-BB81-BE4807B412B8}" dt="2019-02-18T21:32:55.096" v="9987" actId="20577"/>
          <ac:spMkLst>
            <pc:docMk/>
            <pc:sldMk cId="2030964529" sldId="270"/>
            <ac:spMk id="3" creationId="{AE80735B-9E42-C744-874E-7F3D54C765CA}"/>
          </ac:spMkLst>
        </pc:spChg>
        <pc:spChg chg="add mod">
          <ac:chgData name="Paul Hadfield" userId="d0502977a71c0337" providerId="LiveId" clId="{3C8508EF-263A-B441-BB81-BE4807B412B8}" dt="2019-02-18T20:18:23.402" v="9373" actId="167"/>
          <ac:spMkLst>
            <pc:docMk/>
            <pc:sldMk cId="2030964529" sldId="270"/>
            <ac:spMk id="4" creationId="{5E3C890E-A216-4C4C-B4C9-386DDF988642}"/>
          </ac:spMkLst>
        </pc:spChg>
        <pc:spChg chg="add mod">
          <ac:chgData name="Paul Hadfield" userId="d0502977a71c0337" providerId="LiveId" clId="{3C8508EF-263A-B441-BB81-BE4807B412B8}" dt="2019-02-18T21:08:58.240" v="9839" actId="207"/>
          <ac:spMkLst>
            <pc:docMk/>
            <pc:sldMk cId="2030964529" sldId="270"/>
            <ac:spMk id="5" creationId="{065BC610-E205-A140-9A4B-45EDABF54260}"/>
          </ac:spMkLst>
        </pc:spChg>
      </pc:sldChg>
      <pc:sldChg chg="addSp modSp add">
        <pc:chgData name="Paul Hadfield" userId="d0502977a71c0337" providerId="LiveId" clId="{3C8508EF-263A-B441-BB81-BE4807B412B8}" dt="2019-02-18T21:09:18.308" v="9841" actId="207"/>
        <pc:sldMkLst>
          <pc:docMk/>
          <pc:sldMk cId="2664333339" sldId="271"/>
        </pc:sldMkLst>
        <pc:spChg chg="mod">
          <ac:chgData name="Paul Hadfield" userId="d0502977a71c0337" providerId="LiveId" clId="{3C8508EF-263A-B441-BB81-BE4807B412B8}" dt="2019-02-18T20:17:51.651" v="9371" actId="207"/>
          <ac:spMkLst>
            <pc:docMk/>
            <pc:sldMk cId="2664333339" sldId="271"/>
            <ac:spMk id="2" creationId="{BD7A37E7-3D84-2C43-9404-69E23510E0E8}"/>
          </ac:spMkLst>
        </pc:spChg>
        <pc:spChg chg="mod">
          <ac:chgData name="Paul Hadfield" userId="d0502977a71c0337" providerId="LiveId" clId="{3C8508EF-263A-B441-BB81-BE4807B412B8}" dt="2019-02-17T22:41:38.600" v="8930" actId="20577"/>
          <ac:spMkLst>
            <pc:docMk/>
            <pc:sldMk cId="2664333339" sldId="271"/>
            <ac:spMk id="3" creationId="{52857B65-6DF6-AB4D-B97E-FC647748682F}"/>
          </ac:spMkLst>
        </pc:spChg>
        <pc:spChg chg="add mod">
          <ac:chgData name="Paul Hadfield" userId="d0502977a71c0337" providerId="LiveId" clId="{3C8508EF-263A-B441-BB81-BE4807B412B8}" dt="2019-02-18T20:17:46.377" v="9370" actId="14100"/>
          <ac:spMkLst>
            <pc:docMk/>
            <pc:sldMk cId="2664333339" sldId="271"/>
            <ac:spMk id="4" creationId="{697FAB94-4F78-9B49-BAC4-77CD9A9FE9BC}"/>
          </ac:spMkLst>
        </pc:spChg>
        <pc:spChg chg="add mod">
          <ac:chgData name="Paul Hadfield" userId="d0502977a71c0337" providerId="LiveId" clId="{3C8508EF-263A-B441-BB81-BE4807B412B8}" dt="2019-02-18T21:09:18.308" v="9841" actId="207"/>
          <ac:spMkLst>
            <pc:docMk/>
            <pc:sldMk cId="2664333339" sldId="271"/>
            <ac:spMk id="5" creationId="{3BCF2EE9-9C85-1449-8245-E8E0943FCF2C}"/>
          </ac:spMkLst>
        </pc:spChg>
      </pc:sldChg>
      <pc:sldChg chg="addSp modSp add modAnim">
        <pc:chgData name="Paul Hadfield" userId="d0502977a71c0337" providerId="LiveId" clId="{3C8508EF-263A-B441-BB81-BE4807B412B8}" dt="2019-02-18T22:12:57.871" v="10675" actId="255"/>
        <pc:sldMkLst>
          <pc:docMk/>
          <pc:sldMk cId="665698805" sldId="272"/>
        </pc:sldMkLst>
        <pc:spChg chg="mod">
          <ac:chgData name="Paul Hadfield" userId="d0502977a71c0337" providerId="LiveId" clId="{3C8508EF-263A-B441-BB81-BE4807B412B8}" dt="2019-02-18T20:17:12.722" v="9367" actId="207"/>
          <ac:spMkLst>
            <pc:docMk/>
            <pc:sldMk cId="665698805" sldId="272"/>
            <ac:spMk id="2" creationId="{47D1EBED-7E74-DB4B-A91A-5672144249FB}"/>
          </ac:spMkLst>
        </pc:spChg>
        <pc:spChg chg="mod">
          <ac:chgData name="Paul Hadfield" userId="d0502977a71c0337" providerId="LiveId" clId="{3C8508EF-263A-B441-BB81-BE4807B412B8}" dt="2019-02-18T22:12:57.871" v="10675" actId="255"/>
          <ac:spMkLst>
            <pc:docMk/>
            <pc:sldMk cId="665698805" sldId="272"/>
            <ac:spMk id="3" creationId="{CC1736D8-8660-2A4E-82A6-C688EA0D22E8}"/>
          </ac:spMkLst>
        </pc:spChg>
        <pc:spChg chg="add mod">
          <ac:chgData name="Paul Hadfield" userId="d0502977a71c0337" providerId="LiveId" clId="{3C8508EF-263A-B441-BB81-BE4807B412B8}" dt="2019-02-18T20:17:08.683" v="9366" actId="14100"/>
          <ac:spMkLst>
            <pc:docMk/>
            <pc:sldMk cId="665698805" sldId="272"/>
            <ac:spMk id="4" creationId="{3C0A3698-0DC4-E549-8299-75448594B6F1}"/>
          </ac:spMkLst>
        </pc:spChg>
        <pc:spChg chg="add mod">
          <ac:chgData name="Paul Hadfield" userId="d0502977a71c0337" providerId="LiveId" clId="{3C8508EF-263A-B441-BB81-BE4807B412B8}" dt="2019-02-18T21:08:18.617" v="9833" actId="207"/>
          <ac:spMkLst>
            <pc:docMk/>
            <pc:sldMk cId="665698805" sldId="272"/>
            <ac:spMk id="5" creationId="{2335CF6E-9951-CD43-B3C9-248E5D7814AE}"/>
          </ac:spMkLst>
        </pc:spChg>
      </pc:sldChg>
      <pc:sldChg chg="addSp delSp modSp add modAnim">
        <pc:chgData name="Paul Hadfield" userId="d0502977a71c0337" providerId="LiveId" clId="{3C8508EF-263A-B441-BB81-BE4807B412B8}" dt="2019-02-18T21:48:43.031" v="10268" actId="1036"/>
        <pc:sldMkLst>
          <pc:docMk/>
          <pc:sldMk cId="371950578" sldId="273"/>
        </pc:sldMkLst>
        <pc:spChg chg="mod">
          <ac:chgData name="Paul Hadfield" userId="d0502977a71c0337" providerId="LiveId" clId="{3C8508EF-263A-B441-BB81-BE4807B412B8}" dt="2019-02-18T20:16:23.901" v="9364" actId="207"/>
          <ac:spMkLst>
            <pc:docMk/>
            <pc:sldMk cId="371950578" sldId="273"/>
            <ac:spMk id="2" creationId="{70C38036-2B32-0449-837A-1C47F2B783A9}"/>
          </ac:spMkLst>
        </pc:spChg>
        <pc:spChg chg="mod">
          <ac:chgData name="Paul Hadfield" userId="d0502977a71c0337" providerId="LiveId" clId="{3C8508EF-263A-B441-BB81-BE4807B412B8}" dt="2019-02-18T21:48:20.336" v="10246" actId="20577"/>
          <ac:spMkLst>
            <pc:docMk/>
            <pc:sldMk cId="371950578" sldId="273"/>
            <ac:spMk id="3" creationId="{A26A0295-5B02-6843-B442-F1A543F0FC3C}"/>
          </ac:spMkLst>
        </pc:spChg>
        <pc:spChg chg="add mod">
          <ac:chgData name="Paul Hadfield" userId="d0502977a71c0337" providerId="LiveId" clId="{3C8508EF-263A-B441-BB81-BE4807B412B8}" dt="2019-02-18T20:16:15.662" v="9363" actId="14100"/>
          <ac:spMkLst>
            <pc:docMk/>
            <pc:sldMk cId="371950578" sldId="273"/>
            <ac:spMk id="4" creationId="{01D22046-32F6-4346-B3C3-AA812F16A2AF}"/>
          </ac:spMkLst>
        </pc:spChg>
        <pc:spChg chg="add mod">
          <ac:chgData name="Paul Hadfield" userId="d0502977a71c0337" providerId="LiveId" clId="{3C8508EF-263A-B441-BB81-BE4807B412B8}" dt="2019-02-18T21:08:12.499" v="9832" actId="207"/>
          <ac:spMkLst>
            <pc:docMk/>
            <pc:sldMk cId="371950578" sldId="273"/>
            <ac:spMk id="5" creationId="{7AB92501-6CC5-474B-9CC5-1844A16A5500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6" creationId="{5ADF2B87-7326-5040-8AD4-5CC90F30227A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7" creationId="{F4E9E628-072D-9849-8B25-2AE99BDB0424}"/>
          </ac:spMkLst>
        </pc:spChg>
        <pc:spChg chg="add del mod">
          <ac:chgData name="Paul Hadfield" userId="d0502977a71c0337" providerId="LiveId" clId="{3C8508EF-263A-B441-BB81-BE4807B412B8}" dt="2019-02-18T21:37:47.116" v="10090" actId="478"/>
          <ac:spMkLst>
            <pc:docMk/>
            <pc:sldMk cId="371950578" sldId="273"/>
            <ac:spMk id="10" creationId="{FB129F48-AE62-FB4E-B5DD-48D0BBE3AD25}"/>
          </ac:spMkLst>
        </pc:spChg>
        <pc:spChg chg="add del mod">
          <ac:chgData name="Paul Hadfield" userId="d0502977a71c0337" providerId="LiveId" clId="{3C8508EF-263A-B441-BB81-BE4807B412B8}" dt="2019-02-18T21:43:12.314" v="10145" actId="478"/>
          <ac:spMkLst>
            <pc:docMk/>
            <pc:sldMk cId="371950578" sldId="273"/>
            <ac:spMk id="11" creationId="{6C392BEC-AA6B-D944-9747-216992264C92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2" creationId="{2A4CB97B-3E87-ED44-94E9-6C0E4D33C2CE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3" creationId="{CEB2E693-F499-C742-A889-308B659802D7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4" creationId="{D0D8B478-701F-C249-8F7D-ACBDE65EF5FC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5" creationId="{7170E06A-D3B0-9649-8837-AED500CE6271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6" creationId="{D0835B09-EDDF-D849-8994-83FB4D9375A2}"/>
          </ac:spMkLst>
        </pc:spChg>
        <pc:cxnChg chg="add del mod">
          <ac:chgData name="Paul Hadfield" userId="d0502977a71c0337" providerId="LiveId" clId="{3C8508EF-263A-B441-BB81-BE4807B412B8}" dt="2019-02-18T21:37:23.701" v="10088" actId="11529"/>
          <ac:cxnSpMkLst>
            <pc:docMk/>
            <pc:sldMk cId="371950578" sldId="273"/>
            <ac:cxnSpMk id="9" creationId="{49203DDD-9208-6A43-809C-702EF9DDA672}"/>
          </ac:cxnSpMkLst>
        </pc:cxnChg>
      </pc:sldChg>
      <pc:sldChg chg="addSp modSp add modAnim">
        <pc:chgData name="Paul Hadfield" userId="d0502977a71c0337" providerId="LiveId" clId="{3C8508EF-263A-B441-BB81-BE4807B412B8}" dt="2019-02-18T21:58:43.068" v="10373" actId="255"/>
        <pc:sldMkLst>
          <pc:docMk/>
          <pc:sldMk cId="2492431442" sldId="274"/>
        </pc:sldMkLst>
        <pc:spChg chg="mod">
          <ac:chgData name="Paul Hadfield" userId="d0502977a71c0337" providerId="LiveId" clId="{3C8508EF-263A-B441-BB81-BE4807B412B8}" dt="2019-02-18T20:15:31.158" v="9360" actId="207"/>
          <ac:spMkLst>
            <pc:docMk/>
            <pc:sldMk cId="2492431442" sldId="274"/>
            <ac:spMk id="2" creationId="{D6BF58A4-7E2E-A649-AF5C-CF3D80AA9F79}"/>
          </ac:spMkLst>
        </pc:spChg>
        <pc:spChg chg="mod">
          <ac:chgData name="Paul Hadfield" userId="d0502977a71c0337" providerId="LiveId" clId="{3C8508EF-263A-B441-BB81-BE4807B412B8}" dt="2019-02-18T21:58:43.068" v="10373" actId="255"/>
          <ac:spMkLst>
            <pc:docMk/>
            <pc:sldMk cId="2492431442" sldId="274"/>
            <ac:spMk id="3" creationId="{3F2D235F-5E4C-E04A-93B7-919CA3763E86}"/>
          </ac:spMkLst>
        </pc:spChg>
        <pc:spChg chg="add mod">
          <ac:chgData name="Paul Hadfield" userId="d0502977a71c0337" providerId="LiveId" clId="{3C8508EF-263A-B441-BB81-BE4807B412B8}" dt="2019-02-18T20:15:48.818" v="9361" actId="14100"/>
          <ac:spMkLst>
            <pc:docMk/>
            <pc:sldMk cId="2492431442" sldId="274"/>
            <ac:spMk id="4" creationId="{8A044EE4-B096-8D44-9621-E6E8D445C58F}"/>
          </ac:spMkLst>
        </pc:spChg>
        <pc:spChg chg="add mod">
          <ac:chgData name="Paul Hadfield" userId="d0502977a71c0337" providerId="LiveId" clId="{3C8508EF-263A-B441-BB81-BE4807B412B8}" dt="2019-02-18T21:07:33.621" v="9830" actId="207"/>
          <ac:spMkLst>
            <pc:docMk/>
            <pc:sldMk cId="2492431442" sldId="274"/>
            <ac:spMk id="5" creationId="{1DED4190-5C84-CB40-BC60-8E8BDB45E5A2}"/>
          </ac:spMkLst>
        </pc:spChg>
      </pc:sldChg>
      <pc:sldChg chg="addSp modSp add">
        <pc:chgData name="Paul Hadfield" userId="d0502977a71c0337" providerId="LiveId" clId="{3C8508EF-263A-B441-BB81-BE4807B412B8}" dt="2019-02-18T21:34:54.783" v="10059" actId="20577"/>
        <pc:sldMkLst>
          <pc:docMk/>
          <pc:sldMk cId="2508273156" sldId="275"/>
        </pc:sldMkLst>
        <pc:spChg chg="mod">
          <ac:chgData name="Paul Hadfield" userId="d0502977a71c0337" providerId="LiveId" clId="{3C8508EF-263A-B441-BB81-BE4807B412B8}" dt="2019-02-18T20:14:48.367" v="9354" actId="207"/>
          <ac:spMkLst>
            <pc:docMk/>
            <pc:sldMk cId="2508273156" sldId="275"/>
            <ac:spMk id="2" creationId="{B428C5AF-B7BA-A047-9D48-0CA91AA2F2FC}"/>
          </ac:spMkLst>
        </pc:spChg>
        <pc:spChg chg="mod">
          <ac:chgData name="Paul Hadfield" userId="d0502977a71c0337" providerId="LiveId" clId="{3C8508EF-263A-B441-BB81-BE4807B412B8}" dt="2019-02-18T21:34:54.783" v="10059" actId="20577"/>
          <ac:spMkLst>
            <pc:docMk/>
            <pc:sldMk cId="2508273156" sldId="275"/>
            <ac:spMk id="3" creationId="{5E20D764-BFB0-DA41-9738-F12DF343B189}"/>
          </ac:spMkLst>
        </pc:spChg>
        <pc:spChg chg="add mod">
          <ac:chgData name="Paul Hadfield" userId="d0502977a71c0337" providerId="LiveId" clId="{3C8508EF-263A-B441-BB81-BE4807B412B8}" dt="2019-02-18T20:14:41.921" v="9353" actId="14100"/>
          <ac:spMkLst>
            <pc:docMk/>
            <pc:sldMk cId="2508273156" sldId="275"/>
            <ac:spMk id="4" creationId="{EABA22B2-55CF-4F45-BAED-2573CDC8C925}"/>
          </ac:spMkLst>
        </pc:spChg>
        <pc:spChg chg="add mod">
          <ac:chgData name="Paul Hadfield" userId="d0502977a71c0337" providerId="LiveId" clId="{3C8508EF-263A-B441-BB81-BE4807B412B8}" dt="2019-02-18T21:07:27.200" v="9829" actId="207"/>
          <ac:spMkLst>
            <pc:docMk/>
            <pc:sldMk cId="2508273156" sldId="275"/>
            <ac:spMk id="5" creationId="{8A8BA6D5-7DB7-8741-88CF-A5E702E07208}"/>
          </ac:spMkLst>
        </pc:spChg>
      </pc:sldChg>
      <pc:sldChg chg="addSp delSp modSp add">
        <pc:chgData name="Paul Hadfield" userId="d0502977a71c0337" providerId="LiveId" clId="{3C8508EF-263A-B441-BB81-BE4807B412B8}" dt="2019-02-20T17:33:06.725" v="12761" actId="20577"/>
        <pc:sldMkLst>
          <pc:docMk/>
          <pc:sldMk cId="672854757" sldId="276"/>
        </pc:sldMkLst>
        <pc:spChg chg="mod">
          <ac:chgData name="Paul Hadfield" userId="d0502977a71c0337" providerId="LiveId" clId="{3C8508EF-263A-B441-BB81-BE4807B412B8}" dt="2019-02-18T20:14:18.418" v="9350" actId="207"/>
          <ac:spMkLst>
            <pc:docMk/>
            <pc:sldMk cId="672854757" sldId="276"/>
            <ac:spMk id="2" creationId="{DB131B35-4149-EC4C-8E9F-4DFCF6C93431}"/>
          </ac:spMkLst>
        </pc:spChg>
        <pc:spChg chg="del">
          <ac:chgData name="Paul Hadfield" userId="d0502977a71c0337" providerId="LiveId" clId="{3C8508EF-263A-B441-BB81-BE4807B412B8}" dt="2019-02-18T22:50:39.701" v="10691" actId="478"/>
          <ac:spMkLst>
            <pc:docMk/>
            <pc:sldMk cId="672854757" sldId="276"/>
            <ac:spMk id="3" creationId="{0E5552CA-C0D0-1B47-B7A1-43F3F92D30AC}"/>
          </ac:spMkLst>
        </pc:spChg>
        <pc:spChg chg="add mod">
          <ac:chgData name="Paul Hadfield" userId="d0502977a71c0337" providerId="LiveId" clId="{3C8508EF-263A-B441-BB81-BE4807B412B8}" dt="2019-02-18T20:14:11.849" v="9349" actId="20578"/>
          <ac:spMkLst>
            <pc:docMk/>
            <pc:sldMk cId="672854757" sldId="276"/>
            <ac:spMk id="4" creationId="{6D69CFA3-2E45-8F40-92D4-773FFD1666F1}"/>
          </ac:spMkLst>
        </pc:spChg>
        <pc:spChg chg="add mod">
          <ac:chgData name="Paul Hadfield" userId="d0502977a71c0337" providerId="LiveId" clId="{3C8508EF-263A-B441-BB81-BE4807B412B8}" dt="2019-02-18T23:30:09.790" v="11603" actId="1076"/>
          <ac:spMkLst>
            <pc:docMk/>
            <pc:sldMk cId="672854757" sldId="276"/>
            <ac:spMk id="5" creationId="{709ABCCC-F3AC-2346-BEE5-ACFAB3A10596}"/>
          </ac:spMkLst>
        </pc:spChg>
        <pc:spChg chg="add mod">
          <ac:chgData name="Paul Hadfield" userId="d0502977a71c0337" providerId="LiveId" clId="{3C8508EF-263A-B441-BB81-BE4807B412B8}" dt="2019-02-18T23:25:26.494" v="11559" actId="692"/>
          <ac:spMkLst>
            <pc:docMk/>
            <pc:sldMk cId="672854757" sldId="276"/>
            <ac:spMk id="6" creationId="{56893EBC-6516-3C41-989C-E70ABB59C8FC}"/>
          </ac:spMkLst>
        </pc:spChg>
        <pc:spChg chg="add del">
          <ac:chgData name="Paul Hadfield" userId="d0502977a71c0337" providerId="LiveId" clId="{3C8508EF-263A-B441-BB81-BE4807B412B8}" dt="2019-02-18T22:51:22.337" v="10714" actId="478"/>
          <ac:spMkLst>
            <pc:docMk/>
            <pc:sldMk cId="672854757" sldId="276"/>
            <ac:spMk id="7" creationId="{CE2E5577-4D56-1B40-AF78-8BBF1EAF179B}"/>
          </ac:spMkLst>
        </pc:spChg>
        <pc:spChg chg="add mod">
          <ac:chgData name="Paul Hadfield" userId="d0502977a71c0337" providerId="LiveId" clId="{3C8508EF-263A-B441-BB81-BE4807B412B8}" dt="2019-02-18T23:25:36.737" v="11561" actId="207"/>
          <ac:spMkLst>
            <pc:docMk/>
            <pc:sldMk cId="672854757" sldId="276"/>
            <ac:spMk id="8" creationId="{8653334D-9F14-AD49-B6CE-4FF144049A85}"/>
          </ac:spMkLst>
        </pc:spChg>
        <pc:spChg chg="add mod">
          <ac:chgData name="Paul Hadfield" userId="d0502977a71c0337" providerId="LiveId" clId="{3C8508EF-263A-B441-BB81-BE4807B412B8}" dt="2019-02-18T23:26:02.662" v="11563" actId="207"/>
          <ac:spMkLst>
            <pc:docMk/>
            <pc:sldMk cId="672854757" sldId="276"/>
            <ac:spMk id="9" creationId="{28060BCC-7AD6-8E47-8138-3D7EA6DF42DC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0" creationId="{8DF14F41-1292-7744-94B3-4DA46D8AB375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1" creationId="{ECA7C68C-DED1-0C4E-AB43-CBA5E705971C}"/>
          </ac:spMkLst>
        </pc:spChg>
        <pc:spChg chg="add del">
          <ac:chgData name="Paul Hadfield" userId="d0502977a71c0337" providerId="LiveId" clId="{3C8508EF-263A-B441-BB81-BE4807B412B8}" dt="2019-02-18T22:53:11.366" v="10798" actId="478"/>
          <ac:spMkLst>
            <pc:docMk/>
            <pc:sldMk cId="672854757" sldId="276"/>
            <ac:spMk id="12" creationId="{AE67A4D6-8920-8D4B-B25E-DD2D60898F5D}"/>
          </ac:spMkLst>
        </pc:spChg>
        <pc:spChg chg="add del mod">
          <ac:chgData name="Paul Hadfield" userId="d0502977a71c0337" providerId="LiveId" clId="{3C8508EF-263A-B441-BB81-BE4807B412B8}" dt="2019-02-18T22:53:18.628" v="10801" actId="478"/>
          <ac:spMkLst>
            <pc:docMk/>
            <pc:sldMk cId="672854757" sldId="276"/>
            <ac:spMk id="13" creationId="{CC489042-983A-874D-8AEB-A7C3C092F69D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4" creationId="{9786A0EA-6B20-7646-AA4D-4765AFC27EE0}"/>
          </ac:spMkLst>
        </pc:spChg>
        <pc:spChg chg="add mod">
          <ac:chgData name="Paul Hadfield" userId="d0502977a71c0337" providerId="LiveId" clId="{3C8508EF-263A-B441-BB81-BE4807B412B8}" dt="2019-02-18T23:26:23.492" v="11567" actId="14861"/>
          <ac:spMkLst>
            <pc:docMk/>
            <pc:sldMk cId="672854757" sldId="276"/>
            <ac:spMk id="15" creationId="{9DCC4299-33DB-144B-9817-12E74E9C76DC}"/>
          </ac:spMkLst>
        </pc:spChg>
        <pc:spChg chg="add del">
          <ac:chgData name="Paul Hadfield" userId="d0502977a71c0337" providerId="LiveId" clId="{3C8508EF-263A-B441-BB81-BE4807B412B8}" dt="2019-02-18T22:58:47.318" v="10882"/>
          <ac:spMkLst>
            <pc:docMk/>
            <pc:sldMk cId="672854757" sldId="276"/>
            <ac:spMk id="24" creationId="{77AC7AA3-DFAF-CD4B-9B48-4D2FCF96E0D8}"/>
          </ac:spMkLst>
        </pc:spChg>
        <pc:spChg chg="add mod">
          <ac:chgData name="Paul Hadfield" userId="d0502977a71c0337" providerId="LiveId" clId="{3C8508EF-263A-B441-BB81-BE4807B412B8}" dt="2019-02-18T23:20:01.801" v="11494" actId="1036"/>
          <ac:spMkLst>
            <pc:docMk/>
            <pc:sldMk cId="672854757" sldId="276"/>
            <ac:spMk id="25" creationId="{E52D1978-FE2E-A842-A8BC-568035CCE23A}"/>
          </ac:spMkLst>
        </pc:spChg>
        <pc:spChg chg="add mod">
          <ac:chgData name="Paul Hadfield" userId="d0502977a71c0337" providerId="LiveId" clId="{3C8508EF-263A-B441-BB81-BE4807B412B8}" dt="2019-02-18T23:26:44.849" v="11569" actId="207"/>
          <ac:spMkLst>
            <pc:docMk/>
            <pc:sldMk cId="672854757" sldId="276"/>
            <ac:spMk id="38" creationId="{72ED0FFF-82D6-D444-9552-8CDDA13065BA}"/>
          </ac:spMkLst>
        </pc:spChg>
        <pc:spChg chg="add mod">
          <ac:chgData name="Paul Hadfield" userId="d0502977a71c0337" providerId="LiveId" clId="{3C8508EF-263A-B441-BB81-BE4807B412B8}" dt="2019-02-18T23:21:11.449" v="11503" actId="1076"/>
          <ac:spMkLst>
            <pc:docMk/>
            <pc:sldMk cId="672854757" sldId="276"/>
            <ac:spMk id="39" creationId="{82DE4C6E-B5F6-F84E-BC3B-5AB720CEFD01}"/>
          </ac:spMkLst>
        </pc:spChg>
        <pc:spChg chg="add mod">
          <ac:chgData name="Paul Hadfield" userId="d0502977a71c0337" providerId="LiveId" clId="{3C8508EF-263A-B441-BB81-BE4807B412B8}" dt="2019-02-18T23:32:29.538" v="11645" actId="1076"/>
          <ac:spMkLst>
            <pc:docMk/>
            <pc:sldMk cId="672854757" sldId="276"/>
            <ac:spMk id="40" creationId="{F4315C28-20DA-BA45-B10D-9135333E7A7F}"/>
          </ac:spMkLst>
        </pc:spChg>
        <pc:spChg chg="add mod">
          <ac:chgData name="Paul Hadfield" userId="d0502977a71c0337" providerId="LiveId" clId="{3C8508EF-263A-B441-BB81-BE4807B412B8}" dt="2019-02-18T23:17:25.706" v="11395" actId="1076"/>
          <ac:spMkLst>
            <pc:docMk/>
            <pc:sldMk cId="672854757" sldId="276"/>
            <ac:spMk id="41" creationId="{13B305D2-6681-5F43-AB0E-7A37755FA645}"/>
          </ac:spMkLst>
        </pc:spChg>
        <pc:spChg chg="add mod">
          <ac:chgData name="Paul Hadfield" userId="d0502977a71c0337" providerId="LiveId" clId="{3C8508EF-263A-B441-BB81-BE4807B412B8}" dt="2019-02-19T20:02:31.515" v="12576" actId="20577"/>
          <ac:spMkLst>
            <pc:docMk/>
            <pc:sldMk cId="672854757" sldId="276"/>
            <ac:spMk id="42" creationId="{994F3407-DEFA-0C46-9A55-D5FAC4EAEE9A}"/>
          </ac:spMkLst>
        </pc:spChg>
        <pc:spChg chg="add mod">
          <ac:chgData name="Paul Hadfield" userId="d0502977a71c0337" providerId="LiveId" clId="{3C8508EF-263A-B441-BB81-BE4807B412B8}" dt="2019-02-19T20:02:37.133" v="12580" actId="20577"/>
          <ac:spMkLst>
            <pc:docMk/>
            <pc:sldMk cId="672854757" sldId="276"/>
            <ac:spMk id="43" creationId="{F305F81C-97B4-7747-9FC8-83C51BB39ABD}"/>
          </ac:spMkLst>
        </pc:spChg>
        <pc:spChg chg="add mod">
          <ac:chgData name="Paul Hadfield" userId="d0502977a71c0337" providerId="LiveId" clId="{3C8508EF-263A-B441-BB81-BE4807B412B8}" dt="2019-02-20T17:33:06.725" v="12761" actId="20577"/>
          <ac:spMkLst>
            <pc:docMk/>
            <pc:sldMk cId="672854757" sldId="276"/>
            <ac:spMk id="58" creationId="{263EB05A-29D9-BB49-9B63-6DCA3E006521}"/>
          </ac:spMkLst>
        </pc:spChg>
        <pc:spChg chg="add mod">
          <ac:chgData name="Paul Hadfield" userId="d0502977a71c0337" providerId="LiveId" clId="{3C8508EF-263A-B441-BB81-BE4807B412B8}" dt="2019-02-18T23:20:01.801" v="11494" actId="1036"/>
          <ac:spMkLst>
            <pc:docMk/>
            <pc:sldMk cId="672854757" sldId="276"/>
            <ac:spMk id="61" creationId="{2DD7120B-24E7-1845-ABC9-F4D338216811}"/>
          </ac:spMkLst>
        </pc:spChg>
        <pc:spChg chg="add mod">
          <ac:chgData name="Paul Hadfield" userId="d0502977a71c0337" providerId="LiveId" clId="{3C8508EF-263A-B441-BB81-BE4807B412B8}" dt="2019-02-18T23:18:24.079" v="11451" actId="1035"/>
          <ac:spMkLst>
            <pc:docMk/>
            <pc:sldMk cId="672854757" sldId="276"/>
            <ac:spMk id="62" creationId="{11161FB2-0F46-4843-B613-ED6BF1BC161E}"/>
          </ac:spMkLst>
        </pc:spChg>
        <pc:spChg chg="add mod">
          <ac:chgData name="Paul Hadfield" userId="d0502977a71c0337" providerId="LiveId" clId="{3C8508EF-263A-B441-BB81-BE4807B412B8}" dt="2019-02-18T23:25:00.872" v="11557" actId="208"/>
          <ac:spMkLst>
            <pc:docMk/>
            <pc:sldMk cId="672854757" sldId="276"/>
            <ac:spMk id="66" creationId="{843DEB37-3704-2B4B-AAF6-7093CC8FEDBD}"/>
          </ac:spMkLst>
        </pc:spChg>
        <pc:spChg chg="add mod">
          <ac:chgData name="Paul Hadfield" userId="d0502977a71c0337" providerId="LiveId" clId="{3C8508EF-263A-B441-BB81-BE4807B412B8}" dt="2019-02-18T23:28:42.512" v="11590" actId="1036"/>
          <ac:spMkLst>
            <pc:docMk/>
            <pc:sldMk cId="672854757" sldId="276"/>
            <ac:spMk id="67" creationId="{68E0A030-7F64-6749-8547-D41A5E2E9FEB}"/>
          </ac:spMkLst>
        </pc:spChg>
        <pc:spChg chg="add mod">
          <ac:chgData name="Paul Hadfield" userId="d0502977a71c0337" providerId="LiveId" clId="{3C8508EF-263A-B441-BB81-BE4807B412B8}" dt="2019-02-18T23:28:53.194" v="11591" actId="1076"/>
          <ac:spMkLst>
            <pc:docMk/>
            <pc:sldMk cId="672854757" sldId="276"/>
            <ac:spMk id="68" creationId="{9C7D758E-6566-4046-8707-539EEEFACEFB}"/>
          </ac:spMkLst>
        </pc:spChg>
        <pc:spChg chg="add del">
          <ac:chgData name="Paul Hadfield" userId="d0502977a71c0337" providerId="LiveId" clId="{3C8508EF-263A-B441-BB81-BE4807B412B8}" dt="2019-02-18T23:24:00.297" v="11543" actId="478"/>
          <ac:spMkLst>
            <pc:docMk/>
            <pc:sldMk cId="672854757" sldId="276"/>
            <ac:spMk id="69" creationId="{9997BA78-0EA4-A545-AD68-2AEA656A1987}"/>
          </ac:spMkLst>
        </pc:spChg>
        <pc:spChg chg="add mod">
          <ac:chgData name="Paul Hadfield" userId="d0502977a71c0337" providerId="LiveId" clId="{3C8508EF-263A-B441-BB81-BE4807B412B8}" dt="2019-02-18T23:28:42.512" v="11590" actId="1036"/>
          <ac:spMkLst>
            <pc:docMk/>
            <pc:sldMk cId="672854757" sldId="276"/>
            <ac:spMk id="70" creationId="{83340CB8-470A-884A-866F-329E49F936B9}"/>
          </ac:spMkLst>
        </pc:spChg>
        <pc:spChg chg="add mod">
          <ac:chgData name="Paul Hadfield" userId="d0502977a71c0337" providerId="LiveId" clId="{3C8508EF-263A-B441-BB81-BE4807B412B8}" dt="2019-02-18T23:29:54.319" v="11595" actId="207"/>
          <ac:spMkLst>
            <pc:docMk/>
            <pc:sldMk cId="672854757" sldId="276"/>
            <ac:spMk id="77" creationId="{7DA74F90-56E3-D84A-B0CE-81CCB817DA13}"/>
          </ac:spMkLst>
        </pc:spChg>
        <pc:spChg chg="add mod">
          <ac:chgData name="Paul Hadfield" userId="d0502977a71c0337" providerId="LiveId" clId="{3C8508EF-263A-B441-BB81-BE4807B412B8}" dt="2019-02-18T23:31:36.600" v="11632" actId="14100"/>
          <ac:spMkLst>
            <pc:docMk/>
            <pc:sldMk cId="672854757" sldId="276"/>
            <ac:spMk id="89" creationId="{68434CF7-D123-844E-B025-AA49F51AE6D5}"/>
          </ac:spMkLst>
        </pc:spChg>
        <pc:cxnChg chg="add mod">
          <ac:chgData name="Paul Hadfield" userId="d0502977a71c0337" providerId="LiveId" clId="{3C8508EF-263A-B441-BB81-BE4807B412B8}" dt="2019-02-19T19:31:02.362" v="11824" actId="14100"/>
          <ac:cxnSpMkLst>
            <pc:docMk/>
            <pc:sldMk cId="672854757" sldId="276"/>
            <ac:cxnSpMk id="17" creationId="{449CF9A4-9999-EB43-AEB4-D73616B3906B}"/>
          </ac:cxnSpMkLst>
        </pc:cxnChg>
        <pc:cxnChg chg="add del mod">
          <ac:chgData name="Paul Hadfield" userId="d0502977a71c0337" providerId="LiveId" clId="{3C8508EF-263A-B441-BB81-BE4807B412B8}" dt="2019-02-18T23:12:29.846" v="11243" actId="478"/>
          <ac:cxnSpMkLst>
            <pc:docMk/>
            <pc:sldMk cId="672854757" sldId="276"/>
            <ac:cxnSpMk id="19" creationId="{D07571FD-1FA7-CB41-BF7E-B4B931680601}"/>
          </ac:cxnSpMkLst>
        </pc:cxnChg>
        <pc:cxnChg chg="add del mod">
          <ac:chgData name="Paul Hadfield" userId="d0502977a71c0337" providerId="LiveId" clId="{3C8508EF-263A-B441-BB81-BE4807B412B8}" dt="2019-02-18T23:13:14.422" v="11254" actId="478"/>
          <ac:cxnSpMkLst>
            <pc:docMk/>
            <pc:sldMk cId="672854757" sldId="276"/>
            <ac:cxnSpMk id="21" creationId="{83F2114C-B479-D741-BED1-55F3B3813C51}"/>
          </ac:cxnSpMkLst>
        </pc:cxnChg>
        <pc:cxnChg chg="add mod">
          <ac:chgData name="Paul Hadfield" userId="d0502977a71c0337" providerId="LiveId" clId="{3C8508EF-263A-B441-BB81-BE4807B412B8}" dt="2019-02-18T23:20:01.801" v="11494" actId="1036"/>
          <ac:cxnSpMkLst>
            <pc:docMk/>
            <pc:sldMk cId="672854757" sldId="276"/>
            <ac:cxnSpMk id="27" creationId="{AF18BC6D-2CF1-AD42-B2CE-B8AA79759255}"/>
          </ac:cxnSpMkLst>
        </pc:cxnChg>
        <pc:cxnChg chg="add del mod">
          <ac:chgData name="Paul Hadfield" userId="d0502977a71c0337" providerId="LiveId" clId="{3C8508EF-263A-B441-BB81-BE4807B412B8}" dt="2019-02-18T23:14:50.301" v="11340" actId="478"/>
          <ac:cxnSpMkLst>
            <pc:docMk/>
            <pc:sldMk cId="672854757" sldId="276"/>
            <ac:cxnSpMk id="29" creationId="{6B4E8C05-FC87-4245-AF06-07AAB5391EC4}"/>
          </ac:cxnSpMkLst>
        </pc:cxnChg>
        <pc:cxnChg chg="add del mod">
          <ac:chgData name="Paul Hadfield" userId="d0502977a71c0337" providerId="LiveId" clId="{3C8508EF-263A-B441-BB81-BE4807B412B8}" dt="2019-02-18T23:14:52.002" v="11341" actId="478"/>
          <ac:cxnSpMkLst>
            <pc:docMk/>
            <pc:sldMk cId="672854757" sldId="276"/>
            <ac:cxnSpMk id="31" creationId="{FDA21A54-0F4F-D84F-80A7-492FE0676A8C}"/>
          </ac:cxnSpMkLst>
        </pc:cxnChg>
        <pc:cxnChg chg="add mod">
          <ac:chgData name="Paul Hadfield" userId="d0502977a71c0337" providerId="LiveId" clId="{3C8508EF-263A-B441-BB81-BE4807B412B8}" dt="2019-02-18T23:14:39.519" v="11337" actId="14100"/>
          <ac:cxnSpMkLst>
            <pc:docMk/>
            <pc:sldMk cId="672854757" sldId="276"/>
            <ac:cxnSpMk id="33" creationId="{57FE3449-6449-C94B-81F5-89C2C819010B}"/>
          </ac:cxnSpMkLst>
        </pc:cxnChg>
        <pc:cxnChg chg="add mod">
          <ac:chgData name="Paul Hadfield" userId="d0502977a71c0337" providerId="LiveId" clId="{3C8508EF-263A-B441-BB81-BE4807B412B8}" dt="2019-02-19T19:31:14.774" v="11825" actId="14100"/>
          <ac:cxnSpMkLst>
            <pc:docMk/>
            <pc:sldMk cId="672854757" sldId="276"/>
            <ac:cxnSpMk id="35" creationId="{22C2C226-444E-1A41-98E1-22F10421EE4C}"/>
          </ac:cxnSpMkLst>
        </pc:cxnChg>
        <pc:cxnChg chg="add mod">
          <ac:chgData name="Paul Hadfield" userId="d0502977a71c0337" providerId="LiveId" clId="{3C8508EF-263A-B441-BB81-BE4807B412B8}" dt="2019-02-19T19:31:19.521" v="11826" actId="14100"/>
          <ac:cxnSpMkLst>
            <pc:docMk/>
            <pc:sldMk cId="672854757" sldId="276"/>
            <ac:cxnSpMk id="37" creationId="{3455E011-BAEF-BF47-B5CC-CE0350588754}"/>
          </ac:cxnSpMkLst>
        </pc:cxnChg>
        <pc:cxnChg chg="add del mod">
          <ac:chgData name="Paul Hadfield" userId="d0502977a71c0337" providerId="LiveId" clId="{3C8508EF-263A-B441-BB81-BE4807B412B8}" dt="2019-02-18T23:13:07.325" v="11252" actId="11529"/>
          <ac:cxnSpMkLst>
            <pc:docMk/>
            <pc:sldMk cId="672854757" sldId="276"/>
            <ac:cxnSpMk id="46" creationId="{783A989E-C3FA-0A43-9DE3-0C98D8CA40E8}"/>
          </ac:cxnSpMkLst>
        </pc:cxnChg>
        <pc:cxnChg chg="add mod">
          <ac:chgData name="Paul Hadfield" userId="d0502977a71c0337" providerId="LiveId" clId="{3C8508EF-263A-B441-BB81-BE4807B412B8}" dt="2019-02-18T23:13:27.211" v="11255" actId="11529"/>
          <ac:cxnSpMkLst>
            <pc:docMk/>
            <pc:sldMk cId="672854757" sldId="276"/>
            <ac:cxnSpMk id="50" creationId="{7C076910-36AF-B642-B8A4-3306153557E2}"/>
          </ac:cxnSpMkLst>
        </pc:cxnChg>
        <pc:cxnChg chg="add mod">
          <ac:chgData name="Paul Hadfield" userId="d0502977a71c0337" providerId="LiveId" clId="{3C8508EF-263A-B441-BB81-BE4807B412B8}" dt="2019-02-18T23:13:39.159" v="11256" actId="11529"/>
          <ac:cxnSpMkLst>
            <pc:docMk/>
            <pc:sldMk cId="672854757" sldId="276"/>
            <ac:cxnSpMk id="52" creationId="{F0AD1F8F-1759-0249-8E1E-4F80B6F3E49C}"/>
          </ac:cxnSpMkLst>
        </pc:cxnChg>
        <pc:cxnChg chg="add mod">
          <ac:chgData name="Paul Hadfield" userId="d0502977a71c0337" providerId="LiveId" clId="{3C8508EF-263A-B441-BB81-BE4807B412B8}" dt="2019-02-18T23:28:14.215" v="11579" actId="14100"/>
          <ac:cxnSpMkLst>
            <pc:docMk/>
            <pc:sldMk cId="672854757" sldId="276"/>
            <ac:cxnSpMk id="55" creationId="{99843E87-2D2C-FE4F-8C30-73A5BFC56166}"/>
          </ac:cxnSpMkLst>
        </pc:cxnChg>
        <pc:cxnChg chg="add mod">
          <ac:chgData name="Paul Hadfield" userId="d0502977a71c0337" providerId="LiveId" clId="{3C8508EF-263A-B441-BB81-BE4807B412B8}" dt="2019-02-18T23:20:56.063" v="11502" actId="14100"/>
          <ac:cxnSpMkLst>
            <pc:docMk/>
            <pc:sldMk cId="672854757" sldId="276"/>
            <ac:cxnSpMk id="57" creationId="{6DEE7B60-8B2D-A149-B210-CAC16140F63B}"/>
          </ac:cxnSpMkLst>
        </pc:cxnChg>
        <pc:cxnChg chg="add mod">
          <ac:chgData name="Paul Hadfield" userId="d0502977a71c0337" providerId="LiveId" clId="{3C8508EF-263A-B441-BB81-BE4807B412B8}" dt="2019-02-18T23:20:01.801" v="11494" actId="1036"/>
          <ac:cxnSpMkLst>
            <pc:docMk/>
            <pc:sldMk cId="672854757" sldId="276"/>
            <ac:cxnSpMk id="60" creationId="{265C4105-FABC-7647-9E13-1D629D27620E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2" creationId="{308F9E8B-CD4E-924B-AD3F-992BB6F69CD2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4" creationId="{9BD11E96-72F0-B443-9592-1818B10C2432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6" creationId="{16223718-326D-B147-AC11-E8255ECA8916}"/>
          </ac:cxnSpMkLst>
        </pc:cxnChg>
        <pc:cxnChg chg="add mod">
          <ac:chgData name="Paul Hadfield" userId="d0502977a71c0337" providerId="LiveId" clId="{3C8508EF-263A-B441-BB81-BE4807B412B8}" dt="2019-02-18T23:30:28.204" v="11605" actId="14100"/>
          <ac:cxnSpMkLst>
            <pc:docMk/>
            <pc:sldMk cId="672854757" sldId="276"/>
            <ac:cxnSpMk id="79" creationId="{E4B57874-AC76-0641-B5C6-352691FE3DC6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83" creationId="{A824143A-D2C6-FF41-9DA9-449C3AA0BCFF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86" creationId="{966CDFEC-8D22-4D4C-A035-A496817A8329}"/>
          </ac:cxnSpMkLst>
        </pc:cxnChg>
      </pc:sldChg>
      <pc:sldChg chg="addSp modSp add modAnim">
        <pc:chgData name="Paul Hadfield" userId="d0502977a71c0337" providerId="LiveId" clId="{3C8508EF-263A-B441-BB81-BE4807B412B8}" dt="2019-02-18T21:59:27.361" v="10394" actId="255"/>
        <pc:sldMkLst>
          <pc:docMk/>
          <pc:sldMk cId="2290958141" sldId="277"/>
        </pc:sldMkLst>
        <pc:spChg chg="mod">
          <ac:chgData name="Paul Hadfield" userId="d0502977a71c0337" providerId="LiveId" clId="{3C8508EF-263A-B441-BB81-BE4807B412B8}" dt="2019-02-18T20:13:38.995" v="9345" actId="20577"/>
          <ac:spMkLst>
            <pc:docMk/>
            <pc:sldMk cId="2290958141" sldId="277"/>
            <ac:spMk id="2" creationId="{45C9DDF9-7CD5-D14E-A69B-6D17525C2285}"/>
          </ac:spMkLst>
        </pc:spChg>
        <pc:spChg chg="mod">
          <ac:chgData name="Paul Hadfield" userId="d0502977a71c0337" providerId="LiveId" clId="{3C8508EF-263A-B441-BB81-BE4807B412B8}" dt="2019-02-18T21:59:27.361" v="10394" actId="255"/>
          <ac:spMkLst>
            <pc:docMk/>
            <pc:sldMk cId="2290958141" sldId="277"/>
            <ac:spMk id="3" creationId="{1DB636D6-7763-0C4E-82CF-ADAD25436892}"/>
          </ac:spMkLst>
        </pc:spChg>
        <pc:spChg chg="add mod">
          <ac:chgData name="Paul Hadfield" userId="d0502977a71c0337" providerId="LiveId" clId="{3C8508EF-263A-B441-BB81-BE4807B412B8}" dt="2019-02-18T20:13:50.823" v="9346" actId="14100"/>
          <ac:spMkLst>
            <pc:docMk/>
            <pc:sldMk cId="2290958141" sldId="277"/>
            <ac:spMk id="4" creationId="{84BC2B26-C569-5F4C-A4F5-202655ED9452}"/>
          </ac:spMkLst>
        </pc:spChg>
        <pc:spChg chg="add mod">
          <ac:chgData name="Paul Hadfield" userId="d0502977a71c0337" providerId="LiveId" clId="{3C8508EF-263A-B441-BB81-BE4807B412B8}" dt="2019-02-18T21:07:20.747" v="9828" actId="207"/>
          <ac:spMkLst>
            <pc:docMk/>
            <pc:sldMk cId="2290958141" sldId="277"/>
            <ac:spMk id="5" creationId="{D9BBFF12-8C1D-EA49-9639-DE436021AA30}"/>
          </ac:spMkLst>
        </pc:spChg>
      </pc:sldChg>
      <pc:sldChg chg="addSp modSp add">
        <pc:chgData name="Paul Hadfield" userId="d0502977a71c0337" providerId="LiveId" clId="{3C8508EF-263A-B441-BB81-BE4807B412B8}" dt="2019-02-18T21:59:52.737" v="10401" actId="15"/>
        <pc:sldMkLst>
          <pc:docMk/>
          <pc:sldMk cId="3563902533" sldId="278"/>
        </pc:sldMkLst>
        <pc:spChg chg="mod">
          <ac:chgData name="Paul Hadfield" userId="d0502977a71c0337" providerId="LiveId" clId="{3C8508EF-263A-B441-BB81-BE4807B412B8}" dt="2019-02-18T20:13:09.959" v="9341" actId="207"/>
          <ac:spMkLst>
            <pc:docMk/>
            <pc:sldMk cId="3563902533" sldId="278"/>
            <ac:spMk id="2" creationId="{8ECC53AA-BCE7-AD44-8362-C80354C2CF4A}"/>
          </ac:spMkLst>
        </pc:spChg>
        <pc:spChg chg="mod">
          <ac:chgData name="Paul Hadfield" userId="d0502977a71c0337" providerId="LiveId" clId="{3C8508EF-263A-B441-BB81-BE4807B412B8}" dt="2019-02-18T21:59:52.737" v="10401" actId="15"/>
          <ac:spMkLst>
            <pc:docMk/>
            <pc:sldMk cId="3563902533" sldId="278"/>
            <ac:spMk id="3" creationId="{20B3DF66-545E-FF4A-8BD9-F5A1972EAF72}"/>
          </ac:spMkLst>
        </pc:spChg>
        <pc:spChg chg="add mod">
          <ac:chgData name="Paul Hadfield" userId="d0502977a71c0337" providerId="LiveId" clId="{3C8508EF-263A-B441-BB81-BE4807B412B8}" dt="2019-02-18T20:13:04.441" v="9340" actId="14100"/>
          <ac:spMkLst>
            <pc:docMk/>
            <pc:sldMk cId="3563902533" sldId="278"/>
            <ac:spMk id="4" creationId="{6E8FA129-807F-1246-9BB6-61C23AE8233D}"/>
          </ac:spMkLst>
        </pc:spChg>
        <pc:spChg chg="add mod">
          <ac:chgData name="Paul Hadfield" userId="d0502977a71c0337" providerId="LiveId" clId="{3C8508EF-263A-B441-BB81-BE4807B412B8}" dt="2019-02-18T21:07:15.748" v="9827" actId="207"/>
          <ac:spMkLst>
            <pc:docMk/>
            <pc:sldMk cId="3563902533" sldId="278"/>
            <ac:spMk id="5" creationId="{56F57C38-9CD1-CA41-AB73-EE0AB25D1F1F}"/>
          </ac:spMkLst>
        </pc:sp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modSp add">
        <pc:chgData name="Paul Hadfield" userId="d0502977a71c0337" providerId="LiveId" clId="{3C8508EF-263A-B441-BB81-BE4807B412B8}" dt="2019-02-18T23:34:09.371" v="11673" actId="20577"/>
        <pc:sldMkLst>
          <pc:docMk/>
          <pc:sldMk cId="61459277" sldId="281"/>
        </pc:sldMkLst>
        <pc:spChg chg="mod">
          <ac:chgData name="Paul Hadfield" userId="d0502977a71c0337" providerId="LiveId" clId="{3C8508EF-263A-B441-BB81-BE4807B412B8}" dt="2019-02-18T20:19:16.265" v="9377" actId="207"/>
          <ac:spMkLst>
            <pc:docMk/>
            <pc:sldMk cId="61459277" sldId="281"/>
            <ac:spMk id="2" creationId="{396F2977-1305-8644-9F6B-2EBCF9BA043F}"/>
          </ac:spMkLst>
        </pc:spChg>
        <pc:spChg chg="mod">
          <ac:chgData name="Paul Hadfield" userId="d0502977a71c0337" providerId="LiveId" clId="{3C8508EF-263A-B441-BB81-BE4807B412B8}" dt="2019-02-18T23:34:09.371" v="11673" actId="20577"/>
          <ac:spMkLst>
            <pc:docMk/>
            <pc:sldMk cId="61459277" sldId="281"/>
            <ac:spMk id="3" creationId="{6D7F30AD-B21E-EF44-8C05-AE0412B41B3D}"/>
          </ac:spMkLst>
        </pc:spChg>
        <pc:spChg chg="add mod">
          <ac:chgData name="Paul Hadfield" userId="d0502977a71c0337" providerId="LiveId" clId="{3C8508EF-263A-B441-BB81-BE4807B412B8}" dt="2019-02-18T20:19:13.232" v="9376" actId="14100"/>
          <ac:spMkLst>
            <pc:docMk/>
            <pc:sldMk cId="61459277" sldId="281"/>
            <ac:spMk id="6" creationId="{8312DA50-E45D-254C-BF92-577AA7CABE83}"/>
          </ac:spMkLst>
        </pc:spChg>
        <pc:spChg chg="add mod">
          <ac:chgData name="Paul Hadfield" userId="d0502977a71c0337" providerId="LiveId" clId="{3C8508EF-263A-B441-BB81-BE4807B412B8}" dt="2019-02-18T23:33:32.041" v="11647" actId="1076"/>
          <ac:spMkLst>
            <pc:docMk/>
            <pc:sldMk cId="61459277" sldId="281"/>
            <ac:spMk id="7" creationId="{A39F9DBF-BB10-DC41-A6D1-27D8B33DC9EF}"/>
          </ac:spMkLst>
        </pc:spChg>
        <pc:picChg chg="add mod">
          <ac:chgData name="Paul Hadfield" userId="d0502977a71c0337" providerId="LiveId" clId="{3C8508EF-263A-B441-BB81-BE4807B412B8}" dt="2019-02-18T23:33:42.787" v="11648" actId="1076"/>
          <ac:picMkLst>
            <pc:docMk/>
            <pc:sldMk cId="61459277" sldId="281"/>
            <ac:picMk id="5" creationId="{69FFD5C4-9F39-4944-B2E3-05CC6EF6E8D0}"/>
          </ac:picMkLst>
        </pc:picChg>
      </pc:sldChg>
      <pc:sldChg chg="addSp modSp add ord">
        <pc:chgData name="Paul Hadfield" userId="d0502977a71c0337" providerId="LiveId" clId="{3C8508EF-263A-B441-BB81-BE4807B412B8}" dt="2019-02-18T21:06:37.390" v="9823" actId="207"/>
        <pc:sldMkLst>
          <pc:docMk/>
          <pc:sldMk cId="3588506225" sldId="282"/>
        </pc:sldMkLst>
        <pc:spChg chg="mod">
          <ac:chgData name="Paul Hadfield" userId="d0502977a71c0337" providerId="LiveId" clId="{3C8508EF-263A-B441-BB81-BE4807B412B8}" dt="2019-02-18T20:01:28.974" v="9284" actId="207"/>
          <ac:spMkLst>
            <pc:docMk/>
            <pc:sldMk cId="3588506225" sldId="282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7T21:53:43.189" v="7868" actId="20577"/>
          <ac:spMkLst>
            <pc:docMk/>
            <pc:sldMk cId="3588506225" sldId="282"/>
            <ac:spMk id="3" creationId="{FEFE8083-2788-2D41-BA7D-90213FBF81BB}"/>
          </ac:spMkLst>
        </pc:spChg>
        <pc:spChg chg="add mod">
          <ac:chgData name="Paul Hadfield" userId="d0502977a71c0337" providerId="LiveId" clId="{3C8508EF-263A-B441-BB81-BE4807B412B8}" dt="2019-02-17T21:50:14.831" v="7824" actId="1037"/>
          <ac:spMkLst>
            <pc:docMk/>
            <pc:sldMk cId="3588506225" sldId="282"/>
            <ac:spMk id="4" creationId="{4F43A993-94C6-0643-8D9D-1597C6C2609B}"/>
          </ac:spMkLst>
        </pc:spChg>
        <pc:spChg chg="add mod">
          <ac:chgData name="Paul Hadfield" userId="d0502977a71c0337" providerId="LiveId" clId="{3C8508EF-263A-B441-BB81-BE4807B412B8}" dt="2019-02-17T21:50:14.831" v="7824" actId="1037"/>
          <ac:spMkLst>
            <pc:docMk/>
            <pc:sldMk cId="3588506225" sldId="282"/>
            <ac:spMk id="5" creationId="{F45F3371-D5A3-A34F-9B80-FC8478BF8474}"/>
          </ac:spMkLst>
        </pc:spChg>
        <pc:spChg chg="add mod">
          <ac:chgData name="Paul Hadfield" userId="d0502977a71c0337" providerId="LiveId" clId="{3C8508EF-263A-B441-BB81-BE4807B412B8}" dt="2019-02-18T20:01:39.241" v="9286" actId="14100"/>
          <ac:spMkLst>
            <pc:docMk/>
            <pc:sldMk cId="3588506225" sldId="282"/>
            <ac:spMk id="6" creationId="{EC606FCB-A162-6749-B201-659AFBBC1D03}"/>
          </ac:spMkLst>
        </pc:spChg>
        <pc:spChg chg="add mod">
          <ac:chgData name="Paul Hadfield" userId="d0502977a71c0337" providerId="LiveId" clId="{3C8508EF-263A-B441-BB81-BE4807B412B8}" dt="2019-02-18T21:06:37.390" v="9823" actId="207"/>
          <ac:spMkLst>
            <pc:docMk/>
            <pc:sldMk cId="3588506225" sldId="282"/>
            <ac:spMk id="7" creationId="{F2C52C7B-4F67-5046-BB7A-82CD59D8E7B3}"/>
          </ac:spMkLst>
        </pc:spChg>
      </pc:sldChg>
      <pc:sldChg chg="addSp delSp modSp add">
        <pc:chgData name="Paul Hadfield" userId="d0502977a71c0337" providerId="LiveId" clId="{3C8508EF-263A-B441-BB81-BE4807B412B8}" dt="2019-02-18T21:06:26.729" v="9822" actId="207"/>
        <pc:sldMkLst>
          <pc:docMk/>
          <pc:sldMk cId="1416162538" sldId="283"/>
        </pc:sldMkLst>
        <pc:spChg chg="mod">
          <ac:chgData name="Paul Hadfield" userId="d0502977a71c0337" providerId="LiveId" clId="{3C8508EF-263A-B441-BB81-BE4807B412B8}" dt="2019-02-18T20:07:42.990" v="9289" actId="207"/>
          <ac:spMkLst>
            <pc:docMk/>
            <pc:sldMk cId="1416162538" sldId="283"/>
            <ac:spMk id="2" creationId="{787A4EB5-0F1A-5C42-A481-1C6138285ED3}"/>
          </ac:spMkLst>
        </pc:spChg>
        <pc:spChg chg="mod">
          <ac:chgData name="Paul Hadfield" userId="d0502977a71c0337" providerId="LiveId" clId="{3C8508EF-263A-B441-BB81-BE4807B412B8}" dt="2019-02-17T22:30:35.287" v="8817" actId="313"/>
          <ac:spMkLst>
            <pc:docMk/>
            <pc:sldMk cId="1416162538" sldId="283"/>
            <ac:spMk id="3" creationId="{473A782E-9B5C-6445-AF66-1DCE84844606}"/>
          </ac:spMkLst>
        </pc:spChg>
        <pc:spChg chg="add del mod">
          <ac:chgData name="Paul Hadfield" userId="d0502977a71c0337" providerId="LiveId" clId="{3C8508EF-263A-B441-BB81-BE4807B412B8}" dt="2019-02-17T21:59:19.556" v="8157"/>
          <ac:spMkLst>
            <pc:docMk/>
            <pc:sldMk cId="1416162538" sldId="283"/>
            <ac:spMk id="4" creationId="{A35D535D-A84E-074E-932C-9D5BC6C2C20B}"/>
          </ac:spMkLst>
        </pc:spChg>
        <pc:spChg chg="add del mod">
          <ac:chgData name="Paul Hadfield" userId="d0502977a71c0337" providerId="LiveId" clId="{3C8508EF-263A-B441-BB81-BE4807B412B8}" dt="2019-02-17T22:00:53.426" v="8177"/>
          <ac:spMkLst>
            <pc:docMk/>
            <pc:sldMk cId="1416162538" sldId="283"/>
            <ac:spMk id="5" creationId="{CB208B88-B0E8-9045-8774-EBE847A8A43B}"/>
          </ac:spMkLst>
        </pc:spChg>
        <pc:spChg chg="add mod">
          <ac:chgData name="Paul Hadfield" userId="d0502977a71c0337" providerId="LiveId" clId="{3C8508EF-263A-B441-BB81-BE4807B412B8}" dt="2019-02-17T22:30:50.487" v="8818" actId="20577"/>
          <ac:spMkLst>
            <pc:docMk/>
            <pc:sldMk cId="1416162538" sldId="283"/>
            <ac:spMk id="6" creationId="{F98C70C9-A4FB-9141-926A-C7E4450E3319}"/>
          </ac:spMkLst>
        </pc:spChg>
        <pc:spChg chg="add mod">
          <ac:chgData name="Paul Hadfield" userId="d0502977a71c0337" providerId="LiveId" clId="{3C8508EF-263A-B441-BB81-BE4807B412B8}" dt="2019-02-18T20:08:52.837" v="9301" actId="14100"/>
          <ac:spMkLst>
            <pc:docMk/>
            <pc:sldMk cId="1416162538" sldId="283"/>
            <ac:spMk id="7" creationId="{48F2B5B7-3784-A94C-88EE-A8FC7BE3DAC5}"/>
          </ac:spMkLst>
        </pc:spChg>
        <pc:spChg chg="add del mod">
          <ac:chgData name="Paul Hadfield" userId="d0502977a71c0337" providerId="LiveId" clId="{3C8508EF-263A-B441-BB81-BE4807B412B8}" dt="2019-02-18T20:29:27.913" v="9431" actId="478"/>
          <ac:spMkLst>
            <pc:docMk/>
            <pc:sldMk cId="1416162538" sldId="283"/>
            <ac:spMk id="8" creationId="{D02D5A52-27F6-6B4D-90E1-A1CB2F8DEA2E}"/>
          </ac:spMkLst>
        </pc:spChg>
        <pc:spChg chg="add del mod">
          <ac:chgData name="Paul Hadfield" userId="d0502977a71c0337" providerId="LiveId" clId="{3C8508EF-263A-B441-BB81-BE4807B412B8}" dt="2019-02-18T20:30:05.971" v="9433" actId="11529"/>
          <ac:spMkLst>
            <pc:docMk/>
            <pc:sldMk cId="1416162538" sldId="283"/>
            <ac:spMk id="9" creationId="{9E4980F4-B83B-694D-A85F-9340E8626AB5}"/>
          </ac:spMkLst>
        </pc:spChg>
        <pc:spChg chg="add mod">
          <ac:chgData name="Paul Hadfield" userId="d0502977a71c0337" providerId="LiveId" clId="{3C8508EF-263A-B441-BB81-BE4807B412B8}" dt="2019-02-18T21:06:26.729" v="9822" actId="207"/>
          <ac:spMkLst>
            <pc:docMk/>
            <pc:sldMk cId="1416162538" sldId="283"/>
            <ac:spMk id="10" creationId="{3D9679ED-5546-C645-B4C0-8010AC460752}"/>
          </ac:spMkLst>
        </pc:spChg>
      </pc:sldChg>
      <pc:sldChg chg="addSp modSp add">
        <pc:chgData name="Paul Hadfield" userId="d0502977a71c0337" providerId="LiveId" clId="{3C8508EF-263A-B441-BB81-BE4807B412B8}" dt="2019-02-18T21:09:48.469" v="9846" actId="207"/>
        <pc:sldMkLst>
          <pc:docMk/>
          <pc:sldMk cId="1354709256" sldId="284"/>
        </pc:sldMkLst>
        <pc:spChg chg="mod">
          <ac:chgData name="Paul Hadfield" userId="d0502977a71c0337" providerId="LiveId" clId="{3C8508EF-263A-B441-BB81-BE4807B412B8}" dt="2019-02-18T20:20:30.615" v="9386" actId="207"/>
          <ac:spMkLst>
            <pc:docMk/>
            <pc:sldMk cId="1354709256" sldId="284"/>
            <ac:spMk id="2" creationId="{A876F2C4-DCDC-4943-9914-D6C2E8A304B2}"/>
          </ac:spMkLst>
        </pc:spChg>
        <pc:spChg chg="mod">
          <ac:chgData name="Paul Hadfield" userId="d0502977a71c0337" providerId="LiveId" clId="{3C8508EF-263A-B441-BB81-BE4807B412B8}" dt="2019-02-17T22:38:40.500" v="8882" actId="20577"/>
          <ac:spMkLst>
            <pc:docMk/>
            <pc:sldMk cId="1354709256" sldId="284"/>
            <ac:spMk id="3" creationId="{B19294E5-2B9E-E74C-9F69-DAB012908F37}"/>
          </ac:spMkLst>
        </pc:spChg>
        <pc:spChg chg="add mod">
          <ac:chgData name="Paul Hadfield" userId="d0502977a71c0337" providerId="LiveId" clId="{3C8508EF-263A-B441-BB81-BE4807B412B8}" dt="2019-02-18T20:20:25.324" v="9385" actId="14100"/>
          <ac:spMkLst>
            <pc:docMk/>
            <pc:sldMk cId="1354709256" sldId="284"/>
            <ac:spMk id="4" creationId="{715A217D-548D-AF4A-BEEA-D4D77B8DDDE9}"/>
          </ac:spMkLst>
        </pc:spChg>
        <pc:spChg chg="add mod">
          <ac:chgData name="Paul Hadfield" userId="d0502977a71c0337" providerId="LiveId" clId="{3C8508EF-263A-B441-BB81-BE4807B412B8}" dt="2019-02-18T21:09:48.469" v="9846" actId="207"/>
          <ac:spMkLst>
            <pc:docMk/>
            <pc:sldMk cId="1354709256" sldId="284"/>
            <ac:spMk id="5" creationId="{85CAF5F4-E484-3641-9CFF-C148A039E62B}"/>
          </ac:spMkLst>
        </pc:spChg>
      </pc:sldChg>
      <pc:sldChg chg="modSp add modAnim">
        <pc:chgData name="Paul Hadfield" userId="d0502977a71c0337" providerId="LiveId" clId="{3C8508EF-263A-B441-BB81-BE4807B412B8}" dt="2019-02-19T19:01:43.025" v="11746" actId="20577"/>
        <pc:sldMkLst>
          <pc:docMk/>
          <pc:sldMk cId="2704208320" sldId="285"/>
        </pc:sldMkLst>
        <pc:spChg chg="mod">
          <ac:chgData name="Paul Hadfield" userId="d0502977a71c0337" providerId="LiveId" clId="{3C8508EF-263A-B441-BB81-BE4807B412B8}" dt="2019-02-19T19:01:43.025" v="11746" actId="20577"/>
          <ac:spMkLst>
            <pc:docMk/>
            <pc:sldMk cId="2704208320" sldId="285"/>
            <ac:spMk id="3" creationId="{5A45DEAD-B0B6-614B-A1FC-CFA489B26B3C}"/>
          </ac:spMkLst>
        </pc:spChg>
      </pc:sldChg>
      <pc:sldChg chg="modSp add">
        <pc:chgData name="Paul Hadfield" userId="d0502977a71c0337" providerId="LiveId" clId="{3C8508EF-263A-B441-BB81-BE4807B412B8}" dt="2019-02-19T19:01:25.946" v="11745" actId="20577"/>
        <pc:sldMkLst>
          <pc:docMk/>
          <pc:sldMk cId="4015045500" sldId="286"/>
        </pc:sldMkLst>
        <pc:spChg chg="mod">
          <ac:chgData name="Paul Hadfield" userId="d0502977a71c0337" providerId="LiveId" clId="{3C8508EF-263A-B441-BB81-BE4807B412B8}" dt="2019-02-19T19:01:25.946" v="11745" actId="20577"/>
          <ac:spMkLst>
            <pc:docMk/>
            <pc:sldMk cId="4015045500" sldId="286"/>
            <ac:spMk id="3" creationId="{EE2CC3DA-FC7D-974E-9A91-0D735A7645EC}"/>
          </ac:spMkLst>
        </pc:spChg>
      </pc:sldChg>
      <pc:sldChg chg="modSp add">
        <pc:chgData name="Paul Hadfield" userId="d0502977a71c0337" providerId="LiveId" clId="{3C8508EF-263A-B441-BB81-BE4807B412B8}" dt="2019-02-19T19:02:36.595" v="11756" actId="14100"/>
        <pc:sldMkLst>
          <pc:docMk/>
          <pc:sldMk cId="4084624279" sldId="287"/>
        </pc:sldMkLst>
        <pc:spChg chg="mod">
          <ac:chgData name="Paul Hadfield" userId="d0502977a71c0337" providerId="LiveId" clId="{3C8508EF-263A-B441-BB81-BE4807B412B8}" dt="2019-02-19T19:02:26.653" v="11755" actId="20577"/>
          <ac:spMkLst>
            <pc:docMk/>
            <pc:sldMk cId="4084624279" sldId="287"/>
            <ac:spMk id="2" creationId="{8D0607AC-262C-9B4E-AB99-7CAF8EDF305E}"/>
          </ac:spMkLst>
        </pc:spChg>
        <pc:spChg chg="mod">
          <ac:chgData name="Paul Hadfield" userId="d0502977a71c0337" providerId="LiveId" clId="{3C8508EF-263A-B441-BB81-BE4807B412B8}" dt="2019-02-18T22:08:13.487" v="10648" actId="20577"/>
          <ac:spMkLst>
            <pc:docMk/>
            <pc:sldMk cId="4084624279" sldId="287"/>
            <ac:spMk id="3" creationId="{8AC9773E-E9EC-EC4A-9A80-F660B4220EAB}"/>
          </ac:spMkLst>
        </pc:spChg>
        <pc:spChg chg="mod">
          <ac:chgData name="Paul Hadfield" userId="d0502977a71c0337" providerId="LiveId" clId="{3C8508EF-263A-B441-BB81-BE4807B412B8}" dt="2019-02-19T19:02:36.595" v="11756" actId="14100"/>
          <ac:spMkLst>
            <pc:docMk/>
            <pc:sldMk cId="4084624279" sldId="287"/>
            <ac:spMk id="5" creationId="{0D71254A-2D16-BE4E-B4FB-73521526F7B6}"/>
          </ac:spMkLst>
        </pc:spChg>
      </pc:sldChg>
      <pc:sldChg chg="modSp add">
        <pc:chgData name="Paul Hadfield" userId="d0502977a71c0337" providerId="LiveId" clId="{3C8508EF-263A-B441-BB81-BE4807B412B8}" dt="2019-02-18T22:11:47.174" v="10656" actId="20577"/>
        <pc:sldMkLst>
          <pc:docMk/>
          <pc:sldMk cId="1990681302" sldId="288"/>
        </pc:sldMkLst>
        <pc:spChg chg="mod">
          <ac:chgData name="Paul Hadfield" userId="d0502977a71c0337" providerId="LiveId" clId="{3C8508EF-263A-B441-BB81-BE4807B412B8}" dt="2019-02-18T22:11:47.174" v="10656" actId="20577"/>
          <ac:spMkLst>
            <pc:docMk/>
            <pc:sldMk cId="1990681302" sldId="288"/>
            <ac:spMk id="3" creationId="{530EA93A-48AD-7C43-B88D-3DE79094F38F}"/>
          </ac:spMkLst>
        </pc:spChg>
      </pc:sldChg>
      <pc:sldChg chg="add">
        <pc:chgData name="Paul Hadfield" userId="d0502977a71c0337" providerId="LiveId" clId="{3C8508EF-263A-B441-BB81-BE4807B412B8}" dt="2019-02-18T21:58:17.681" v="10358"/>
        <pc:sldMkLst>
          <pc:docMk/>
          <pc:sldMk cId="1199001684" sldId="289"/>
        </pc:sldMkLst>
      </pc:sldChg>
      <pc:sldChg chg="add">
        <pc:chgData name="Paul Hadfield" userId="d0502977a71c0337" providerId="LiveId" clId="{3C8508EF-263A-B441-BB81-BE4807B412B8}" dt="2019-02-18T21:59:06.430" v="10380"/>
        <pc:sldMkLst>
          <pc:docMk/>
          <pc:sldMk cId="3292888810" sldId="290"/>
        </pc:sldMkLst>
      </pc:sldChg>
      <pc:sldChg chg="add">
        <pc:chgData name="Paul Hadfield" userId="d0502977a71c0337" providerId="LiveId" clId="{3C8508EF-263A-B441-BB81-BE4807B412B8}" dt="2019-02-18T22:12:24.720" v="10662"/>
        <pc:sldMkLst>
          <pc:docMk/>
          <pc:sldMk cId="3638825478" sldId="291"/>
        </pc:sldMkLst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addSp delSp modSp add delAnim modAnim">
        <pc:chgData name="Paul Hadfield" userId="d0502977a71c0337" providerId="LiveId" clId="{3C8508EF-263A-B441-BB81-BE4807B412B8}" dt="2019-02-19T20:04:10.781" v="12606" actId="1035"/>
        <pc:sldMkLst>
          <pc:docMk/>
          <pc:sldMk cId="1067963764" sldId="293"/>
        </pc:sldMkLst>
        <pc:spChg chg="mod">
          <ac:chgData name="Paul Hadfield" userId="d0502977a71c0337" providerId="LiveId" clId="{3C8508EF-263A-B441-BB81-BE4807B412B8}" dt="2019-02-19T19:28:52.819" v="11806" actId="20577"/>
          <ac:spMkLst>
            <pc:docMk/>
            <pc:sldMk cId="1067963764" sldId="293"/>
            <ac:spMk id="2" creationId="{70C38036-2B32-0449-837A-1C47F2B783A9}"/>
          </ac:spMkLst>
        </pc:spChg>
        <pc:spChg chg="del mod">
          <ac:chgData name="Paul Hadfield" userId="d0502977a71c0337" providerId="LiveId" clId="{3C8508EF-263A-B441-BB81-BE4807B412B8}" dt="2019-02-19T19:29:52.415" v="11821" actId="478"/>
          <ac:spMkLst>
            <pc:docMk/>
            <pc:sldMk cId="1067963764" sldId="293"/>
            <ac:spMk id="3" creationId="{A26A0295-5B02-6843-B442-F1A543F0FC3C}"/>
          </ac:spMkLst>
        </pc:spChg>
        <pc:spChg chg="mod">
          <ac:chgData name="Paul Hadfield" userId="d0502977a71c0337" providerId="LiveId" clId="{3C8508EF-263A-B441-BB81-BE4807B412B8}" dt="2019-02-19T19:29:02.293" v="11807" actId="14100"/>
          <ac:spMkLst>
            <pc:docMk/>
            <pc:sldMk cId="1067963764" sldId="293"/>
            <ac:spMk id="4" creationId="{01D22046-32F6-4346-B3C3-AA812F16A2AF}"/>
          </ac:spMkLst>
        </pc:spChg>
        <pc:spChg chg="add del mod">
          <ac:chgData name="Paul Hadfield" userId="d0502977a71c0337" providerId="LiveId" clId="{3C8508EF-263A-B441-BB81-BE4807B412B8}" dt="2019-02-19T20:03:10.871" v="12584" actId="1076"/>
          <ac:spMkLst>
            <pc:docMk/>
            <pc:sldMk cId="1067963764" sldId="293"/>
            <ac:spMk id="5" creationId="{7AB92501-6CC5-474B-9CC5-1844A16A5500}"/>
          </ac:spMkLst>
        </pc:spChg>
        <pc:spChg chg="del">
          <ac:chgData name="Paul Hadfield" userId="d0502977a71c0337" providerId="LiveId" clId="{3C8508EF-263A-B441-BB81-BE4807B412B8}" dt="2019-02-19T19:29:22.180" v="11809" actId="478"/>
          <ac:spMkLst>
            <pc:docMk/>
            <pc:sldMk cId="1067963764" sldId="293"/>
            <ac:spMk id="6" creationId="{5ADF2B87-7326-5040-8AD4-5CC90F30227A}"/>
          </ac:spMkLst>
        </pc:spChg>
        <pc:spChg chg="del">
          <ac:chgData name="Paul Hadfield" userId="d0502977a71c0337" providerId="LiveId" clId="{3C8508EF-263A-B441-BB81-BE4807B412B8}" dt="2019-02-19T19:29:28.838" v="11812" actId="478"/>
          <ac:spMkLst>
            <pc:docMk/>
            <pc:sldMk cId="1067963764" sldId="293"/>
            <ac:spMk id="7" creationId="{F4E9E628-072D-9849-8B25-2AE99BDB0424}"/>
          </ac:spMkLst>
        </pc:spChg>
        <pc:spChg chg="del">
          <ac:chgData name="Paul Hadfield" userId="d0502977a71c0337" providerId="LiveId" clId="{3C8508EF-263A-B441-BB81-BE4807B412B8}" dt="2019-02-19T19:29:26.992" v="11811" actId="478"/>
          <ac:spMkLst>
            <pc:docMk/>
            <pc:sldMk cId="1067963764" sldId="293"/>
            <ac:spMk id="12" creationId="{2A4CB97B-3E87-ED44-94E9-6C0E4D33C2CE}"/>
          </ac:spMkLst>
        </pc:spChg>
        <pc:spChg chg="del">
          <ac:chgData name="Paul Hadfield" userId="d0502977a71c0337" providerId="LiveId" clId="{3C8508EF-263A-B441-BB81-BE4807B412B8}" dt="2019-02-19T19:29:32.765" v="11814" actId="478"/>
          <ac:spMkLst>
            <pc:docMk/>
            <pc:sldMk cId="1067963764" sldId="293"/>
            <ac:spMk id="13" creationId="{CEB2E693-F499-C742-A889-308B659802D7}"/>
          </ac:spMkLst>
        </pc:spChg>
        <pc:spChg chg="del mod">
          <ac:chgData name="Paul Hadfield" userId="d0502977a71c0337" providerId="LiveId" clId="{3C8508EF-263A-B441-BB81-BE4807B412B8}" dt="2019-02-19T19:29:37.167" v="11816" actId="478"/>
          <ac:spMkLst>
            <pc:docMk/>
            <pc:sldMk cId="1067963764" sldId="293"/>
            <ac:spMk id="14" creationId="{D0D8B478-701F-C249-8F7D-ACBDE65EF5FC}"/>
          </ac:spMkLst>
        </pc:spChg>
        <pc:spChg chg="del">
          <ac:chgData name="Paul Hadfield" userId="d0502977a71c0337" providerId="LiveId" clId="{3C8508EF-263A-B441-BB81-BE4807B412B8}" dt="2019-02-19T19:29:34.422" v="11815" actId="478"/>
          <ac:spMkLst>
            <pc:docMk/>
            <pc:sldMk cId="1067963764" sldId="293"/>
            <ac:spMk id="15" creationId="{7170E06A-D3B0-9649-8837-AED500CE6271}"/>
          </ac:spMkLst>
        </pc:spChg>
        <pc:spChg chg="del">
          <ac:chgData name="Paul Hadfield" userId="d0502977a71c0337" providerId="LiveId" clId="{3C8508EF-263A-B441-BB81-BE4807B412B8}" dt="2019-02-19T19:29:24.279" v="11810" actId="478"/>
          <ac:spMkLst>
            <pc:docMk/>
            <pc:sldMk cId="1067963764" sldId="293"/>
            <ac:spMk id="16" creationId="{D0835B09-EDDF-D849-8994-83FB4D9375A2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7" creationId="{02D87CC1-7B03-B743-A88C-4F62904DFCE0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8" creationId="{17493A3E-F7B1-DF48-85FB-2F1881B5D24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9" creationId="{1A4629EE-E381-124C-9222-BE6D76DA87B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0" creationId="{2D40A843-C22D-2B43-BF8B-B667E9E9BC1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1" creationId="{60D6C075-0E12-9B44-9C7D-BDA5E572A8FA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2" creationId="{F9F3BCE5-7B45-C54C-96CA-1D2284C1BAD6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6" creationId="{C04E294E-1BA2-6C45-A475-5418AAFF32C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7" creationId="{C2D9C628-C792-0C4A-A384-3FCBEACD8A6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8" creationId="{3C9B57AA-ECFC-FA4A-8A68-DF560865AB7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9" creationId="{6DCF1592-FBC5-B140-9FF7-D813F64A9348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0" creationId="{A3C2C046-BE36-DA43-BD97-2DAF760ECE4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2" creationId="{68724D86-A9C9-EB40-B4F6-9B1708678B0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3" creationId="{64C21177-596A-E84A-8415-9754271E6A78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40" creationId="{C8A4F163-07BE-4B40-A46D-80061912C434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44" creationId="{3E72DFC9-B839-A748-BFB2-13ADAAEAADE6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0" creationId="{D044DC94-B709-C04D-8C5A-683B87A1B45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1" creationId="{68D08B95-1638-1E47-9540-A602C4C22297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2" creationId="{E03886D6-87DA-8342-9913-672DD04C758D}"/>
          </ac:spMkLst>
        </pc:sp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3" creationId="{5D59E739-5B16-C341-8AB2-BBC4DE2B03F1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4" creationId="{BDD1DE18-965B-C346-B2A3-9D65567C6258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5" creationId="{8C4DAF7A-E642-844C-BA5D-569A75B64267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1" creationId="{D72C15BF-2FD2-2D4D-A633-2E4862CAF78B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4" creationId="{1E4CFD62-865C-EE41-9F39-B4D64AFB3ECE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5" creationId="{8E05FA3C-EA6D-C14F-B441-F424EA8A285D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6" creationId="{ED606525-F292-3643-B245-231D3FA9D3B1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1" creationId="{8C525DB0-B455-144D-843D-6B8E95F32F87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2" creationId="{D1858614-F27D-834B-9E88-5542785A53B8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3" creationId="{7BEF7F6F-B3CA-8842-8A7E-45DB397869DE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6" creationId="{AA010CB8-B128-EF42-8D9D-2198A653D5AC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8" creationId="{F1C9D748-71C5-0742-9BB7-2B9AAF353490}"/>
          </ac:cxnSpMkLst>
        </pc:cxn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Chg chg="modSp add">
        <pc:chgData name="Paul Hadfield" userId="d0502977a71c0337" providerId="LiveId" clId="{3C8508EF-263A-B441-BB81-BE4807B412B8}" dt="2019-02-19T19:53:57.155" v="12332" actId="20577"/>
        <pc:sldMkLst>
          <pc:docMk/>
          <pc:sldMk cId="3995533252" sldId="295"/>
        </pc:sldMkLst>
        <pc:spChg chg="mod">
          <ac:chgData name="Paul Hadfield" userId="d0502977a71c0337" providerId="LiveId" clId="{3C8508EF-263A-B441-BB81-BE4807B412B8}" dt="2019-02-19T19:48:03.196" v="12168" actId="20577"/>
          <ac:spMkLst>
            <pc:docMk/>
            <pc:sldMk cId="3995533252" sldId="295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9T19:53:57.155" v="12332" actId="20577"/>
          <ac:spMkLst>
            <pc:docMk/>
            <pc:sldMk cId="3995533252" sldId="295"/>
            <ac:spMk id="3" creationId="{FEFE8083-2788-2D41-BA7D-90213FBF81BB}"/>
          </ac:spMkLst>
        </pc:spChg>
        <pc:spChg chg="mod">
          <ac:chgData name="Paul Hadfield" userId="d0502977a71c0337" providerId="LiveId" clId="{3C8508EF-263A-B441-BB81-BE4807B412B8}" dt="2019-02-19T19:53:13.368" v="12239" actId="20577"/>
          <ac:spMkLst>
            <pc:docMk/>
            <pc:sldMk cId="3995533252" sldId="295"/>
            <ac:spMk id="4" creationId="{4F43A993-94C6-0643-8D9D-1597C6C2609B}"/>
          </ac:spMkLst>
        </pc:spChg>
        <pc:spChg chg="mod">
          <ac:chgData name="Paul Hadfield" userId="d0502977a71c0337" providerId="LiveId" clId="{3C8508EF-263A-B441-BB81-BE4807B412B8}" dt="2019-02-19T19:53:18.083" v="12245" actId="20577"/>
          <ac:spMkLst>
            <pc:docMk/>
            <pc:sldMk cId="3995533252" sldId="295"/>
            <ac:spMk id="5" creationId="{F45F3371-D5A3-A34F-9B80-FC8478BF8474}"/>
          </ac:spMkLst>
        </pc:spChg>
        <pc:spChg chg="mod">
          <ac:chgData name="Paul Hadfield" userId="d0502977a71c0337" providerId="LiveId" clId="{3C8508EF-263A-B441-BB81-BE4807B412B8}" dt="2019-02-19T19:48:24.718" v="12170" actId="14100"/>
          <ac:spMkLst>
            <pc:docMk/>
            <pc:sldMk cId="3995533252" sldId="295"/>
            <ac:spMk id="6" creationId="{EC606FCB-A162-6749-B201-659AFBBC1D03}"/>
          </ac:spMkLst>
        </pc:spChg>
      </pc:sldChg>
      <pc:sldChg chg="modSp add">
        <pc:chgData name="Paul Hadfield" userId="d0502977a71c0337" providerId="LiveId" clId="{3C8508EF-263A-B441-BB81-BE4807B412B8}" dt="2019-02-19T19:59:00.643" v="12554" actId="20577"/>
        <pc:sldMkLst>
          <pc:docMk/>
          <pc:sldMk cId="92722107" sldId="296"/>
        </pc:sldMkLst>
        <pc:spChg chg="mod">
          <ac:chgData name="Paul Hadfield" userId="d0502977a71c0337" providerId="LiveId" clId="{3C8508EF-263A-B441-BB81-BE4807B412B8}" dt="2019-02-19T19:55:42.102" v="12360" actId="20577"/>
          <ac:spMkLst>
            <pc:docMk/>
            <pc:sldMk cId="92722107" sldId="296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9T19:56:02.952" v="12393" actId="20577"/>
          <ac:spMkLst>
            <pc:docMk/>
            <pc:sldMk cId="92722107" sldId="296"/>
            <ac:spMk id="3" creationId="{FEFE8083-2788-2D41-BA7D-90213FBF81BB}"/>
          </ac:spMkLst>
        </pc:spChg>
        <pc:spChg chg="mod">
          <ac:chgData name="Paul Hadfield" userId="d0502977a71c0337" providerId="LiveId" clId="{3C8508EF-263A-B441-BB81-BE4807B412B8}" dt="2019-02-19T19:59:00.643" v="12554" actId="20577"/>
          <ac:spMkLst>
            <pc:docMk/>
            <pc:sldMk cId="92722107" sldId="296"/>
            <ac:spMk id="4" creationId="{4F43A993-94C6-0643-8D9D-1597C6C2609B}"/>
          </ac:spMkLst>
        </pc:spChg>
        <pc:spChg chg="mod">
          <ac:chgData name="Paul Hadfield" userId="d0502977a71c0337" providerId="LiveId" clId="{3C8508EF-263A-B441-BB81-BE4807B412B8}" dt="2019-02-19T19:57:07.968" v="12458" actId="20577"/>
          <ac:spMkLst>
            <pc:docMk/>
            <pc:sldMk cId="92722107" sldId="296"/>
            <ac:spMk id="5" creationId="{F45F3371-D5A3-A34F-9B80-FC8478BF8474}"/>
          </ac:spMkLst>
        </pc:spChg>
        <pc:spChg chg="mod">
          <ac:chgData name="Paul Hadfield" userId="d0502977a71c0337" providerId="LiveId" clId="{3C8508EF-263A-B441-BB81-BE4807B412B8}" dt="2019-02-19T19:55:50.400" v="12361" actId="14100"/>
          <ac:spMkLst>
            <pc:docMk/>
            <pc:sldMk cId="92722107" sldId="296"/>
            <ac:spMk id="6" creationId="{EC606FCB-A162-6749-B201-659AFBBC1D03}"/>
          </ac:spMkLst>
        </pc:spChg>
      </pc:sldChg>
      <pc:sldChg chg="add del">
        <pc:chgData name="Paul Hadfield" userId="d0502977a71c0337" providerId="LiveId" clId="{3C8508EF-263A-B441-BB81-BE4807B412B8}" dt="2019-02-19T20:00:22.475" v="12556"/>
        <pc:sldMkLst>
          <pc:docMk/>
          <pc:sldMk cId="178513757" sldId="297"/>
        </pc:sldMkLst>
      </pc:sldChg>
      <pc:sldChg chg="add">
        <pc:chgData name="Paul Hadfield" userId="d0502977a71c0337" providerId="LiveId" clId="{3C8508EF-263A-B441-BB81-BE4807B412B8}" dt="2019-02-20T16:35:04.155" v="12607"/>
        <pc:sldMkLst>
          <pc:docMk/>
          <pc:sldMk cId="1371966030" sldId="297"/>
        </pc:sldMkLst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st.com/2016/12/installing-marionette-firefoxdriver-on-mac-osx/" TargetMode="External"/><Relationship Id="rId2" Type="http://schemas.openxmlformats.org/officeDocument/2006/relationships/hyperlink" Target="https://www.kenst.com/2015/03/including-the-chromedriver-location-in-macos-system-pa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bstract_factory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github.io/" TargetMode="External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chine/machine.specifications" TargetMode="External"/><Relationship Id="rId4" Type="http://schemas.openxmlformats.org/officeDocument/2006/relationships/hyperlink" Target="https://specflow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ArrangeActAsse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docs/shared-conte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Selenium-Tal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tagged/selenium-webdriver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7300" b="1" dirty="0">
                <a:solidFill>
                  <a:schemeClr val="bg1"/>
                </a:solidFill>
              </a:rPr>
              <a:t>Building better Web Apps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by Automating Tests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with Selenium WebDriver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9F9DBF-BB10-DC41-A6D1-27D8B33DC9EF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2DA50-E45D-254C-BF92-577AA7CABE83}"/>
              </a:ext>
            </a:extLst>
          </p:cNvPr>
          <p:cNvSpPr/>
          <p:nvPr/>
        </p:nvSpPr>
        <p:spPr>
          <a:xfrm>
            <a:off x="0" y="619676"/>
            <a:ext cx="43604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2977-1305-8644-9F6B-2EBCF9BA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Potential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30AD-B21E-EF44-8C05-AE0412B4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276"/>
            <a:ext cx="10515600" cy="1227111"/>
          </a:xfrm>
        </p:spPr>
        <p:txBody>
          <a:bodyPr/>
          <a:lstStyle/>
          <a:p>
            <a:r>
              <a:rPr lang="en-GB" dirty="0">
                <a:solidFill>
                  <a:srgbClr val="262626"/>
                </a:solidFill>
              </a:rPr>
              <a:t>Install </a:t>
            </a:r>
            <a:r>
              <a:rPr lang="en-GB" dirty="0" err="1">
                <a:solidFill>
                  <a:srgbClr val="262626"/>
                </a:solidFill>
              </a:rPr>
              <a:t>ChromeDriver</a:t>
            </a:r>
            <a:r>
              <a:rPr lang="en-GB" dirty="0">
                <a:solidFill>
                  <a:srgbClr val="262626"/>
                </a:solidFill>
              </a:rPr>
              <a:t>/</a:t>
            </a:r>
            <a:r>
              <a:rPr lang="en-GB" dirty="0" err="1">
                <a:solidFill>
                  <a:srgbClr val="262626"/>
                </a:solidFill>
              </a:rPr>
              <a:t>GeckoDriver</a:t>
            </a:r>
            <a:r>
              <a:rPr lang="en-GB" dirty="0">
                <a:solidFill>
                  <a:srgbClr val="262626"/>
                </a:solidFill>
              </a:rPr>
              <a:t> executables:</a:t>
            </a:r>
          </a:p>
          <a:p>
            <a:pPr lvl="1"/>
            <a:r>
              <a:rPr lang="en-GB" sz="1800" dirty="0">
                <a:solidFill>
                  <a:srgbClr val="262626"/>
                </a:solidFill>
                <a:hlinkClick r:id="rId2"/>
              </a:rPr>
              <a:t>https://www.kenst.com/2015/03/including-the-chromedriver-location-in-macos-system-path/</a:t>
            </a:r>
            <a:endParaRPr lang="en-GB" sz="1800" dirty="0">
              <a:solidFill>
                <a:srgbClr val="262626"/>
              </a:solidFill>
            </a:endParaRPr>
          </a:p>
          <a:p>
            <a:pPr lvl="1"/>
            <a:r>
              <a:rPr lang="en-GB" sz="1800" dirty="0">
                <a:solidFill>
                  <a:srgbClr val="262626"/>
                </a:solidFill>
                <a:hlinkClick r:id="rId3"/>
              </a:rPr>
              <a:t>https://www.kenst.com/2016/12/installing-marionette-firefoxdriver-on-mac-osx/</a:t>
            </a:r>
            <a:endParaRPr lang="en-GB" sz="1800" dirty="0">
              <a:solidFill>
                <a:srgbClr val="262626"/>
              </a:solidFill>
            </a:endParaRPr>
          </a:p>
          <a:p>
            <a:endParaRPr lang="en-GB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FFD5C4-9F39-4944-B2E3-05CC6EF6E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227" y="2039690"/>
            <a:ext cx="6557728" cy="1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E5B1B-0EAC-4144-BA36-9B6AB7854A5A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6BE6D-34D7-434A-A8A3-302263791CD1}"/>
              </a:ext>
            </a:extLst>
          </p:cNvPr>
          <p:cNvSpPr/>
          <p:nvPr/>
        </p:nvSpPr>
        <p:spPr>
          <a:xfrm>
            <a:off x="0" y="619676"/>
            <a:ext cx="813135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088B-FA6D-A641-A298-45CA5463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DEAD-B0B6-614B-A1FC-CFA489B2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2560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E5B1B-0EAC-4144-BA36-9B6AB7854A5A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6BE6D-34D7-434A-A8A3-302263791CD1}"/>
              </a:ext>
            </a:extLst>
          </p:cNvPr>
          <p:cNvSpPr/>
          <p:nvPr/>
        </p:nvSpPr>
        <p:spPr>
          <a:xfrm>
            <a:off x="0" y="619676"/>
            <a:ext cx="813135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088B-FA6D-A641-A298-45CA5463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DEAD-B0B6-614B-A1FC-CFA489B2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r>
              <a:rPr lang="en-GB" dirty="0"/>
              <a:t>Most basic approach, initial fast feedback</a:t>
            </a:r>
          </a:p>
          <a:p>
            <a:pPr lvl="1"/>
            <a:r>
              <a:rPr lang="en-GB" dirty="0"/>
              <a:t>Works with example code on Selenium site</a:t>
            </a:r>
          </a:p>
          <a:p>
            <a:pPr lvl="1"/>
            <a:r>
              <a:rPr lang="en-GB" dirty="0"/>
              <a:t>Good Scratch Pad!</a:t>
            </a:r>
          </a:p>
          <a:p>
            <a:pPr lvl="1"/>
            <a:endParaRPr lang="en-GB" dirty="0"/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Tests run as all or nothing</a:t>
            </a:r>
          </a:p>
          <a:p>
            <a:pPr lvl="1"/>
            <a:r>
              <a:rPr lang="en-GB" dirty="0"/>
              <a:t>Have to provide all the plumbing code a test framework gives you</a:t>
            </a:r>
          </a:p>
          <a:p>
            <a:pPr lvl="1"/>
            <a:r>
              <a:rPr lang="en-GB" dirty="0"/>
              <a:t>Hard coded to a single browser (code change to switch)</a:t>
            </a:r>
          </a:p>
        </p:txBody>
      </p:sp>
    </p:spTree>
    <p:extLst>
      <p:ext uri="{BB962C8B-B14F-4D97-AF65-F5344CB8AC3E}">
        <p14:creationId xmlns:p14="http://schemas.microsoft.com/office/powerpoint/2010/main" val="270420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83293E-6440-EE4C-9B18-F90D59BBAF97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2A698-1E4F-7947-AFC0-571A3A324242}"/>
              </a:ext>
            </a:extLst>
          </p:cNvPr>
          <p:cNvSpPr/>
          <p:nvPr/>
        </p:nvSpPr>
        <p:spPr>
          <a:xfrm>
            <a:off x="0" y="619676"/>
            <a:ext cx="844875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64B1-E6FE-D34B-A6AE-A4B2C423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2 - Browser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E54A-12B9-F54C-A862-CB6440ED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‘Abstract Factory’ Design Pattern and Configuration</a:t>
            </a:r>
          </a:p>
          <a:p>
            <a:pPr lvl="1"/>
            <a:r>
              <a:rPr lang="en-GB" dirty="0">
                <a:hlinkClick r:id="rId2"/>
              </a:rPr>
              <a:t>https://en.wikipedia.org/wiki/Abstract_factory_pattern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49C8A-6199-C94D-8D89-EB895C7E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05" y="4079837"/>
            <a:ext cx="6513295" cy="198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13BDE-66CD-974F-9BB7-4184CA2B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5092"/>
            <a:ext cx="5691909" cy="152480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529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CAF5F4-E484-3641-9CFF-C148A039E62B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A217D-548D-AF4A-BEEA-D4D77B8DDDE9}"/>
              </a:ext>
            </a:extLst>
          </p:cNvPr>
          <p:cNvSpPr/>
          <p:nvPr/>
        </p:nvSpPr>
        <p:spPr>
          <a:xfrm>
            <a:off x="0" y="619676"/>
            <a:ext cx="703559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6F2C4-DCDC-4943-9914-D6C2E8A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Problems with in-line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94E5-2B9E-E74C-9F69-DAB01290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In-line code will not scale as the number of tests increases</a:t>
            </a:r>
          </a:p>
          <a:p>
            <a:endParaRPr lang="en-GB" dirty="0"/>
          </a:p>
          <a:p>
            <a:pPr lvl="1"/>
            <a:r>
              <a:rPr lang="en-GB" dirty="0"/>
              <a:t>Ease of cut/paste promotes repeated code/logic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Element ’selector’ logic is mixed in with domain/test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70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376F6B-9CA1-B040-88FC-EE4C655C3D7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A6E4D-873D-C64B-847E-469A0C0C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28" y="1241130"/>
            <a:ext cx="4244699" cy="5325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9A726F-CC94-EB46-8D87-C87BB5AE4739}"/>
              </a:ext>
            </a:extLst>
          </p:cNvPr>
          <p:cNvSpPr/>
          <p:nvPr/>
        </p:nvSpPr>
        <p:spPr>
          <a:xfrm>
            <a:off x="0" y="619676"/>
            <a:ext cx="80255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E46EC-BFAB-3846-94F5-756896A5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7C50-A03D-AF4A-9268-8ED5A5A1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Object Model solves this by: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single class represents the page</a:t>
            </a:r>
          </a:p>
          <a:p>
            <a:pPr lvl="2"/>
            <a:r>
              <a:rPr lang="en-GB" dirty="0"/>
              <a:t>i.e. </a:t>
            </a:r>
            <a:r>
              <a:rPr lang="en-GB" dirty="0" err="1"/>
              <a:t>GoogleSearchPage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Class Methods represent page actions</a:t>
            </a:r>
          </a:p>
          <a:p>
            <a:pPr lvl="2"/>
            <a:r>
              <a:rPr lang="en-GB" dirty="0"/>
              <a:t>i.e. Load(</a:t>
            </a:r>
            <a:r>
              <a:rPr lang="en-GB" dirty="0" err="1"/>
              <a:t>url</a:t>
            </a:r>
            <a:r>
              <a:rPr lang="en-GB" dirty="0"/>
              <a:t>), Search(value)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Class Properties represent page data</a:t>
            </a:r>
          </a:p>
          <a:p>
            <a:pPr lvl="2"/>
            <a:r>
              <a:rPr lang="en-GB" dirty="0"/>
              <a:t>i.e. </a:t>
            </a:r>
            <a:r>
              <a:rPr lang="en-GB" dirty="0" err="1"/>
              <a:t>PageTitle</a:t>
            </a:r>
            <a:r>
              <a:rPr lang="en-GB" dirty="0"/>
              <a:t>, 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SearchText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01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F8C65-C808-474D-BC45-074E3CDC71F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0C91-82AC-EC4C-85CB-BC3418A9D4D1}"/>
              </a:ext>
            </a:extLst>
          </p:cNvPr>
          <p:cNvSpPr/>
          <p:nvPr/>
        </p:nvSpPr>
        <p:spPr>
          <a:xfrm>
            <a:off x="0" y="619676"/>
            <a:ext cx="763259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DB61-7977-6744-8597-200B9627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C3DA-FC7D-974E-9A91-0D735A76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55048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F8C65-C808-474D-BC45-074E3CDC71F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0C91-82AC-EC4C-85CB-BC3418A9D4D1}"/>
              </a:ext>
            </a:extLst>
          </p:cNvPr>
          <p:cNvSpPr/>
          <p:nvPr/>
        </p:nvSpPr>
        <p:spPr>
          <a:xfrm>
            <a:off x="0" y="619676"/>
            <a:ext cx="763259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DB61-7977-6744-8597-200B9627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C3DA-FC7D-974E-9A91-0D735A76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Separates page selection logic from the calling code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Code (page) reuse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More complexity, requires more initial set-up</a:t>
            </a:r>
          </a:p>
        </p:txBody>
      </p:sp>
    </p:spTree>
    <p:extLst>
      <p:ext uri="{BB962C8B-B14F-4D97-AF65-F5344CB8AC3E}">
        <p14:creationId xmlns:p14="http://schemas.microsoft.com/office/powerpoint/2010/main" val="401504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7BCF40-61CC-EE43-BF01-28A65B1ACA87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2E0BF-2AA4-A048-B078-4FDB405D4ABF}"/>
              </a:ext>
            </a:extLst>
          </p:cNvPr>
          <p:cNvSpPr/>
          <p:nvPr/>
        </p:nvSpPr>
        <p:spPr>
          <a:xfrm>
            <a:off x="0" y="619676"/>
            <a:ext cx="755702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56BC-5FD1-6248-88FB-28E3E6C3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3A66-C017-AB46-B14C-C4A29B9E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scaffolding for repeatably running multiple pass/fail tests</a:t>
            </a:r>
          </a:p>
          <a:p>
            <a:r>
              <a:rPr lang="en-GB" dirty="0"/>
              <a:t>Popular Frameworks:</a:t>
            </a:r>
          </a:p>
          <a:p>
            <a:pPr lvl="1"/>
            <a:r>
              <a:rPr lang="en-GB" dirty="0" err="1"/>
              <a:t>NUnit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2"/>
              </a:rPr>
              <a:t>https://nunit.org/</a:t>
            </a:r>
            <a:endParaRPr lang="en-GB" dirty="0"/>
          </a:p>
          <a:p>
            <a:pPr lvl="1"/>
            <a:r>
              <a:rPr lang="en-GB" dirty="0" err="1"/>
              <a:t>XUnit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3"/>
              </a:rPr>
              <a:t>https://xunit.github.io/</a:t>
            </a:r>
            <a:endParaRPr lang="en-GB" dirty="0"/>
          </a:p>
          <a:p>
            <a:pPr lvl="1"/>
            <a:r>
              <a:rPr lang="en-GB" dirty="0" err="1"/>
              <a:t>Specflow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4"/>
              </a:rPr>
              <a:t>https://specflow.org/</a:t>
            </a:r>
            <a:endParaRPr lang="en-GB" dirty="0"/>
          </a:p>
          <a:p>
            <a:pPr lvl="1"/>
            <a:r>
              <a:rPr lang="en-GB" dirty="0" err="1"/>
              <a:t>Machine.Specs</a:t>
            </a:r>
            <a:r>
              <a:rPr lang="en-GB" dirty="0"/>
              <a:t> (</a:t>
            </a:r>
            <a:r>
              <a:rPr lang="en-GB" dirty="0" err="1"/>
              <a:t>MSpec</a:t>
            </a:r>
            <a:r>
              <a:rPr lang="en-GB" dirty="0"/>
              <a:t>)</a:t>
            </a:r>
          </a:p>
          <a:p>
            <a:pPr lvl="2"/>
            <a:r>
              <a:rPr lang="en-GB" dirty="0">
                <a:hlinkClick r:id="rId5"/>
              </a:rPr>
              <a:t>https://github.com/machine/machine.specifications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5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D29299-9607-F847-A68D-9958CF73A2F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C55E0-CF1F-844C-BD37-56B966BDE99A}"/>
              </a:ext>
            </a:extLst>
          </p:cNvPr>
          <p:cNvSpPr/>
          <p:nvPr/>
        </p:nvSpPr>
        <p:spPr>
          <a:xfrm>
            <a:off x="1" y="619676"/>
            <a:ext cx="53428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32B36-3761-7B4C-AB91-DA03707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AAA Test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9A08-D4C5-5A4D-B6B7-91BE11CF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AAA</a:t>
            </a:r>
            <a:r>
              <a:rPr lang="en-GB" dirty="0"/>
              <a:t> stands for: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Arrange</a:t>
            </a:r>
            <a:r>
              <a:rPr lang="en-GB" dirty="0"/>
              <a:t> all necessary preconditions and inputs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Act</a:t>
            </a:r>
            <a:r>
              <a:rPr lang="en-GB" dirty="0"/>
              <a:t> on the object or method under test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Assert</a:t>
            </a:r>
            <a:r>
              <a:rPr lang="en-GB" dirty="0"/>
              <a:t> that the expected results have occurred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http://wiki.c2.com/?ArrangeActAssert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2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Tech lead at </a:t>
            </a:r>
            <a:r>
              <a:rPr lang="en-GB" dirty="0" err="1"/>
              <a:t>Coverwise</a:t>
            </a:r>
            <a:endParaRPr lang="en-GB" dirty="0"/>
          </a:p>
          <a:p>
            <a:pPr lvl="2"/>
            <a:r>
              <a:rPr lang="en-GB" dirty="0"/>
              <a:t>Online travel insurance company, based out of Worthing</a:t>
            </a:r>
          </a:p>
          <a:p>
            <a:pPr lvl="1"/>
            <a:r>
              <a:rPr lang="en-GB" dirty="0"/>
              <a:t>Have used Selenium in past roles to improve quality of automated testing</a:t>
            </a:r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Selenium WebDriver</a:t>
            </a:r>
          </a:p>
          <a:p>
            <a:pPr lvl="1"/>
            <a:r>
              <a:rPr lang="en-GB" dirty="0"/>
              <a:t>Page Object Model</a:t>
            </a:r>
          </a:p>
          <a:p>
            <a:pPr lvl="1"/>
            <a:r>
              <a:rPr lang="en-GB" dirty="0" err="1"/>
              <a:t>XUnit</a:t>
            </a:r>
            <a:r>
              <a:rPr lang="en-GB" dirty="0"/>
              <a:t> Test Framework</a:t>
            </a:r>
          </a:p>
          <a:p>
            <a:r>
              <a:rPr lang="en-GB" dirty="0"/>
              <a:t>And show how to use the above in combination to:</a:t>
            </a:r>
          </a:p>
          <a:p>
            <a:pPr lvl="1"/>
            <a:r>
              <a:rPr lang="en-GB" dirty="0"/>
              <a:t>Simplify building complex test flows</a:t>
            </a:r>
          </a:p>
          <a:p>
            <a:pPr lvl="1"/>
            <a:r>
              <a:rPr lang="en-GB" dirty="0"/>
              <a:t>Test multiple sites, sharing test and domain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FFC597-D59B-1343-965F-BB527039A55D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C3F0D-854B-434E-8F8F-5EB98797A24E}"/>
              </a:ext>
            </a:extLst>
          </p:cNvPr>
          <p:cNvSpPr/>
          <p:nvPr/>
        </p:nvSpPr>
        <p:spPr>
          <a:xfrm>
            <a:off x="0" y="619676"/>
            <a:ext cx="551662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06DB7-F620-2C49-8DDA-726D6FD9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 </a:t>
            </a:r>
            <a:r>
              <a:rPr lang="en-GB" dirty="0" err="1">
                <a:solidFill>
                  <a:schemeClr val="bg1"/>
                </a:solidFill>
              </a:rPr>
              <a:t>XUnit</a:t>
            </a:r>
            <a:r>
              <a:rPr lang="en-GB" dirty="0">
                <a:solidFill>
                  <a:schemeClr val="bg1"/>
                </a:solidFill>
              </a:rPr>
              <a:t>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656F5-4F38-A24B-9445-FD60D6F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86" y="1747599"/>
            <a:ext cx="7296320" cy="41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0A2AD-FC34-B744-9A89-4010A65733A4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1254A-2D16-BE4E-B4FB-73521526F7B6}"/>
              </a:ext>
            </a:extLst>
          </p:cNvPr>
          <p:cNvSpPr/>
          <p:nvPr/>
        </p:nvSpPr>
        <p:spPr>
          <a:xfrm>
            <a:off x="0" y="619676"/>
            <a:ext cx="868680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607AC-262C-9B4E-AB99-7CAF8EDF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Using a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73E-E9EC-EC4A-9A80-F660B422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52490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0A2AD-FC34-B744-9A89-4010A65733A4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1254A-2D16-BE4E-B4FB-73521526F7B6}"/>
              </a:ext>
            </a:extLst>
          </p:cNvPr>
          <p:cNvSpPr/>
          <p:nvPr/>
        </p:nvSpPr>
        <p:spPr>
          <a:xfrm>
            <a:off x="-1" y="619676"/>
            <a:ext cx="866467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607AC-262C-9B4E-AB99-7CAF8EDF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Using a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73E-E9EC-EC4A-9A80-F660B422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Code now clearly passes or fails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Test framework provides us a lot of value/scaffolding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Additional dependencies compared to console applications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Need to learn the test framework, as well as Selenium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62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9C7205-33B1-3343-8580-440D32C6277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39563-C8F9-5F42-882A-6D046ED01557}"/>
              </a:ext>
            </a:extLst>
          </p:cNvPr>
          <p:cNvSpPr/>
          <p:nvPr/>
        </p:nvSpPr>
        <p:spPr>
          <a:xfrm>
            <a:off x="0" y="619676"/>
            <a:ext cx="937071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8104-32F1-C94C-9B3A-267B105C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Multiple Asserts in a Single Test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C755-3C57-2541-ACEF-677EA912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03"/>
            <a:ext cx="4822012" cy="4299440"/>
          </a:xfrm>
        </p:spPr>
        <p:txBody>
          <a:bodyPr/>
          <a:lstStyle/>
          <a:p>
            <a:r>
              <a:rPr lang="en-GB" dirty="0"/>
              <a:t>Consider the following asserts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We’re checking 3 things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But only learn of first failure</a:t>
            </a:r>
          </a:p>
          <a:p>
            <a:pPr lvl="1"/>
            <a:endParaRPr lang="en-GB" dirty="0"/>
          </a:p>
          <a:p>
            <a:r>
              <a:rPr lang="en-GB" dirty="0"/>
              <a:t>Solution is to have a single assert per test (fact)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96CD5-2799-C447-860B-6362994C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08" y="1840103"/>
            <a:ext cx="6122209" cy="3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B8F65D-8749-A14A-88D8-AD5BCEDFF836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666A4-3B4A-9242-A4F0-B453D89E3118}"/>
              </a:ext>
            </a:extLst>
          </p:cNvPr>
          <p:cNvSpPr/>
          <p:nvPr/>
        </p:nvSpPr>
        <p:spPr>
          <a:xfrm>
            <a:off x="0" y="619676"/>
            <a:ext cx="835051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9F0E0-EEA3-9F41-969C-3CC842F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Single Asserts per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A93A-48AD-7C43-B88D-3DE79094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96675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B8F65D-8749-A14A-88D8-AD5BCEDFF836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666A4-3B4A-9242-A4F0-B453D89E3118}"/>
              </a:ext>
            </a:extLst>
          </p:cNvPr>
          <p:cNvSpPr/>
          <p:nvPr/>
        </p:nvSpPr>
        <p:spPr>
          <a:xfrm>
            <a:off x="0" y="619676"/>
            <a:ext cx="835051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9F0E0-EEA3-9F41-969C-3CC842F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Single Asserts per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A93A-48AD-7C43-B88D-3DE79094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potential ‘hidden failures’</a:t>
            </a:r>
          </a:p>
          <a:p>
            <a:pPr lvl="2"/>
            <a:r>
              <a:rPr lang="en-GB" dirty="0"/>
              <a:t>Each and every assert is evaluated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</a:t>
            </a:r>
            <a:r>
              <a:rPr lang="en-GB" dirty="0" err="1"/>
              <a:t>XUnit</a:t>
            </a:r>
            <a:r>
              <a:rPr lang="en-GB" dirty="0"/>
              <a:t>, the class constructor fires once per Fact (test)</a:t>
            </a:r>
          </a:p>
          <a:p>
            <a:pPr lvl="2"/>
            <a:r>
              <a:rPr lang="en-GB" dirty="0"/>
              <a:t>Resulting in a lot more time running Selenium</a:t>
            </a:r>
          </a:p>
        </p:txBody>
      </p:sp>
    </p:spTree>
    <p:extLst>
      <p:ext uri="{BB962C8B-B14F-4D97-AF65-F5344CB8AC3E}">
        <p14:creationId xmlns:p14="http://schemas.microsoft.com/office/powerpoint/2010/main" val="199068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5BC610-E205-A140-9A4B-45EDABF5426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C890E-A216-4C4C-B4C9-386DDF988642}"/>
              </a:ext>
            </a:extLst>
          </p:cNvPr>
          <p:cNvSpPr/>
          <p:nvPr/>
        </p:nvSpPr>
        <p:spPr>
          <a:xfrm>
            <a:off x="-1" y="619676"/>
            <a:ext cx="1099547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7D08B-6616-0448-946E-E88B631C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‘Class Fixtures’ – Shared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35B-9E42-C744-874E-7F3D54C7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XUnit</a:t>
            </a:r>
            <a:r>
              <a:rPr lang="en-GB" dirty="0"/>
              <a:t> has ‘Class Fixtures’ to provide shared context between tests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Injected into constructor of test class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Test Framework manages life time of fixture instance</a:t>
            </a:r>
          </a:p>
          <a:p>
            <a:pPr lvl="2"/>
            <a:r>
              <a:rPr lang="en-GB" dirty="0"/>
              <a:t>Ensuring only one instance of fixture for all tests (Facts) in referenced class</a:t>
            </a:r>
          </a:p>
          <a:p>
            <a:pPr lvl="1"/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https://xunit.github.io/docs/shared-context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96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CF2EE9-9C85-1449-8245-E8E0943FCF2C}"/>
              </a:ext>
            </a:extLst>
          </p:cNvPr>
          <p:cNvSpPr/>
          <p:nvPr/>
        </p:nvSpPr>
        <p:spPr>
          <a:xfrm>
            <a:off x="481970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FAB94-4F78-9B49-BAC4-77CD9A9FE9BC}"/>
              </a:ext>
            </a:extLst>
          </p:cNvPr>
          <p:cNvSpPr/>
          <p:nvPr/>
        </p:nvSpPr>
        <p:spPr>
          <a:xfrm>
            <a:off x="-1" y="619676"/>
            <a:ext cx="1034556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A37E7-3D84-2C43-9404-69E23510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Shared Context – Alternative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7B65-6DF6-AB4D-B97E-FC647748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Shared Context normally has a (test) framework specific solution</a:t>
            </a:r>
          </a:p>
          <a:p>
            <a:pPr lvl="1"/>
            <a:r>
              <a:rPr lang="en-GB" dirty="0" err="1"/>
              <a:t>NUnit</a:t>
            </a:r>
            <a:r>
              <a:rPr lang="en-GB" dirty="0"/>
              <a:t> solves this with ‘</a:t>
            </a:r>
            <a:r>
              <a:rPr lang="en-GB" dirty="0" err="1"/>
              <a:t>OneTimeSetUp</a:t>
            </a:r>
            <a:r>
              <a:rPr lang="en-GB" dirty="0"/>
              <a:t>’ attribute</a:t>
            </a:r>
          </a:p>
          <a:p>
            <a:pPr lvl="1"/>
            <a:r>
              <a:rPr lang="en-GB" dirty="0" err="1"/>
              <a:t>MSTest</a:t>
            </a:r>
            <a:r>
              <a:rPr lang="en-GB" dirty="0"/>
              <a:t> has ‘</a:t>
            </a:r>
            <a:r>
              <a:rPr lang="en-GB" dirty="0" err="1"/>
              <a:t>ClassInitialize</a:t>
            </a:r>
            <a:r>
              <a:rPr lang="en-GB" dirty="0"/>
              <a:t>’ attribute</a:t>
            </a:r>
          </a:p>
          <a:p>
            <a:pPr lvl="1"/>
            <a:r>
              <a:rPr lang="en-GB" dirty="0" err="1"/>
              <a:t>Mspec</a:t>
            </a:r>
            <a:r>
              <a:rPr lang="en-GB" dirty="0"/>
              <a:t> uses static ‘state’, so can probably just use a static constructor</a:t>
            </a:r>
          </a:p>
          <a:p>
            <a:pPr lvl="1"/>
            <a:r>
              <a:rPr lang="en-GB" dirty="0" err="1"/>
              <a:t>Specflow</a:t>
            </a:r>
            <a:r>
              <a:rPr lang="en-GB" dirty="0"/>
              <a:t> appears to use context injection to solve this issue</a:t>
            </a:r>
          </a:p>
          <a:p>
            <a:pPr lvl="1"/>
            <a:endParaRPr lang="en-GB" dirty="0"/>
          </a:p>
          <a:p>
            <a:r>
              <a:rPr lang="en-GB" dirty="0"/>
              <a:t>Note: Shared context is generally considered an anti-pattern</a:t>
            </a:r>
          </a:p>
          <a:p>
            <a:pPr lvl="1"/>
            <a:r>
              <a:rPr lang="en-GB" dirty="0"/>
              <a:t>However, Selenium is just too slow to repeat steps for every test (Fact)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33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5CF6E-9951-CD43-B3C9-248E5D7814AE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A3698-0DC4-E549-8299-75448594B6F1}"/>
              </a:ext>
            </a:extLst>
          </p:cNvPr>
          <p:cNvSpPr/>
          <p:nvPr/>
        </p:nvSpPr>
        <p:spPr>
          <a:xfrm>
            <a:off x="0" y="619676"/>
            <a:ext cx="640835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EBED-7E74-DB4B-A91A-5672144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Class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6D8-8660-2A4E-82A6-C688EA0D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6569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5CF6E-9951-CD43-B3C9-248E5D7814AE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A3698-0DC4-E549-8299-75448594B6F1}"/>
              </a:ext>
            </a:extLst>
          </p:cNvPr>
          <p:cNvSpPr/>
          <p:nvPr/>
        </p:nvSpPr>
        <p:spPr>
          <a:xfrm>
            <a:off x="0" y="619676"/>
            <a:ext cx="640835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EBED-7E74-DB4B-A91A-5672144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Class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6D8-8660-2A4E-82A6-C688EA0D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Shares arrange/act steps between all the Facts in a class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XUnit</a:t>
            </a:r>
            <a:r>
              <a:rPr lang="en-GB" dirty="0"/>
              <a:t> specific solution (although other frameworks have their own solutions)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Added complexity</a:t>
            </a:r>
          </a:p>
        </p:txBody>
      </p:sp>
    </p:spTree>
    <p:extLst>
      <p:ext uri="{BB962C8B-B14F-4D97-AF65-F5344CB8AC3E}">
        <p14:creationId xmlns:p14="http://schemas.microsoft.com/office/powerpoint/2010/main" val="36388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71839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Selenium WebDriver?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62626"/>
                </a:solidFill>
              </a:rPr>
              <a:t>Consists of three parts: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72828-89A7-384B-B31D-C83D962DC011}"/>
              </a:ext>
            </a:extLst>
          </p:cNvPr>
          <p:cNvSpPr/>
          <p:nvPr/>
        </p:nvSpPr>
        <p:spPr>
          <a:xfrm>
            <a:off x="5265891" y="3317294"/>
            <a:ext cx="1706400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WebDriver</a:t>
            </a:r>
          </a:p>
          <a:p>
            <a:pPr algn="ctr"/>
            <a:r>
              <a:rPr lang="en-GB" dirty="0"/>
              <a:t>Executable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1150E-33A5-9346-8898-E07466438E73}"/>
              </a:ext>
            </a:extLst>
          </p:cNvPr>
          <p:cNvSpPr/>
          <p:nvPr/>
        </p:nvSpPr>
        <p:spPr>
          <a:xfrm>
            <a:off x="2531955" y="3317294"/>
            <a:ext cx="1706400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546CE-5E78-AF4A-93EE-1042BC9E6B14}"/>
              </a:ext>
            </a:extLst>
          </p:cNvPr>
          <p:cNvSpPr/>
          <p:nvPr/>
        </p:nvSpPr>
        <p:spPr>
          <a:xfrm>
            <a:off x="7999827" y="3317294"/>
            <a:ext cx="1706400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WebDriver Language Specific API</a:t>
            </a:r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B92501-6CC5-474B-9CC5-1844A16A550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22046-32F6-4346-B3C3-AA812F16A2AF}"/>
              </a:ext>
            </a:extLst>
          </p:cNvPr>
          <p:cNvSpPr/>
          <p:nvPr/>
        </p:nvSpPr>
        <p:spPr>
          <a:xfrm>
            <a:off x="0" y="619676"/>
            <a:ext cx="89097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8036-2B32-0449-837A-1C47F2B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Building on the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0295-5B02-6843-B442-F1A543F0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Calling </a:t>
            </a:r>
            <a:r>
              <a:rPr lang="en-GB" dirty="0" err="1"/>
              <a:t>GoogleHomePage.Search</a:t>
            </a:r>
            <a:r>
              <a:rPr lang="en-GB" dirty="0"/>
              <a:t>(value) </a:t>
            </a:r>
          </a:p>
          <a:p>
            <a:pPr lvl="1"/>
            <a:r>
              <a:rPr lang="en-GB" dirty="0"/>
              <a:t>Returns a populated instance of “</a:t>
            </a:r>
            <a:r>
              <a:rPr lang="en-GB" dirty="0" err="1"/>
              <a:t>GoogleSearchResults</a:t>
            </a:r>
            <a:r>
              <a:rPr lang="en-GB" dirty="0"/>
              <a:t>”</a:t>
            </a:r>
          </a:p>
          <a:p>
            <a:pPr lvl="1"/>
            <a:endParaRPr lang="en-GB" dirty="0"/>
          </a:p>
          <a:p>
            <a:r>
              <a:rPr lang="en-GB" dirty="0"/>
              <a:t>Calling on a </a:t>
            </a:r>
            <a:r>
              <a:rPr lang="en-GB" dirty="0" err="1"/>
              <a:t>GoogleSearchResults.WikipediaResult</a:t>
            </a:r>
            <a:r>
              <a:rPr lang="en-GB" dirty="0"/>
              <a:t>(value)</a:t>
            </a:r>
          </a:p>
          <a:p>
            <a:pPr lvl="1"/>
            <a:r>
              <a:rPr lang="en-GB" dirty="0"/>
              <a:t>Returns instance of “</a:t>
            </a:r>
            <a:r>
              <a:rPr lang="en-GB" dirty="0" err="1"/>
              <a:t>WikipediaPage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Or throws an error if requested Wikipedia result can’t be found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F2B87-7326-5040-8AD4-5CC90F30227A}"/>
              </a:ext>
            </a:extLst>
          </p:cNvPr>
          <p:cNvSpPr>
            <a:spLocks/>
          </p:cNvSpPr>
          <p:nvPr/>
        </p:nvSpPr>
        <p:spPr>
          <a:xfrm>
            <a:off x="861121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GoogleHomePage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9E628-072D-9849-8B25-2AE99BDB0424}"/>
              </a:ext>
            </a:extLst>
          </p:cNvPr>
          <p:cNvSpPr>
            <a:spLocks/>
          </p:cNvSpPr>
          <p:nvPr/>
        </p:nvSpPr>
        <p:spPr>
          <a:xfrm>
            <a:off x="5023718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GoogleSearchResults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CB97B-3E87-ED44-94E9-6C0E4D33C2CE}"/>
              </a:ext>
            </a:extLst>
          </p:cNvPr>
          <p:cNvSpPr txBox="1"/>
          <p:nvPr/>
        </p:nvSpPr>
        <p:spPr>
          <a:xfrm>
            <a:off x="3620338" y="4809155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2E693-F499-C742-A889-308B659802D7}"/>
              </a:ext>
            </a:extLst>
          </p:cNvPr>
          <p:cNvSpPr>
            <a:spLocks/>
          </p:cNvSpPr>
          <p:nvPr/>
        </p:nvSpPr>
        <p:spPr>
          <a:xfrm>
            <a:off x="9186315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WikipediaPage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8B478-701F-C249-8F7D-ACBDE65EF5FC}"/>
              </a:ext>
            </a:extLst>
          </p:cNvPr>
          <p:cNvSpPr txBox="1"/>
          <p:nvPr/>
        </p:nvSpPr>
        <p:spPr>
          <a:xfrm>
            <a:off x="7358671" y="4839855"/>
            <a:ext cx="17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WikipediaResult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170E06A-D3B0-9649-8837-AED500CE6271}"/>
              </a:ext>
            </a:extLst>
          </p:cNvPr>
          <p:cNvSpPr/>
          <p:nvPr/>
        </p:nvSpPr>
        <p:spPr>
          <a:xfrm>
            <a:off x="7338725" y="5246255"/>
            <a:ext cx="1673254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0835B09-EDDF-D849-8994-83FB4D9375A2}"/>
              </a:ext>
            </a:extLst>
          </p:cNvPr>
          <p:cNvSpPr/>
          <p:nvPr/>
        </p:nvSpPr>
        <p:spPr>
          <a:xfrm>
            <a:off x="3195457" y="5246255"/>
            <a:ext cx="1673254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B92501-6CC5-474B-9CC5-1844A16A550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22046-32F6-4346-B3C3-AA812F16A2AF}"/>
              </a:ext>
            </a:extLst>
          </p:cNvPr>
          <p:cNvSpPr/>
          <p:nvPr/>
        </p:nvSpPr>
        <p:spPr>
          <a:xfrm>
            <a:off x="-1" y="619676"/>
            <a:ext cx="90119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8036-2B32-0449-837A-1C47F2B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Page Object Model – Class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87CC1-7B03-B743-A88C-4F62904DFCE0}"/>
              </a:ext>
            </a:extLst>
          </p:cNvPr>
          <p:cNvSpPr/>
          <p:nvPr/>
        </p:nvSpPr>
        <p:spPr>
          <a:xfrm>
            <a:off x="1758818" y="2817167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93A3E-F7B1-DF48-85FB-2F1881B5D24B}"/>
              </a:ext>
            </a:extLst>
          </p:cNvPr>
          <p:cNvSpPr/>
          <p:nvPr/>
        </p:nvSpPr>
        <p:spPr>
          <a:xfrm>
            <a:off x="1758818" y="4995290"/>
            <a:ext cx="1361946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SelectResult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4629EE-E381-124C-9222-BE6D76DA87BB}"/>
              </a:ext>
            </a:extLst>
          </p:cNvPr>
          <p:cNvSpPr/>
          <p:nvPr/>
        </p:nvSpPr>
        <p:spPr>
          <a:xfrm>
            <a:off x="4216119" y="2817167"/>
            <a:ext cx="1361944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0A843-C22D-2B43-BF8B-B667E9E9BC1C}"/>
              </a:ext>
            </a:extLst>
          </p:cNvPr>
          <p:cNvSpPr/>
          <p:nvPr/>
        </p:nvSpPr>
        <p:spPr>
          <a:xfrm>
            <a:off x="4216119" y="3956198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GoogleSearch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6C075-0E12-9B44-9C7D-BDA5E572A8FA}"/>
              </a:ext>
            </a:extLst>
          </p:cNvPr>
          <p:cNvSpPr/>
          <p:nvPr/>
        </p:nvSpPr>
        <p:spPr>
          <a:xfrm>
            <a:off x="4218638" y="4995290"/>
            <a:ext cx="136194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SelectResult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3BCE5-7B45-C54C-96CA-1D2284C1BAD6}"/>
              </a:ext>
            </a:extLst>
          </p:cNvPr>
          <p:cNvSpPr/>
          <p:nvPr/>
        </p:nvSpPr>
        <p:spPr>
          <a:xfrm>
            <a:off x="6752341" y="4999911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BaseFixture</a:t>
            </a:r>
            <a:endParaRPr lang="en-GB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9E739-5B16-C341-8AB2-BBC4DE2B03F1}"/>
              </a:ext>
            </a:extLst>
          </p:cNvPr>
          <p:cNvCxnSpPr>
            <a:endCxn id="22" idx="1"/>
          </p:cNvCxnSpPr>
          <p:nvPr/>
        </p:nvCxnSpPr>
        <p:spPr>
          <a:xfrm>
            <a:off x="5578064" y="5346274"/>
            <a:ext cx="1174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1DE18-965B-C346-B2A3-9D65567C6258}"/>
              </a:ext>
            </a:extLst>
          </p:cNvPr>
          <p:cNvCxnSpPr>
            <a:cxnSpLocks/>
          </p:cNvCxnSpPr>
          <p:nvPr/>
        </p:nvCxnSpPr>
        <p:spPr>
          <a:xfrm flipV="1">
            <a:off x="3130004" y="3145842"/>
            <a:ext cx="1086115" cy="17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4DAF7A-E642-844C-BA5D-569A75B642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120764" y="5341654"/>
            <a:ext cx="10978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4E294E-1BA2-6C45-A475-5418AAFF32C5}"/>
              </a:ext>
            </a:extLst>
          </p:cNvPr>
          <p:cNvSpPr txBox="1"/>
          <p:nvPr/>
        </p:nvSpPr>
        <p:spPr>
          <a:xfrm>
            <a:off x="3331317" y="4016326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Injected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9C628-C792-0C4A-A384-3FCBEACD8A6C}"/>
              </a:ext>
            </a:extLst>
          </p:cNvPr>
          <p:cNvSpPr txBox="1"/>
          <p:nvPr/>
        </p:nvSpPr>
        <p:spPr>
          <a:xfrm>
            <a:off x="5715983" y="5037564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9B57AA-ECFC-FA4A-8A68-DF560865AB75}"/>
              </a:ext>
            </a:extLst>
          </p:cNvPr>
          <p:cNvSpPr/>
          <p:nvPr/>
        </p:nvSpPr>
        <p:spPr>
          <a:xfrm>
            <a:off x="6797669" y="1653608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1592-FBC5-B140-9FF7-D813F64A9348}"/>
              </a:ext>
            </a:extLst>
          </p:cNvPr>
          <p:cNvSpPr/>
          <p:nvPr/>
        </p:nvSpPr>
        <p:spPr>
          <a:xfrm>
            <a:off x="6797669" y="2619935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GoogleResults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2C046-BE36-DA43-BD97-2DAF760ECE4C}"/>
              </a:ext>
            </a:extLst>
          </p:cNvPr>
          <p:cNvSpPr/>
          <p:nvPr/>
        </p:nvSpPr>
        <p:spPr>
          <a:xfrm>
            <a:off x="6804597" y="3586262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Wikipedia</a:t>
            </a:r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2C15BF-2FD2-2D4D-A633-2E4862CAF78B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5578063" y="1999972"/>
            <a:ext cx="1219606" cy="11635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724D86-A9C9-EB40-B4F6-9B1708678B05}"/>
              </a:ext>
            </a:extLst>
          </p:cNvPr>
          <p:cNvSpPr txBox="1"/>
          <p:nvPr/>
        </p:nvSpPr>
        <p:spPr>
          <a:xfrm>
            <a:off x="5435725" y="1977924"/>
            <a:ext cx="10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Operates 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21177-596A-E84A-8415-9754271E6A78}"/>
              </a:ext>
            </a:extLst>
          </p:cNvPr>
          <p:cNvSpPr/>
          <p:nvPr/>
        </p:nvSpPr>
        <p:spPr>
          <a:xfrm>
            <a:off x="1744547" y="3946961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GoogleSearch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4CFD62-865C-EE41-9F39-B4D64AFB3EC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06492" y="4293325"/>
            <a:ext cx="1109627" cy="9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05FA3C-EA6D-C14F-B441-F424EA8A285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5578064" y="4302562"/>
            <a:ext cx="1174277" cy="10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606525-F292-3643-B245-231D3FA9D3B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78063" y="3163531"/>
            <a:ext cx="1160006" cy="217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8A4F163-07BE-4B40-A46D-80061912C434}"/>
              </a:ext>
            </a:extLst>
          </p:cNvPr>
          <p:cNvSpPr/>
          <p:nvPr/>
        </p:nvSpPr>
        <p:spPr>
          <a:xfrm>
            <a:off x="8908183" y="2619935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BasePageObject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525DB0-B455-144D-843D-6B8E95F32F87}"/>
              </a:ext>
            </a:extLst>
          </p:cNvPr>
          <p:cNvCxnSpPr>
            <a:endCxn id="40" idx="1"/>
          </p:cNvCxnSpPr>
          <p:nvPr/>
        </p:nvCxnSpPr>
        <p:spPr>
          <a:xfrm>
            <a:off x="8173890" y="2966298"/>
            <a:ext cx="734293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858614-F27D-834B-9E88-5542785A53B8}"/>
              </a:ext>
            </a:extLst>
          </p:cNvPr>
          <p:cNvCxnSpPr>
            <a:cxnSpLocks/>
          </p:cNvCxnSpPr>
          <p:nvPr/>
        </p:nvCxnSpPr>
        <p:spPr>
          <a:xfrm>
            <a:off x="8173890" y="1999972"/>
            <a:ext cx="720437" cy="8820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F7F6F-B3CA-8842-8A7E-45DB397869DE}"/>
              </a:ext>
            </a:extLst>
          </p:cNvPr>
          <p:cNvCxnSpPr>
            <a:endCxn id="40" idx="1"/>
          </p:cNvCxnSpPr>
          <p:nvPr/>
        </p:nvCxnSpPr>
        <p:spPr>
          <a:xfrm flipV="1">
            <a:off x="8180818" y="2966299"/>
            <a:ext cx="727365" cy="85910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72DFC9-B839-A748-BFB2-13ADAAEAADE6}"/>
              </a:ext>
            </a:extLst>
          </p:cNvPr>
          <p:cNvSpPr txBox="1"/>
          <p:nvPr/>
        </p:nvSpPr>
        <p:spPr>
          <a:xfrm>
            <a:off x="8400181" y="2014831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10CB8-B128-EF42-8D9D-2198A653D5A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581527" y="2966299"/>
            <a:ext cx="1216142" cy="13362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C9D748-71C5-0742-9BB7-2B9AAF35349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582446" y="3932626"/>
            <a:ext cx="1222151" cy="14136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44DC94-B709-C04D-8C5A-683B87A1B45B}"/>
              </a:ext>
            </a:extLst>
          </p:cNvPr>
          <p:cNvSpPr txBox="1"/>
          <p:nvPr/>
        </p:nvSpPr>
        <p:spPr>
          <a:xfrm>
            <a:off x="4303446" y="5787957"/>
            <a:ext cx="104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Arrange / Act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D08B95-1638-1E47-9540-A602C4C22297}"/>
              </a:ext>
            </a:extLst>
          </p:cNvPr>
          <p:cNvSpPr txBox="1"/>
          <p:nvPr/>
        </p:nvSpPr>
        <p:spPr>
          <a:xfrm>
            <a:off x="1744547" y="5787956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 Asserts</a:t>
            </a:r>
          </a:p>
          <a:p>
            <a:pPr algn="ctr"/>
            <a:r>
              <a:rPr lang="en-GB" sz="1200" dirty="0"/>
              <a:t>Targeted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886D6-87DA-8342-9913-672DD04C758D}"/>
              </a:ext>
            </a:extLst>
          </p:cNvPr>
          <p:cNvSpPr txBox="1"/>
          <p:nvPr/>
        </p:nvSpPr>
        <p:spPr>
          <a:xfrm>
            <a:off x="6709938" y="5730784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Common Web Driver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67963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ED4190-5C84-CB40-BC60-8E8BDB45E5A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44EE4-B096-8D44-9621-E6E8D445C58F}"/>
              </a:ext>
            </a:extLst>
          </p:cNvPr>
          <p:cNvSpPr/>
          <p:nvPr/>
        </p:nvSpPr>
        <p:spPr>
          <a:xfrm>
            <a:off x="0" y="619676"/>
            <a:ext cx="832028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58A4-7E2E-A649-AF5C-CF3D80A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7 – Multiple 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235F-5E4C-E04A-93B7-919CA376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49243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ED4190-5C84-CB40-BC60-8E8BDB45E5A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44EE4-B096-8D44-9621-E6E8D445C58F}"/>
              </a:ext>
            </a:extLst>
          </p:cNvPr>
          <p:cNvSpPr/>
          <p:nvPr/>
        </p:nvSpPr>
        <p:spPr>
          <a:xfrm>
            <a:off x="0" y="619676"/>
            <a:ext cx="832028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58A4-7E2E-A649-AF5C-CF3D80A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7 – Multiple 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235F-5E4C-E04A-93B7-919CA376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Separates page logic into relevant, focussed objects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Needs more up front planning before coding</a:t>
            </a:r>
          </a:p>
        </p:txBody>
      </p:sp>
    </p:spTree>
    <p:extLst>
      <p:ext uri="{BB962C8B-B14F-4D97-AF65-F5344CB8AC3E}">
        <p14:creationId xmlns:p14="http://schemas.microsoft.com/office/powerpoint/2010/main" val="119900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8BA6D5-7DB7-8741-88CF-A5E702E07208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A22B2-55CF-4F45-BAED-2573CDC8C925}"/>
              </a:ext>
            </a:extLst>
          </p:cNvPr>
          <p:cNvSpPr/>
          <p:nvPr/>
        </p:nvSpPr>
        <p:spPr>
          <a:xfrm>
            <a:off x="0" y="619676"/>
            <a:ext cx="89324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8C5AF-B7BA-A047-9D48-0CA91AA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Sharing Tests Between Similar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D764-BFB0-DA41-9738-F12DF343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suite of tests shared between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White labelled sites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Different languages</a:t>
            </a:r>
          </a:p>
          <a:p>
            <a:pPr lvl="2"/>
            <a:r>
              <a:rPr lang="en-GB" dirty="0"/>
              <a:t>i.e. Region specific websites (.</a:t>
            </a:r>
            <a:r>
              <a:rPr lang="en-GB" dirty="0" err="1"/>
              <a:t>co.uk</a:t>
            </a:r>
            <a:r>
              <a:rPr lang="en-GB" dirty="0"/>
              <a:t>, .it, .</a:t>
            </a:r>
            <a:r>
              <a:rPr lang="en-GB" dirty="0" err="1"/>
              <a:t>fr</a:t>
            </a:r>
            <a:r>
              <a:rPr lang="en-GB" dirty="0"/>
              <a:t>, .</a:t>
            </a:r>
            <a:r>
              <a:rPr lang="en-GB" dirty="0" err="1"/>
              <a:t>es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Different companies websites, providing the same functionality</a:t>
            </a:r>
          </a:p>
          <a:p>
            <a:pPr lvl="2"/>
            <a:r>
              <a:rPr lang="en-GB" dirty="0"/>
              <a:t>i.e.  Google, Bing, Duck Duck Go</a:t>
            </a:r>
          </a:p>
        </p:txBody>
      </p:sp>
    </p:spTree>
    <p:extLst>
      <p:ext uri="{BB962C8B-B14F-4D97-AF65-F5344CB8AC3E}">
        <p14:creationId xmlns:p14="http://schemas.microsoft.com/office/powerpoint/2010/main" val="250827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9ABCCC-F3AC-2346-BEE5-ACFAB3A10596}"/>
              </a:ext>
            </a:extLst>
          </p:cNvPr>
          <p:cNvSpPr/>
          <p:nvPr/>
        </p:nvSpPr>
        <p:spPr>
          <a:xfrm>
            <a:off x="466436" y="958920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9CFA3-2E45-8F40-92D4-773FFD1666F1}"/>
              </a:ext>
            </a:extLst>
          </p:cNvPr>
          <p:cNvSpPr/>
          <p:nvPr/>
        </p:nvSpPr>
        <p:spPr>
          <a:xfrm>
            <a:off x="0" y="619676"/>
            <a:ext cx="754191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31B35-4149-EC4C-8E9F-4DFCF6C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Sharing Tests - Class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93EBC-6516-3C41-989C-E70ABB59C8FC}"/>
              </a:ext>
            </a:extLst>
          </p:cNvPr>
          <p:cNvSpPr/>
          <p:nvPr/>
        </p:nvSpPr>
        <p:spPr>
          <a:xfrm>
            <a:off x="2895602" y="2521525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53334D-9F14-AD49-B6CE-4FF144049A85}"/>
              </a:ext>
            </a:extLst>
          </p:cNvPr>
          <p:cNvSpPr/>
          <p:nvPr/>
        </p:nvSpPr>
        <p:spPr>
          <a:xfrm>
            <a:off x="2895603" y="3661928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60BCC-7AD6-8E47-8138-3D7EA6DF42DC}"/>
              </a:ext>
            </a:extLst>
          </p:cNvPr>
          <p:cNvSpPr/>
          <p:nvPr/>
        </p:nvSpPr>
        <p:spPr>
          <a:xfrm>
            <a:off x="2895602" y="4699648"/>
            <a:ext cx="1361946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DuckDuckGoHomePageTests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14F41-1292-7744-94B3-4DA46D8AB375}"/>
              </a:ext>
            </a:extLst>
          </p:cNvPr>
          <p:cNvSpPr/>
          <p:nvPr/>
        </p:nvSpPr>
        <p:spPr>
          <a:xfrm>
            <a:off x="5352903" y="2521525"/>
            <a:ext cx="1361944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PageFixture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7C68C-DED1-0C4E-AB43-CBA5E705971C}"/>
              </a:ext>
            </a:extLst>
          </p:cNvPr>
          <p:cNvSpPr/>
          <p:nvPr/>
        </p:nvSpPr>
        <p:spPr>
          <a:xfrm>
            <a:off x="5352903" y="3660556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BingHomePage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6A0EA-6B20-7646-AA4D-4765AFC27EE0}"/>
              </a:ext>
            </a:extLst>
          </p:cNvPr>
          <p:cNvSpPr/>
          <p:nvPr/>
        </p:nvSpPr>
        <p:spPr>
          <a:xfrm>
            <a:off x="5355422" y="4699648"/>
            <a:ext cx="136194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DuckDuckGoHomePageFixture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C4299-33DB-144B-9817-12E74E9C76DC}"/>
              </a:ext>
            </a:extLst>
          </p:cNvPr>
          <p:cNvSpPr/>
          <p:nvPr/>
        </p:nvSpPr>
        <p:spPr>
          <a:xfrm>
            <a:off x="794327" y="3660557"/>
            <a:ext cx="1096399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9CF9A4-9999-EB43-AEB4-D73616B3906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1890726" y="4006921"/>
            <a:ext cx="1004877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D1978-FE2E-A842-A8BC-568035CCE23A}"/>
              </a:ext>
            </a:extLst>
          </p:cNvPr>
          <p:cNvSpPr/>
          <p:nvPr/>
        </p:nvSpPr>
        <p:spPr>
          <a:xfrm>
            <a:off x="7889125" y="4704269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PageFixture</a:t>
            </a:r>
            <a:endParaRPr lang="en-GB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18BC6D-2CF1-AD42-B2CE-B8AA79759255}"/>
              </a:ext>
            </a:extLst>
          </p:cNvPr>
          <p:cNvCxnSpPr>
            <a:endCxn id="25" idx="1"/>
          </p:cNvCxnSpPr>
          <p:nvPr/>
        </p:nvCxnSpPr>
        <p:spPr>
          <a:xfrm>
            <a:off x="6714848" y="5050632"/>
            <a:ext cx="1174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FE3449-6449-C94B-81F5-89C2C819010B}"/>
              </a:ext>
            </a:extLst>
          </p:cNvPr>
          <p:cNvCxnSpPr>
            <a:cxnSpLocks/>
          </p:cNvCxnSpPr>
          <p:nvPr/>
        </p:nvCxnSpPr>
        <p:spPr>
          <a:xfrm flipV="1">
            <a:off x="4266788" y="2850200"/>
            <a:ext cx="1086115" cy="17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C2C226-444E-1A41-98E1-22F10421EE4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257548" y="4006920"/>
            <a:ext cx="1095355" cy="13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5E011-BAEF-BF47-B5CC-CE035058875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257548" y="5046012"/>
            <a:ext cx="10978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D0FFF-82D6-D444-9552-8CDDA13065BA}"/>
              </a:ext>
            </a:extLst>
          </p:cNvPr>
          <p:cNvSpPr txBox="1"/>
          <p:nvPr/>
        </p:nvSpPr>
        <p:spPr>
          <a:xfrm>
            <a:off x="4468101" y="3720684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Injected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E4C6E-B5F6-F84E-BC3B-5AB720CEFD01}"/>
              </a:ext>
            </a:extLst>
          </p:cNvPr>
          <p:cNvSpPr txBox="1"/>
          <p:nvPr/>
        </p:nvSpPr>
        <p:spPr>
          <a:xfrm>
            <a:off x="6852767" y="4741922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15C28-20DA-BA45-B10D-9135333E7A7F}"/>
              </a:ext>
            </a:extLst>
          </p:cNvPr>
          <p:cNvSpPr txBox="1"/>
          <p:nvPr/>
        </p:nvSpPr>
        <p:spPr>
          <a:xfrm>
            <a:off x="1941947" y="2823211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Inherits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B305D2-6681-5F43-AB0E-7A37755FA645}"/>
              </a:ext>
            </a:extLst>
          </p:cNvPr>
          <p:cNvSpPr txBox="1"/>
          <p:nvPr/>
        </p:nvSpPr>
        <p:spPr>
          <a:xfrm>
            <a:off x="5513279" y="5574236"/>
            <a:ext cx="104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Arrange / 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F3407-DEFA-0C46-9A55-D5FAC4EAEE9A}"/>
              </a:ext>
            </a:extLst>
          </p:cNvPr>
          <p:cNvSpPr txBox="1"/>
          <p:nvPr/>
        </p:nvSpPr>
        <p:spPr>
          <a:xfrm>
            <a:off x="720332" y="5574236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Asserts</a:t>
            </a:r>
          </a:p>
          <a:p>
            <a:pPr algn="ctr"/>
            <a:r>
              <a:rPr lang="en-GB" sz="1200" dirty="0"/>
              <a:t>Common 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05F81C-97B4-7747-9FC8-83C51BB39ABD}"/>
              </a:ext>
            </a:extLst>
          </p:cNvPr>
          <p:cNvSpPr txBox="1"/>
          <p:nvPr/>
        </p:nvSpPr>
        <p:spPr>
          <a:xfrm>
            <a:off x="2954380" y="5574235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 Asserts</a:t>
            </a:r>
          </a:p>
          <a:p>
            <a:pPr algn="ctr"/>
            <a:r>
              <a:rPr lang="en-GB" sz="1200" dirty="0"/>
              <a:t>Targeted Tests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076910-36AF-B642-B8A4-3306153557E2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1890726" y="4006921"/>
            <a:ext cx="1004876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AD1F8F-1759-0249-8E1E-4F80B6F3E49C}"/>
              </a:ext>
            </a:extLst>
          </p:cNvPr>
          <p:cNvCxnSpPr>
            <a:endCxn id="15" idx="3"/>
          </p:cNvCxnSpPr>
          <p:nvPr/>
        </p:nvCxnSpPr>
        <p:spPr>
          <a:xfrm flipH="1">
            <a:off x="1890726" y="2867888"/>
            <a:ext cx="1004876" cy="113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843E87-2D2C-FE4F-8C30-73A5BFC5616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731222" y="3990112"/>
            <a:ext cx="1157903" cy="10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EE7B60-8B2D-A149-B210-CAC16140F6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714847" y="2867889"/>
            <a:ext cx="1174278" cy="218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EB05A-29D9-BB49-9B63-6DCA3E006521}"/>
              </a:ext>
            </a:extLst>
          </p:cNvPr>
          <p:cNvSpPr/>
          <p:nvPr/>
        </p:nvSpPr>
        <p:spPr>
          <a:xfrm>
            <a:off x="10035728" y="4687461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BaseFixture</a:t>
            </a:r>
            <a:endParaRPr lang="en-GB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5C4105-FABC-7647-9E13-1D629D27620E}"/>
              </a:ext>
            </a:extLst>
          </p:cNvPr>
          <p:cNvCxnSpPr>
            <a:endCxn id="58" idx="1"/>
          </p:cNvCxnSpPr>
          <p:nvPr/>
        </p:nvCxnSpPr>
        <p:spPr>
          <a:xfrm flipV="1">
            <a:off x="9251070" y="5033825"/>
            <a:ext cx="784658" cy="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D7120B-24E7-1845-ABC9-F4D338216811}"/>
              </a:ext>
            </a:extLst>
          </p:cNvPr>
          <p:cNvSpPr txBox="1"/>
          <p:nvPr/>
        </p:nvSpPr>
        <p:spPr>
          <a:xfrm>
            <a:off x="9296397" y="4746497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161FB2-0F46-4843-B613-ED6BF1BC161E}"/>
              </a:ext>
            </a:extLst>
          </p:cNvPr>
          <p:cNvSpPr txBox="1"/>
          <p:nvPr/>
        </p:nvSpPr>
        <p:spPr>
          <a:xfrm>
            <a:off x="10030690" y="550034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Common Web Driver Functionality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DEB37-3704-2B4B-AAF6-7093CC8FEDBD}"/>
              </a:ext>
            </a:extLst>
          </p:cNvPr>
          <p:cNvSpPr/>
          <p:nvPr/>
        </p:nvSpPr>
        <p:spPr>
          <a:xfrm>
            <a:off x="7934453" y="1357966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E0A030-7F64-6749-8547-D41A5E2E9FEB}"/>
              </a:ext>
            </a:extLst>
          </p:cNvPr>
          <p:cNvSpPr/>
          <p:nvPr/>
        </p:nvSpPr>
        <p:spPr>
          <a:xfrm>
            <a:off x="7934453" y="2324293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7D758E-6566-4046-8707-539EEEFACEFB}"/>
              </a:ext>
            </a:extLst>
          </p:cNvPr>
          <p:cNvSpPr/>
          <p:nvPr/>
        </p:nvSpPr>
        <p:spPr>
          <a:xfrm>
            <a:off x="7941381" y="3290620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340CB8-470A-884A-866F-329E49F936B9}"/>
              </a:ext>
            </a:extLst>
          </p:cNvPr>
          <p:cNvSpPr/>
          <p:nvPr/>
        </p:nvSpPr>
        <p:spPr>
          <a:xfrm>
            <a:off x="10030690" y="2324293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8F9E8B-CD4E-924B-AD3F-992BB6F69CD2}"/>
              </a:ext>
            </a:extLst>
          </p:cNvPr>
          <p:cNvCxnSpPr>
            <a:endCxn id="70" idx="1"/>
          </p:cNvCxnSpPr>
          <p:nvPr/>
        </p:nvCxnSpPr>
        <p:spPr>
          <a:xfrm>
            <a:off x="9296397" y="2670656"/>
            <a:ext cx="734293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D11E96-72F0-B443-9592-1818B10C2432}"/>
              </a:ext>
            </a:extLst>
          </p:cNvPr>
          <p:cNvCxnSpPr>
            <a:stCxn id="66" idx="3"/>
          </p:cNvCxnSpPr>
          <p:nvPr/>
        </p:nvCxnSpPr>
        <p:spPr>
          <a:xfrm>
            <a:off x="9296397" y="1704330"/>
            <a:ext cx="720437" cy="8820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223718-326D-B147-AC11-E8255ECA8916}"/>
              </a:ext>
            </a:extLst>
          </p:cNvPr>
          <p:cNvCxnSpPr>
            <a:endCxn id="70" idx="1"/>
          </p:cNvCxnSpPr>
          <p:nvPr/>
        </p:nvCxnSpPr>
        <p:spPr>
          <a:xfrm flipV="1">
            <a:off x="9303325" y="2670657"/>
            <a:ext cx="727365" cy="85910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A74F90-56E3-D84A-B0CE-81CCB817DA13}"/>
              </a:ext>
            </a:extLst>
          </p:cNvPr>
          <p:cNvSpPr txBox="1"/>
          <p:nvPr/>
        </p:nvSpPr>
        <p:spPr>
          <a:xfrm>
            <a:off x="9522688" y="1719189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B57874-AC76-0641-B5C6-352691FE3DC6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 flipV="1">
            <a:off x="6717368" y="3636984"/>
            <a:ext cx="1224013" cy="14090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24143A-D2C6-FF41-9DA9-449C3AA0BCF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738149" y="2670657"/>
            <a:ext cx="1196304" cy="13362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6CDFEC-8D22-4D4C-A035-A496817A8329}"/>
              </a:ext>
            </a:extLst>
          </p:cNvPr>
          <p:cNvCxnSpPr>
            <a:stCxn id="10" idx="3"/>
            <a:endCxn id="66" idx="1"/>
          </p:cNvCxnSpPr>
          <p:nvPr/>
        </p:nvCxnSpPr>
        <p:spPr>
          <a:xfrm flipV="1">
            <a:off x="6714847" y="1704330"/>
            <a:ext cx="1219606" cy="11635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8434CF7-D123-844E-B025-AA49F51AE6D5}"/>
              </a:ext>
            </a:extLst>
          </p:cNvPr>
          <p:cNvSpPr txBox="1"/>
          <p:nvPr/>
        </p:nvSpPr>
        <p:spPr>
          <a:xfrm>
            <a:off x="6572509" y="1682282"/>
            <a:ext cx="10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Operates on</a:t>
            </a:r>
          </a:p>
        </p:txBody>
      </p:sp>
    </p:spTree>
    <p:extLst>
      <p:ext uri="{BB962C8B-B14F-4D97-AF65-F5344CB8AC3E}">
        <p14:creationId xmlns:p14="http://schemas.microsoft.com/office/powerpoint/2010/main" val="67285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BBFF12-8C1D-EA49-9639-DE436021AA3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C2B26-C569-5F4C-A4F5-202655ED9452}"/>
              </a:ext>
            </a:extLst>
          </p:cNvPr>
          <p:cNvSpPr/>
          <p:nvPr/>
        </p:nvSpPr>
        <p:spPr>
          <a:xfrm>
            <a:off x="0" y="619676"/>
            <a:ext cx="62496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DDF9-7CD5-D14E-A69B-6D17525C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8 - Sharing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36D6-7763-0C4E-82CF-ADAD2543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9095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BBFF12-8C1D-EA49-9639-DE436021AA3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C2B26-C569-5F4C-A4F5-202655ED9452}"/>
              </a:ext>
            </a:extLst>
          </p:cNvPr>
          <p:cNvSpPr/>
          <p:nvPr/>
        </p:nvSpPr>
        <p:spPr>
          <a:xfrm>
            <a:off x="0" y="619676"/>
            <a:ext cx="62496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DDF9-7CD5-D14E-A69B-6D17525C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8 - Sharing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36D6-7763-0C4E-82CF-ADAD2543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Maximises test code reuse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share common page object model code via inherited base classes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Repeatable pattern that can be applied to all tests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Complex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3292888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F57C38-9CD1-CA41-AB73-EE0AB25D1F1F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FA129-807F-1246-9BB6-61C23AE8233D}"/>
              </a:ext>
            </a:extLst>
          </p:cNvPr>
          <p:cNvSpPr/>
          <p:nvPr/>
        </p:nvSpPr>
        <p:spPr>
          <a:xfrm>
            <a:off x="0" y="619676"/>
            <a:ext cx="684666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53AA-BCE7-AD44-8362-C80354C2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9 – </a:t>
            </a:r>
            <a:r>
              <a:rPr lang="en-GB" dirty="0" err="1">
                <a:solidFill>
                  <a:schemeClr val="bg1"/>
                </a:solidFill>
              </a:rPr>
              <a:t>Coverwise</a:t>
            </a:r>
            <a:r>
              <a:rPr lang="en-GB" dirty="0">
                <a:solidFill>
                  <a:schemeClr val="bg1"/>
                </a:solidFill>
              </a:rPr>
              <a:t>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DF66-545E-FF4A-8BD9-F5A1972E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regions:</a:t>
            </a:r>
          </a:p>
          <a:p>
            <a:pPr lvl="1"/>
            <a:r>
              <a:rPr lang="en-GB" dirty="0"/>
              <a:t>United Kingdom</a:t>
            </a:r>
          </a:p>
          <a:p>
            <a:pPr lvl="1"/>
            <a:r>
              <a:rPr lang="en-GB" dirty="0"/>
              <a:t>Germany</a:t>
            </a:r>
          </a:p>
          <a:p>
            <a:pPr lvl="1"/>
            <a:r>
              <a:rPr lang="en-GB" dirty="0"/>
              <a:t>Denmark</a:t>
            </a:r>
          </a:p>
          <a:p>
            <a:pPr lvl="1"/>
            <a:endParaRPr lang="en-GB" dirty="0"/>
          </a:p>
          <a:p>
            <a:r>
              <a:rPr lang="en-GB" dirty="0"/>
              <a:t>All sites have common flow</a:t>
            </a:r>
          </a:p>
          <a:p>
            <a:pPr lvl="1"/>
            <a:r>
              <a:rPr lang="en-GB" dirty="0"/>
              <a:t>Pages are in different languages</a:t>
            </a:r>
          </a:p>
          <a:p>
            <a:pPr lvl="1"/>
            <a:r>
              <a:rPr lang="en-GB" dirty="0"/>
              <a:t>Different technologies used across various sites</a:t>
            </a:r>
          </a:p>
          <a:p>
            <a:pPr lvl="1"/>
            <a:r>
              <a:rPr lang="en-GB" dirty="0"/>
              <a:t>Market specific versions of selecting trip details to start quote journey</a:t>
            </a:r>
          </a:p>
        </p:txBody>
      </p:sp>
    </p:spTree>
    <p:extLst>
      <p:ext uri="{BB962C8B-B14F-4D97-AF65-F5344CB8AC3E}">
        <p14:creationId xmlns:p14="http://schemas.microsoft.com/office/powerpoint/2010/main" val="356390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Selenium WebDriver</a:t>
            </a:r>
          </a:p>
          <a:p>
            <a:pPr lvl="1"/>
            <a:r>
              <a:rPr lang="en-GB" dirty="0"/>
              <a:t>Page Object Model</a:t>
            </a:r>
          </a:p>
          <a:p>
            <a:pPr lvl="1"/>
            <a:r>
              <a:rPr lang="en-GB" dirty="0" err="1"/>
              <a:t>XUnit</a:t>
            </a:r>
            <a:r>
              <a:rPr lang="en-GB" dirty="0"/>
              <a:t> Test Framework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Simplify building complex test flows</a:t>
            </a:r>
          </a:p>
          <a:p>
            <a:pPr lvl="1"/>
            <a:r>
              <a:rPr lang="en-GB" dirty="0"/>
              <a:t>Test multiple sites, sharing test and domain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1" y="619676"/>
            <a:ext cx="584158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62626"/>
                </a:solidFill>
              </a:rPr>
              <a:t>https://www.seleniumhq.org/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537E5-A7CE-764C-AA48-F04CF5B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7" y="2450854"/>
            <a:ext cx="9795684" cy="3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6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https://github.com/Paul-Hadfield</a:t>
            </a:r>
            <a:r>
              <a:rPr lang="en-GB">
                <a:hlinkClick r:id="rId2"/>
              </a:rPr>
              <a:t>/Selenium-Talk</a:t>
            </a:r>
            <a:endParaRPr lang="en-GB"/>
          </a:p>
          <a:p>
            <a:pPr lvl="1"/>
            <a:r>
              <a:rPr lang="en-GB"/>
              <a:t>Slides </a:t>
            </a:r>
            <a:r>
              <a:rPr lang="en-GB" dirty="0"/>
              <a:t>and source code can be found here</a:t>
            </a:r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  <a:p>
            <a:endParaRPr lang="en-GB" dirty="0"/>
          </a:p>
          <a:p>
            <a:r>
              <a:rPr lang="en-GB" dirty="0"/>
              <a:t>Stack Overflow:</a:t>
            </a:r>
          </a:p>
          <a:p>
            <a:pPr lvl="1"/>
            <a:r>
              <a:rPr lang="en-GB" dirty="0">
                <a:hlinkClick r:id="rId4"/>
              </a:rPr>
              <a:t>https://stackoverflow.com/questions/tagged/selenium-webdriver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9679ED-5546-C645-B4C0-8010AC46075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2B5B7-3784-A94C-88EE-A8FC7BE3DAC5}"/>
              </a:ext>
            </a:extLst>
          </p:cNvPr>
          <p:cNvSpPr/>
          <p:nvPr/>
        </p:nvSpPr>
        <p:spPr>
          <a:xfrm>
            <a:off x="0" y="619676"/>
            <a:ext cx="346111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4EB5-0F1A-5C42-A481-1C61382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782E-9B5C-6445-AF66-1DCE8484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3122"/>
          </a:xfrm>
        </p:spPr>
        <p:txBody>
          <a:bodyPr>
            <a:normAutofit/>
          </a:bodyPr>
          <a:lstStyle/>
          <a:p>
            <a:r>
              <a:rPr lang="en-GB" dirty="0"/>
              <a:t>WebDriver uses methods on the object returned by the method ‘Navigate()’</a:t>
            </a:r>
          </a:p>
          <a:p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GoToUrl</a:t>
            </a:r>
            <a:r>
              <a:rPr lang="en-GB" dirty="0"/>
              <a:t>()</a:t>
            </a:r>
          </a:p>
          <a:p>
            <a:pPr marL="1200150" lvl="2" indent="-285750"/>
            <a:r>
              <a:rPr lang="en-GB" sz="2400" dirty="0"/>
              <a:t>This functionality is duplicated by the call ‘</a:t>
            </a:r>
            <a:r>
              <a:rPr lang="en-GB" sz="2400" dirty="0" err="1"/>
              <a:t>WebDriver.Get</a:t>
            </a:r>
            <a:r>
              <a:rPr lang="en-GB" sz="2400" dirty="0"/>
              <a:t>()’</a:t>
            </a:r>
          </a:p>
          <a:p>
            <a:pPr marL="742950" lvl="1" indent="-285750"/>
            <a:r>
              <a:rPr lang="en-GB" dirty="0"/>
              <a:t>.Back()</a:t>
            </a:r>
          </a:p>
          <a:p>
            <a:pPr marL="742950" lvl="1" indent="-285750"/>
            <a:r>
              <a:rPr lang="en-GB" dirty="0"/>
              <a:t>.Forward()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C70C9-A4FB-9141-926A-C7E4450E3319}"/>
              </a:ext>
            </a:extLst>
          </p:cNvPr>
          <p:cNvSpPr txBox="1"/>
          <p:nvPr/>
        </p:nvSpPr>
        <p:spPr>
          <a:xfrm>
            <a:off x="838200" y="552418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WebDriver may not always wait for the page to finish loading before returning control from the above methods.  The recommended approach is to wait for a known object to become available on the page.</a:t>
            </a:r>
          </a:p>
        </p:txBody>
      </p:sp>
    </p:spTree>
    <p:extLst>
      <p:ext uri="{BB962C8B-B14F-4D97-AF65-F5344CB8AC3E}">
        <p14:creationId xmlns:p14="http://schemas.microsoft.com/office/powerpoint/2010/main" val="141616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0" y="619676"/>
            <a:ext cx="494229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WebDriver uses ‘By.*’ strategies to locate desired element(s):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5" y="2712970"/>
            <a:ext cx="3229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By.LinkText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By.PartialLinkText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By.CssSelector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By.XPath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By.Id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By.ClassName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By.TagName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By.Name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850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-1" y="619676"/>
            <a:ext cx="624594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Operating 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Once an element has been selected, it can be operated 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5" y="2712970"/>
            <a:ext cx="322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.Click()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.Submit()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DeselectAll</a:t>
            </a:r>
            <a:r>
              <a:rPr lang="en-GB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SelectByText</a:t>
            </a:r>
            <a:r>
              <a:rPr lang="en-GB" sz="2400" dirty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9955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0" y="619676"/>
            <a:ext cx="49923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Other operations include: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4" y="2712970"/>
            <a:ext cx="4511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.Manage()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AddCookie</a:t>
            </a:r>
            <a:r>
              <a:rPr lang="en-GB" sz="2400" dirty="0"/>
              <a:t>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DeleteCookieNamed</a:t>
            </a:r>
            <a:r>
              <a:rPr lang="en-GB" sz="2400" dirty="0"/>
              <a:t>(name)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DeleteCookie</a:t>
            </a:r>
            <a:r>
              <a:rPr lang="en-GB" sz="2400" dirty="0"/>
              <a:t>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DeleteAllCookies</a:t>
            </a:r>
            <a:r>
              <a:rPr lang="en-GB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SwitchTo</a:t>
            </a:r>
            <a:r>
              <a:rPr lang="en-GB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.Frame(value)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.Window(value)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.Alert()</a:t>
            </a:r>
          </a:p>
        </p:txBody>
      </p:sp>
    </p:spTree>
    <p:extLst>
      <p:ext uri="{BB962C8B-B14F-4D97-AF65-F5344CB8AC3E}">
        <p14:creationId xmlns:p14="http://schemas.microsoft.com/office/powerpoint/2010/main" val="927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EDEAF2-7430-5A45-A3C9-29FF93386EBB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68458-E06A-BF47-BAAF-9608257BBC23}"/>
              </a:ext>
            </a:extLst>
          </p:cNvPr>
          <p:cNvSpPr/>
          <p:nvPr/>
        </p:nvSpPr>
        <p:spPr>
          <a:xfrm>
            <a:off x="0" y="619676"/>
            <a:ext cx="1008862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638A2-F98F-5947-BDFC-F34828A2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Installing WebDriver Using NuGet (.NET)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77B8-C726-824A-8642-2391883A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7" y="2104384"/>
            <a:ext cx="4461793" cy="333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CAE03E-1CAC-D44C-9661-1D65E0CEC6D3}"/>
              </a:ext>
            </a:extLst>
          </p:cNvPr>
          <p:cNvSpPr txBox="1"/>
          <p:nvPr/>
        </p:nvSpPr>
        <p:spPr>
          <a:xfrm>
            <a:off x="627233" y="1859028"/>
            <a:ext cx="57811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Packages: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Selenium.WebDriver</a:t>
            </a:r>
            <a:r>
              <a:rPr lang="en-GB" b="1" dirty="0"/>
              <a:t>: </a:t>
            </a:r>
            <a:r>
              <a:rPr lang="en-GB" dirty="0"/>
              <a:t>The main package, installs the Selenium API for use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Selenium.Chrome.WebDriver</a:t>
            </a:r>
            <a:r>
              <a:rPr lang="en-GB" dirty="0"/>
              <a:t>: Installs </a:t>
            </a:r>
            <a:r>
              <a:rPr lang="en-GB" dirty="0" err="1"/>
              <a:t>ChromeDriver.exe</a:t>
            </a:r>
            <a:r>
              <a:rPr lang="en-GB" dirty="0"/>
              <a:t> to allow Selenium API to communicate with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Selenium.Firefox.WebDriver</a:t>
            </a:r>
            <a:r>
              <a:rPr lang="en-GB" dirty="0"/>
              <a:t>: Installs </a:t>
            </a:r>
            <a:r>
              <a:rPr lang="en-GB" dirty="0" err="1"/>
              <a:t>GeckoDriver.exe</a:t>
            </a:r>
            <a:r>
              <a:rPr lang="en-GB" dirty="0"/>
              <a:t> to allow Selenium API to communicate with </a:t>
            </a:r>
            <a:r>
              <a:rPr lang="en-GB" dirty="0" err="1"/>
              <a:t>FireFox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8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1400</Words>
  <Application>Microsoft Macintosh PowerPoint</Application>
  <PresentationFormat>Widescreen</PresentationFormat>
  <Paragraphs>361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Building better Web Apps  by Automating Tests  with Selenium WebDriver</vt:lpstr>
      <vt:lpstr>Tonight’s Presentation</vt:lpstr>
      <vt:lpstr>What is Selenium WebDriver?</vt:lpstr>
      <vt:lpstr>Introducing Selenium</vt:lpstr>
      <vt:lpstr>Navigation</vt:lpstr>
      <vt:lpstr>Finding Elements</vt:lpstr>
      <vt:lpstr>Operating on Elements</vt:lpstr>
      <vt:lpstr>Other Operations</vt:lpstr>
      <vt:lpstr>Installing WebDriver Using NuGet (.NET)</vt:lpstr>
      <vt:lpstr>Potential Error</vt:lpstr>
      <vt:lpstr>Demo 1 – Introducing Selenium</vt:lpstr>
      <vt:lpstr>Demo 1 – Introducing Selenium</vt:lpstr>
      <vt:lpstr>Demo 2 - Browser Independence</vt:lpstr>
      <vt:lpstr>Problems with in-line code</vt:lpstr>
      <vt:lpstr>Introducing Page Object Model</vt:lpstr>
      <vt:lpstr>Demo 3 – Page Object Model</vt:lpstr>
      <vt:lpstr>Demo 3 – Page Object Model</vt:lpstr>
      <vt:lpstr>Introducing Test Frameworks</vt:lpstr>
      <vt:lpstr>AAA Test Principles</vt:lpstr>
      <vt:lpstr>Example XUnit Tests</vt:lpstr>
      <vt:lpstr>Demo 4 – Using a Test Framework</vt:lpstr>
      <vt:lpstr>Demo 4 – Using a Test Framework</vt:lpstr>
      <vt:lpstr>Multiple Asserts in a Single Test issue</vt:lpstr>
      <vt:lpstr>Demo 5 – Single Asserts per Test</vt:lpstr>
      <vt:lpstr>Demo 5 – Single Asserts per Test</vt:lpstr>
      <vt:lpstr>Introducing ‘Class Fixtures’ – Shared Context</vt:lpstr>
      <vt:lpstr>Shared Context – Alternative Frameworks</vt:lpstr>
      <vt:lpstr>Demo 6 – Class Fixtures</vt:lpstr>
      <vt:lpstr>Demo 6 – Class Fixtures</vt:lpstr>
      <vt:lpstr>Building on the Page Object Model</vt:lpstr>
      <vt:lpstr>Page Object Model – Class Diagram</vt:lpstr>
      <vt:lpstr>Demo 7 – Multiple Page Objects</vt:lpstr>
      <vt:lpstr>Demo 7 – Multiple Page Objects</vt:lpstr>
      <vt:lpstr>Sharing Tests Between Similar Sites</vt:lpstr>
      <vt:lpstr>Sharing Tests - Class Diagram</vt:lpstr>
      <vt:lpstr>Demo 8 - Sharing Tests</vt:lpstr>
      <vt:lpstr>Demo 8 - Sharing Tests</vt:lpstr>
      <vt:lpstr>Demo 9 – Coverwise sites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</cp:revision>
  <dcterms:created xsi:type="dcterms:W3CDTF">2019-02-16T11:25:41Z</dcterms:created>
  <dcterms:modified xsi:type="dcterms:W3CDTF">2019-02-20T17:33:15Z</dcterms:modified>
</cp:coreProperties>
</file>