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7" r:id="rId2"/>
    <p:sldId id="588" r:id="rId3"/>
    <p:sldId id="373" r:id="rId4"/>
    <p:sldId id="623" r:id="rId5"/>
    <p:sldId id="681" r:id="rId6"/>
    <p:sldId id="920" r:id="rId7"/>
    <p:sldId id="921" r:id="rId8"/>
    <p:sldId id="919" r:id="rId9"/>
    <p:sldId id="923" r:id="rId10"/>
    <p:sldId id="922" r:id="rId11"/>
    <p:sldId id="925" r:id="rId12"/>
    <p:sldId id="931" r:id="rId13"/>
    <p:sldId id="655" r:id="rId14"/>
    <p:sldId id="932" r:id="rId15"/>
    <p:sldId id="926" r:id="rId16"/>
    <p:sldId id="927" r:id="rId17"/>
    <p:sldId id="929" r:id="rId18"/>
    <p:sldId id="930" r:id="rId19"/>
    <p:sldId id="856" r:id="rId20"/>
    <p:sldId id="847" r:id="rId21"/>
    <p:sldId id="584" r:id="rId22"/>
    <p:sldId id="700" r:id="rId23"/>
    <p:sldId id="6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5"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FCB414"/>
    <a:srgbClr val="007A7D"/>
    <a:srgbClr val="CB1B4A"/>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7" autoAdjust="0"/>
    <p:restoredTop sz="95118" autoAdjust="0"/>
  </p:normalViewPr>
  <p:slideViewPr>
    <p:cSldViewPr snapToGrid="0">
      <p:cViewPr>
        <p:scale>
          <a:sx n="89" d="100"/>
          <a:sy n="89" d="100"/>
        </p:scale>
        <p:origin x="582" y="-84"/>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13/05/2022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13/05/2022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 name="Google Shape;680;p35">
            <a:extLst>
              <a:ext uri="{FF2B5EF4-FFF2-40B4-BE49-F238E27FC236}">
                <a16:creationId xmlns:a16="http://schemas.microsoft.com/office/drawing/2014/main" id="{986A9012-1E35-C311-494D-BADE0B26E3DF}"/>
              </a:ext>
            </a:extLst>
          </p:cNvPr>
          <p:cNvSpPr/>
          <p:nvPr/>
        </p:nvSpPr>
        <p:spPr>
          <a:xfrm>
            <a:off x="0" y="2995592"/>
            <a:ext cx="12192000" cy="128930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sp>
        <p:nvSpPr>
          <p:cNvPr id="118" name="TextBox 117">
            <a:extLst>
              <a:ext uri="{FF2B5EF4-FFF2-40B4-BE49-F238E27FC236}">
                <a16:creationId xmlns:a16="http://schemas.microsoft.com/office/drawing/2014/main" id="{9CF09C8C-D557-41DC-A2C7-D8F8E5F1C9C4}"/>
              </a:ext>
            </a:extLst>
          </p:cNvPr>
          <p:cNvSpPr txBox="1"/>
          <p:nvPr/>
        </p:nvSpPr>
        <p:spPr>
          <a:xfrm>
            <a:off x="799366" y="1471082"/>
            <a:ext cx="1076413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rPr>
              <a:t>WEB PROJECT</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7" name="TextBox 66">
            <a:extLst>
              <a:ext uri="{FF2B5EF4-FFF2-40B4-BE49-F238E27FC236}">
                <a16:creationId xmlns:a16="http://schemas.microsoft.com/office/drawing/2014/main" id="{9C6691D8-A309-5AAE-26B7-8035B650E1F8}"/>
              </a:ext>
            </a:extLst>
          </p:cNvPr>
          <p:cNvSpPr txBox="1"/>
          <p:nvPr/>
        </p:nvSpPr>
        <p:spPr>
          <a:xfrm>
            <a:off x="2999083" y="6019032"/>
            <a:ext cx="6364704" cy="646331"/>
          </a:xfrm>
          <a:prstGeom prst="rect">
            <a:avLst/>
          </a:prstGeom>
          <a:noFill/>
        </p:spPr>
        <p:txBody>
          <a:bodyPr wrap="square">
            <a:spAutoFit/>
          </a:bodyPr>
          <a:lstStyle/>
          <a:p>
            <a:pPr algn="ctr"/>
            <a:r>
              <a:rPr lang="fr-FR" u="sng" dirty="0">
                <a:solidFill>
                  <a:schemeClr val="bg1">
                    <a:lumMod val="95000"/>
                  </a:schemeClr>
                </a:solidFill>
              </a:rPr>
              <a:t>UNDER THE SUPERVISION OF:</a:t>
            </a:r>
          </a:p>
          <a:p>
            <a:pPr algn="ctr"/>
            <a:r>
              <a:rPr lang="fr-FR" dirty="0">
                <a:solidFill>
                  <a:schemeClr val="bg1">
                    <a:lumMod val="95000"/>
                  </a:schemeClr>
                </a:solidFill>
              </a:rPr>
              <a:t>TSEFFO GHISLAIN : Tuteur X2025</a:t>
            </a:r>
          </a:p>
        </p:txBody>
      </p:sp>
      <p:sp>
        <p:nvSpPr>
          <p:cNvPr id="69" name="Google Shape;709;p35">
            <a:extLst>
              <a:ext uri="{FF2B5EF4-FFF2-40B4-BE49-F238E27FC236}">
                <a16:creationId xmlns:a16="http://schemas.microsoft.com/office/drawing/2014/main" id="{730AC383-EE9C-F41C-CC62-F17839D64C92}"/>
              </a:ext>
            </a:extLst>
          </p:cNvPr>
          <p:cNvSpPr/>
          <p:nvPr/>
        </p:nvSpPr>
        <p:spPr>
          <a:xfrm>
            <a:off x="0" y="2702441"/>
            <a:ext cx="12191853" cy="7074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pic>
        <p:nvPicPr>
          <p:cNvPr id="8" name="Picture 7">
            <a:extLst>
              <a:ext uri="{FF2B5EF4-FFF2-40B4-BE49-F238E27FC236}">
                <a16:creationId xmlns:a16="http://schemas.microsoft.com/office/drawing/2014/main" id="{20CBD9D2-BBBD-95E0-9294-78253A6EFCCD}"/>
              </a:ext>
            </a:extLst>
          </p:cNvPr>
          <p:cNvPicPr>
            <a:picLocks noChangeAspect="1"/>
          </p:cNvPicPr>
          <p:nvPr/>
        </p:nvPicPr>
        <p:blipFill>
          <a:blip r:embed="rId2"/>
          <a:stretch>
            <a:fillRect/>
          </a:stretch>
        </p:blipFill>
        <p:spPr>
          <a:xfrm>
            <a:off x="8716979" y="-19976"/>
            <a:ext cx="3475021" cy="823031"/>
          </a:xfrm>
          <a:prstGeom prst="rect">
            <a:avLst/>
          </a:prstGeom>
        </p:spPr>
      </p:pic>
      <p:sp>
        <p:nvSpPr>
          <p:cNvPr id="9" name="Rectangle 1">
            <a:extLst>
              <a:ext uri="{FF2B5EF4-FFF2-40B4-BE49-F238E27FC236}">
                <a16:creationId xmlns:a16="http://schemas.microsoft.com/office/drawing/2014/main" id="{185E4DDB-A72E-0832-190D-6818B5DF55F0}"/>
              </a:ext>
            </a:extLst>
          </p:cNvPr>
          <p:cNvSpPr>
            <a:spLocks noChangeArrowheads="1"/>
          </p:cNvSpPr>
          <p:nvPr/>
        </p:nvSpPr>
        <p:spPr bwMode="auto">
          <a:xfrm>
            <a:off x="2475708" y="3298324"/>
            <a:ext cx="7411453" cy="521948"/>
          </a:xfrm>
          <a:prstGeom prst="rect">
            <a:avLst/>
          </a:prstGeom>
          <a:noFill/>
          <a:ln>
            <a:noFill/>
          </a:ln>
          <a:effectLst/>
        </p:spPr>
        <p:txBody>
          <a:bodyPr vert="horz" wrap="square" lIns="0" tIns="-15870" rIns="0" bIns="-1587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202124"/>
                </a:solidFill>
                <a:effectLst/>
                <a:latin typeface="Noto Sans" panose="020B0502040504020204" pitchFamily="34" charset="0"/>
                <a:ea typeface="Noto Sans" panose="020B0502040504020204" pitchFamily="34" charset="0"/>
                <a:cs typeface="Noto Sans" panose="020B0502040504020204" pitchFamily="34" charset="0"/>
              </a:rPr>
              <a:t>CREATION OF A PROFESSIONAL WEBSITE FOR THE STUDENT OFFICE OF THE CESI ENGINEERING SCHOOL</a:t>
            </a:r>
            <a:r>
              <a:rPr kumimoji="0" lang="fr-FR" altLang="fr-FR" b="1"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 </a:t>
            </a:r>
          </a:p>
        </p:txBody>
      </p:sp>
      <p:sp>
        <p:nvSpPr>
          <p:cNvPr id="74" name="Google Shape;709;p35">
            <a:extLst>
              <a:ext uri="{FF2B5EF4-FFF2-40B4-BE49-F238E27FC236}">
                <a16:creationId xmlns:a16="http://schemas.microsoft.com/office/drawing/2014/main" id="{BCF1074F-F831-E429-0279-92597AEA856E}"/>
              </a:ext>
            </a:extLst>
          </p:cNvPr>
          <p:cNvSpPr/>
          <p:nvPr/>
        </p:nvSpPr>
        <p:spPr>
          <a:xfrm>
            <a:off x="-1" y="4552263"/>
            <a:ext cx="12191853" cy="7074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Tree>
    <p:extLst>
      <p:ext uri="{BB962C8B-B14F-4D97-AF65-F5344CB8AC3E}">
        <p14:creationId xmlns:p14="http://schemas.microsoft.com/office/powerpoint/2010/main" val="1611834122"/>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10</a:t>
            </a:r>
          </a:p>
        </p:txBody>
      </p:sp>
      <p:sp>
        <p:nvSpPr>
          <p:cNvPr id="10" name="TextBox 9">
            <a:extLst>
              <a:ext uri="{FF2B5EF4-FFF2-40B4-BE49-F238E27FC236}">
                <a16:creationId xmlns:a16="http://schemas.microsoft.com/office/drawing/2014/main" id="{36146BC1-2BB3-4CF4-D64E-3F836D225173}"/>
              </a:ext>
            </a:extLst>
          </p:cNvPr>
          <p:cNvSpPr txBox="1"/>
          <p:nvPr/>
        </p:nvSpPr>
        <p:spPr>
          <a:xfrm>
            <a:off x="1212738" y="294921"/>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3215A14-D7EE-76C2-52ED-EE3515E2A2BE}"/>
              </a:ext>
            </a:extLst>
          </p:cNvPr>
          <p:cNvSpPr txBox="1"/>
          <p:nvPr/>
        </p:nvSpPr>
        <p:spPr>
          <a:xfrm>
            <a:off x="2389845" y="468597"/>
            <a:ext cx="6581274"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TRELLO : METHODE AGILE</a:t>
            </a:r>
            <a:endParaRPr lang="fr-FR" sz="3200" b="1" dirty="0">
              <a:solidFill>
                <a:schemeClr val="bg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D0EEBC1-2BAB-64A0-0F51-419BABBEABFA}"/>
              </a:ext>
            </a:extLst>
          </p:cNvPr>
          <p:cNvPicPr>
            <a:picLocks noChangeAspect="1"/>
          </p:cNvPicPr>
          <p:nvPr/>
        </p:nvPicPr>
        <p:blipFill>
          <a:blip r:embed="rId2"/>
          <a:stretch>
            <a:fillRect/>
          </a:stretch>
        </p:blipFill>
        <p:spPr>
          <a:xfrm>
            <a:off x="448153" y="1277269"/>
            <a:ext cx="11064130" cy="5285810"/>
          </a:xfrm>
          <a:prstGeom prst="rect">
            <a:avLst/>
          </a:prstGeom>
        </p:spPr>
      </p:pic>
    </p:spTree>
    <p:extLst>
      <p:ext uri="{BB962C8B-B14F-4D97-AF65-F5344CB8AC3E}">
        <p14:creationId xmlns:p14="http://schemas.microsoft.com/office/powerpoint/2010/main" val="31190447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11</a:t>
            </a:r>
          </a:p>
        </p:txBody>
      </p:sp>
      <p:sp>
        <p:nvSpPr>
          <p:cNvPr id="10" name="TextBox 9">
            <a:extLst>
              <a:ext uri="{FF2B5EF4-FFF2-40B4-BE49-F238E27FC236}">
                <a16:creationId xmlns:a16="http://schemas.microsoft.com/office/drawing/2014/main" id="{36146BC1-2BB3-4CF4-D64E-3F836D225173}"/>
              </a:ext>
            </a:extLst>
          </p:cNvPr>
          <p:cNvSpPr txBox="1"/>
          <p:nvPr/>
        </p:nvSpPr>
        <p:spPr>
          <a:xfrm>
            <a:off x="1088560" y="0"/>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3215A14-D7EE-76C2-52ED-EE3515E2A2BE}"/>
              </a:ext>
            </a:extLst>
          </p:cNvPr>
          <p:cNvSpPr txBox="1"/>
          <p:nvPr/>
        </p:nvSpPr>
        <p:spPr>
          <a:xfrm>
            <a:off x="2130201" y="176209"/>
            <a:ext cx="7401074"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MS PROJECT : provisional planning </a:t>
            </a:r>
            <a:endParaRPr lang="fr-FR" sz="3200" b="1" dirty="0">
              <a:solidFill>
                <a:schemeClr val="bg1"/>
              </a:solidFill>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AF7B0C3B-A760-30F1-C1F1-032074050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1" y="1246774"/>
            <a:ext cx="12192000" cy="4364452"/>
          </a:xfrm>
          <a:prstGeom prst="rect">
            <a:avLst/>
          </a:prstGeom>
        </p:spPr>
      </p:pic>
    </p:spTree>
    <p:extLst>
      <p:ext uri="{BB962C8B-B14F-4D97-AF65-F5344CB8AC3E}">
        <p14:creationId xmlns:p14="http://schemas.microsoft.com/office/powerpoint/2010/main" val="31558352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12</a:t>
            </a:r>
          </a:p>
        </p:txBody>
      </p:sp>
      <p:sp>
        <p:nvSpPr>
          <p:cNvPr id="10" name="TextBox 9">
            <a:extLst>
              <a:ext uri="{FF2B5EF4-FFF2-40B4-BE49-F238E27FC236}">
                <a16:creationId xmlns:a16="http://schemas.microsoft.com/office/drawing/2014/main" id="{36146BC1-2BB3-4CF4-D64E-3F836D225173}"/>
              </a:ext>
            </a:extLst>
          </p:cNvPr>
          <p:cNvSpPr txBox="1"/>
          <p:nvPr/>
        </p:nvSpPr>
        <p:spPr>
          <a:xfrm>
            <a:off x="1088560" y="0"/>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3215A14-D7EE-76C2-52ED-EE3515E2A2BE}"/>
              </a:ext>
            </a:extLst>
          </p:cNvPr>
          <p:cNvSpPr txBox="1"/>
          <p:nvPr/>
        </p:nvSpPr>
        <p:spPr>
          <a:xfrm>
            <a:off x="2130201" y="176209"/>
            <a:ext cx="7401074"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MS PROJECT : real planning </a:t>
            </a:r>
            <a:endParaRPr lang="fr-FR" sz="3200" b="1" dirty="0">
              <a:solidFill>
                <a:schemeClr val="bg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2E14049-380B-599A-F956-47EAB45AB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277"/>
            <a:ext cx="12192000" cy="3975446"/>
          </a:xfrm>
          <a:prstGeom prst="rect">
            <a:avLst/>
          </a:prstGeom>
        </p:spPr>
      </p:pic>
    </p:spTree>
    <p:extLst>
      <p:ext uri="{BB962C8B-B14F-4D97-AF65-F5344CB8AC3E}">
        <p14:creationId xmlns:p14="http://schemas.microsoft.com/office/powerpoint/2010/main" val="25052291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1632807" y="471862"/>
            <a:ext cx="85612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BUBDGET</a:t>
            </a:r>
            <a:endParaRPr kumimoji="0" lang="ru-RU"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Oval 20">
            <a:extLst>
              <a:ext uri="{FF2B5EF4-FFF2-40B4-BE49-F238E27FC236}">
                <a16:creationId xmlns:a16="http://schemas.microsoft.com/office/drawing/2014/main" id="{56E68480-54FD-4237-9039-B6B7627F011E}"/>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13</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3" name="Picture 2">
            <a:extLst>
              <a:ext uri="{FF2B5EF4-FFF2-40B4-BE49-F238E27FC236}">
                <a16:creationId xmlns:a16="http://schemas.microsoft.com/office/drawing/2014/main" id="{EDEE5388-FEF7-EA4B-7B33-4B5A32F9C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797" y="1441525"/>
            <a:ext cx="7735387" cy="4421393"/>
          </a:xfrm>
          <a:prstGeom prst="rect">
            <a:avLst/>
          </a:prstGeom>
        </p:spPr>
      </p:pic>
    </p:spTree>
    <p:extLst>
      <p:ext uri="{BB962C8B-B14F-4D97-AF65-F5344CB8AC3E}">
        <p14:creationId xmlns:p14="http://schemas.microsoft.com/office/powerpoint/2010/main" val="203720401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2073870" y="432546"/>
            <a:ext cx="85612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BUBDGET</a:t>
            </a:r>
            <a:endParaRPr kumimoji="0" lang="ru-RU"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Oval 20">
            <a:extLst>
              <a:ext uri="{FF2B5EF4-FFF2-40B4-BE49-F238E27FC236}">
                <a16:creationId xmlns:a16="http://schemas.microsoft.com/office/drawing/2014/main" id="{56E68480-54FD-4237-9039-B6B7627F011E}"/>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13</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5" name="Picture 4">
            <a:extLst>
              <a:ext uri="{FF2B5EF4-FFF2-40B4-BE49-F238E27FC236}">
                <a16:creationId xmlns:a16="http://schemas.microsoft.com/office/drawing/2014/main" id="{EA3D0C5F-412E-33A9-155C-F4898A24F641}"/>
              </a:ext>
            </a:extLst>
          </p:cNvPr>
          <p:cNvPicPr>
            <a:picLocks noChangeAspect="1"/>
          </p:cNvPicPr>
          <p:nvPr/>
        </p:nvPicPr>
        <p:blipFill>
          <a:blip r:embed="rId2"/>
          <a:stretch>
            <a:fillRect/>
          </a:stretch>
        </p:blipFill>
        <p:spPr>
          <a:xfrm>
            <a:off x="2714233" y="1259094"/>
            <a:ext cx="7568586" cy="4933597"/>
          </a:xfrm>
          <a:prstGeom prst="rect">
            <a:avLst/>
          </a:prstGeom>
        </p:spPr>
      </p:pic>
    </p:spTree>
    <p:extLst>
      <p:ext uri="{BB962C8B-B14F-4D97-AF65-F5344CB8AC3E}">
        <p14:creationId xmlns:p14="http://schemas.microsoft.com/office/powerpoint/2010/main" val="284427180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EB7FD8D-AC69-4E90-A073-33A590B88A4A}"/>
              </a:ext>
            </a:extLst>
          </p:cNvPr>
          <p:cNvSpPr/>
          <p:nvPr/>
        </p:nvSpPr>
        <p:spPr>
          <a:xfrm>
            <a:off x="1610137" y="5213825"/>
            <a:ext cx="4003264" cy="38005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2" name="Group 11"/>
          <p:cNvGrpSpPr/>
          <p:nvPr/>
        </p:nvGrpSpPr>
        <p:grpSpPr>
          <a:xfrm>
            <a:off x="1352550" y="1454150"/>
            <a:ext cx="4160118" cy="3613151"/>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14</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3215A14-D7EE-76C2-52ED-EE3515E2A2BE}"/>
              </a:ext>
            </a:extLst>
          </p:cNvPr>
          <p:cNvSpPr txBox="1"/>
          <p:nvPr/>
        </p:nvSpPr>
        <p:spPr>
          <a:xfrm>
            <a:off x="7888682" y="2795275"/>
            <a:ext cx="3623601"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WORK DONE</a:t>
            </a:r>
            <a:endParaRPr lang="fr-FR"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4809395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15</a:t>
            </a:r>
          </a:p>
        </p:txBody>
      </p:sp>
      <p:sp>
        <p:nvSpPr>
          <p:cNvPr id="2" name="TextBox 1">
            <a:extLst>
              <a:ext uri="{FF2B5EF4-FFF2-40B4-BE49-F238E27FC236}">
                <a16:creationId xmlns:a16="http://schemas.microsoft.com/office/drawing/2014/main" id="{93215A14-D7EE-76C2-52ED-EE3515E2A2BE}"/>
              </a:ext>
            </a:extLst>
          </p:cNvPr>
          <p:cNvSpPr txBox="1"/>
          <p:nvPr/>
        </p:nvSpPr>
        <p:spPr>
          <a:xfrm>
            <a:off x="681766" y="1776817"/>
            <a:ext cx="6609371" cy="1569660"/>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UML DIAGRAMS : </a:t>
            </a:r>
          </a:p>
          <a:p>
            <a:endParaRPr lang="en-US" sz="3200" b="1" dirty="0">
              <a:solidFill>
                <a:schemeClr val="bg1"/>
              </a:solidFill>
              <a:latin typeface="Cambria" panose="02040503050406030204" pitchFamily="18" charset="0"/>
              <a:ea typeface="Cambria" panose="02040503050406030204" pitchFamily="18" charset="0"/>
            </a:endParaRPr>
          </a:p>
          <a:p>
            <a:r>
              <a:rPr lang="en-US" sz="3200" b="1" dirty="0">
                <a:solidFill>
                  <a:schemeClr val="bg1"/>
                </a:solidFill>
                <a:latin typeface="Cambria" panose="02040503050406030204" pitchFamily="18" charset="0"/>
                <a:ea typeface="Cambria" panose="02040503050406030204" pitchFamily="18" charset="0"/>
              </a:rPr>
              <a:t>SEQUENCE DIAGRAMS</a:t>
            </a:r>
            <a:endParaRPr lang="fr-FR" sz="3200" b="1" dirty="0">
              <a:solidFill>
                <a:schemeClr val="bg1"/>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AA7D529-68A0-0FED-7070-FBFDED17C5C4}"/>
              </a:ext>
            </a:extLst>
          </p:cNvPr>
          <p:cNvSpPr txBox="1"/>
          <p:nvPr/>
        </p:nvSpPr>
        <p:spPr>
          <a:xfrm>
            <a:off x="681766" y="3429000"/>
            <a:ext cx="6609371"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REQUIREMENT DIAGRAMS</a:t>
            </a:r>
            <a:endParaRPr lang="fr-FR" sz="3200" b="1" dirty="0">
              <a:solidFill>
                <a:schemeClr val="bg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8362199-5629-AA89-2E2C-428E4C927982}"/>
              </a:ext>
            </a:extLst>
          </p:cNvPr>
          <p:cNvPicPr>
            <a:picLocks noChangeAspect="1"/>
          </p:cNvPicPr>
          <p:nvPr/>
        </p:nvPicPr>
        <p:blipFill>
          <a:blip r:embed="rId2"/>
          <a:stretch>
            <a:fillRect/>
          </a:stretch>
        </p:blipFill>
        <p:spPr>
          <a:xfrm>
            <a:off x="7291137" y="1675022"/>
            <a:ext cx="3999885" cy="2289496"/>
          </a:xfrm>
          <a:prstGeom prst="rect">
            <a:avLst/>
          </a:prstGeom>
        </p:spPr>
      </p:pic>
    </p:spTree>
    <p:extLst>
      <p:ext uri="{BB962C8B-B14F-4D97-AF65-F5344CB8AC3E}">
        <p14:creationId xmlns:p14="http://schemas.microsoft.com/office/powerpoint/2010/main" val="59097359"/>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16</a:t>
            </a:r>
          </a:p>
        </p:txBody>
      </p:sp>
      <p:sp>
        <p:nvSpPr>
          <p:cNvPr id="2" name="TextBox 1">
            <a:extLst>
              <a:ext uri="{FF2B5EF4-FFF2-40B4-BE49-F238E27FC236}">
                <a16:creationId xmlns:a16="http://schemas.microsoft.com/office/drawing/2014/main" id="{93215A14-D7EE-76C2-52ED-EE3515E2A2BE}"/>
              </a:ext>
            </a:extLst>
          </p:cNvPr>
          <p:cNvSpPr txBox="1"/>
          <p:nvPr/>
        </p:nvSpPr>
        <p:spPr>
          <a:xfrm>
            <a:off x="2574887" y="1045296"/>
            <a:ext cx="7042225" cy="1077218"/>
          </a:xfrm>
          <a:prstGeom prst="rect">
            <a:avLst/>
          </a:prstGeom>
          <a:noFill/>
        </p:spPr>
        <p:txBody>
          <a:bodyPr wrap="square" rtlCol="0">
            <a:spAutoFit/>
          </a:bodyPr>
          <a:lstStyle/>
          <a:p>
            <a:pPr algn="ctr"/>
            <a:r>
              <a:rPr lang="en-US" sz="3200" b="1" dirty="0">
                <a:solidFill>
                  <a:schemeClr val="bg1"/>
                </a:solidFill>
                <a:latin typeface="Cambria" panose="02040503050406030204" pitchFamily="18" charset="0"/>
                <a:ea typeface="Cambria" panose="02040503050406030204" pitchFamily="18" charset="0"/>
              </a:rPr>
              <a:t>FRONT-END :  WEB-DESIGN </a:t>
            </a:r>
          </a:p>
          <a:p>
            <a:pPr algn="ctr"/>
            <a:r>
              <a:rPr lang="en-US" sz="3200" b="1" dirty="0">
                <a:solidFill>
                  <a:schemeClr val="bg1"/>
                </a:solidFill>
                <a:latin typeface="Cambria" panose="02040503050406030204" pitchFamily="18" charset="0"/>
                <a:ea typeface="Cambria" panose="02040503050406030204" pitchFamily="18" charset="0"/>
              </a:rPr>
              <a:t> ZONING + FIGMA </a:t>
            </a:r>
            <a:endParaRPr lang="fr-FR" sz="3200" b="1" dirty="0">
              <a:solidFill>
                <a:schemeClr val="bg1"/>
              </a:solidFill>
              <a:latin typeface="Cambria" panose="02040503050406030204" pitchFamily="18" charset="0"/>
              <a:ea typeface="Cambria" panose="02040503050406030204" pitchFamily="18" charset="0"/>
            </a:endParaRPr>
          </a:p>
        </p:txBody>
      </p:sp>
      <p:pic>
        <p:nvPicPr>
          <p:cNvPr id="2050" name="Picture 2" descr="Icône Web, le design, la conception dans Designer Line Icons">
            <a:extLst>
              <a:ext uri="{FF2B5EF4-FFF2-40B4-BE49-F238E27FC236}">
                <a16:creationId xmlns:a16="http://schemas.microsoft.com/office/drawing/2014/main" id="{E36B1FB7-9113-6D37-BF94-0F196A0C2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104"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970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r>
              <a:rPr lang="en-GB" dirty="0">
                <a:solidFill>
                  <a:srgbClr val="FFFFFF"/>
                </a:solidFill>
                <a:latin typeface="Noto Sans" panose="020B0502040504020204" pitchFamily="34"/>
                <a:ea typeface="Noto Sans" panose="020B0502040504020204" pitchFamily="34"/>
                <a:cs typeface="Noto Sans" panose="020B0502040504020204" pitchFamily="34"/>
              </a:rPr>
              <a:t>7</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3215A14-D7EE-76C2-52ED-EE3515E2A2BE}"/>
              </a:ext>
            </a:extLst>
          </p:cNvPr>
          <p:cNvSpPr txBox="1"/>
          <p:nvPr/>
        </p:nvSpPr>
        <p:spPr>
          <a:xfrm>
            <a:off x="627978" y="401768"/>
            <a:ext cx="6609371"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FRONT-END :  CODING </a:t>
            </a:r>
            <a:endParaRPr lang="fr-FR" sz="3200" b="1" dirty="0">
              <a:solidFill>
                <a:schemeClr val="bg1"/>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F9032E95-4440-D7C0-DAC9-64213AAEABBC}"/>
              </a:ext>
            </a:extLst>
          </p:cNvPr>
          <p:cNvGrpSpPr/>
          <p:nvPr/>
        </p:nvGrpSpPr>
        <p:grpSpPr>
          <a:xfrm>
            <a:off x="1155061" y="2012747"/>
            <a:ext cx="660464" cy="657690"/>
            <a:chOff x="6493081" y="1742364"/>
            <a:chExt cx="660464" cy="657690"/>
          </a:xfrm>
        </p:grpSpPr>
        <p:sp>
          <p:nvSpPr>
            <p:cNvPr id="5" name="Oval 4">
              <a:extLst>
                <a:ext uri="{FF2B5EF4-FFF2-40B4-BE49-F238E27FC236}">
                  <a16:creationId xmlns:a16="http://schemas.microsoft.com/office/drawing/2014/main" id="{6D355292-D635-DD21-6714-74CAD3E83659}"/>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E865C726-E81E-D54F-609B-6B49AF230146}"/>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4DE3B5A1-DC79-3C04-89DA-ABAE5DBA5BC5}"/>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A206D3D4-D0A8-14D7-381B-B18965784B1D}"/>
              </a:ext>
            </a:extLst>
          </p:cNvPr>
          <p:cNvSpPr txBox="1"/>
          <p:nvPr/>
        </p:nvSpPr>
        <p:spPr>
          <a:xfrm>
            <a:off x="2147354" y="2274640"/>
            <a:ext cx="3100581" cy="6924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solidFill>
                  <a:srgbClr val="FFFFFF"/>
                </a:solidFill>
                <a:latin typeface="Open Sans" panose="020B0606030504020204" pitchFamily="34" charset="0"/>
              </a:rPr>
              <a:t>HTML/CSS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300" dirty="0">
              <a:solidFill>
                <a:srgbClr val="FFFFFF"/>
              </a:solidFill>
              <a:latin typeface="Open Sans" panose="020B0606030504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solidFill>
                  <a:srgbClr val="FFFFFF"/>
                </a:solidFill>
                <a:latin typeface="Open Sans" panose="020B0606030504020204" pitchFamily="34" charset="0"/>
              </a:rPr>
              <a:t> JAVASCRIPT</a:t>
            </a:r>
            <a:r>
              <a:rPr kumimoji="0" lang="en-US" sz="13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13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9" name="Group 8">
            <a:extLst>
              <a:ext uri="{FF2B5EF4-FFF2-40B4-BE49-F238E27FC236}">
                <a16:creationId xmlns:a16="http://schemas.microsoft.com/office/drawing/2014/main" id="{9D8313BA-20FB-B7DA-6B96-B288FE69AEBE}"/>
              </a:ext>
            </a:extLst>
          </p:cNvPr>
          <p:cNvGrpSpPr/>
          <p:nvPr/>
        </p:nvGrpSpPr>
        <p:grpSpPr>
          <a:xfrm>
            <a:off x="1155061" y="3312397"/>
            <a:ext cx="660464" cy="657690"/>
            <a:chOff x="6493081" y="1742364"/>
            <a:chExt cx="660464" cy="657690"/>
          </a:xfrm>
        </p:grpSpPr>
        <p:sp>
          <p:nvSpPr>
            <p:cNvPr id="10" name="Oval 9">
              <a:extLst>
                <a:ext uri="{FF2B5EF4-FFF2-40B4-BE49-F238E27FC236}">
                  <a16:creationId xmlns:a16="http://schemas.microsoft.com/office/drawing/2014/main" id="{90F481BB-2DBB-79D9-5DD1-19A60C928267}"/>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CEB7F408-15B6-7CA9-D158-0F456F4E6646}"/>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A869496D-E511-9347-63D4-9CC93DF97D1E}"/>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A6166751-63ED-EAD8-A9B3-A2965A0D1C02}"/>
              </a:ext>
            </a:extLst>
          </p:cNvPr>
          <p:cNvSpPr txBox="1"/>
          <p:nvPr/>
        </p:nvSpPr>
        <p:spPr>
          <a:xfrm>
            <a:off x="2147354" y="1919215"/>
            <a:ext cx="27770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rgbClr val="FFFFFF"/>
                </a:solidFill>
                <a:latin typeface="Noto Sans" panose="020B0502040504020204" pitchFamily="34"/>
                <a:ea typeface="Noto Sans" panose="020B0502040504020204" pitchFamily="34"/>
                <a:cs typeface="Noto Sans" panose="020B0502040504020204" pitchFamily="34"/>
              </a:rPr>
              <a:t>LANGUAGES</a:t>
            </a:r>
            <a:endParaRPr kumimoji="0" lang="en-GB" sz="2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9" name="TextBox 18">
            <a:extLst>
              <a:ext uri="{FF2B5EF4-FFF2-40B4-BE49-F238E27FC236}">
                <a16:creationId xmlns:a16="http://schemas.microsoft.com/office/drawing/2014/main" id="{A81F1917-2C18-AE4B-0BCA-F4739A283E0D}"/>
              </a:ext>
            </a:extLst>
          </p:cNvPr>
          <p:cNvSpPr txBox="1"/>
          <p:nvPr/>
        </p:nvSpPr>
        <p:spPr>
          <a:xfrm>
            <a:off x="2147354" y="3593340"/>
            <a:ext cx="3100581" cy="10926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LARAVEL BLADE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300" dirty="0">
              <a:solidFill>
                <a:srgbClr val="FFFFFF"/>
              </a:solidFill>
              <a:latin typeface="Open Sans" panose="020B0606030504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BOOTSTRAP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300" dirty="0">
              <a:solidFill>
                <a:srgbClr val="FFFFFF"/>
              </a:solidFill>
              <a:latin typeface="Open Sans" panose="020B0606030504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JQWERY </a:t>
            </a:r>
            <a:endParaRPr kumimoji="0" lang="en-GB" sz="13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TextBox 19">
            <a:extLst>
              <a:ext uri="{FF2B5EF4-FFF2-40B4-BE49-F238E27FC236}">
                <a16:creationId xmlns:a16="http://schemas.microsoft.com/office/drawing/2014/main" id="{F09018AB-C257-B48B-6C25-BB6A53074C60}"/>
              </a:ext>
            </a:extLst>
          </p:cNvPr>
          <p:cNvSpPr txBox="1"/>
          <p:nvPr/>
        </p:nvSpPr>
        <p:spPr>
          <a:xfrm>
            <a:off x="2147354" y="3237915"/>
            <a:ext cx="27770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rgbClr val="FFFFFF"/>
                </a:solidFill>
                <a:latin typeface="Noto Sans" panose="020B0502040504020204" pitchFamily="34"/>
                <a:ea typeface="Noto Sans" panose="020B0502040504020204" pitchFamily="34"/>
                <a:cs typeface="Noto Sans" panose="020B0502040504020204" pitchFamily="34"/>
              </a:rPr>
              <a:t>FRAMEWORK</a:t>
            </a:r>
            <a:endParaRPr kumimoji="0" lang="en-GB" sz="2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3078" name="Picture 6" descr="Curso Programación Front-end Completo - Transparent Html Css Icon, HD Png  Download , Transparent Png Image - PNGitem">
            <a:extLst>
              <a:ext uri="{FF2B5EF4-FFF2-40B4-BE49-F238E27FC236}">
                <a16:creationId xmlns:a16="http://schemas.microsoft.com/office/drawing/2014/main" id="{B20DC0AC-D5E2-8004-DDF6-87ED2EB8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86" y="1970887"/>
            <a:ext cx="2566366" cy="268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0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18</a:t>
            </a:r>
          </a:p>
        </p:txBody>
      </p:sp>
      <p:sp>
        <p:nvSpPr>
          <p:cNvPr id="50" name="TextBox 49">
            <a:extLst>
              <a:ext uri="{FF2B5EF4-FFF2-40B4-BE49-F238E27FC236}">
                <a16:creationId xmlns:a16="http://schemas.microsoft.com/office/drawing/2014/main" id="{E6F418AB-EF4B-4413-A60B-0A41E3048BB6}"/>
              </a:ext>
            </a:extLst>
          </p:cNvPr>
          <p:cNvSpPr txBox="1"/>
          <p:nvPr/>
        </p:nvSpPr>
        <p:spPr>
          <a:xfrm>
            <a:off x="8409350" y="1918636"/>
            <a:ext cx="346945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DESIGN OF DATABASE</a:t>
            </a:r>
          </a:p>
        </p:txBody>
      </p:sp>
      <p:sp>
        <p:nvSpPr>
          <p:cNvPr id="51" name="Oval 50">
            <a:extLst>
              <a:ext uri="{FF2B5EF4-FFF2-40B4-BE49-F238E27FC236}">
                <a16:creationId xmlns:a16="http://schemas.microsoft.com/office/drawing/2014/main" id="{B38AB5AB-53C4-4E33-84E2-2418D1E0F281}"/>
              </a:ext>
            </a:extLst>
          </p:cNvPr>
          <p:cNvSpPr/>
          <p:nvPr/>
        </p:nvSpPr>
        <p:spPr>
          <a:xfrm>
            <a:off x="7931297" y="1911374"/>
            <a:ext cx="325386" cy="3253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B18ECF48-F64D-470F-96A4-A270CA4E3F11}"/>
              </a:ext>
            </a:extLst>
          </p:cNvPr>
          <p:cNvSpPr/>
          <p:nvPr/>
        </p:nvSpPr>
        <p:spPr>
          <a:xfrm>
            <a:off x="7931297" y="2470873"/>
            <a:ext cx="325386" cy="3253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D01F8BBA-5B97-446B-9864-9BD0A7476C39}"/>
              </a:ext>
            </a:extLst>
          </p:cNvPr>
          <p:cNvSpPr/>
          <p:nvPr/>
        </p:nvSpPr>
        <p:spPr>
          <a:xfrm>
            <a:off x="7931297" y="3041723"/>
            <a:ext cx="325386" cy="325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E375B31D-EB8A-422F-BB27-81C06EB58C21}"/>
              </a:ext>
            </a:extLst>
          </p:cNvPr>
          <p:cNvSpPr/>
          <p:nvPr/>
        </p:nvSpPr>
        <p:spPr>
          <a:xfrm>
            <a:off x="7931297" y="3677577"/>
            <a:ext cx="325386" cy="325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823B6D13-C0D8-4163-9C59-0B0DD8014423}"/>
              </a:ext>
            </a:extLst>
          </p:cNvPr>
          <p:cNvSpPr txBox="1"/>
          <p:nvPr/>
        </p:nvSpPr>
        <p:spPr>
          <a:xfrm>
            <a:off x="8409350" y="2477702"/>
            <a:ext cx="346945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WEB SERVICE REST</a:t>
            </a:r>
          </a:p>
        </p:txBody>
      </p:sp>
      <p:sp>
        <p:nvSpPr>
          <p:cNvPr id="56" name="TextBox 55">
            <a:extLst>
              <a:ext uri="{FF2B5EF4-FFF2-40B4-BE49-F238E27FC236}">
                <a16:creationId xmlns:a16="http://schemas.microsoft.com/office/drawing/2014/main" id="{44BD73F7-D45B-4F05-A974-8D72FEDCA825}"/>
              </a:ext>
            </a:extLst>
          </p:cNvPr>
          <p:cNvSpPr txBox="1"/>
          <p:nvPr/>
        </p:nvSpPr>
        <p:spPr>
          <a:xfrm>
            <a:off x="8409350" y="3044719"/>
            <a:ext cx="346945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rPr>
              <a:t>LARAVEL</a:t>
            </a:r>
            <a:endPar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endParaRPr>
          </a:p>
        </p:txBody>
      </p:sp>
      <p:sp>
        <p:nvSpPr>
          <p:cNvPr id="57" name="TextBox 56">
            <a:extLst>
              <a:ext uri="{FF2B5EF4-FFF2-40B4-BE49-F238E27FC236}">
                <a16:creationId xmlns:a16="http://schemas.microsoft.com/office/drawing/2014/main" id="{28288CF1-727B-4E55-BB6D-C80EB4AEB03A}"/>
              </a:ext>
            </a:extLst>
          </p:cNvPr>
          <p:cNvSpPr txBox="1"/>
          <p:nvPr/>
        </p:nvSpPr>
        <p:spPr>
          <a:xfrm>
            <a:off x="8409350" y="3694409"/>
            <a:ext cx="367035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rPr>
              <a:t>LARAVEL BREEZE (AUTHENTIFICATION)</a:t>
            </a:r>
            <a:endPar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endParaRPr>
          </a:p>
        </p:txBody>
      </p:sp>
      <p:sp>
        <p:nvSpPr>
          <p:cNvPr id="58" name="Oval 57">
            <a:extLst>
              <a:ext uri="{FF2B5EF4-FFF2-40B4-BE49-F238E27FC236}">
                <a16:creationId xmlns:a16="http://schemas.microsoft.com/office/drawing/2014/main" id="{E300882E-008F-4310-8BB5-4D713C133CB6}"/>
              </a:ext>
            </a:extLst>
          </p:cNvPr>
          <p:cNvSpPr/>
          <p:nvPr/>
        </p:nvSpPr>
        <p:spPr>
          <a:xfrm>
            <a:off x="7931297" y="4282243"/>
            <a:ext cx="325386" cy="325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F4FD778F-9481-4289-92D2-6F7B5CF1064D}"/>
              </a:ext>
            </a:extLst>
          </p:cNvPr>
          <p:cNvSpPr txBox="1"/>
          <p:nvPr/>
        </p:nvSpPr>
        <p:spPr>
          <a:xfrm>
            <a:off x="8409350" y="4276773"/>
            <a:ext cx="3469456"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rPr>
              <a:t>LARAVEL VOYAGER (ADMINISTRATOR PAGE)</a:t>
            </a:r>
            <a:endPar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endParaRPr>
          </a:p>
        </p:txBody>
      </p:sp>
      <p:sp>
        <p:nvSpPr>
          <p:cNvPr id="62" name="Freeform 5">
            <a:extLst>
              <a:ext uri="{FF2B5EF4-FFF2-40B4-BE49-F238E27FC236}">
                <a16:creationId xmlns:a16="http://schemas.microsoft.com/office/drawing/2014/main" id="{A50F7734-B642-4B68-B87F-1301EDF5E15A}"/>
              </a:ext>
            </a:extLst>
          </p:cNvPr>
          <p:cNvSpPr>
            <a:spLocks noEditPoints="1"/>
          </p:cNvSpPr>
          <p:nvPr/>
        </p:nvSpPr>
        <p:spPr bwMode="auto">
          <a:xfrm>
            <a:off x="2822827" y="1950146"/>
            <a:ext cx="2010020" cy="2040970"/>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3" name="Freeform 5">
            <a:extLst>
              <a:ext uri="{FF2B5EF4-FFF2-40B4-BE49-F238E27FC236}">
                <a16:creationId xmlns:a16="http://schemas.microsoft.com/office/drawing/2014/main" id="{AEEF757C-EF87-40A7-9244-A7CF49E5220D}"/>
              </a:ext>
            </a:extLst>
          </p:cNvPr>
          <p:cNvSpPr>
            <a:spLocks noEditPoints="1"/>
          </p:cNvSpPr>
          <p:nvPr/>
        </p:nvSpPr>
        <p:spPr bwMode="auto">
          <a:xfrm>
            <a:off x="1590125" y="3064517"/>
            <a:ext cx="1378023" cy="1399241"/>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35FE543C-D8F5-4233-8C56-5AC1441FCA67}"/>
              </a:ext>
            </a:extLst>
          </p:cNvPr>
          <p:cNvSpPr>
            <a:spLocks noEditPoints="1"/>
          </p:cNvSpPr>
          <p:nvPr/>
        </p:nvSpPr>
        <p:spPr bwMode="auto">
          <a:xfrm>
            <a:off x="2752923" y="3991116"/>
            <a:ext cx="1531642" cy="1555225"/>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5" name="Freeform 5">
            <a:extLst>
              <a:ext uri="{FF2B5EF4-FFF2-40B4-BE49-F238E27FC236}">
                <a16:creationId xmlns:a16="http://schemas.microsoft.com/office/drawing/2014/main" id="{6FD48642-FFA7-4285-A73C-9554D9720715}"/>
              </a:ext>
            </a:extLst>
          </p:cNvPr>
          <p:cNvSpPr>
            <a:spLocks noEditPoints="1"/>
          </p:cNvSpPr>
          <p:nvPr/>
        </p:nvSpPr>
        <p:spPr bwMode="auto">
          <a:xfrm>
            <a:off x="1013526" y="4336163"/>
            <a:ext cx="1120667" cy="1137923"/>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6" name="Freeform 5">
            <a:extLst>
              <a:ext uri="{FF2B5EF4-FFF2-40B4-BE49-F238E27FC236}">
                <a16:creationId xmlns:a16="http://schemas.microsoft.com/office/drawing/2014/main" id="{87515CC1-C31A-4C81-9BFE-9E9F52817378}"/>
              </a:ext>
            </a:extLst>
          </p:cNvPr>
          <p:cNvSpPr>
            <a:spLocks noEditPoints="1"/>
          </p:cNvSpPr>
          <p:nvPr/>
        </p:nvSpPr>
        <p:spPr bwMode="auto">
          <a:xfrm>
            <a:off x="4811138" y="2820186"/>
            <a:ext cx="1120667" cy="1137923"/>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7" name="Freeform 5">
            <a:extLst>
              <a:ext uri="{FF2B5EF4-FFF2-40B4-BE49-F238E27FC236}">
                <a16:creationId xmlns:a16="http://schemas.microsoft.com/office/drawing/2014/main" id="{C43C505D-3DD3-4B89-9803-286764C9DBF6}"/>
              </a:ext>
            </a:extLst>
          </p:cNvPr>
          <p:cNvSpPr>
            <a:spLocks noEditPoints="1"/>
          </p:cNvSpPr>
          <p:nvPr/>
        </p:nvSpPr>
        <p:spPr bwMode="auto">
          <a:xfrm>
            <a:off x="5835334" y="2377071"/>
            <a:ext cx="825661" cy="838375"/>
          </a:xfrm>
          <a:custGeom>
            <a:avLst/>
            <a:gdLst>
              <a:gd name="T0" fmla="*/ 548 w 567"/>
              <a:gd name="T1" fmla="*/ 239 h 571"/>
              <a:gd name="T2" fmla="*/ 495 w 567"/>
              <a:gd name="T3" fmla="*/ 210 h 571"/>
              <a:gd name="T4" fmla="*/ 485 w 567"/>
              <a:gd name="T5" fmla="*/ 162 h 571"/>
              <a:gd name="T6" fmla="*/ 506 w 567"/>
              <a:gd name="T7" fmla="*/ 119 h 571"/>
              <a:gd name="T8" fmla="*/ 465 w 567"/>
              <a:gd name="T9" fmla="*/ 66 h 571"/>
              <a:gd name="T10" fmla="*/ 409 w 567"/>
              <a:gd name="T11" fmla="*/ 79 h 571"/>
              <a:gd name="T12" fmla="*/ 355 w 567"/>
              <a:gd name="T13" fmla="*/ 71 h 571"/>
              <a:gd name="T14" fmla="*/ 330 w 567"/>
              <a:gd name="T15" fmla="*/ 19 h 571"/>
              <a:gd name="T16" fmla="*/ 258 w 567"/>
              <a:gd name="T17" fmla="*/ 1 h 571"/>
              <a:gd name="T18" fmla="*/ 227 w 567"/>
              <a:gd name="T19" fmla="*/ 53 h 571"/>
              <a:gd name="T20" fmla="*/ 186 w 567"/>
              <a:gd name="T21" fmla="*/ 83 h 571"/>
              <a:gd name="T22" fmla="*/ 128 w 567"/>
              <a:gd name="T23" fmla="*/ 64 h 571"/>
              <a:gd name="T24" fmla="*/ 66 w 567"/>
              <a:gd name="T25" fmla="*/ 104 h 571"/>
              <a:gd name="T26" fmla="*/ 81 w 567"/>
              <a:gd name="T27" fmla="*/ 159 h 571"/>
              <a:gd name="T28" fmla="*/ 71 w 567"/>
              <a:gd name="T29" fmla="*/ 214 h 571"/>
              <a:gd name="T30" fmla="*/ 20 w 567"/>
              <a:gd name="T31" fmla="*/ 239 h 571"/>
              <a:gd name="T32" fmla="*/ 2 w 567"/>
              <a:gd name="T33" fmla="*/ 312 h 571"/>
              <a:gd name="T34" fmla="*/ 50 w 567"/>
              <a:gd name="T35" fmla="*/ 341 h 571"/>
              <a:gd name="T36" fmla="*/ 82 w 567"/>
              <a:gd name="T37" fmla="*/ 387 h 571"/>
              <a:gd name="T38" fmla="*/ 82 w 567"/>
              <a:gd name="T39" fmla="*/ 408 h 571"/>
              <a:gd name="T40" fmla="*/ 68 w 567"/>
              <a:gd name="T41" fmla="*/ 470 h 571"/>
              <a:gd name="T42" fmla="*/ 103 w 567"/>
              <a:gd name="T43" fmla="*/ 505 h 571"/>
              <a:gd name="T44" fmla="*/ 153 w 567"/>
              <a:gd name="T45" fmla="*/ 494 h 571"/>
              <a:gd name="T46" fmla="*/ 210 w 567"/>
              <a:gd name="T47" fmla="*/ 500 h 571"/>
              <a:gd name="T48" fmla="*/ 238 w 567"/>
              <a:gd name="T49" fmla="*/ 551 h 571"/>
              <a:gd name="T50" fmla="*/ 273 w 567"/>
              <a:gd name="T51" fmla="*/ 571 h 571"/>
              <a:gd name="T52" fmla="*/ 330 w 567"/>
              <a:gd name="T53" fmla="*/ 551 h 571"/>
              <a:gd name="T54" fmla="*/ 356 w 567"/>
              <a:gd name="T55" fmla="*/ 501 h 571"/>
              <a:gd name="T56" fmla="*/ 405 w 567"/>
              <a:gd name="T57" fmla="*/ 489 h 571"/>
              <a:gd name="T58" fmla="*/ 452 w 567"/>
              <a:gd name="T59" fmla="*/ 509 h 571"/>
              <a:gd name="T60" fmla="*/ 501 w 567"/>
              <a:gd name="T61" fmla="*/ 468 h 571"/>
              <a:gd name="T62" fmla="*/ 490 w 567"/>
              <a:gd name="T63" fmla="*/ 417 h 571"/>
              <a:gd name="T64" fmla="*/ 495 w 567"/>
              <a:gd name="T65" fmla="*/ 364 h 571"/>
              <a:gd name="T66" fmla="*/ 548 w 567"/>
              <a:gd name="T67" fmla="*/ 331 h 571"/>
              <a:gd name="T68" fmla="*/ 567 w 567"/>
              <a:gd name="T69" fmla="*/ 275 h 571"/>
              <a:gd name="T70" fmla="*/ 285 w 567"/>
              <a:gd name="T71" fmla="*/ 355 h 571"/>
              <a:gd name="T72" fmla="*/ 285 w 567"/>
              <a:gd name="T73" fmla="*/ 215 h 571"/>
              <a:gd name="T74" fmla="*/ 285 w 567"/>
              <a:gd name="T75" fmla="*/ 35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571">
                <a:moveTo>
                  <a:pt x="565" y="260"/>
                </a:moveTo>
                <a:cubicBezTo>
                  <a:pt x="566" y="250"/>
                  <a:pt x="557" y="241"/>
                  <a:pt x="548" y="239"/>
                </a:cubicBezTo>
                <a:cubicBezTo>
                  <a:pt x="537" y="236"/>
                  <a:pt x="526" y="232"/>
                  <a:pt x="515" y="229"/>
                </a:cubicBezTo>
                <a:cubicBezTo>
                  <a:pt x="506" y="227"/>
                  <a:pt x="499" y="219"/>
                  <a:pt x="495" y="210"/>
                </a:cubicBezTo>
                <a:cubicBezTo>
                  <a:pt x="492" y="202"/>
                  <a:pt x="489" y="193"/>
                  <a:pt x="486" y="186"/>
                </a:cubicBezTo>
                <a:cubicBezTo>
                  <a:pt x="480" y="177"/>
                  <a:pt x="480" y="170"/>
                  <a:pt x="485" y="162"/>
                </a:cubicBezTo>
                <a:cubicBezTo>
                  <a:pt x="490" y="153"/>
                  <a:pt x="495" y="145"/>
                  <a:pt x="499" y="137"/>
                </a:cubicBezTo>
                <a:cubicBezTo>
                  <a:pt x="502" y="131"/>
                  <a:pt x="506" y="126"/>
                  <a:pt x="506" y="119"/>
                </a:cubicBezTo>
                <a:cubicBezTo>
                  <a:pt x="507" y="106"/>
                  <a:pt x="499" y="98"/>
                  <a:pt x="492" y="91"/>
                </a:cubicBezTo>
                <a:cubicBezTo>
                  <a:pt x="484" y="82"/>
                  <a:pt x="474" y="74"/>
                  <a:pt x="465" y="66"/>
                </a:cubicBezTo>
                <a:cubicBezTo>
                  <a:pt x="457" y="60"/>
                  <a:pt x="449" y="59"/>
                  <a:pt x="440" y="63"/>
                </a:cubicBezTo>
                <a:cubicBezTo>
                  <a:pt x="430" y="68"/>
                  <a:pt x="420" y="74"/>
                  <a:pt x="409" y="79"/>
                </a:cubicBezTo>
                <a:cubicBezTo>
                  <a:pt x="401" y="84"/>
                  <a:pt x="392" y="86"/>
                  <a:pt x="383" y="83"/>
                </a:cubicBezTo>
                <a:cubicBezTo>
                  <a:pt x="373" y="79"/>
                  <a:pt x="363" y="75"/>
                  <a:pt x="355" y="71"/>
                </a:cubicBezTo>
                <a:cubicBezTo>
                  <a:pt x="348" y="67"/>
                  <a:pt x="342" y="61"/>
                  <a:pt x="340" y="54"/>
                </a:cubicBezTo>
                <a:cubicBezTo>
                  <a:pt x="336" y="42"/>
                  <a:pt x="333" y="30"/>
                  <a:pt x="330" y="19"/>
                </a:cubicBezTo>
                <a:cubicBezTo>
                  <a:pt x="327" y="11"/>
                  <a:pt x="318" y="2"/>
                  <a:pt x="310" y="1"/>
                </a:cubicBezTo>
                <a:cubicBezTo>
                  <a:pt x="293" y="0"/>
                  <a:pt x="276" y="0"/>
                  <a:pt x="258" y="1"/>
                </a:cubicBezTo>
                <a:cubicBezTo>
                  <a:pt x="249" y="2"/>
                  <a:pt x="240" y="9"/>
                  <a:pt x="238" y="18"/>
                </a:cubicBezTo>
                <a:cubicBezTo>
                  <a:pt x="234" y="30"/>
                  <a:pt x="231" y="42"/>
                  <a:pt x="227" y="53"/>
                </a:cubicBezTo>
                <a:cubicBezTo>
                  <a:pt x="225" y="61"/>
                  <a:pt x="219" y="68"/>
                  <a:pt x="212" y="71"/>
                </a:cubicBezTo>
                <a:cubicBezTo>
                  <a:pt x="204" y="75"/>
                  <a:pt x="195" y="79"/>
                  <a:pt x="186" y="83"/>
                </a:cubicBezTo>
                <a:cubicBezTo>
                  <a:pt x="177" y="86"/>
                  <a:pt x="167" y="85"/>
                  <a:pt x="159" y="81"/>
                </a:cubicBezTo>
                <a:cubicBezTo>
                  <a:pt x="149" y="76"/>
                  <a:pt x="138" y="69"/>
                  <a:pt x="128" y="64"/>
                </a:cubicBezTo>
                <a:cubicBezTo>
                  <a:pt x="120" y="60"/>
                  <a:pt x="110" y="60"/>
                  <a:pt x="103" y="66"/>
                </a:cubicBezTo>
                <a:cubicBezTo>
                  <a:pt x="89" y="77"/>
                  <a:pt x="76" y="89"/>
                  <a:pt x="66" y="104"/>
                </a:cubicBezTo>
                <a:cubicBezTo>
                  <a:pt x="60" y="111"/>
                  <a:pt x="60" y="120"/>
                  <a:pt x="64" y="129"/>
                </a:cubicBezTo>
                <a:cubicBezTo>
                  <a:pt x="69" y="139"/>
                  <a:pt x="75" y="149"/>
                  <a:pt x="81" y="159"/>
                </a:cubicBezTo>
                <a:cubicBezTo>
                  <a:pt x="85" y="167"/>
                  <a:pt x="86" y="176"/>
                  <a:pt x="83" y="184"/>
                </a:cubicBezTo>
                <a:cubicBezTo>
                  <a:pt x="79" y="193"/>
                  <a:pt x="75" y="204"/>
                  <a:pt x="71" y="214"/>
                </a:cubicBezTo>
                <a:cubicBezTo>
                  <a:pt x="67" y="221"/>
                  <a:pt x="62" y="226"/>
                  <a:pt x="54" y="229"/>
                </a:cubicBezTo>
                <a:cubicBezTo>
                  <a:pt x="43" y="233"/>
                  <a:pt x="32" y="236"/>
                  <a:pt x="20" y="239"/>
                </a:cubicBezTo>
                <a:cubicBezTo>
                  <a:pt x="11" y="241"/>
                  <a:pt x="3" y="249"/>
                  <a:pt x="1" y="260"/>
                </a:cubicBezTo>
                <a:cubicBezTo>
                  <a:pt x="0" y="277"/>
                  <a:pt x="1" y="295"/>
                  <a:pt x="2" y="312"/>
                </a:cubicBezTo>
                <a:cubicBezTo>
                  <a:pt x="3" y="322"/>
                  <a:pt x="10" y="328"/>
                  <a:pt x="18" y="331"/>
                </a:cubicBezTo>
                <a:cubicBezTo>
                  <a:pt x="29" y="335"/>
                  <a:pt x="39" y="338"/>
                  <a:pt x="50" y="341"/>
                </a:cubicBezTo>
                <a:cubicBezTo>
                  <a:pt x="60" y="344"/>
                  <a:pt x="67" y="350"/>
                  <a:pt x="71" y="360"/>
                </a:cubicBezTo>
                <a:cubicBezTo>
                  <a:pt x="75" y="369"/>
                  <a:pt x="79" y="378"/>
                  <a:pt x="82" y="387"/>
                </a:cubicBezTo>
                <a:cubicBezTo>
                  <a:pt x="84" y="391"/>
                  <a:pt x="88" y="395"/>
                  <a:pt x="85" y="400"/>
                </a:cubicBezTo>
                <a:cubicBezTo>
                  <a:pt x="85" y="403"/>
                  <a:pt x="84" y="405"/>
                  <a:pt x="82" y="408"/>
                </a:cubicBezTo>
                <a:cubicBezTo>
                  <a:pt x="77" y="419"/>
                  <a:pt x="71" y="429"/>
                  <a:pt x="65" y="440"/>
                </a:cubicBezTo>
                <a:cubicBezTo>
                  <a:pt x="60" y="452"/>
                  <a:pt x="60" y="461"/>
                  <a:pt x="68" y="470"/>
                </a:cubicBezTo>
                <a:cubicBezTo>
                  <a:pt x="75" y="477"/>
                  <a:pt x="81" y="484"/>
                  <a:pt x="87" y="490"/>
                </a:cubicBezTo>
                <a:cubicBezTo>
                  <a:pt x="93" y="495"/>
                  <a:pt x="97" y="500"/>
                  <a:pt x="103" y="505"/>
                </a:cubicBezTo>
                <a:cubicBezTo>
                  <a:pt x="110" y="512"/>
                  <a:pt x="119" y="511"/>
                  <a:pt x="127" y="508"/>
                </a:cubicBezTo>
                <a:cubicBezTo>
                  <a:pt x="136" y="503"/>
                  <a:pt x="145" y="498"/>
                  <a:pt x="153" y="494"/>
                </a:cubicBezTo>
                <a:cubicBezTo>
                  <a:pt x="163" y="487"/>
                  <a:pt x="173" y="485"/>
                  <a:pt x="184" y="489"/>
                </a:cubicBezTo>
                <a:cubicBezTo>
                  <a:pt x="193" y="493"/>
                  <a:pt x="201" y="496"/>
                  <a:pt x="210" y="500"/>
                </a:cubicBezTo>
                <a:cubicBezTo>
                  <a:pt x="218" y="503"/>
                  <a:pt x="225" y="509"/>
                  <a:pt x="229" y="518"/>
                </a:cubicBezTo>
                <a:cubicBezTo>
                  <a:pt x="232" y="529"/>
                  <a:pt x="235" y="540"/>
                  <a:pt x="238" y="551"/>
                </a:cubicBezTo>
                <a:cubicBezTo>
                  <a:pt x="240" y="559"/>
                  <a:pt x="244" y="565"/>
                  <a:pt x="252" y="568"/>
                </a:cubicBezTo>
                <a:cubicBezTo>
                  <a:pt x="259" y="570"/>
                  <a:pt x="266" y="570"/>
                  <a:pt x="273" y="571"/>
                </a:cubicBezTo>
                <a:cubicBezTo>
                  <a:pt x="285" y="571"/>
                  <a:pt x="298" y="569"/>
                  <a:pt x="310" y="569"/>
                </a:cubicBezTo>
                <a:cubicBezTo>
                  <a:pt x="319" y="569"/>
                  <a:pt x="328" y="559"/>
                  <a:pt x="330" y="551"/>
                </a:cubicBezTo>
                <a:cubicBezTo>
                  <a:pt x="332" y="541"/>
                  <a:pt x="336" y="530"/>
                  <a:pt x="339" y="520"/>
                </a:cubicBezTo>
                <a:cubicBezTo>
                  <a:pt x="342" y="512"/>
                  <a:pt x="348" y="505"/>
                  <a:pt x="356" y="501"/>
                </a:cubicBezTo>
                <a:cubicBezTo>
                  <a:pt x="365" y="497"/>
                  <a:pt x="374" y="494"/>
                  <a:pt x="383" y="490"/>
                </a:cubicBezTo>
                <a:cubicBezTo>
                  <a:pt x="390" y="486"/>
                  <a:pt x="398" y="486"/>
                  <a:pt x="405" y="489"/>
                </a:cubicBezTo>
                <a:cubicBezTo>
                  <a:pt x="414" y="493"/>
                  <a:pt x="422" y="498"/>
                  <a:pt x="430" y="502"/>
                </a:cubicBezTo>
                <a:cubicBezTo>
                  <a:pt x="437" y="505"/>
                  <a:pt x="444" y="511"/>
                  <a:pt x="452" y="509"/>
                </a:cubicBezTo>
                <a:cubicBezTo>
                  <a:pt x="457" y="509"/>
                  <a:pt x="462" y="507"/>
                  <a:pt x="466" y="504"/>
                </a:cubicBezTo>
                <a:cubicBezTo>
                  <a:pt x="479" y="493"/>
                  <a:pt x="490" y="481"/>
                  <a:pt x="501" y="468"/>
                </a:cubicBezTo>
                <a:cubicBezTo>
                  <a:pt x="508" y="460"/>
                  <a:pt x="508" y="452"/>
                  <a:pt x="504" y="442"/>
                </a:cubicBezTo>
                <a:cubicBezTo>
                  <a:pt x="499" y="434"/>
                  <a:pt x="495" y="425"/>
                  <a:pt x="490" y="417"/>
                </a:cubicBezTo>
                <a:cubicBezTo>
                  <a:pt x="483" y="405"/>
                  <a:pt x="482" y="393"/>
                  <a:pt x="488" y="380"/>
                </a:cubicBezTo>
                <a:cubicBezTo>
                  <a:pt x="490" y="376"/>
                  <a:pt x="493" y="371"/>
                  <a:pt x="495" y="364"/>
                </a:cubicBezTo>
                <a:cubicBezTo>
                  <a:pt x="499" y="354"/>
                  <a:pt x="504" y="345"/>
                  <a:pt x="515" y="341"/>
                </a:cubicBezTo>
                <a:cubicBezTo>
                  <a:pt x="526" y="338"/>
                  <a:pt x="537" y="334"/>
                  <a:pt x="548" y="331"/>
                </a:cubicBezTo>
                <a:cubicBezTo>
                  <a:pt x="556" y="329"/>
                  <a:pt x="565" y="320"/>
                  <a:pt x="565" y="312"/>
                </a:cubicBezTo>
                <a:cubicBezTo>
                  <a:pt x="566" y="300"/>
                  <a:pt x="567" y="287"/>
                  <a:pt x="567" y="275"/>
                </a:cubicBezTo>
                <a:cubicBezTo>
                  <a:pt x="567" y="269"/>
                  <a:pt x="565" y="264"/>
                  <a:pt x="565" y="260"/>
                </a:cubicBezTo>
                <a:close/>
                <a:moveTo>
                  <a:pt x="285" y="355"/>
                </a:moveTo>
                <a:cubicBezTo>
                  <a:pt x="246" y="355"/>
                  <a:pt x="215" y="324"/>
                  <a:pt x="215" y="285"/>
                </a:cubicBezTo>
                <a:cubicBezTo>
                  <a:pt x="215" y="246"/>
                  <a:pt x="246" y="215"/>
                  <a:pt x="285" y="215"/>
                </a:cubicBezTo>
                <a:cubicBezTo>
                  <a:pt x="324" y="215"/>
                  <a:pt x="355" y="246"/>
                  <a:pt x="355" y="285"/>
                </a:cubicBezTo>
                <a:cubicBezTo>
                  <a:pt x="355" y="324"/>
                  <a:pt x="324" y="355"/>
                  <a:pt x="285" y="35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0E8DA839-03C3-7600-2B69-400EF8DEAD8D}"/>
              </a:ext>
            </a:extLst>
          </p:cNvPr>
          <p:cNvSpPr txBox="1"/>
          <p:nvPr/>
        </p:nvSpPr>
        <p:spPr>
          <a:xfrm>
            <a:off x="649493" y="394921"/>
            <a:ext cx="6609371"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BACK-END :  CODING </a:t>
            </a:r>
            <a:endParaRPr lang="fr-FR"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587331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4" name="Oval 83">
            <a:extLst>
              <a:ext uri="{FF2B5EF4-FFF2-40B4-BE49-F238E27FC236}">
                <a16:creationId xmlns:a16="http://schemas.microsoft.com/office/drawing/2014/main" id="{D2C0BD31-A995-421D-AFE8-01DA2A13CD51}"/>
              </a:ext>
            </a:extLst>
          </p:cNvPr>
          <p:cNvSpPr/>
          <p:nvPr/>
        </p:nvSpPr>
        <p:spPr>
          <a:xfrm>
            <a:off x="9220200" y="615360"/>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4A0728AE-7C0E-42BB-9912-75E929F569DF}"/>
              </a:ext>
            </a:extLst>
          </p:cNvPr>
          <p:cNvSpPr/>
          <p:nvPr/>
        </p:nvSpPr>
        <p:spPr>
          <a:xfrm>
            <a:off x="6404953" y="1782425"/>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E4A113B0-3FC6-48E3-91D5-A36047039BFA}"/>
              </a:ext>
            </a:extLst>
          </p:cNvPr>
          <p:cNvSpPr/>
          <p:nvPr/>
        </p:nvSpPr>
        <p:spPr>
          <a:xfrm>
            <a:off x="794616" y="1803183"/>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F776B469-3669-409E-9C74-4690E9805F85}"/>
              </a:ext>
            </a:extLst>
          </p:cNvPr>
          <p:cNvSpPr/>
          <p:nvPr/>
        </p:nvSpPr>
        <p:spPr>
          <a:xfrm>
            <a:off x="3603513" y="591293"/>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EBCC8AB1-9079-4BB9-966A-ECAC0BBDAFEE}"/>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Noto Sans" panose="020B0502040504020204" pitchFamily="34"/>
                <a:ea typeface="Noto Sans" panose="020B0502040504020204" pitchFamily="34"/>
                <a:cs typeface="Noto Sans" panose="020B0502040504020204" pitchFamily="34"/>
              </a:rPr>
              <a:t>2</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3" name="Group 2">
            <a:extLst>
              <a:ext uri="{FF2B5EF4-FFF2-40B4-BE49-F238E27FC236}">
                <a16:creationId xmlns:a16="http://schemas.microsoft.com/office/drawing/2014/main" id="{A46C3D93-344B-47DC-A88D-B7BD26E21D61}"/>
              </a:ext>
            </a:extLst>
          </p:cNvPr>
          <p:cNvGrpSpPr/>
          <p:nvPr/>
        </p:nvGrpSpPr>
        <p:grpSpPr>
          <a:xfrm>
            <a:off x="1223499" y="2057678"/>
            <a:ext cx="1222118" cy="1604578"/>
            <a:chOff x="4933899" y="2636401"/>
            <a:chExt cx="911585" cy="1196866"/>
          </a:xfrm>
          <a:solidFill>
            <a:schemeClr val="tx1"/>
          </a:solidFill>
        </p:grpSpPr>
        <p:sp>
          <p:nvSpPr>
            <p:cNvPr id="60"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1"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2"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3"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0516B65E-8C81-46D7-B4A6-35E67078B676}"/>
              </a:ext>
            </a:extLst>
          </p:cNvPr>
          <p:cNvGrpSpPr/>
          <p:nvPr/>
        </p:nvGrpSpPr>
        <p:grpSpPr>
          <a:xfrm>
            <a:off x="4032396" y="845788"/>
            <a:ext cx="1222118" cy="1604578"/>
            <a:chOff x="4933899" y="2636401"/>
            <a:chExt cx="911585" cy="1196866"/>
          </a:xfrm>
          <a:solidFill>
            <a:schemeClr val="tx1"/>
          </a:solidFill>
        </p:grpSpPr>
        <p:sp>
          <p:nvSpPr>
            <p:cNvPr id="68"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9"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73" name="Group 72">
            <a:extLst>
              <a:ext uri="{FF2B5EF4-FFF2-40B4-BE49-F238E27FC236}">
                <a16:creationId xmlns:a16="http://schemas.microsoft.com/office/drawing/2014/main" id="{137BE0E6-109C-4A17-965A-A15DD49810A2}"/>
              </a:ext>
            </a:extLst>
          </p:cNvPr>
          <p:cNvGrpSpPr/>
          <p:nvPr/>
        </p:nvGrpSpPr>
        <p:grpSpPr>
          <a:xfrm>
            <a:off x="6833836" y="2036920"/>
            <a:ext cx="1222118" cy="1604578"/>
            <a:chOff x="4933899" y="2636401"/>
            <a:chExt cx="911585" cy="1196866"/>
          </a:xfrm>
          <a:solidFill>
            <a:schemeClr val="tx1"/>
          </a:solidFill>
        </p:grpSpPr>
        <p:sp>
          <p:nvSpPr>
            <p:cNvPr id="74"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96133713-4D03-4246-A4DB-56ADDABF502F}"/>
              </a:ext>
            </a:extLst>
          </p:cNvPr>
          <p:cNvGrpSpPr/>
          <p:nvPr/>
        </p:nvGrpSpPr>
        <p:grpSpPr>
          <a:xfrm>
            <a:off x="9649083" y="869855"/>
            <a:ext cx="1222118" cy="1604578"/>
            <a:chOff x="4933899" y="2636401"/>
            <a:chExt cx="911585" cy="1196866"/>
          </a:xfrm>
          <a:solidFill>
            <a:schemeClr val="tx1"/>
          </a:solidFill>
        </p:grpSpPr>
        <p:sp>
          <p:nvSpPr>
            <p:cNvPr id="80"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1"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2"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3"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88" name="TextBox 87">
            <a:extLst>
              <a:ext uri="{FF2B5EF4-FFF2-40B4-BE49-F238E27FC236}">
                <a16:creationId xmlns:a16="http://schemas.microsoft.com/office/drawing/2014/main" id="{1AE9997D-C3AF-4663-8E04-687F70F0892F}"/>
              </a:ext>
            </a:extLst>
          </p:cNvPr>
          <p:cNvSpPr txBox="1"/>
          <p:nvPr/>
        </p:nvSpPr>
        <p:spPr>
          <a:xfrm>
            <a:off x="457200" y="264181"/>
            <a:ext cx="107641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TEAM </a:t>
            </a:r>
            <a:r>
              <a:rPr lang="en-US" sz="2400" dirty="0">
                <a:solidFill>
                  <a:srgbClr val="FFFFFF"/>
                </a:solidFill>
                <a:latin typeface="Noto Sans" panose="020B0502040504020204" pitchFamily="34"/>
                <a:ea typeface="Noto Sans" panose="020B0502040504020204" pitchFamily="34"/>
                <a:cs typeface="Noto Sans" panose="020B0502040504020204" pitchFamily="34"/>
              </a:rPr>
              <a:t>PROJECT</a:t>
            </a:r>
            <a:r>
              <a:rPr kumimoji="0" lang="en-US"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endParaRPr kumimoji="0" lang="en-GB" sz="2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9" name="TextBox 88">
            <a:extLst>
              <a:ext uri="{FF2B5EF4-FFF2-40B4-BE49-F238E27FC236}">
                <a16:creationId xmlns:a16="http://schemas.microsoft.com/office/drawing/2014/main" id="{AE3EBD75-7C1A-439C-9178-1E79A9281764}"/>
              </a:ext>
            </a:extLst>
          </p:cNvPr>
          <p:cNvSpPr txBox="1"/>
          <p:nvPr/>
        </p:nvSpPr>
        <p:spPr>
          <a:xfrm>
            <a:off x="865582" y="4983970"/>
            <a:ext cx="19241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BACK-END DEVELLOPER</a:t>
            </a:r>
          </a:p>
        </p:txBody>
      </p:sp>
      <p:sp>
        <p:nvSpPr>
          <p:cNvPr id="90" name="TextBox 89">
            <a:extLst>
              <a:ext uri="{FF2B5EF4-FFF2-40B4-BE49-F238E27FC236}">
                <a16:creationId xmlns:a16="http://schemas.microsoft.com/office/drawing/2014/main" id="{40E0036F-DA1D-4621-863B-C8152A84E6EB}"/>
              </a:ext>
            </a:extLst>
          </p:cNvPr>
          <p:cNvSpPr txBox="1"/>
          <p:nvPr/>
        </p:nvSpPr>
        <p:spPr>
          <a:xfrm>
            <a:off x="868069" y="4250480"/>
            <a:ext cx="19241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NGANKAM PAAUL-HENRY</a:t>
            </a:r>
            <a:endParaRPr kumimoji="0" lang="en-GB" sz="2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6" name="TextBox 115">
            <a:extLst>
              <a:ext uri="{FF2B5EF4-FFF2-40B4-BE49-F238E27FC236}">
                <a16:creationId xmlns:a16="http://schemas.microsoft.com/office/drawing/2014/main" id="{92B49569-4839-4721-B188-A6E1FF97575E}"/>
              </a:ext>
            </a:extLst>
          </p:cNvPr>
          <p:cNvSpPr txBox="1"/>
          <p:nvPr/>
        </p:nvSpPr>
        <p:spPr>
          <a:xfrm>
            <a:off x="6544347" y="4971753"/>
            <a:ext cx="19241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BACK-END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ea typeface="Noto Sans" panose="020B0502040504020204" pitchFamily="34"/>
                <a:cs typeface="Noto Sans" panose="020B0502040504020204" pitchFamily="34"/>
              </a:rPr>
              <a:t>DEVELLOPER</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22" name="TextBox 121">
            <a:extLst>
              <a:ext uri="{FF2B5EF4-FFF2-40B4-BE49-F238E27FC236}">
                <a16:creationId xmlns:a16="http://schemas.microsoft.com/office/drawing/2014/main" id="{B3574B59-5551-4755-8689-F896EF1C5BEF}"/>
              </a:ext>
            </a:extLst>
          </p:cNvPr>
          <p:cNvSpPr txBox="1"/>
          <p:nvPr/>
        </p:nvSpPr>
        <p:spPr>
          <a:xfrm>
            <a:off x="6517670" y="4240041"/>
            <a:ext cx="192418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Open Sans" panose="020B0606030504020204" pitchFamily="34" charset="0"/>
                <a:ea typeface="Noto Sans" panose="020B0502040504020204" pitchFamily="34"/>
                <a:cs typeface="Noto Sans" panose="020B0502040504020204" pitchFamily="34"/>
              </a:rPr>
              <a:t>NOUMEN DARRYL</a:t>
            </a:r>
            <a:endParaRPr kumimoji="0" lang="en-GB"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23" name="TextBox 122">
            <a:extLst>
              <a:ext uri="{FF2B5EF4-FFF2-40B4-BE49-F238E27FC236}">
                <a16:creationId xmlns:a16="http://schemas.microsoft.com/office/drawing/2014/main" id="{18F9ABE7-5236-4D61-99AA-B58E89A32BD6}"/>
              </a:ext>
            </a:extLst>
          </p:cNvPr>
          <p:cNvSpPr txBox="1"/>
          <p:nvPr/>
        </p:nvSpPr>
        <p:spPr>
          <a:xfrm>
            <a:off x="9311236" y="3879633"/>
            <a:ext cx="19241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FRONT-END DEVELLOPER</a:t>
            </a:r>
          </a:p>
        </p:txBody>
      </p:sp>
      <p:sp>
        <p:nvSpPr>
          <p:cNvPr id="124" name="TextBox 123">
            <a:extLst>
              <a:ext uri="{FF2B5EF4-FFF2-40B4-BE49-F238E27FC236}">
                <a16:creationId xmlns:a16="http://schemas.microsoft.com/office/drawing/2014/main" id="{3082E182-4C3D-4BC7-965C-DF76475A83BC}"/>
              </a:ext>
            </a:extLst>
          </p:cNvPr>
          <p:cNvSpPr txBox="1"/>
          <p:nvPr/>
        </p:nvSpPr>
        <p:spPr>
          <a:xfrm>
            <a:off x="9154923" y="3035757"/>
            <a:ext cx="223681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ABDULRAHAMAN FARIS</a:t>
            </a:r>
            <a:endParaRPr kumimoji="0" lang="en-GB"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1B87D579-0B56-26B3-3252-BAA77BC78D8E}"/>
              </a:ext>
            </a:extLst>
          </p:cNvPr>
          <p:cNvSpPr txBox="1"/>
          <p:nvPr/>
        </p:nvSpPr>
        <p:spPr>
          <a:xfrm>
            <a:off x="3635398" y="3117970"/>
            <a:ext cx="19241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latin typeface="Open Sans" panose="020B0606030504020204" pitchFamily="34" charset="0"/>
                <a:ea typeface="Noto Sans" panose="020B0502040504020204" pitchFamily="34"/>
                <a:cs typeface="Noto Sans" panose="020B0502040504020204" pitchFamily="34"/>
              </a:rPr>
              <a:t>TOUKAM SONIA RYKIEL</a:t>
            </a:r>
            <a:endParaRPr kumimoji="0" lang="en-GB" sz="2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6E767098-8274-3FFF-80A2-E30539D997DC}"/>
              </a:ext>
            </a:extLst>
          </p:cNvPr>
          <p:cNvSpPr txBox="1"/>
          <p:nvPr/>
        </p:nvSpPr>
        <p:spPr>
          <a:xfrm>
            <a:off x="3635398" y="4051780"/>
            <a:ext cx="19241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FRONT-END</a:t>
            </a: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DEVELLOPER</a:t>
            </a:r>
          </a:p>
        </p:txBody>
      </p:sp>
    </p:spTree>
    <p:extLst>
      <p:ext uri="{BB962C8B-B14F-4D97-AF65-F5344CB8AC3E}">
        <p14:creationId xmlns:p14="http://schemas.microsoft.com/office/powerpoint/2010/main" val="276876923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19</a:t>
            </a:r>
          </a:p>
        </p:txBody>
      </p:sp>
      <p:sp>
        <p:nvSpPr>
          <p:cNvPr id="2" name="Arrow: Pentagon 1">
            <a:extLst>
              <a:ext uri="{FF2B5EF4-FFF2-40B4-BE49-F238E27FC236}">
                <a16:creationId xmlns:a16="http://schemas.microsoft.com/office/drawing/2014/main" id="{E20D09A7-83DA-47D7-8835-65AA6E22E227}"/>
              </a:ext>
            </a:extLst>
          </p:cNvPr>
          <p:cNvSpPr/>
          <p:nvPr/>
        </p:nvSpPr>
        <p:spPr>
          <a:xfrm>
            <a:off x="1966572" y="1301174"/>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146658" y="1301174"/>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1966572" y="2247496"/>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146658" y="2247496"/>
            <a:ext cx="6815222" cy="859540"/>
            <a:chOff x="2189480" y="2153920"/>
            <a:chExt cx="7213599" cy="1137920"/>
          </a:xfrm>
          <a:solidFill>
            <a:schemeClr val="accent2"/>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1966572" y="3193816"/>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146658" y="3193816"/>
            <a:ext cx="6815222" cy="859540"/>
            <a:chOff x="2189480" y="2153920"/>
            <a:chExt cx="7213599" cy="1137920"/>
          </a:xfrm>
          <a:solidFill>
            <a:schemeClr val="accent4"/>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Arrow: Pentagon 16">
            <a:extLst>
              <a:ext uri="{FF2B5EF4-FFF2-40B4-BE49-F238E27FC236}">
                <a16:creationId xmlns:a16="http://schemas.microsoft.com/office/drawing/2014/main" id="{BF9B6AB6-6147-424D-8F82-81A2B273645F}"/>
              </a:ext>
            </a:extLst>
          </p:cNvPr>
          <p:cNvSpPr/>
          <p:nvPr/>
        </p:nvSpPr>
        <p:spPr>
          <a:xfrm>
            <a:off x="1966572" y="4140138"/>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33BE8E-BFBE-43EA-A9FD-BD45F197DD84}"/>
              </a:ext>
            </a:extLst>
          </p:cNvPr>
          <p:cNvGrpSpPr/>
          <p:nvPr/>
        </p:nvGrpSpPr>
        <p:grpSpPr>
          <a:xfrm>
            <a:off x="3146658" y="4140138"/>
            <a:ext cx="6815222" cy="859540"/>
            <a:chOff x="2189480" y="2153920"/>
            <a:chExt cx="7213599" cy="1137920"/>
          </a:xfrm>
          <a:solidFill>
            <a:schemeClr val="accent5"/>
          </a:solidFill>
        </p:grpSpPr>
        <p:sp>
          <p:nvSpPr>
            <p:cNvPr id="19"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2" name="Arrow: Pentagon 21">
            <a:extLst>
              <a:ext uri="{FF2B5EF4-FFF2-40B4-BE49-F238E27FC236}">
                <a16:creationId xmlns:a16="http://schemas.microsoft.com/office/drawing/2014/main" id="{7A635083-451F-40BF-9734-33850F7342D3}"/>
              </a:ext>
            </a:extLst>
          </p:cNvPr>
          <p:cNvSpPr/>
          <p:nvPr/>
        </p:nvSpPr>
        <p:spPr>
          <a:xfrm>
            <a:off x="1966572" y="5090430"/>
            <a:ext cx="1483031" cy="85954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CC8895A-9474-4AF5-956A-D6B3CEFA3279}"/>
              </a:ext>
            </a:extLst>
          </p:cNvPr>
          <p:cNvGrpSpPr/>
          <p:nvPr/>
        </p:nvGrpSpPr>
        <p:grpSpPr>
          <a:xfrm>
            <a:off x="3146658" y="5090430"/>
            <a:ext cx="6815222" cy="859540"/>
            <a:chOff x="2189480" y="2153920"/>
            <a:chExt cx="7213599" cy="1137920"/>
          </a:xfrm>
          <a:solidFill>
            <a:schemeClr val="accent6"/>
          </a:solidFill>
        </p:grpSpPr>
        <p:sp>
          <p:nvSpPr>
            <p:cNvPr id="24" name="Arrow: Chevron 23">
              <a:extLst>
                <a:ext uri="{FF2B5EF4-FFF2-40B4-BE49-F238E27FC236}">
                  <a16:creationId xmlns:a16="http://schemas.microsoft.com/office/drawing/2014/main" id="{FA5ECFFC-D03C-4BA5-970C-397D9248009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0B1D260-A41C-4E95-A755-8E359C341F2F}"/>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033804" y="137147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033804" y="2314660"/>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033803" y="328200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0FB775DB-7BDA-40F8-8943-FE3A0A82B375}"/>
              </a:ext>
            </a:extLst>
          </p:cNvPr>
          <p:cNvSpPr txBox="1"/>
          <p:nvPr/>
        </p:nvSpPr>
        <p:spPr>
          <a:xfrm>
            <a:off x="2033804" y="421596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1B1F7E83-9D5F-403A-AEC1-1DBFB6EEEFA9}"/>
              </a:ext>
            </a:extLst>
          </p:cNvPr>
          <p:cNvSpPr txBox="1"/>
          <p:nvPr/>
        </p:nvSpPr>
        <p:spPr>
          <a:xfrm>
            <a:off x="2033804" y="516084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40052" y="1431889"/>
            <a:ext cx="4648627"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rgbClr val="FFFFFF"/>
                </a:solidFill>
                <a:latin typeface="Open Sans" panose="020B0606030504020204" pitchFamily="34" charset="0"/>
              </a:rPr>
              <a:t>WEB DESIGN   : USE OF GRAPHIC CHARTER </a:t>
            </a:r>
            <a:endParaRPr kumimoji="0" lang="en-GB" sz="1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840052" y="2366609"/>
            <a:ext cx="4648627"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Open Sans" panose="020B0606030504020204" pitchFamily="34" charset="0"/>
              </a:rPr>
              <a:t>RESPONSIVE DESIGN</a:t>
            </a:r>
            <a:r>
              <a:rPr kumimoji="0" lang="en-US" sz="1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1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840052" y="3331809"/>
            <a:ext cx="4648627"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Open Sans" panose="020B0606030504020204" pitchFamily="34" charset="0"/>
              </a:rPr>
              <a:t>PAYPAL PAYMENT</a:t>
            </a:r>
            <a:r>
              <a:rPr kumimoji="0" lang="en-US" sz="1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1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BB2D7612-B51C-417D-8AB4-D43CA5AFCC99}"/>
              </a:ext>
            </a:extLst>
          </p:cNvPr>
          <p:cNvSpPr txBox="1"/>
          <p:nvPr/>
        </p:nvSpPr>
        <p:spPr>
          <a:xfrm>
            <a:off x="3840052" y="4408325"/>
            <a:ext cx="4902347"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Open Sans" panose="020B0606030504020204" pitchFamily="34" charset="0"/>
              </a:rPr>
              <a:t>ADMINISTRATOR PAGE AND NOTIFACTIONS BY MAIL</a:t>
            </a:r>
            <a:endParaRPr kumimoji="0" lang="en-GB" sz="1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F3B5A5C-D55A-43EE-80B7-2C870122EFC4}"/>
              </a:ext>
            </a:extLst>
          </p:cNvPr>
          <p:cNvSpPr txBox="1"/>
          <p:nvPr/>
        </p:nvSpPr>
        <p:spPr>
          <a:xfrm>
            <a:off x="3840052" y="5186009"/>
            <a:ext cx="4648627"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Open Sans" panose="020B0606030504020204" pitchFamily="34" charset="0"/>
              </a:rPr>
              <a:t>BEST USERS EXPERIENCE ( LIKE , COMMENT , READ 	OTHER COMMENTS)</a:t>
            </a:r>
            <a:endParaRPr kumimoji="0" lang="en-GB" sz="1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 name="TextBox 5">
            <a:extLst>
              <a:ext uri="{FF2B5EF4-FFF2-40B4-BE49-F238E27FC236}">
                <a16:creationId xmlns:a16="http://schemas.microsoft.com/office/drawing/2014/main" id="{4F278AD1-A41A-C077-98E1-442DE1ED0FD5}"/>
              </a:ext>
            </a:extLst>
          </p:cNvPr>
          <p:cNvSpPr txBox="1"/>
          <p:nvPr/>
        </p:nvSpPr>
        <p:spPr>
          <a:xfrm>
            <a:off x="938463" y="469232"/>
            <a:ext cx="4577920" cy="369332"/>
          </a:xfrm>
          <a:prstGeom prst="rect">
            <a:avLst/>
          </a:prstGeom>
          <a:noFill/>
        </p:spPr>
        <p:txBody>
          <a:bodyPr wrap="none" rtlCol="0">
            <a:spAutoFit/>
          </a:bodyPr>
          <a:lstStyle/>
          <a:p>
            <a:r>
              <a:rPr lang="en-US" b="1" dirty="0">
                <a:solidFill>
                  <a:schemeClr val="bg1"/>
                </a:solidFill>
              </a:rPr>
              <a:t>COMMERCIAL ADVANTAGES OF OUR WEBSITE</a:t>
            </a:r>
            <a:endParaRPr lang="fr-FR" b="1" dirty="0">
              <a:solidFill>
                <a:schemeClr val="bg1"/>
              </a:solidFill>
            </a:endParaRPr>
          </a:p>
        </p:txBody>
      </p:sp>
    </p:spTree>
    <p:extLst>
      <p:ext uri="{BB962C8B-B14F-4D97-AF65-F5344CB8AC3E}">
        <p14:creationId xmlns:p14="http://schemas.microsoft.com/office/powerpoint/2010/main" val="38070181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9" name="Freeform 5">
            <a:extLst>
              <a:ext uri="{FF2B5EF4-FFF2-40B4-BE49-F238E27FC236}">
                <a16:creationId xmlns:a16="http://schemas.microsoft.com/office/drawing/2014/main" id="{9AF8D880-6799-4136-B586-828F964B9B35}"/>
              </a:ext>
            </a:extLst>
          </p:cNvPr>
          <p:cNvSpPr>
            <a:spLocks/>
          </p:cNvSpPr>
          <p:nvPr/>
        </p:nvSpPr>
        <p:spPr bwMode="auto">
          <a:xfrm>
            <a:off x="8556514" y="4289827"/>
            <a:ext cx="2738711" cy="1632766"/>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0" name="Freeform 5">
            <a:extLst>
              <a:ext uri="{FF2B5EF4-FFF2-40B4-BE49-F238E27FC236}">
                <a16:creationId xmlns:a16="http://schemas.microsoft.com/office/drawing/2014/main" id="{F3EEE2FA-90C2-423A-A452-B9EDEC163871}"/>
              </a:ext>
            </a:extLst>
          </p:cNvPr>
          <p:cNvSpPr>
            <a:spLocks/>
          </p:cNvSpPr>
          <p:nvPr/>
        </p:nvSpPr>
        <p:spPr bwMode="auto">
          <a:xfrm>
            <a:off x="1115361" y="4579238"/>
            <a:ext cx="1445492" cy="861774"/>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1" name="Freeform 5">
            <a:extLst>
              <a:ext uri="{FF2B5EF4-FFF2-40B4-BE49-F238E27FC236}">
                <a16:creationId xmlns:a16="http://schemas.microsoft.com/office/drawing/2014/main" id="{8CFB5E88-8298-4AFB-8118-AC252D618966}"/>
              </a:ext>
            </a:extLst>
          </p:cNvPr>
          <p:cNvSpPr>
            <a:spLocks/>
          </p:cNvSpPr>
          <p:nvPr/>
        </p:nvSpPr>
        <p:spPr bwMode="auto">
          <a:xfrm>
            <a:off x="9997193" y="2633919"/>
            <a:ext cx="1739549" cy="103708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2" name="Freeform 5">
            <a:extLst>
              <a:ext uri="{FF2B5EF4-FFF2-40B4-BE49-F238E27FC236}">
                <a16:creationId xmlns:a16="http://schemas.microsoft.com/office/drawing/2014/main" id="{3DA9450C-A47D-4C67-98DE-3FC85838A464}"/>
              </a:ext>
            </a:extLst>
          </p:cNvPr>
          <p:cNvSpPr>
            <a:spLocks/>
          </p:cNvSpPr>
          <p:nvPr/>
        </p:nvSpPr>
        <p:spPr bwMode="auto">
          <a:xfrm>
            <a:off x="3383108" y="3962334"/>
            <a:ext cx="1445492" cy="861774"/>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3" name="Freeform 5">
            <a:extLst>
              <a:ext uri="{FF2B5EF4-FFF2-40B4-BE49-F238E27FC236}">
                <a16:creationId xmlns:a16="http://schemas.microsoft.com/office/drawing/2014/main" id="{ED824A9A-43C7-4662-9DD9-AFD420186841}"/>
              </a:ext>
            </a:extLst>
          </p:cNvPr>
          <p:cNvSpPr>
            <a:spLocks/>
          </p:cNvSpPr>
          <p:nvPr/>
        </p:nvSpPr>
        <p:spPr bwMode="auto">
          <a:xfrm>
            <a:off x="646240" y="2083885"/>
            <a:ext cx="2383733" cy="142113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4" name="Freeform 5">
            <a:extLst>
              <a:ext uri="{FF2B5EF4-FFF2-40B4-BE49-F238E27FC236}">
                <a16:creationId xmlns:a16="http://schemas.microsoft.com/office/drawing/2014/main" id="{268D8FF1-2E76-4E55-9E3F-178C82F90B32}"/>
              </a:ext>
            </a:extLst>
          </p:cNvPr>
          <p:cNvSpPr>
            <a:spLocks/>
          </p:cNvSpPr>
          <p:nvPr/>
        </p:nvSpPr>
        <p:spPr bwMode="auto">
          <a:xfrm>
            <a:off x="6096000" y="5082358"/>
            <a:ext cx="1453732" cy="866686"/>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5" name="Freeform 5">
            <a:extLst>
              <a:ext uri="{FF2B5EF4-FFF2-40B4-BE49-F238E27FC236}">
                <a16:creationId xmlns:a16="http://schemas.microsoft.com/office/drawing/2014/main" id="{E738CC43-8CA5-487A-AFAE-186AC6EC722E}"/>
              </a:ext>
            </a:extLst>
          </p:cNvPr>
          <p:cNvSpPr>
            <a:spLocks/>
          </p:cNvSpPr>
          <p:nvPr/>
        </p:nvSpPr>
        <p:spPr bwMode="auto">
          <a:xfrm>
            <a:off x="4039389" y="1948482"/>
            <a:ext cx="1739549" cy="103708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20</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942087" y="467885"/>
            <a:ext cx="96737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FFFF"/>
                </a:solidFill>
                <a:latin typeface="Noto Sans" panose="020B0502040504020204" pitchFamily="34"/>
                <a:ea typeface="Noto Sans" panose="020B0502040504020204" pitchFamily="34"/>
                <a:cs typeface="Noto Sans" panose="020B0502040504020204" pitchFamily="34"/>
              </a:rPr>
              <a:t>DEMO</a:t>
            </a:r>
            <a:r>
              <a:rPr kumimoji="0" lang="en-US"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p>
        </p:txBody>
      </p:sp>
      <p:sp>
        <p:nvSpPr>
          <p:cNvPr id="76" name="Freeform 20">
            <a:extLst>
              <a:ext uri="{FF2B5EF4-FFF2-40B4-BE49-F238E27FC236}">
                <a16:creationId xmlns:a16="http://schemas.microsoft.com/office/drawing/2014/main" id="{2501C52B-8B06-4852-BB7E-40814786E6AB}"/>
              </a:ext>
            </a:extLst>
          </p:cNvPr>
          <p:cNvSpPr>
            <a:spLocks/>
          </p:cNvSpPr>
          <p:nvPr/>
        </p:nvSpPr>
        <p:spPr bwMode="auto">
          <a:xfrm>
            <a:off x="914359" y="2925249"/>
            <a:ext cx="6819900" cy="3923226"/>
          </a:xfrm>
          <a:custGeom>
            <a:avLst/>
            <a:gdLst>
              <a:gd name="T0" fmla="*/ 0 w 4670"/>
              <a:gd name="T1" fmla="*/ 2972 h 2972"/>
              <a:gd name="T2" fmla="*/ 288 w 4670"/>
              <a:gd name="T3" fmla="*/ 2728 h 2972"/>
              <a:gd name="T4" fmla="*/ 768 w 4670"/>
              <a:gd name="T5" fmla="*/ 2812 h 2972"/>
              <a:gd name="T6" fmla="*/ 996 w 4670"/>
              <a:gd name="T7" fmla="*/ 2392 h 2972"/>
              <a:gd name="T8" fmla="*/ 1636 w 4670"/>
              <a:gd name="T9" fmla="*/ 1932 h 2972"/>
              <a:gd name="T10" fmla="*/ 2124 w 4670"/>
              <a:gd name="T11" fmla="*/ 2084 h 2972"/>
              <a:gd name="T12" fmla="*/ 2068 w 4670"/>
              <a:gd name="T13" fmla="*/ 2464 h 2972"/>
              <a:gd name="T14" fmla="*/ 1580 w 4670"/>
              <a:gd name="T15" fmla="*/ 2360 h 2972"/>
              <a:gd name="T16" fmla="*/ 1716 w 4670"/>
              <a:gd name="T17" fmla="*/ 1780 h 2972"/>
              <a:gd name="T18" fmla="*/ 2720 w 4670"/>
              <a:gd name="T19" fmla="*/ 1304 h 2972"/>
              <a:gd name="T20" fmla="*/ 3420 w 4670"/>
              <a:gd name="T21" fmla="*/ 1776 h 2972"/>
              <a:gd name="T22" fmla="*/ 2872 w 4670"/>
              <a:gd name="T23" fmla="*/ 2284 h 2972"/>
              <a:gd name="T24" fmla="*/ 2488 w 4670"/>
              <a:gd name="T25" fmla="*/ 1608 h 2972"/>
              <a:gd name="T26" fmla="*/ 4132 w 4670"/>
              <a:gd name="T27" fmla="*/ 664 h 2972"/>
              <a:gd name="T28" fmla="*/ 4640 w 4670"/>
              <a:gd name="T29" fmla="*/ 1332 h 2972"/>
              <a:gd name="T30" fmla="*/ 4176 w 4670"/>
              <a:gd name="T31" fmla="*/ 1828 h 2972"/>
              <a:gd name="T32" fmla="*/ 3536 w 4670"/>
              <a:gd name="T33" fmla="*/ 1312 h 2972"/>
              <a:gd name="T34" fmla="*/ 4028 w 4670"/>
              <a:gd name="T35" fmla="*/ 352 h 2972"/>
              <a:gd name="T36" fmla="*/ 4256 w 4670"/>
              <a:gd name="T37" fmla="*/ 200 h 2972"/>
              <a:gd name="T38" fmla="*/ 4608 w 4670"/>
              <a:gd name="T39" fmla="*/ 0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70" h="2972">
                <a:moveTo>
                  <a:pt x="0" y="2972"/>
                </a:moveTo>
                <a:cubicBezTo>
                  <a:pt x="54" y="2881"/>
                  <a:pt x="147" y="2757"/>
                  <a:pt x="288" y="2728"/>
                </a:cubicBezTo>
                <a:cubicBezTo>
                  <a:pt x="485" y="2687"/>
                  <a:pt x="616" y="2862"/>
                  <a:pt x="768" y="2812"/>
                </a:cubicBezTo>
                <a:cubicBezTo>
                  <a:pt x="895" y="2770"/>
                  <a:pt x="860" y="2617"/>
                  <a:pt x="996" y="2392"/>
                </a:cubicBezTo>
                <a:cubicBezTo>
                  <a:pt x="1016" y="2358"/>
                  <a:pt x="1251" y="1983"/>
                  <a:pt x="1636" y="1932"/>
                </a:cubicBezTo>
                <a:cubicBezTo>
                  <a:pt x="1675" y="1927"/>
                  <a:pt x="2010" y="1882"/>
                  <a:pt x="2124" y="2084"/>
                </a:cubicBezTo>
                <a:cubicBezTo>
                  <a:pt x="2189" y="2198"/>
                  <a:pt x="2173" y="2375"/>
                  <a:pt x="2068" y="2464"/>
                </a:cubicBezTo>
                <a:cubicBezTo>
                  <a:pt x="1929" y="2582"/>
                  <a:pt x="1683" y="2505"/>
                  <a:pt x="1580" y="2360"/>
                </a:cubicBezTo>
                <a:cubicBezTo>
                  <a:pt x="1445" y="2169"/>
                  <a:pt x="1655" y="1869"/>
                  <a:pt x="1716" y="1780"/>
                </a:cubicBezTo>
                <a:cubicBezTo>
                  <a:pt x="1909" y="1498"/>
                  <a:pt x="2292" y="1251"/>
                  <a:pt x="2720" y="1304"/>
                </a:cubicBezTo>
                <a:cubicBezTo>
                  <a:pt x="2972" y="1335"/>
                  <a:pt x="3415" y="1492"/>
                  <a:pt x="3420" y="1776"/>
                </a:cubicBezTo>
                <a:cubicBezTo>
                  <a:pt x="3424" y="2018"/>
                  <a:pt x="3167" y="2328"/>
                  <a:pt x="2872" y="2284"/>
                </a:cubicBezTo>
                <a:cubicBezTo>
                  <a:pt x="2609" y="2245"/>
                  <a:pt x="2458" y="1862"/>
                  <a:pt x="2488" y="1608"/>
                </a:cubicBezTo>
                <a:cubicBezTo>
                  <a:pt x="2559" y="997"/>
                  <a:pt x="3504" y="409"/>
                  <a:pt x="4132" y="664"/>
                </a:cubicBezTo>
                <a:cubicBezTo>
                  <a:pt x="4360" y="757"/>
                  <a:pt x="4670" y="1012"/>
                  <a:pt x="4640" y="1332"/>
                </a:cubicBezTo>
                <a:cubicBezTo>
                  <a:pt x="4619" y="1556"/>
                  <a:pt x="4433" y="1793"/>
                  <a:pt x="4176" y="1828"/>
                </a:cubicBezTo>
                <a:cubicBezTo>
                  <a:pt x="3860" y="1871"/>
                  <a:pt x="3606" y="1562"/>
                  <a:pt x="3536" y="1312"/>
                </a:cubicBezTo>
                <a:cubicBezTo>
                  <a:pt x="3408" y="852"/>
                  <a:pt x="3943" y="421"/>
                  <a:pt x="4028" y="352"/>
                </a:cubicBezTo>
                <a:cubicBezTo>
                  <a:pt x="4057" y="328"/>
                  <a:pt x="4147" y="268"/>
                  <a:pt x="4256" y="200"/>
                </a:cubicBezTo>
                <a:cubicBezTo>
                  <a:pt x="4402" y="109"/>
                  <a:pt x="4526" y="42"/>
                  <a:pt x="4608" y="0"/>
                </a:cubicBezTo>
              </a:path>
            </a:pathLst>
          </a:custGeom>
          <a:noFill/>
          <a:ln w="25400" cap="flat">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30" name="Group 29">
            <a:extLst>
              <a:ext uri="{FF2B5EF4-FFF2-40B4-BE49-F238E27FC236}">
                <a16:creationId xmlns:a16="http://schemas.microsoft.com/office/drawing/2014/main" id="{E71E4A54-E821-4B4E-A832-096CFDCB1CAB}"/>
              </a:ext>
            </a:extLst>
          </p:cNvPr>
          <p:cNvGrpSpPr/>
          <p:nvPr/>
        </p:nvGrpSpPr>
        <p:grpSpPr>
          <a:xfrm>
            <a:off x="6897453" y="1373940"/>
            <a:ext cx="2798588" cy="2055060"/>
            <a:chOff x="6140450" y="1690688"/>
            <a:chExt cx="3644901" cy="2676525"/>
          </a:xfrm>
        </p:grpSpPr>
        <p:sp>
          <p:nvSpPr>
            <p:cNvPr id="7" name="Freeform 5">
              <a:extLst>
                <a:ext uri="{FF2B5EF4-FFF2-40B4-BE49-F238E27FC236}">
                  <a16:creationId xmlns:a16="http://schemas.microsoft.com/office/drawing/2014/main" id="{87AF1B00-863A-471A-9E8C-FAFBA7EA3863}"/>
                </a:ext>
              </a:extLst>
            </p:cNvPr>
            <p:cNvSpPr>
              <a:spLocks/>
            </p:cNvSpPr>
            <p:nvPr/>
          </p:nvSpPr>
          <p:spPr bwMode="auto">
            <a:xfrm>
              <a:off x="6140450" y="1690688"/>
              <a:ext cx="3644900" cy="1668463"/>
            </a:xfrm>
            <a:custGeom>
              <a:avLst/>
              <a:gdLst>
                <a:gd name="T0" fmla="*/ 0 w 2296"/>
                <a:gd name="T1" fmla="*/ 682 h 1051"/>
                <a:gd name="T2" fmla="*/ 2296 w 2296"/>
                <a:gd name="T3" fmla="*/ 0 h 1051"/>
                <a:gd name="T4" fmla="*/ 540 w 2296"/>
                <a:gd name="T5" fmla="*/ 1051 h 1051"/>
                <a:gd name="T6" fmla="*/ 0 w 2296"/>
                <a:gd name="T7" fmla="*/ 682 h 1051"/>
              </a:gdLst>
              <a:ahLst/>
              <a:cxnLst>
                <a:cxn ang="0">
                  <a:pos x="T0" y="T1"/>
                </a:cxn>
                <a:cxn ang="0">
                  <a:pos x="T2" y="T3"/>
                </a:cxn>
                <a:cxn ang="0">
                  <a:pos x="T4" y="T5"/>
                </a:cxn>
                <a:cxn ang="0">
                  <a:pos x="T6" y="T7"/>
                </a:cxn>
              </a:cxnLst>
              <a:rect l="0" t="0" r="r" b="b"/>
              <a:pathLst>
                <a:path w="2296" h="1051">
                  <a:moveTo>
                    <a:pt x="0" y="682"/>
                  </a:moveTo>
                  <a:lnTo>
                    <a:pt x="2296" y="0"/>
                  </a:lnTo>
                  <a:lnTo>
                    <a:pt x="540" y="1051"/>
                  </a:lnTo>
                  <a:lnTo>
                    <a:pt x="0" y="6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4" name="Freeform 6">
              <a:extLst>
                <a:ext uri="{FF2B5EF4-FFF2-40B4-BE49-F238E27FC236}">
                  <a16:creationId xmlns:a16="http://schemas.microsoft.com/office/drawing/2014/main" id="{F90BC7FC-672C-4980-831D-D32D5BEB549E}"/>
                </a:ext>
              </a:extLst>
            </p:cNvPr>
            <p:cNvSpPr>
              <a:spLocks/>
            </p:cNvSpPr>
            <p:nvPr/>
          </p:nvSpPr>
          <p:spPr bwMode="auto">
            <a:xfrm>
              <a:off x="6997700" y="1690688"/>
              <a:ext cx="2787650" cy="2640013"/>
            </a:xfrm>
            <a:custGeom>
              <a:avLst/>
              <a:gdLst>
                <a:gd name="T0" fmla="*/ 187 w 1756"/>
                <a:gd name="T1" fmla="*/ 1663 h 1663"/>
                <a:gd name="T2" fmla="*/ 1756 w 1756"/>
                <a:gd name="T3" fmla="*/ 0 h 1663"/>
                <a:gd name="T4" fmla="*/ 0 w 1756"/>
                <a:gd name="T5" fmla="*/ 1051 h 1663"/>
                <a:gd name="T6" fmla="*/ 187 w 1756"/>
                <a:gd name="T7" fmla="*/ 1663 h 1663"/>
              </a:gdLst>
              <a:ahLst/>
              <a:cxnLst>
                <a:cxn ang="0">
                  <a:pos x="T0" y="T1"/>
                </a:cxn>
                <a:cxn ang="0">
                  <a:pos x="T2" y="T3"/>
                </a:cxn>
                <a:cxn ang="0">
                  <a:pos x="T4" y="T5"/>
                </a:cxn>
                <a:cxn ang="0">
                  <a:pos x="T6" y="T7"/>
                </a:cxn>
              </a:cxnLst>
              <a:rect l="0" t="0" r="r" b="b"/>
              <a:pathLst>
                <a:path w="1756" h="1663">
                  <a:moveTo>
                    <a:pt x="187" y="1663"/>
                  </a:moveTo>
                  <a:lnTo>
                    <a:pt x="1756" y="0"/>
                  </a:lnTo>
                  <a:lnTo>
                    <a:pt x="0" y="1051"/>
                  </a:lnTo>
                  <a:lnTo>
                    <a:pt x="187" y="166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7">
              <a:extLst>
                <a:ext uri="{FF2B5EF4-FFF2-40B4-BE49-F238E27FC236}">
                  <a16:creationId xmlns:a16="http://schemas.microsoft.com/office/drawing/2014/main" id="{2811BBD9-A9C3-479B-966C-72721CE83B27}"/>
                </a:ext>
              </a:extLst>
            </p:cNvPr>
            <p:cNvSpPr>
              <a:spLocks/>
            </p:cNvSpPr>
            <p:nvPr/>
          </p:nvSpPr>
          <p:spPr bwMode="auto">
            <a:xfrm>
              <a:off x="7294563" y="1690688"/>
              <a:ext cx="2490788" cy="2676525"/>
            </a:xfrm>
            <a:custGeom>
              <a:avLst/>
              <a:gdLst>
                <a:gd name="T0" fmla="*/ 722 w 1569"/>
                <a:gd name="T1" fmla="*/ 1686 h 1686"/>
                <a:gd name="T2" fmla="*/ 1569 w 1569"/>
                <a:gd name="T3" fmla="*/ 0 h 1686"/>
                <a:gd name="T4" fmla="*/ 0 w 1569"/>
                <a:gd name="T5" fmla="*/ 1129 h 1686"/>
                <a:gd name="T6" fmla="*/ 722 w 1569"/>
                <a:gd name="T7" fmla="*/ 1686 h 1686"/>
              </a:gdLst>
              <a:ahLst/>
              <a:cxnLst>
                <a:cxn ang="0">
                  <a:pos x="T0" y="T1"/>
                </a:cxn>
                <a:cxn ang="0">
                  <a:pos x="T2" y="T3"/>
                </a:cxn>
                <a:cxn ang="0">
                  <a:pos x="T4" y="T5"/>
                </a:cxn>
                <a:cxn ang="0">
                  <a:pos x="T6" y="T7"/>
                </a:cxn>
              </a:cxnLst>
              <a:rect l="0" t="0" r="r" b="b"/>
              <a:pathLst>
                <a:path w="1569" h="1686">
                  <a:moveTo>
                    <a:pt x="722" y="1686"/>
                  </a:moveTo>
                  <a:lnTo>
                    <a:pt x="1569" y="0"/>
                  </a:lnTo>
                  <a:lnTo>
                    <a:pt x="0" y="1129"/>
                  </a:lnTo>
                  <a:lnTo>
                    <a:pt x="722" y="16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8">
              <a:extLst>
                <a:ext uri="{FF2B5EF4-FFF2-40B4-BE49-F238E27FC236}">
                  <a16:creationId xmlns:a16="http://schemas.microsoft.com/office/drawing/2014/main" id="{A5F66EA2-0CA8-4749-AFAB-835E036C8817}"/>
                </a:ext>
              </a:extLst>
            </p:cNvPr>
            <p:cNvSpPr>
              <a:spLocks/>
            </p:cNvSpPr>
            <p:nvPr/>
          </p:nvSpPr>
          <p:spPr bwMode="auto">
            <a:xfrm>
              <a:off x="7294563" y="3482976"/>
              <a:ext cx="461963" cy="847725"/>
            </a:xfrm>
            <a:custGeom>
              <a:avLst/>
              <a:gdLst>
                <a:gd name="T0" fmla="*/ 0 w 291"/>
                <a:gd name="T1" fmla="*/ 534 h 534"/>
                <a:gd name="T2" fmla="*/ 291 w 291"/>
                <a:gd name="T3" fmla="*/ 226 h 534"/>
                <a:gd name="T4" fmla="*/ 0 w 291"/>
                <a:gd name="T5" fmla="*/ 0 h 534"/>
                <a:gd name="T6" fmla="*/ 0 w 291"/>
                <a:gd name="T7" fmla="*/ 534 h 534"/>
              </a:gdLst>
              <a:ahLst/>
              <a:cxnLst>
                <a:cxn ang="0">
                  <a:pos x="T0" y="T1"/>
                </a:cxn>
                <a:cxn ang="0">
                  <a:pos x="T2" y="T3"/>
                </a:cxn>
                <a:cxn ang="0">
                  <a:pos x="T4" y="T5"/>
                </a:cxn>
                <a:cxn ang="0">
                  <a:pos x="T6" y="T7"/>
                </a:cxn>
              </a:cxnLst>
              <a:rect l="0" t="0" r="r" b="b"/>
              <a:pathLst>
                <a:path w="291" h="534">
                  <a:moveTo>
                    <a:pt x="0" y="534"/>
                  </a:moveTo>
                  <a:lnTo>
                    <a:pt x="291" y="226"/>
                  </a:lnTo>
                  <a:lnTo>
                    <a:pt x="0" y="0"/>
                  </a:lnTo>
                  <a:lnTo>
                    <a:pt x="0" y="534"/>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57301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654188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FFFF"/>
                </a:solidFill>
                <a:latin typeface="Noto Sans" panose="020B0502040504020204" pitchFamily="34"/>
                <a:ea typeface="Noto Sans" panose="020B0502040504020204" pitchFamily="34"/>
                <a:cs typeface="Noto Sans" panose="020B0502040504020204" pitchFamily="34"/>
              </a:rPr>
              <a:t>INDIVIDUAL ASSESSMENTS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2">
              <a:lumMod val="50000"/>
            </a:schemeClr>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9" name="Group 158">
            <a:extLst>
              <a:ext uri="{FF2B5EF4-FFF2-40B4-BE49-F238E27FC236}">
                <a16:creationId xmlns:a16="http://schemas.microsoft.com/office/drawing/2014/main" id="{7B2A6F9E-F0E9-4622-ACDE-CB82326B5637}"/>
              </a:ext>
            </a:extLst>
          </p:cNvPr>
          <p:cNvGrpSpPr/>
          <p:nvPr/>
        </p:nvGrpSpPr>
        <p:grpSpPr>
          <a:xfrm>
            <a:off x="7569863" y="2623182"/>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162" name="Group 161">
            <a:extLst>
              <a:ext uri="{FF2B5EF4-FFF2-40B4-BE49-F238E27FC236}">
                <a16:creationId xmlns:a16="http://schemas.microsoft.com/office/drawing/2014/main" id="{B854ABA0-5487-4821-B2F2-349225F2294D}"/>
              </a:ext>
            </a:extLst>
          </p:cNvPr>
          <p:cNvGrpSpPr/>
          <p:nvPr/>
        </p:nvGrpSpPr>
        <p:grpSpPr>
          <a:xfrm>
            <a:off x="4955559" y="1181327"/>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165" name="Group 164">
            <a:extLst>
              <a:ext uri="{FF2B5EF4-FFF2-40B4-BE49-F238E27FC236}">
                <a16:creationId xmlns:a16="http://schemas.microsoft.com/office/drawing/2014/main" id="{40B7FA44-8389-46FF-A2DC-574DD85B98DA}"/>
              </a:ext>
            </a:extLst>
          </p:cNvPr>
          <p:cNvGrpSpPr/>
          <p:nvPr/>
        </p:nvGrpSpPr>
        <p:grpSpPr>
          <a:xfrm>
            <a:off x="8836282" y="147292"/>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01</a:t>
            </a:r>
            <a:endParaRPr kumimoji="0" lang="en-GB"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69" name="TextBox 168">
            <a:extLst>
              <a:ext uri="{FF2B5EF4-FFF2-40B4-BE49-F238E27FC236}">
                <a16:creationId xmlns:a16="http://schemas.microsoft.com/office/drawing/2014/main" id="{34D2F6EE-113C-450F-8387-5A25F3043BEA}"/>
              </a:ext>
            </a:extLst>
          </p:cNvPr>
          <p:cNvSpPr txBox="1"/>
          <p:nvPr/>
        </p:nvSpPr>
        <p:spPr>
          <a:xfrm>
            <a:off x="7636527" y="2840814"/>
            <a:ext cx="103365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02</a:t>
            </a:r>
            <a:endParaRPr kumimoji="0" lang="en-GB" sz="4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0" name="TextBox 169">
            <a:extLst>
              <a:ext uri="{FF2B5EF4-FFF2-40B4-BE49-F238E27FC236}">
                <a16:creationId xmlns:a16="http://schemas.microsoft.com/office/drawing/2014/main" id="{2A81A2BA-1F7F-4BD4-80CB-D4E689347B7E}"/>
              </a:ext>
            </a:extLst>
          </p:cNvPr>
          <p:cNvSpPr txBox="1"/>
          <p:nvPr/>
        </p:nvSpPr>
        <p:spPr>
          <a:xfrm>
            <a:off x="4941744" y="1351079"/>
            <a:ext cx="1033652" cy="63094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03</a:t>
            </a:r>
            <a:endParaRPr kumimoji="0" lang="en-GB" sz="3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1" name="TextBox 170">
            <a:extLst>
              <a:ext uri="{FF2B5EF4-FFF2-40B4-BE49-F238E27FC236}">
                <a16:creationId xmlns:a16="http://schemas.microsoft.com/office/drawing/2014/main" id="{5887FBB0-9FCD-4095-A184-DBD7FB1DD22E}"/>
              </a:ext>
            </a:extLst>
          </p:cNvPr>
          <p:cNvSpPr txBox="1"/>
          <p:nvPr/>
        </p:nvSpPr>
        <p:spPr>
          <a:xfrm>
            <a:off x="8777145" y="292748"/>
            <a:ext cx="1033652"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04</a:t>
            </a:r>
            <a:endPar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2" name="TextBox 171">
            <a:extLst>
              <a:ext uri="{FF2B5EF4-FFF2-40B4-BE49-F238E27FC236}">
                <a16:creationId xmlns:a16="http://schemas.microsoft.com/office/drawing/2014/main" id="{BF02C3D4-8338-4FF8-A1C8-C6390D4E80A8}"/>
              </a:ext>
            </a:extLst>
          </p:cNvPr>
          <p:cNvSpPr txBox="1"/>
          <p:nvPr/>
        </p:nvSpPr>
        <p:spPr>
          <a:xfrm>
            <a:off x="626239" y="3105835"/>
            <a:ext cx="1931097"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ea typeface="Noto Sans" panose="020B0502040504020204" pitchFamily="34"/>
                <a:cs typeface="Noto Sans" panose="020B0502040504020204" pitchFamily="34"/>
              </a:rPr>
              <a:t>NOUMEN DARRYL</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3" name="TextBox 172">
            <a:extLst>
              <a:ext uri="{FF2B5EF4-FFF2-40B4-BE49-F238E27FC236}">
                <a16:creationId xmlns:a16="http://schemas.microsoft.com/office/drawing/2014/main" id="{9054FD7B-D1AA-4AA9-9961-99A55CE36CA8}"/>
              </a:ext>
            </a:extLst>
          </p:cNvPr>
          <p:cNvSpPr txBox="1"/>
          <p:nvPr/>
        </p:nvSpPr>
        <p:spPr>
          <a:xfrm>
            <a:off x="3026296" y="1654687"/>
            <a:ext cx="1931097"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rPr>
              <a:t>ABDULRAHAMAN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dirty="0">
                <a:solidFill>
                  <a:srgbClr val="FFFFFF"/>
                </a:solidFill>
                <a:latin typeface="Open Sans" panose="020B0606030504020204" pitchFamily="34" charset="0"/>
              </a:rPr>
              <a:t>FARIS</a:t>
            </a:r>
          </a:p>
        </p:txBody>
      </p:sp>
      <p:sp>
        <p:nvSpPr>
          <p:cNvPr id="174" name="TextBox 173">
            <a:extLst>
              <a:ext uri="{FF2B5EF4-FFF2-40B4-BE49-F238E27FC236}">
                <a16:creationId xmlns:a16="http://schemas.microsoft.com/office/drawing/2014/main" id="{3C1B6BF5-2395-48D1-8167-2E655E71AE64}"/>
              </a:ext>
            </a:extLst>
          </p:cNvPr>
          <p:cNvSpPr txBox="1"/>
          <p:nvPr/>
        </p:nvSpPr>
        <p:spPr>
          <a:xfrm>
            <a:off x="9284720" y="3813279"/>
            <a:ext cx="1931097"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TOUKAM SONIA RYKIEL</a:t>
            </a: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931097" cy="55399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solidFill>
                <a:effectLst/>
                <a:uLnTx/>
                <a:uFillTx/>
                <a:latin typeface="Open Sans" panose="020B0606030504020204" pitchFamily="34" charset="0"/>
                <a:ea typeface="Noto Sans" panose="020B0502040504020204" pitchFamily="34"/>
                <a:cs typeface="Noto Sans" panose="020B0502040504020204" pitchFamily="34"/>
              </a:rPr>
              <a:t>NGANKAM PAUL-HENRY</a:t>
            </a:r>
            <a:endPar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6" name="Rectangle 175">
            <a:extLst>
              <a:ext uri="{FF2B5EF4-FFF2-40B4-BE49-F238E27FC236}">
                <a16:creationId xmlns:a16="http://schemas.microsoft.com/office/drawing/2014/main" id="{0F1C02BF-ADCA-4784-82C1-18A60CAAAFAC}"/>
              </a:ext>
            </a:extLst>
          </p:cNvPr>
          <p:cNvSpPr/>
          <p:nvPr/>
        </p:nvSpPr>
        <p:spPr>
          <a:xfrm>
            <a:off x="548006" y="2917597"/>
            <a:ext cx="1754928" cy="85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7" name="Rectangle 176">
            <a:extLst>
              <a:ext uri="{FF2B5EF4-FFF2-40B4-BE49-F238E27FC236}">
                <a16:creationId xmlns:a16="http://schemas.microsoft.com/office/drawing/2014/main" id="{830A12B6-2C82-4BF0-A17A-4930AA6602B9}"/>
              </a:ext>
            </a:extLst>
          </p:cNvPr>
          <p:cNvSpPr/>
          <p:nvPr/>
        </p:nvSpPr>
        <p:spPr>
          <a:xfrm>
            <a:off x="2927139" y="1512131"/>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8" name="Rectangle 177">
            <a:extLst>
              <a:ext uri="{FF2B5EF4-FFF2-40B4-BE49-F238E27FC236}">
                <a16:creationId xmlns:a16="http://schemas.microsoft.com/office/drawing/2014/main" id="{B04BB237-9E0E-4CAD-9DCF-40C7C26E38F5}"/>
              </a:ext>
            </a:extLst>
          </p:cNvPr>
          <p:cNvSpPr/>
          <p:nvPr/>
        </p:nvSpPr>
        <p:spPr>
          <a:xfrm>
            <a:off x="9361806" y="3654197"/>
            <a:ext cx="1754928"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754928"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390438A8-61CD-4C65-B1D2-DC8208675E84}"/>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21</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946473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5781924" y="3667942"/>
            <a:ext cx="4663644"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FCB414"/>
                </a:solidFill>
                <a:effectLst/>
                <a:uLnTx/>
                <a:uFillTx/>
                <a:latin typeface="Noto Sans Disp ExtBd" panose="020B0902040504020204" pitchFamily="34"/>
                <a:ea typeface="Noto Sans Disp ExtBd" panose="020B0902040504020204" pitchFamily="34"/>
                <a:cs typeface="Noto Sans Disp ExtBd" panose="020B0902040504020204" pitchFamily="34"/>
              </a:rPr>
              <a:t>THANK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0" b="1" dirty="0">
                <a:solidFill>
                  <a:srgbClr val="FCB414"/>
                </a:solidFill>
                <a:latin typeface="Noto Sans Disp ExtBd" panose="020B0902040504020204" pitchFamily="34"/>
                <a:ea typeface="Noto Sans Disp ExtBd" panose="020B0902040504020204" pitchFamily="34"/>
                <a:cs typeface="Noto Sans Disp ExtBd" panose="020B0902040504020204" pitchFamily="34"/>
              </a:rPr>
              <a:t>YOU</a:t>
            </a:r>
            <a:endParaRPr kumimoji="0" lang="en-US" sz="8000" b="1" i="0" u="none" strike="noStrike" kern="1200" cap="none" spc="0" normalizeH="0" baseline="0" noProof="0" dirty="0">
              <a:ln>
                <a:noFill/>
              </a:ln>
              <a:solidFill>
                <a:srgbClr val="FCB414"/>
              </a:solidFill>
              <a:effectLst/>
              <a:uLnTx/>
              <a:uFillTx/>
              <a:latin typeface="Noto Sans Disp ExtBd" panose="020B0902040504020204" pitchFamily="34"/>
              <a:ea typeface="Noto Sans Disp ExtBd" panose="020B0902040504020204" pitchFamily="34"/>
              <a:cs typeface="Noto Sans Disp ExtBd" panose="020B0902040504020204" pitchFamily="34"/>
            </a:endParaRPr>
          </a:p>
        </p:txBody>
      </p:sp>
      <p:cxnSp>
        <p:nvCxnSpPr>
          <p:cNvPr id="5" name="Straight Connector 4">
            <a:extLst>
              <a:ext uri="{FF2B5EF4-FFF2-40B4-BE49-F238E27FC236}">
                <a16:creationId xmlns:a16="http://schemas.microsoft.com/office/drawing/2014/main" id="{1E86588C-F5E3-4817-8552-6D3332A56E63}"/>
              </a:ext>
            </a:extLst>
          </p:cNvPr>
          <p:cNvCxnSpPr>
            <a:cxnSpLocks/>
          </p:cNvCxnSpPr>
          <p:nvPr/>
        </p:nvCxnSpPr>
        <p:spPr>
          <a:xfrm>
            <a:off x="4491416" y="0"/>
            <a:ext cx="0" cy="22743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1066A9F-64AE-4E5E-ACEE-7BFBCAE6518C}"/>
              </a:ext>
            </a:extLst>
          </p:cNvPr>
          <p:cNvGrpSpPr/>
          <p:nvPr/>
        </p:nvGrpSpPr>
        <p:grpSpPr>
          <a:xfrm>
            <a:off x="1483376" y="0"/>
            <a:ext cx="1077358" cy="2984211"/>
            <a:chOff x="984760" y="274320"/>
            <a:chExt cx="1077358" cy="2984211"/>
          </a:xfrm>
        </p:grpSpPr>
        <p:grpSp>
          <p:nvGrpSpPr>
            <p:cNvPr id="113" name="Group 112">
              <a:extLst>
                <a:ext uri="{FF2B5EF4-FFF2-40B4-BE49-F238E27FC236}">
                  <a16:creationId xmlns:a16="http://schemas.microsoft.com/office/drawing/2014/main" id="{4A8B7D09-CCCB-41E2-8742-A3BB533C4FBB}"/>
                </a:ext>
              </a:extLst>
            </p:cNvPr>
            <p:cNvGrpSpPr/>
            <p:nvPr/>
          </p:nvGrpSpPr>
          <p:grpSpPr>
            <a:xfrm>
              <a:off x="984760" y="1467868"/>
              <a:ext cx="1077358" cy="1790663"/>
              <a:chOff x="10268256" y="991107"/>
              <a:chExt cx="1077358" cy="1790663"/>
            </a:xfrm>
          </p:grpSpPr>
          <p:sp>
            <p:nvSpPr>
              <p:cNvPr id="114" name="Freeform 5">
                <a:extLst>
                  <a:ext uri="{FF2B5EF4-FFF2-40B4-BE49-F238E27FC236}">
                    <a16:creationId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15" name="Freeform 6">
                <a:extLst>
                  <a:ext uri="{FF2B5EF4-FFF2-40B4-BE49-F238E27FC236}">
                    <a16:creationId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7">
                <a:extLst>
                  <a:ext uri="{FF2B5EF4-FFF2-40B4-BE49-F238E27FC236}">
                    <a16:creationId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8">
                <a:extLst>
                  <a:ext uri="{FF2B5EF4-FFF2-40B4-BE49-F238E27FC236}">
                    <a16:creationId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9">
                <a:extLst>
                  <a:ext uri="{FF2B5EF4-FFF2-40B4-BE49-F238E27FC236}">
                    <a16:creationId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2" name="Straight Connector 131">
              <a:extLst>
                <a:ext uri="{FF2B5EF4-FFF2-40B4-BE49-F238E27FC236}">
                  <a16:creationId xmlns:a16="http://schemas.microsoft.com/office/drawing/2014/main" id="{65145EDD-D606-4347-8E4D-5BB67CFFAA99}"/>
                </a:ext>
              </a:extLst>
            </p:cNvPr>
            <p:cNvCxnSpPr>
              <a:cxnSpLocks/>
            </p:cNvCxnSpPr>
            <p:nvPr/>
          </p:nvCxnSpPr>
          <p:spPr>
            <a:xfrm>
              <a:off x="1515412" y="274320"/>
              <a:ext cx="0" cy="119354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FDD82B-5983-4FED-B454-26F3BE7A0B36}"/>
              </a:ext>
            </a:extLst>
          </p:cNvPr>
          <p:cNvGrpSpPr/>
          <p:nvPr/>
        </p:nvGrpSpPr>
        <p:grpSpPr>
          <a:xfrm>
            <a:off x="8183449" y="-41132"/>
            <a:ext cx="1077358" cy="3328855"/>
            <a:chOff x="7571708" y="-41132"/>
            <a:chExt cx="1077358" cy="3328855"/>
          </a:xfrm>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41132"/>
              <a:ext cx="0" cy="15895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2AA441-76A7-41A3-8263-C8708232AED2}"/>
              </a:ext>
            </a:extLst>
          </p:cNvPr>
          <p:cNvGrpSpPr/>
          <p:nvPr/>
        </p:nvGrpSpPr>
        <p:grpSpPr>
          <a:xfrm>
            <a:off x="5917421" y="-41132"/>
            <a:ext cx="902225" cy="2691974"/>
            <a:chOff x="5844264" y="-41132"/>
            <a:chExt cx="902225" cy="2691974"/>
          </a:xfrm>
        </p:grpSpPr>
        <p:grpSp>
          <p:nvGrpSpPr>
            <p:cNvPr id="119" name="Group 118">
              <a:extLst>
                <a:ext uri="{FF2B5EF4-FFF2-40B4-BE49-F238E27FC236}">
                  <a16:creationId xmlns:a16="http://schemas.microsoft.com/office/drawing/2014/main" id="{E5B4FC20-C444-4C03-B912-6914AC2B8AB2}"/>
                </a:ext>
              </a:extLst>
            </p:cNvPr>
            <p:cNvGrpSpPr/>
            <p:nvPr/>
          </p:nvGrpSpPr>
          <p:grpSpPr>
            <a:xfrm>
              <a:off x="5844264" y="1151265"/>
              <a:ext cx="902225" cy="1499577"/>
              <a:chOff x="10268256" y="991107"/>
              <a:chExt cx="1077358" cy="1790663"/>
            </a:xfrm>
          </p:grpSpPr>
          <p:sp>
            <p:nvSpPr>
              <p:cNvPr id="120" name="Freeform 5">
                <a:extLst>
                  <a:ext uri="{FF2B5EF4-FFF2-40B4-BE49-F238E27FC236}">
                    <a16:creationId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21" name="Freeform 6">
                <a:extLst>
                  <a:ext uri="{FF2B5EF4-FFF2-40B4-BE49-F238E27FC236}">
                    <a16:creationId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7">
                <a:extLst>
                  <a:ext uri="{FF2B5EF4-FFF2-40B4-BE49-F238E27FC236}">
                    <a16:creationId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8">
                <a:extLst>
                  <a:ext uri="{FF2B5EF4-FFF2-40B4-BE49-F238E27FC236}">
                    <a16:creationId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9">
                <a:extLst>
                  <a:ext uri="{FF2B5EF4-FFF2-40B4-BE49-F238E27FC236}">
                    <a16:creationId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6" name="Straight Connector 135">
              <a:extLst>
                <a:ext uri="{FF2B5EF4-FFF2-40B4-BE49-F238E27FC236}">
                  <a16:creationId xmlns:a16="http://schemas.microsoft.com/office/drawing/2014/main" id="{A0066D04-42E9-4291-8FF4-1A3DE7ECBA0E}"/>
                </a:ext>
              </a:extLst>
            </p:cNvPr>
            <p:cNvCxnSpPr>
              <a:cxnSpLocks/>
            </p:cNvCxnSpPr>
            <p:nvPr/>
          </p:nvCxnSpPr>
          <p:spPr>
            <a:xfrm>
              <a:off x="6290612" y="-41132"/>
              <a:ext cx="0" cy="1214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6990497-3BA4-4070-805D-0A5F39CB742F}"/>
              </a:ext>
            </a:extLst>
          </p:cNvPr>
          <p:cNvGrpSpPr/>
          <p:nvPr/>
        </p:nvGrpSpPr>
        <p:grpSpPr>
          <a:xfrm>
            <a:off x="10051446" y="-41132"/>
            <a:ext cx="851340" cy="2433046"/>
            <a:chOff x="9427175" y="-41132"/>
            <a:chExt cx="851340" cy="2433046"/>
          </a:xfrm>
        </p:grpSpPr>
        <p:grpSp>
          <p:nvGrpSpPr>
            <p:cNvPr id="125" name="Group 124">
              <a:extLst>
                <a:ext uri="{FF2B5EF4-FFF2-40B4-BE49-F238E27FC236}">
                  <a16:creationId xmlns:a16="http://schemas.microsoft.com/office/drawing/2014/main" id="{3A98F39F-9265-4C78-8D29-CCDF0B559433}"/>
                </a:ext>
              </a:extLst>
            </p:cNvPr>
            <p:cNvGrpSpPr/>
            <p:nvPr/>
          </p:nvGrpSpPr>
          <p:grpSpPr>
            <a:xfrm>
              <a:off x="9427175" y="976913"/>
              <a:ext cx="851340" cy="1415001"/>
              <a:chOff x="10268256" y="991107"/>
              <a:chExt cx="1077358" cy="1790663"/>
            </a:xfrm>
          </p:grpSpPr>
          <p:sp>
            <p:nvSpPr>
              <p:cNvPr id="126" name="Freeform 5">
                <a:extLst>
                  <a:ext uri="{FF2B5EF4-FFF2-40B4-BE49-F238E27FC236}">
                    <a16:creationId xmlns:a16="http://schemas.microsoft.com/office/drawing/2014/main"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127" name="Freeform 6">
                <a:extLst>
                  <a:ext uri="{FF2B5EF4-FFF2-40B4-BE49-F238E27FC236}">
                    <a16:creationId xmlns:a16="http://schemas.microsoft.com/office/drawing/2014/main"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8" name="Freeform 7">
                <a:extLst>
                  <a:ext uri="{FF2B5EF4-FFF2-40B4-BE49-F238E27FC236}">
                    <a16:creationId xmlns:a16="http://schemas.microsoft.com/office/drawing/2014/main"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9" name="Freeform 8">
                <a:extLst>
                  <a:ext uri="{FF2B5EF4-FFF2-40B4-BE49-F238E27FC236}">
                    <a16:creationId xmlns:a16="http://schemas.microsoft.com/office/drawing/2014/main"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0" name="Freeform 9">
                <a:extLst>
                  <a:ext uri="{FF2B5EF4-FFF2-40B4-BE49-F238E27FC236}">
                    <a16:creationId xmlns:a16="http://schemas.microsoft.com/office/drawing/2014/main"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cxnSp>
          <p:nvCxnSpPr>
            <p:cNvPr id="137" name="Straight Connector 136">
              <a:extLst>
                <a:ext uri="{FF2B5EF4-FFF2-40B4-BE49-F238E27FC236}">
                  <a16:creationId xmlns:a16="http://schemas.microsoft.com/office/drawing/2014/main" id="{200C9044-81C4-4B87-A0B2-5DE7897CBD28}"/>
                </a:ext>
              </a:extLst>
            </p:cNvPr>
            <p:cNvCxnSpPr>
              <a:cxnSpLocks/>
            </p:cNvCxnSpPr>
            <p:nvPr/>
          </p:nvCxnSpPr>
          <p:spPr>
            <a:xfrm>
              <a:off x="9865662" y="-41132"/>
              <a:ext cx="0" cy="10589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6CA2614-C776-41DC-B4D3-D31634D9C475}"/>
              </a:ext>
            </a:extLst>
          </p:cNvPr>
          <p:cNvGrpSpPr/>
          <p:nvPr/>
        </p:nvGrpSpPr>
        <p:grpSpPr>
          <a:xfrm>
            <a:off x="3389152" y="2224726"/>
            <a:ext cx="2203483" cy="2687684"/>
            <a:chOff x="3389152" y="2224726"/>
            <a:chExt cx="2203483" cy="2687684"/>
          </a:xfrm>
        </p:grpSpPr>
        <p:sp>
          <p:nvSpPr>
            <p:cNvPr id="84" name="Freeform 5">
              <a:extLst>
                <a:ext uri="{FF2B5EF4-FFF2-40B4-BE49-F238E27FC236}">
                  <a16:creationId xmlns:a16="http://schemas.microsoft.com/office/drawing/2014/main"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85" name="Freeform 6">
              <a:extLst>
                <a:ext uri="{FF2B5EF4-FFF2-40B4-BE49-F238E27FC236}">
                  <a16:creationId xmlns:a16="http://schemas.microsoft.com/office/drawing/2014/main"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6" name="Freeform 7">
              <a:extLst>
                <a:ext uri="{FF2B5EF4-FFF2-40B4-BE49-F238E27FC236}">
                  <a16:creationId xmlns:a16="http://schemas.microsoft.com/office/drawing/2014/main"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7" name="Freeform 8">
              <a:extLst>
                <a:ext uri="{FF2B5EF4-FFF2-40B4-BE49-F238E27FC236}">
                  <a16:creationId xmlns:a16="http://schemas.microsoft.com/office/drawing/2014/main"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8" name="Freeform 9">
              <a:extLst>
                <a:ext uri="{FF2B5EF4-FFF2-40B4-BE49-F238E27FC236}">
                  <a16:creationId xmlns:a16="http://schemas.microsoft.com/office/drawing/2014/main"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9" name="Freeform 10">
              <a:extLst>
                <a:ext uri="{FF2B5EF4-FFF2-40B4-BE49-F238E27FC236}">
                  <a16:creationId xmlns:a16="http://schemas.microsoft.com/office/drawing/2014/main"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0" name="Freeform 11">
              <a:extLst>
                <a:ext uri="{FF2B5EF4-FFF2-40B4-BE49-F238E27FC236}">
                  <a16:creationId xmlns:a16="http://schemas.microsoft.com/office/drawing/2014/main"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1" name="Freeform 12">
              <a:extLst>
                <a:ext uri="{FF2B5EF4-FFF2-40B4-BE49-F238E27FC236}">
                  <a16:creationId xmlns:a16="http://schemas.microsoft.com/office/drawing/2014/main"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13">
              <a:extLst>
                <a:ext uri="{FF2B5EF4-FFF2-40B4-BE49-F238E27FC236}">
                  <a16:creationId xmlns:a16="http://schemas.microsoft.com/office/drawing/2014/main"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14">
              <a:extLst>
                <a:ext uri="{FF2B5EF4-FFF2-40B4-BE49-F238E27FC236}">
                  <a16:creationId xmlns:a16="http://schemas.microsoft.com/office/drawing/2014/main"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4" name="Freeform 15">
              <a:extLst>
                <a:ext uri="{FF2B5EF4-FFF2-40B4-BE49-F238E27FC236}">
                  <a16:creationId xmlns:a16="http://schemas.microsoft.com/office/drawing/2014/main"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5" name="Freeform 16">
              <a:extLst>
                <a:ext uri="{FF2B5EF4-FFF2-40B4-BE49-F238E27FC236}">
                  <a16:creationId xmlns:a16="http://schemas.microsoft.com/office/drawing/2014/main"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6" name="Freeform 17">
              <a:extLst>
                <a:ext uri="{FF2B5EF4-FFF2-40B4-BE49-F238E27FC236}">
                  <a16:creationId xmlns:a16="http://schemas.microsoft.com/office/drawing/2014/main"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7" name="Freeform 18">
              <a:extLst>
                <a:ext uri="{FF2B5EF4-FFF2-40B4-BE49-F238E27FC236}">
                  <a16:creationId xmlns:a16="http://schemas.microsoft.com/office/drawing/2014/main"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2" name="Oval 51">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22</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90350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0" name="Cube 59">
            <a:extLst>
              <a:ext uri="{FF2B5EF4-FFF2-40B4-BE49-F238E27FC236}">
                <a16:creationId xmlns:a16="http://schemas.microsoft.com/office/drawing/2014/main" id="{82727937-6B99-460F-AFBE-C1B123CD6E90}"/>
              </a:ext>
            </a:extLst>
          </p:cNvPr>
          <p:cNvSpPr/>
          <p:nvPr/>
        </p:nvSpPr>
        <p:spPr>
          <a:xfrm flipH="1">
            <a:off x="8582969" y="2575230"/>
            <a:ext cx="2082514" cy="3566278"/>
          </a:xfrm>
          <a:prstGeom prst="cube">
            <a:avLst>
              <a:gd name="adj" fmla="val 20548"/>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be 58">
            <a:extLst>
              <a:ext uri="{FF2B5EF4-FFF2-40B4-BE49-F238E27FC236}">
                <a16:creationId xmlns:a16="http://schemas.microsoft.com/office/drawing/2014/main" id="{85C732A0-4BD9-4F8A-821E-D93CFF883478}"/>
              </a:ext>
            </a:extLst>
          </p:cNvPr>
          <p:cNvSpPr/>
          <p:nvPr/>
        </p:nvSpPr>
        <p:spPr>
          <a:xfrm flipH="1">
            <a:off x="6876935" y="3120049"/>
            <a:ext cx="2082514" cy="3021459"/>
          </a:xfrm>
          <a:prstGeom prst="cube">
            <a:avLst>
              <a:gd name="adj" fmla="val 20319"/>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be 57">
            <a:extLst>
              <a:ext uri="{FF2B5EF4-FFF2-40B4-BE49-F238E27FC236}">
                <a16:creationId xmlns:a16="http://schemas.microsoft.com/office/drawing/2014/main" id="{9B3761EC-5709-4C06-828F-4842BF73FFE5}"/>
              </a:ext>
            </a:extLst>
          </p:cNvPr>
          <p:cNvSpPr/>
          <p:nvPr/>
        </p:nvSpPr>
        <p:spPr>
          <a:xfrm flipH="1">
            <a:off x="5166593" y="3609284"/>
            <a:ext cx="2082514" cy="2532225"/>
          </a:xfrm>
          <a:prstGeom prst="cube">
            <a:avLst>
              <a:gd name="adj" fmla="val 20624"/>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FC6D65DC-903C-4706-80F2-0F26488B212F}"/>
              </a:ext>
            </a:extLst>
          </p:cNvPr>
          <p:cNvSpPr/>
          <p:nvPr/>
        </p:nvSpPr>
        <p:spPr>
          <a:xfrm flipH="1">
            <a:off x="3459892" y="4136768"/>
            <a:ext cx="2082514" cy="2004741"/>
          </a:xfrm>
          <a:prstGeom prst="cube">
            <a:avLst>
              <a:gd name="adj" fmla="val 2155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9303B1DA-561B-47E5-A1EF-E3BD9792E49C}"/>
              </a:ext>
            </a:extLst>
          </p:cNvPr>
          <p:cNvSpPr/>
          <p:nvPr/>
        </p:nvSpPr>
        <p:spPr>
          <a:xfrm flipH="1">
            <a:off x="1772006" y="4689802"/>
            <a:ext cx="2082514" cy="1451707"/>
          </a:xfrm>
          <a:prstGeom prst="cube">
            <a:avLst>
              <a:gd name="adj" fmla="val 25554"/>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54162715-AD53-47DE-BF69-1E1532CEE94D}"/>
              </a:ext>
            </a:extLst>
          </p:cNvPr>
          <p:cNvSpPr/>
          <p:nvPr/>
        </p:nvSpPr>
        <p:spPr>
          <a:xfrm flipH="1">
            <a:off x="1772006" y="4230987"/>
            <a:ext cx="2082514" cy="880445"/>
          </a:xfrm>
          <a:prstGeom prst="cube">
            <a:avLst>
              <a:gd name="adj" fmla="val 487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DB046499-571C-4062-8C08-CDD03D133652}"/>
              </a:ext>
            </a:extLst>
          </p:cNvPr>
          <p:cNvSpPr/>
          <p:nvPr/>
        </p:nvSpPr>
        <p:spPr>
          <a:xfrm flipH="1">
            <a:off x="3459892" y="3703502"/>
            <a:ext cx="2082514" cy="880445"/>
          </a:xfrm>
          <a:prstGeom prst="cube">
            <a:avLst>
              <a:gd name="adj" fmla="val 487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E505CB29-6500-438B-9399-F94851220119}"/>
              </a:ext>
            </a:extLst>
          </p:cNvPr>
          <p:cNvSpPr/>
          <p:nvPr/>
        </p:nvSpPr>
        <p:spPr>
          <a:xfrm flipH="1">
            <a:off x="5166594" y="3180488"/>
            <a:ext cx="2082514" cy="880445"/>
          </a:xfrm>
          <a:prstGeom prst="cube">
            <a:avLst>
              <a:gd name="adj" fmla="val 487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7F2EC127-DD46-4486-A15B-02A16AAE6B29}"/>
              </a:ext>
            </a:extLst>
          </p:cNvPr>
          <p:cNvSpPr/>
          <p:nvPr/>
        </p:nvSpPr>
        <p:spPr>
          <a:xfrm flipH="1">
            <a:off x="6873297" y="2653004"/>
            <a:ext cx="2082514" cy="880445"/>
          </a:xfrm>
          <a:prstGeom prst="cube">
            <a:avLst>
              <a:gd name="adj" fmla="val 487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BBABDFBF-A961-4C7B-9500-F903A3DE669D}"/>
              </a:ext>
            </a:extLst>
          </p:cNvPr>
          <p:cNvSpPr/>
          <p:nvPr/>
        </p:nvSpPr>
        <p:spPr>
          <a:xfrm flipH="1">
            <a:off x="8580000" y="2125519"/>
            <a:ext cx="2082514" cy="880445"/>
          </a:xfrm>
          <a:prstGeom prst="cube">
            <a:avLst>
              <a:gd name="adj" fmla="val 487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E4A1ACB-C9A9-4B5D-A157-67191E7E2F8D}"/>
              </a:ext>
            </a:extLst>
          </p:cNvPr>
          <p:cNvGrpSpPr/>
          <p:nvPr/>
        </p:nvGrpSpPr>
        <p:grpSpPr>
          <a:xfrm>
            <a:off x="8577031" y="403111"/>
            <a:ext cx="1856405" cy="1954742"/>
            <a:chOff x="5138738" y="-608163"/>
            <a:chExt cx="4786312" cy="5039851"/>
          </a:xfrm>
        </p:grpSpPr>
        <p:sp>
          <p:nvSpPr>
            <p:cNvPr id="29" name="Oval 28">
              <a:extLst>
                <a:ext uri="{FF2B5EF4-FFF2-40B4-BE49-F238E27FC236}">
                  <a16:creationId xmlns:a16="http://schemas.microsoft.com/office/drawing/2014/main" id="{CD05B68A-B19F-47F2-9DA7-95A0663BAA59}"/>
                </a:ext>
              </a:extLst>
            </p:cNvPr>
            <p:cNvSpPr/>
            <p:nvPr/>
          </p:nvSpPr>
          <p:spPr>
            <a:xfrm>
              <a:off x="5793224" y="3973382"/>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2060329-04A2-46B9-81E0-353EB68D8BFB}"/>
                </a:ext>
              </a:extLst>
            </p:cNvPr>
            <p:cNvGrpSpPr/>
            <p:nvPr/>
          </p:nvGrpSpPr>
          <p:grpSpPr>
            <a:xfrm>
              <a:off x="5138738" y="-608163"/>
              <a:ext cx="4786312" cy="5039851"/>
              <a:chOff x="5995988" y="2712903"/>
              <a:chExt cx="2457450" cy="2587625"/>
            </a:xfrm>
          </p:grpSpPr>
          <p:sp>
            <p:nvSpPr>
              <p:cNvPr id="31" name="Freeform 6">
                <a:extLst>
                  <a:ext uri="{FF2B5EF4-FFF2-40B4-BE49-F238E27FC236}">
                    <a16:creationId xmlns:a16="http://schemas.microsoft.com/office/drawing/2014/main" id="{23039AEF-6BB3-4384-BBE0-11A2890CE48C}"/>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BB489A81-DB00-411E-90AF-DD0105863AD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8">
                <a:extLst>
                  <a:ext uri="{FF2B5EF4-FFF2-40B4-BE49-F238E27FC236}">
                    <a16:creationId xmlns:a16="http://schemas.microsoft.com/office/drawing/2014/main" id="{33C2BF33-4BC1-456E-9F1C-86FDA8F608AD}"/>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5" name="TextBox 34">
            <a:extLst>
              <a:ext uri="{FF2B5EF4-FFF2-40B4-BE49-F238E27FC236}">
                <a16:creationId xmlns:a16="http://schemas.microsoft.com/office/drawing/2014/main" id="{A56185F5-15A2-4544-AD00-264BF9E6F7D7}"/>
              </a:ext>
            </a:extLst>
          </p:cNvPr>
          <p:cNvSpPr txBox="1"/>
          <p:nvPr/>
        </p:nvSpPr>
        <p:spPr>
          <a:xfrm>
            <a:off x="1185690" y="270787"/>
            <a:ext cx="6541886" cy="861774"/>
          </a:xfrm>
          <a:prstGeom prst="rect">
            <a:avLst/>
          </a:prstGeom>
          <a:noFill/>
        </p:spPr>
        <p:txBody>
          <a:bodyPr wrap="square" rtlCol="0">
            <a:spAutoFit/>
          </a:bodyPr>
          <a:lstStyle/>
          <a:p>
            <a:pPr lvl="0">
              <a:defRPr/>
            </a:pPr>
            <a:r>
              <a:rPr lang="en-US" sz="5000" b="1" dirty="0">
                <a:latin typeface="Noto Sans" panose="020B0502040504020204" pitchFamily="34"/>
                <a:ea typeface="Noto Sans" panose="020B0502040504020204" pitchFamily="34"/>
                <a:cs typeface="Noto Sans" panose="020B0502040504020204" pitchFamily="34"/>
              </a:rPr>
              <a:t>SUMMARY</a:t>
            </a:r>
            <a:endParaRPr lang="en-GB" sz="5000" b="1" dirty="0">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557E7A1A-73EB-4387-80E8-465064BFE4F2}"/>
              </a:ext>
            </a:extLst>
          </p:cNvPr>
          <p:cNvSpPr txBox="1"/>
          <p:nvPr/>
        </p:nvSpPr>
        <p:spPr>
          <a:xfrm>
            <a:off x="2444030" y="5068274"/>
            <a:ext cx="1192094"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schemeClr val="accent4"/>
                </a:solidFill>
                <a:effectLst/>
                <a:uLnTx/>
                <a:uFillTx/>
                <a:latin typeface="Open Sans" panose="020B0606030504020204" pitchFamily="34" charset="0"/>
              </a:rPr>
              <a:t>01</a:t>
            </a:r>
            <a:endParaRPr kumimoji="0" lang="en-GB" sz="4500" b="1" i="0" u="none" strike="noStrike" kern="1200" cap="none" spc="0" normalizeH="0" baseline="0" noProof="0" dirty="0">
              <a:ln>
                <a:noFill/>
              </a:ln>
              <a:solidFill>
                <a:schemeClr val="accent4"/>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C71CEABA-84D5-4002-8C56-59D775B0262A}"/>
              </a:ext>
            </a:extLst>
          </p:cNvPr>
          <p:cNvSpPr txBox="1"/>
          <p:nvPr/>
        </p:nvSpPr>
        <p:spPr>
          <a:xfrm>
            <a:off x="2444030" y="5685547"/>
            <a:ext cx="11920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4"/>
                </a:solidFill>
                <a:effectLst/>
                <a:uLnTx/>
                <a:uFillTx/>
                <a:latin typeface="Open Sans" panose="020B0606030504020204" pitchFamily="34" charset="0"/>
              </a:rPr>
              <a:t>STEP</a:t>
            </a:r>
            <a:endParaRPr kumimoji="0" lang="en-GB" sz="2000" b="1" i="0" u="none" strike="noStrike" kern="1200" cap="none" spc="0" normalizeH="0" baseline="0" noProof="0" dirty="0">
              <a:ln>
                <a:noFill/>
              </a:ln>
              <a:solidFill>
                <a:schemeClr val="accent4"/>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51">
            <a:extLst>
              <a:ext uri="{FF2B5EF4-FFF2-40B4-BE49-F238E27FC236}">
                <a16:creationId xmlns:a16="http://schemas.microsoft.com/office/drawing/2014/main" id="{4159F6E1-5A64-4BA6-8E1E-085B0CE45962}"/>
              </a:ext>
            </a:extLst>
          </p:cNvPr>
          <p:cNvSpPr txBox="1"/>
          <p:nvPr/>
        </p:nvSpPr>
        <p:spPr>
          <a:xfrm>
            <a:off x="4137364" y="4623774"/>
            <a:ext cx="1192094"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schemeClr val="accent1"/>
                </a:solidFill>
                <a:effectLst/>
                <a:uLnTx/>
                <a:uFillTx/>
                <a:latin typeface="Open Sans" panose="020B0606030504020204" pitchFamily="34" charset="0"/>
              </a:rPr>
              <a:t>02</a:t>
            </a:r>
            <a:endParaRPr kumimoji="0" lang="en-GB" sz="4500" b="1" i="0" u="none" strike="noStrike" kern="1200" cap="none" spc="0" normalizeH="0" baseline="0" noProof="0" dirty="0">
              <a:ln>
                <a:noFill/>
              </a:ln>
              <a:solidFill>
                <a:schemeClr val="accent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52">
            <a:extLst>
              <a:ext uri="{FF2B5EF4-FFF2-40B4-BE49-F238E27FC236}">
                <a16:creationId xmlns:a16="http://schemas.microsoft.com/office/drawing/2014/main" id="{E9C64244-C913-4545-8876-0BFB06EA6569}"/>
              </a:ext>
            </a:extLst>
          </p:cNvPr>
          <p:cNvSpPr txBox="1"/>
          <p:nvPr/>
        </p:nvSpPr>
        <p:spPr>
          <a:xfrm>
            <a:off x="4137364" y="5241047"/>
            <a:ext cx="11920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Open Sans" panose="020B0606030504020204" pitchFamily="34" charset="0"/>
              </a:rPr>
              <a:t>STEP</a:t>
            </a:r>
            <a:endParaRPr kumimoji="0" lang="en-GB" sz="2000" b="1" i="0" u="none" strike="noStrike" kern="1200" cap="none" spc="0" normalizeH="0" baseline="0" noProof="0" dirty="0">
              <a:ln>
                <a:noFill/>
              </a:ln>
              <a:solidFill>
                <a:schemeClr val="accent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54">
            <a:extLst>
              <a:ext uri="{FF2B5EF4-FFF2-40B4-BE49-F238E27FC236}">
                <a16:creationId xmlns:a16="http://schemas.microsoft.com/office/drawing/2014/main" id="{315B1F20-FFF2-467C-AAF6-18E539385DD6}"/>
              </a:ext>
            </a:extLst>
          </p:cNvPr>
          <p:cNvSpPr txBox="1"/>
          <p:nvPr/>
        </p:nvSpPr>
        <p:spPr>
          <a:xfrm>
            <a:off x="5830697" y="4090374"/>
            <a:ext cx="1192094"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schemeClr val="accent2"/>
                </a:solidFill>
                <a:effectLst/>
                <a:uLnTx/>
                <a:uFillTx/>
                <a:latin typeface="Open Sans" panose="020B0606030504020204" pitchFamily="34" charset="0"/>
              </a:rPr>
              <a:t>03</a:t>
            </a:r>
            <a:endParaRPr kumimoji="0" lang="en-GB" sz="4500" b="1" i="0" u="none" strike="noStrike" kern="1200" cap="none" spc="0" normalizeH="0" baseline="0" noProof="0" dirty="0">
              <a:ln>
                <a:noFill/>
              </a:ln>
              <a:solidFill>
                <a:schemeClr val="accent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2C3DC9F9-677D-48A7-87D1-3C16CBD3A29B}"/>
              </a:ext>
            </a:extLst>
          </p:cNvPr>
          <p:cNvSpPr txBox="1"/>
          <p:nvPr/>
        </p:nvSpPr>
        <p:spPr>
          <a:xfrm>
            <a:off x="5830697" y="4707647"/>
            <a:ext cx="11920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solidFill>
                <a:effectLst/>
                <a:uLnTx/>
                <a:uFillTx/>
                <a:latin typeface="Open Sans" panose="020B0606030504020204" pitchFamily="34" charset="0"/>
              </a:rPr>
              <a:t>STEP</a:t>
            </a:r>
            <a:endParaRPr kumimoji="0" lang="en-GB" sz="2000" b="1" i="0" u="none" strike="noStrike" kern="1200" cap="none" spc="0" normalizeH="0" baseline="0" noProof="0" dirty="0">
              <a:ln>
                <a:noFill/>
              </a:ln>
              <a:solidFill>
                <a:schemeClr val="accent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60">
            <a:extLst>
              <a:ext uri="{FF2B5EF4-FFF2-40B4-BE49-F238E27FC236}">
                <a16:creationId xmlns:a16="http://schemas.microsoft.com/office/drawing/2014/main" id="{0CB8FF8A-C335-4DAA-B41F-35F50D5BC4E5}"/>
              </a:ext>
            </a:extLst>
          </p:cNvPr>
          <p:cNvSpPr txBox="1"/>
          <p:nvPr/>
        </p:nvSpPr>
        <p:spPr>
          <a:xfrm>
            <a:off x="7507097" y="3556974"/>
            <a:ext cx="1192094"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schemeClr val="accent5"/>
                </a:solidFill>
                <a:effectLst/>
                <a:uLnTx/>
                <a:uFillTx/>
                <a:latin typeface="Open Sans" panose="020B0606030504020204" pitchFamily="34" charset="0"/>
              </a:rPr>
              <a:t>04</a:t>
            </a:r>
            <a:endParaRPr kumimoji="0" lang="en-GB" sz="4500" b="1" i="0" u="none" strike="noStrike" kern="1200" cap="none" spc="0" normalizeH="0" baseline="0" noProof="0" dirty="0">
              <a:ln>
                <a:noFill/>
              </a:ln>
              <a:solidFill>
                <a:schemeClr val="accent5"/>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61">
            <a:extLst>
              <a:ext uri="{FF2B5EF4-FFF2-40B4-BE49-F238E27FC236}">
                <a16:creationId xmlns:a16="http://schemas.microsoft.com/office/drawing/2014/main" id="{5B05A6A8-E71C-4A20-BF9F-C073B2C93BF1}"/>
              </a:ext>
            </a:extLst>
          </p:cNvPr>
          <p:cNvSpPr txBox="1"/>
          <p:nvPr/>
        </p:nvSpPr>
        <p:spPr>
          <a:xfrm>
            <a:off x="7507097" y="4174247"/>
            <a:ext cx="11920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5"/>
                </a:solidFill>
                <a:effectLst/>
                <a:uLnTx/>
                <a:uFillTx/>
                <a:latin typeface="Open Sans" panose="020B0606030504020204" pitchFamily="34" charset="0"/>
              </a:rPr>
              <a:t>STEP</a:t>
            </a:r>
            <a:endParaRPr kumimoji="0" lang="en-GB" sz="2000" b="1" i="0" u="none" strike="noStrike" kern="1200" cap="none" spc="0" normalizeH="0" baseline="0" noProof="0" dirty="0">
              <a:ln>
                <a:noFill/>
              </a:ln>
              <a:solidFill>
                <a:schemeClr val="accent5"/>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3" name="TextBox 62">
            <a:extLst>
              <a:ext uri="{FF2B5EF4-FFF2-40B4-BE49-F238E27FC236}">
                <a16:creationId xmlns:a16="http://schemas.microsoft.com/office/drawing/2014/main" id="{EEB8D739-EEBD-4B51-8C4F-0371909587A0}"/>
              </a:ext>
            </a:extLst>
          </p:cNvPr>
          <p:cNvSpPr txBox="1"/>
          <p:nvPr/>
        </p:nvSpPr>
        <p:spPr>
          <a:xfrm>
            <a:off x="9251230" y="3036274"/>
            <a:ext cx="1192094"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schemeClr val="accent6"/>
                </a:solidFill>
                <a:effectLst/>
                <a:uLnTx/>
                <a:uFillTx/>
                <a:latin typeface="Open Sans" panose="020B0606030504020204" pitchFamily="34" charset="0"/>
              </a:rPr>
              <a:t>05</a:t>
            </a:r>
            <a:endParaRPr kumimoji="0" lang="en-GB" sz="4500" b="1" i="0" u="none" strike="noStrike" kern="1200" cap="none" spc="0" normalizeH="0" baseline="0" noProof="0" dirty="0">
              <a:ln>
                <a:noFill/>
              </a:ln>
              <a:solidFill>
                <a:schemeClr val="accent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4" name="TextBox 63">
            <a:extLst>
              <a:ext uri="{FF2B5EF4-FFF2-40B4-BE49-F238E27FC236}">
                <a16:creationId xmlns:a16="http://schemas.microsoft.com/office/drawing/2014/main" id="{906BE298-0566-4E93-8B01-FBBFE717AC3E}"/>
              </a:ext>
            </a:extLst>
          </p:cNvPr>
          <p:cNvSpPr txBox="1"/>
          <p:nvPr/>
        </p:nvSpPr>
        <p:spPr>
          <a:xfrm>
            <a:off x="9251230" y="3653547"/>
            <a:ext cx="11920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uLnTx/>
                <a:uFillTx/>
                <a:latin typeface="Open Sans" panose="020B0606030504020204" pitchFamily="34" charset="0"/>
              </a:rPr>
              <a:t>STEP</a:t>
            </a:r>
            <a:endParaRPr kumimoji="0" lang="en-GB" sz="2000" b="1" i="0" u="none" strike="noStrike" kern="1200" cap="none" spc="0" normalizeH="0" baseline="0" noProof="0" dirty="0">
              <a:ln>
                <a:noFill/>
              </a:ln>
              <a:solidFill>
                <a:schemeClr val="accent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0" name="Oval 79">
            <a:extLst>
              <a:ext uri="{FF2B5EF4-FFF2-40B4-BE49-F238E27FC236}">
                <a16:creationId xmlns:a16="http://schemas.microsoft.com/office/drawing/2014/main" id="{FBD7A9DE-5368-417F-ABF5-80B8C8620883}"/>
              </a:ext>
            </a:extLst>
          </p:cNvPr>
          <p:cNvSpPr/>
          <p:nvPr/>
        </p:nvSpPr>
        <p:spPr>
          <a:xfrm>
            <a:off x="4084931" y="3912136"/>
            <a:ext cx="713499" cy="71987"/>
          </a:xfrm>
          <a:prstGeom prst="ellipse">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5F9464C1-0FA0-4509-97F0-B2B81B79FC25}"/>
              </a:ext>
            </a:extLst>
          </p:cNvPr>
          <p:cNvGrpSpPr/>
          <p:nvPr/>
        </p:nvGrpSpPr>
        <p:grpSpPr>
          <a:xfrm rot="20404528">
            <a:off x="2589774" y="1696798"/>
            <a:ext cx="2035907" cy="2496179"/>
            <a:chOff x="4742068" y="1262522"/>
            <a:chExt cx="520700" cy="1146176"/>
          </a:xfrm>
          <a:solidFill>
            <a:schemeClr val="tx1"/>
          </a:solidFill>
        </p:grpSpPr>
        <p:sp>
          <p:nvSpPr>
            <p:cNvPr id="26" name="Freeform 6">
              <a:extLst>
                <a:ext uri="{FF2B5EF4-FFF2-40B4-BE49-F238E27FC236}">
                  <a16:creationId xmlns:a16="http://schemas.microsoft.com/office/drawing/2014/main" id="{2E70A360-E7E9-490A-B22E-72C3A97AE310}"/>
                </a:ext>
              </a:extLst>
            </p:cNvPr>
            <p:cNvSpPr>
              <a:spLocks/>
            </p:cNvSpPr>
            <p:nvPr/>
          </p:nvSpPr>
          <p:spPr bwMode="auto">
            <a:xfrm>
              <a:off x="4742068" y="1448260"/>
              <a:ext cx="520700" cy="960438"/>
            </a:xfrm>
            <a:custGeom>
              <a:avLst/>
              <a:gdLst>
                <a:gd name="T0" fmla="*/ 359 w 740"/>
                <a:gd name="T1" fmla="*/ 85 h 685"/>
                <a:gd name="T2" fmla="*/ 297 w 740"/>
                <a:gd name="T3" fmla="*/ 76 h 685"/>
                <a:gd name="T4" fmla="*/ 263 w 740"/>
                <a:gd name="T5" fmla="*/ 70 h 685"/>
                <a:gd name="T6" fmla="*/ 241 w 740"/>
                <a:gd name="T7" fmla="*/ 80 h 685"/>
                <a:gd name="T8" fmla="*/ 179 w 740"/>
                <a:gd name="T9" fmla="*/ 154 h 685"/>
                <a:gd name="T10" fmla="*/ 147 w 740"/>
                <a:gd name="T11" fmla="*/ 165 h 685"/>
                <a:gd name="T12" fmla="*/ 123 w 740"/>
                <a:gd name="T13" fmla="*/ 141 h 685"/>
                <a:gd name="T14" fmla="*/ 129 w 740"/>
                <a:gd name="T15" fmla="*/ 114 h 685"/>
                <a:gd name="T16" fmla="*/ 214 w 740"/>
                <a:gd name="T17" fmla="*/ 12 h 685"/>
                <a:gd name="T18" fmla="*/ 237 w 740"/>
                <a:gd name="T19" fmla="*/ 1 h 685"/>
                <a:gd name="T20" fmla="*/ 402 w 740"/>
                <a:gd name="T21" fmla="*/ 2 h 685"/>
                <a:gd name="T22" fmla="*/ 502 w 740"/>
                <a:gd name="T23" fmla="*/ 43 h 685"/>
                <a:gd name="T24" fmla="*/ 544 w 740"/>
                <a:gd name="T25" fmla="*/ 99 h 685"/>
                <a:gd name="T26" fmla="*/ 582 w 740"/>
                <a:gd name="T27" fmla="*/ 170 h 685"/>
                <a:gd name="T28" fmla="*/ 603 w 740"/>
                <a:gd name="T29" fmla="*/ 210 h 685"/>
                <a:gd name="T30" fmla="*/ 614 w 740"/>
                <a:gd name="T31" fmla="*/ 213 h 685"/>
                <a:gd name="T32" fmla="*/ 690 w 740"/>
                <a:gd name="T33" fmla="*/ 161 h 685"/>
                <a:gd name="T34" fmla="*/ 724 w 740"/>
                <a:gd name="T35" fmla="*/ 160 h 685"/>
                <a:gd name="T36" fmla="*/ 739 w 740"/>
                <a:gd name="T37" fmla="*/ 190 h 685"/>
                <a:gd name="T38" fmla="*/ 722 w 740"/>
                <a:gd name="T39" fmla="*/ 217 h 685"/>
                <a:gd name="T40" fmla="*/ 679 w 740"/>
                <a:gd name="T41" fmla="*/ 247 h 685"/>
                <a:gd name="T42" fmla="*/ 606 w 740"/>
                <a:gd name="T43" fmla="*/ 297 h 685"/>
                <a:gd name="T44" fmla="*/ 569 w 740"/>
                <a:gd name="T45" fmla="*/ 287 h 685"/>
                <a:gd name="T46" fmla="*/ 488 w 740"/>
                <a:gd name="T47" fmla="*/ 170 h 685"/>
                <a:gd name="T48" fmla="*/ 486 w 740"/>
                <a:gd name="T49" fmla="*/ 168 h 685"/>
                <a:gd name="T50" fmla="*/ 423 w 740"/>
                <a:gd name="T51" fmla="*/ 257 h 685"/>
                <a:gd name="T52" fmla="*/ 434 w 740"/>
                <a:gd name="T53" fmla="*/ 268 h 685"/>
                <a:gd name="T54" fmla="*/ 554 w 740"/>
                <a:gd name="T55" fmla="*/ 374 h 685"/>
                <a:gd name="T56" fmla="*/ 570 w 740"/>
                <a:gd name="T57" fmla="*/ 388 h 685"/>
                <a:gd name="T58" fmla="*/ 583 w 740"/>
                <a:gd name="T59" fmla="*/ 419 h 685"/>
                <a:gd name="T60" fmla="*/ 583 w 740"/>
                <a:gd name="T61" fmla="*/ 483 h 685"/>
                <a:gd name="T62" fmla="*/ 584 w 740"/>
                <a:gd name="T63" fmla="*/ 637 h 685"/>
                <a:gd name="T64" fmla="*/ 563 w 740"/>
                <a:gd name="T65" fmla="*/ 674 h 685"/>
                <a:gd name="T66" fmla="*/ 505 w 740"/>
                <a:gd name="T67" fmla="*/ 652 h 685"/>
                <a:gd name="T68" fmla="*/ 503 w 740"/>
                <a:gd name="T69" fmla="*/ 637 h 685"/>
                <a:gd name="T70" fmla="*/ 503 w 740"/>
                <a:gd name="T71" fmla="*/ 465 h 685"/>
                <a:gd name="T72" fmla="*/ 485 w 740"/>
                <a:gd name="T73" fmla="*/ 431 h 685"/>
                <a:gd name="T74" fmla="*/ 361 w 740"/>
                <a:gd name="T75" fmla="*/ 345 h 685"/>
                <a:gd name="T76" fmla="*/ 359 w 740"/>
                <a:gd name="T77" fmla="*/ 344 h 685"/>
                <a:gd name="T78" fmla="*/ 330 w 740"/>
                <a:gd name="T79" fmla="*/ 384 h 685"/>
                <a:gd name="T80" fmla="*/ 291 w 740"/>
                <a:gd name="T81" fmla="*/ 437 h 685"/>
                <a:gd name="T82" fmla="*/ 259 w 740"/>
                <a:gd name="T83" fmla="*/ 454 h 685"/>
                <a:gd name="T84" fmla="*/ 41 w 740"/>
                <a:gd name="T85" fmla="*/ 455 h 685"/>
                <a:gd name="T86" fmla="*/ 1 w 740"/>
                <a:gd name="T87" fmla="*/ 412 h 685"/>
                <a:gd name="T88" fmla="*/ 42 w 740"/>
                <a:gd name="T89" fmla="*/ 373 h 685"/>
                <a:gd name="T90" fmla="*/ 205 w 740"/>
                <a:gd name="T91" fmla="*/ 373 h 685"/>
                <a:gd name="T92" fmla="*/ 237 w 740"/>
                <a:gd name="T93" fmla="*/ 352 h 685"/>
                <a:gd name="T94" fmla="*/ 271 w 740"/>
                <a:gd name="T95" fmla="*/ 278 h 685"/>
                <a:gd name="T96" fmla="*/ 304 w 740"/>
                <a:gd name="T97" fmla="*/ 206 h 685"/>
                <a:gd name="T98" fmla="*/ 334 w 740"/>
                <a:gd name="T99" fmla="*/ 141 h 685"/>
                <a:gd name="T100" fmla="*/ 358 w 740"/>
                <a:gd name="T101" fmla="*/ 88 h 685"/>
                <a:gd name="T102" fmla="*/ 359 w 740"/>
                <a:gd name="T103" fmla="*/ 85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0" h="685">
                  <a:moveTo>
                    <a:pt x="359" y="85"/>
                  </a:moveTo>
                  <a:cubicBezTo>
                    <a:pt x="338" y="82"/>
                    <a:pt x="318" y="79"/>
                    <a:pt x="297" y="76"/>
                  </a:cubicBezTo>
                  <a:cubicBezTo>
                    <a:pt x="286" y="74"/>
                    <a:pt x="274" y="72"/>
                    <a:pt x="263" y="70"/>
                  </a:cubicBezTo>
                  <a:cubicBezTo>
                    <a:pt x="253" y="69"/>
                    <a:pt x="247" y="73"/>
                    <a:pt x="241" y="80"/>
                  </a:cubicBezTo>
                  <a:cubicBezTo>
                    <a:pt x="220" y="105"/>
                    <a:pt x="200" y="129"/>
                    <a:pt x="179" y="154"/>
                  </a:cubicBezTo>
                  <a:cubicBezTo>
                    <a:pt x="171" y="164"/>
                    <a:pt x="159" y="168"/>
                    <a:pt x="147" y="165"/>
                  </a:cubicBezTo>
                  <a:cubicBezTo>
                    <a:pt x="134" y="162"/>
                    <a:pt x="126" y="154"/>
                    <a:pt x="123" y="141"/>
                  </a:cubicBezTo>
                  <a:cubicBezTo>
                    <a:pt x="120" y="132"/>
                    <a:pt x="122" y="122"/>
                    <a:pt x="129" y="114"/>
                  </a:cubicBezTo>
                  <a:cubicBezTo>
                    <a:pt x="157" y="80"/>
                    <a:pt x="185" y="46"/>
                    <a:pt x="214" y="12"/>
                  </a:cubicBezTo>
                  <a:cubicBezTo>
                    <a:pt x="220" y="5"/>
                    <a:pt x="227" y="1"/>
                    <a:pt x="237" y="1"/>
                  </a:cubicBezTo>
                  <a:cubicBezTo>
                    <a:pt x="292" y="1"/>
                    <a:pt x="347" y="0"/>
                    <a:pt x="402" y="2"/>
                  </a:cubicBezTo>
                  <a:cubicBezTo>
                    <a:pt x="440" y="3"/>
                    <a:pt x="474" y="18"/>
                    <a:pt x="502" y="43"/>
                  </a:cubicBezTo>
                  <a:cubicBezTo>
                    <a:pt x="520" y="59"/>
                    <a:pt x="533" y="79"/>
                    <a:pt x="544" y="99"/>
                  </a:cubicBezTo>
                  <a:cubicBezTo>
                    <a:pt x="556" y="123"/>
                    <a:pt x="569" y="147"/>
                    <a:pt x="582" y="170"/>
                  </a:cubicBezTo>
                  <a:cubicBezTo>
                    <a:pt x="589" y="184"/>
                    <a:pt x="596" y="197"/>
                    <a:pt x="603" y="210"/>
                  </a:cubicBezTo>
                  <a:cubicBezTo>
                    <a:pt x="606" y="215"/>
                    <a:pt x="610" y="216"/>
                    <a:pt x="614" y="213"/>
                  </a:cubicBezTo>
                  <a:cubicBezTo>
                    <a:pt x="640" y="196"/>
                    <a:pt x="665" y="178"/>
                    <a:pt x="690" y="161"/>
                  </a:cubicBezTo>
                  <a:cubicBezTo>
                    <a:pt x="701" y="154"/>
                    <a:pt x="713" y="154"/>
                    <a:pt x="724" y="160"/>
                  </a:cubicBezTo>
                  <a:cubicBezTo>
                    <a:pt x="734" y="167"/>
                    <a:pt x="740" y="177"/>
                    <a:pt x="739" y="190"/>
                  </a:cubicBezTo>
                  <a:cubicBezTo>
                    <a:pt x="739" y="202"/>
                    <a:pt x="732" y="210"/>
                    <a:pt x="722" y="217"/>
                  </a:cubicBezTo>
                  <a:cubicBezTo>
                    <a:pt x="707" y="227"/>
                    <a:pt x="693" y="237"/>
                    <a:pt x="679" y="247"/>
                  </a:cubicBezTo>
                  <a:cubicBezTo>
                    <a:pt x="655" y="263"/>
                    <a:pt x="631" y="280"/>
                    <a:pt x="606" y="297"/>
                  </a:cubicBezTo>
                  <a:cubicBezTo>
                    <a:pt x="593" y="305"/>
                    <a:pt x="577" y="299"/>
                    <a:pt x="569" y="287"/>
                  </a:cubicBezTo>
                  <a:cubicBezTo>
                    <a:pt x="542" y="248"/>
                    <a:pt x="515" y="209"/>
                    <a:pt x="488" y="170"/>
                  </a:cubicBezTo>
                  <a:cubicBezTo>
                    <a:pt x="488" y="170"/>
                    <a:pt x="487" y="169"/>
                    <a:pt x="486" y="168"/>
                  </a:cubicBezTo>
                  <a:cubicBezTo>
                    <a:pt x="465" y="198"/>
                    <a:pt x="444" y="227"/>
                    <a:pt x="423" y="257"/>
                  </a:cubicBezTo>
                  <a:cubicBezTo>
                    <a:pt x="427" y="261"/>
                    <a:pt x="431" y="265"/>
                    <a:pt x="434" y="268"/>
                  </a:cubicBezTo>
                  <a:cubicBezTo>
                    <a:pt x="474" y="303"/>
                    <a:pt x="514" y="338"/>
                    <a:pt x="554" y="374"/>
                  </a:cubicBezTo>
                  <a:cubicBezTo>
                    <a:pt x="559" y="378"/>
                    <a:pt x="565" y="383"/>
                    <a:pt x="570" y="388"/>
                  </a:cubicBezTo>
                  <a:cubicBezTo>
                    <a:pt x="579" y="396"/>
                    <a:pt x="583" y="407"/>
                    <a:pt x="583" y="419"/>
                  </a:cubicBezTo>
                  <a:cubicBezTo>
                    <a:pt x="583" y="440"/>
                    <a:pt x="583" y="461"/>
                    <a:pt x="583" y="483"/>
                  </a:cubicBezTo>
                  <a:cubicBezTo>
                    <a:pt x="584" y="534"/>
                    <a:pt x="584" y="585"/>
                    <a:pt x="584" y="637"/>
                  </a:cubicBezTo>
                  <a:cubicBezTo>
                    <a:pt x="584" y="653"/>
                    <a:pt x="577" y="666"/>
                    <a:pt x="563" y="674"/>
                  </a:cubicBezTo>
                  <a:cubicBezTo>
                    <a:pt x="541" y="685"/>
                    <a:pt x="513" y="676"/>
                    <a:pt x="505" y="652"/>
                  </a:cubicBezTo>
                  <a:cubicBezTo>
                    <a:pt x="503" y="647"/>
                    <a:pt x="503" y="642"/>
                    <a:pt x="503" y="637"/>
                  </a:cubicBezTo>
                  <a:cubicBezTo>
                    <a:pt x="502" y="579"/>
                    <a:pt x="502" y="522"/>
                    <a:pt x="503" y="465"/>
                  </a:cubicBezTo>
                  <a:cubicBezTo>
                    <a:pt x="503" y="450"/>
                    <a:pt x="498" y="439"/>
                    <a:pt x="485" y="431"/>
                  </a:cubicBezTo>
                  <a:cubicBezTo>
                    <a:pt x="444" y="402"/>
                    <a:pt x="402" y="373"/>
                    <a:pt x="361" y="345"/>
                  </a:cubicBezTo>
                  <a:cubicBezTo>
                    <a:pt x="361" y="344"/>
                    <a:pt x="360" y="344"/>
                    <a:pt x="359" y="344"/>
                  </a:cubicBezTo>
                  <a:cubicBezTo>
                    <a:pt x="350" y="357"/>
                    <a:pt x="340" y="371"/>
                    <a:pt x="330" y="384"/>
                  </a:cubicBezTo>
                  <a:cubicBezTo>
                    <a:pt x="317" y="402"/>
                    <a:pt x="304" y="420"/>
                    <a:pt x="291" y="437"/>
                  </a:cubicBezTo>
                  <a:cubicBezTo>
                    <a:pt x="283" y="448"/>
                    <a:pt x="273" y="454"/>
                    <a:pt x="259" y="454"/>
                  </a:cubicBezTo>
                  <a:cubicBezTo>
                    <a:pt x="186" y="454"/>
                    <a:pt x="113" y="455"/>
                    <a:pt x="41" y="455"/>
                  </a:cubicBezTo>
                  <a:cubicBezTo>
                    <a:pt x="17" y="455"/>
                    <a:pt x="0" y="435"/>
                    <a:pt x="1" y="412"/>
                  </a:cubicBezTo>
                  <a:cubicBezTo>
                    <a:pt x="1" y="390"/>
                    <a:pt x="21" y="373"/>
                    <a:pt x="42" y="373"/>
                  </a:cubicBezTo>
                  <a:cubicBezTo>
                    <a:pt x="97" y="373"/>
                    <a:pt x="151" y="373"/>
                    <a:pt x="205" y="373"/>
                  </a:cubicBezTo>
                  <a:cubicBezTo>
                    <a:pt x="226" y="373"/>
                    <a:pt x="231" y="367"/>
                    <a:pt x="237" y="352"/>
                  </a:cubicBezTo>
                  <a:cubicBezTo>
                    <a:pt x="248" y="327"/>
                    <a:pt x="260" y="303"/>
                    <a:pt x="271" y="278"/>
                  </a:cubicBezTo>
                  <a:cubicBezTo>
                    <a:pt x="282" y="254"/>
                    <a:pt x="293" y="230"/>
                    <a:pt x="304" y="206"/>
                  </a:cubicBezTo>
                  <a:cubicBezTo>
                    <a:pt x="314" y="184"/>
                    <a:pt x="324" y="163"/>
                    <a:pt x="334" y="141"/>
                  </a:cubicBezTo>
                  <a:cubicBezTo>
                    <a:pt x="342" y="123"/>
                    <a:pt x="350" y="106"/>
                    <a:pt x="358" y="88"/>
                  </a:cubicBezTo>
                  <a:cubicBezTo>
                    <a:pt x="358" y="88"/>
                    <a:pt x="358" y="87"/>
                    <a:pt x="359"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E0822EEE-CBC2-4122-AC69-C7A2F5024F90}"/>
                </a:ext>
              </a:extLst>
            </p:cNvPr>
            <p:cNvSpPr>
              <a:spLocks/>
            </p:cNvSpPr>
            <p:nvPr/>
          </p:nvSpPr>
          <p:spPr bwMode="auto">
            <a:xfrm>
              <a:off x="5054806" y="1262522"/>
              <a:ext cx="111125" cy="219075"/>
            </a:xfrm>
            <a:custGeom>
              <a:avLst/>
              <a:gdLst>
                <a:gd name="T0" fmla="*/ 78 w 157"/>
                <a:gd name="T1" fmla="*/ 0 h 156"/>
                <a:gd name="T2" fmla="*/ 157 w 157"/>
                <a:gd name="T3" fmla="*/ 78 h 156"/>
                <a:gd name="T4" fmla="*/ 79 w 157"/>
                <a:gd name="T5" fmla="*/ 156 h 156"/>
                <a:gd name="T6" fmla="*/ 0 w 157"/>
                <a:gd name="T7" fmla="*/ 78 h 156"/>
                <a:gd name="T8" fmla="*/ 78 w 157"/>
                <a:gd name="T9" fmla="*/ 0 h 156"/>
              </a:gdLst>
              <a:ahLst/>
              <a:cxnLst>
                <a:cxn ang="0">
                  <a:pos x="T0" y="T1"/>
                </a:cxn>
                <a:cxn ang="0">
                  <a:pos x="T2" y="T3"/>
                </a:cxn>
                <a:cxn ang="0">
                  <a:pos x="T4" y="T5"/>
                </a:cxn>
                <a:cxn ang="0">
                  <a:pos x="T6" y="T7"/>
                </a:cxn>
                <a:cxn ang="0">
                  <a:pos x="T8" y="T9"/>
                </a:cxn>
              </a:cxnLst>
              <a:rect l="0" t="0" r="r" b="b"/>
              <a:pathLst>
                <a:path w="157" h="156">
                  <a:moveTo>
                    <a:pt x="78" y="0"/>
                  </a:moveTo>
                  <a:cubicBezTo>
                    <a:pt x="123" y="0"/>
                    <a:pt x="157" y="34"/>
                    <a:pt x="157" y="78"/>
                  </a:cubicBezTo>
                  <a:cubicBezTo>
                    <a:pt x="156" y="121"/>
                    <a:pt x="123" y="156"/>
                    <a:pt x="79" y="156"/>
                  </a:cubicBezTo>
                  <a:cubicBezTo>
                    <a:pt x="34" y="156"/>
                    <a:pt x="0" y="122"/>
                    <a:pt x="0" y="78"/>
                  </a:cubicBezTo>
                  <a:cubicBezTo>
                    <a:pt x="0" y="33"/>
                    <a:pt x="34"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1" name="Oval 80">
            <a:extLst>
              <a:ext uri="{FF2B5EF4-FFF2-40B4-BE49-F238E27FC236}">
                <a16:creationId xmlns:a16="http://schemas.microsoft.com/office/drawing/2014/main" id="{28DE37FC-A6EA-40B6-812D-B1B4DEAC1533}"/>
              </a:ext>
            </a:extLst>
          </p:cNvPr>
          <p:cNvSpPr/>
          <p:nvPr/>
        </p:nvSpPr>
        <p:spPr>
          <a:xfrm>
            <a:off x="2633906" y="4326602"/>
            <a:ext cx="353584" cy="78931"/>
          </a:xfrm>
          <a:prstGeom prst="ellipse">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83D0345-0BFD-43DD-90D9-809BA0BAB4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sp>
        <p:nvSpPr>
          <p:cNvPr id="2" name="TextBox 1">
            <a:extLst>
              <a:ext uri="{FF2B5EF4-FFF2-40B4-BE49-F238E27FC236}">
                <a16:creationId xmlns:a16="http://schemas.microsoft.com/office/drawing/2014/main" id="{841C2FCC-CAD6-569D-4373-93AE07A1A68D}"/>
              </a:ext>
            </a:extLst>
          </p:cNvPr>
          <p:cNvSpPr txBox="1"/>
          <p:nvPr/>
        </p:nvSpPr>
        <p:spPr>
          <a:xfrm>
            <a:off x="1193655" y="6277477"/>
            <a:ext cx="2500749" cy="369332"/>
          </a:xfrm>
          <a:prstGeom prst="rect">
            <a:avLst/>
          </a:prstGeom>
          <a:noFill/>
        </p:spPr>
        <p:txBody>
          <a:bodyPr wrap="none" rtlCol="0">
            <a:spAutoFit/>
          </a:bodyPr>
          <a:lstStyle/>
          <a:p>
            <a:r>
              <a:rPr lang="en-US" b="1" dirty="0"/>
              <a:t>PROJECT PRESENTATION</a:t>
            </a:r>
            <a:endParaRPr lang="fr-FR" b="1" dirty="0"/>
          </a:p>
        </p:txBody>
      </p:sp>
      <p:sp>
        <p:nvSpPr>
          <p:cNvPr id="37" name="TextBox 36">
            <a:extLst>
              <a:ext uri="{FF2B5EF4-FFF2-40B4-BE49-F238E27FC236}">
                <a16:creationId xmlns:a16="http://schemas.microsoft.com/office/drawing/2014/main" id="{1622E1DB-C710-2F95-FD7C-B496B9A8E36E}"/>
              </a:ext>
            </a:extLst>
          </p:cNvPr>
          <p:cNvSpPr txBox="1"/>
          <p:nvPr/>
        </p:nvSpPr>
        <p:spPr>
          <a:xfrm>
            <a:off x="3295964" y="6546629"/>
            <a:ext cx="2534733" cy="369332"/>
          </a:xfrm>
          <a:prstGeom prst="rect">
            <a:avLst/>
          </a:prstGeom>
          <a:noFill/>
        </p:spPr>
        <p:txBody>
          <a:bodyPr wrap="none" rtlCol="0">
            <a:spAutoFit/>
          </a:bodyPr>
          <a:lstStyle/>
          <a:p>
            <a:r>
              <a:rPr lang="en-US" b="1" dirty="0"/>
              <a:t>PROJECT MANAGEMENT</a:t>
            </a:r>
            <a:endParaRPr lang="fr-FR" b="1" dirty="0"/>
          </a:p>
        </p:txBody>
      </p:sp>
      <p:sp>
        <p:nvSpPr>
          <p:cNvPr id="39" name="TextBox 38">
            <a:extLst>
              <a:ext uri="{FF2B5EF4-FFF2-40B4-BE49-F238E27FC236}">
                <a16:creationId xmlns:a16="http://schemas.microsoft.com/office/drawing/2014/main" id="{CA6AA0C1-3DD8-3C6E-90D2-0A352B1A5410}"/>
              </a:ext>
            </a:extLst>
          </p:cNvPr>
          <p:cNvSpPr txBox="1"/>
          <p:nvPr/>
        </p:nvSpPr>
        <p:spPr>
          <a:xfrm>
            <a:off x="5715458" y="6224525"/>
            <a:ext cx="1422569" cy="369332"/>
          </a:xfrm>
          <a:prstGeom prst="rect">
            <a:avLst/>
          </a:prstGeom>
          <a:noFill/>
        </p:spPr>
        <p:txBody>
          <a:bodyPr wrap="none" rtlCol="0">
            <a:spAutoFit/>
          </a:bodyPr>
          <a:lstStyle/>
          <a:p>
            <a:r>
              <a:rPr lang="en-US" b="1" dirty="0"/>
              <a:t>WORK DONE</a:t>
            </a:r>
            <a:endParaRPr lang="fr-FR" b="1" dirty="0"/>
          </a:p>
        </p:txBody>
      </p:sp>
      <p:sp>
        <p:nvSpPr>
          <p:cNvPr id="40" name="TextBox 39">
            <a:extLst>
              <a:ext uri="{FF2B5EF4-FFF2-40B4-BE49-F238E27FC236}">
                <a16:creationId xmlns:a16="http://schemas.microsoft.com/office/drawing/2014/main" id="{C65A792E-1077-60B1-BF53-E46423C34FFC}"/>
              </a:ext>
            </a:extLst>
          </p:cNvPr>
          <p:cNvSpPr txBox="1"/>
          <p:nvPr/>
        </p:nvSpPr>
        <p:spPr>
          <a:xfrm>
            <a:off x="7572955" y="6423887"/>
            <a:ext cx="800219" cy="369332"/>
          </a:xfrm>
          <a:prstGeom prst="rect">
            <a:avLst/>
          </a:prstGeom>
          <a:noFill/>
        </p:spPr>
        <p:txBody>
          <a:bodyPr wrap="none" rtlCol="0">
            <a:spAutoFit/>
          </a:bodyPr>
          <a:lstStyle/>
          <a:p>
            <a:r>
              <a:rPr lang="en-US" b="1" dirty="0"/>
              <a:t>DEMO</a:t>
            </a:r>
            <a:endParaRPr lang="fr-FR" b="1" dirty="0"/>
          </a:p>
        </p:txBody>
      </p:sp>
      <p:sp>
        <p:nvSpPr>
          <p:cNvPr id="41" name="TextBox 40">
            <a:extLst>
              <a:ext uri="{FF2B5EF4-FFF2-40B4-BE49-F238E27FC236}">
                <a16:creationId xmlns:a16="http://schemas.microsoft.com/office/drawing/2014/main" id="{B25442BF-4EBE-2DD3-040F-9C610C8E8765}"/>
              </a:ext>
            </a:extLst>
          </p:cNvPr>
          <p:cNvSpPr txBox="1"/>
          <p:nvPr/>
        </p:nvSpPr>
        <p:spPr>
          <a:xfrm>
            <a:off x="8808103" y="6266887"/>
            <a:ext cx="2967558" cy="369332"/>
          </a:xfrm>
          <a:prstGeom prst="rect">
            <a:avLst/>
          </a:prstGeom>
          <a:noFill/>
        </p:spPr>
        <p:txBody>
          <a:bodyPr wrap="square" rtlCol="0">
            <a:spAutoFit/>
          </a:bodyPr>
          <a:lstStyle/>
          <a:p>
            <a:r>
              <a:rPr lang="en-US" b="1" dirty="0"/>
              <a:t>INDIVIDUAL CONCLUSION</a:t>
            </a:r>
            <a:endParaRPr lang="fr-FR" b="1" dirty="0"/>
          </a:p>
        </p:txBody>
      </p:sp>
    </p:spTree>
    <p:extLst>
      <p:ext uri="{BB962C8B-B14F-4D97-AF65-F5344CB8AC3E}">
        <p14:creationId xmlns:p14="http://schemas.microsoft.com/office/powerpoint/2010/main" val="14792895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EB7FD8D-AC69-4E90-A073-33A590B88A4A}"/>
              </a:ext>
            </a:extLst>
          </p:cNvPr>
          <p:cNvSpPr/>
          <p:nvPr/>
        </p:nvSpPr>
        <p:spPr>
          <a:xfrm>
            <a:off x="1610137" y="5213825"/>
            <a:ext cx="4003264" cy="38005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2" name="Group 11"/>
          <p:cNvGrpSpPr/>
          <p:nvPr/>
        </p:nvGrpSpPr>
        <p:grpSpPr>
          <a:xfrm>
            <a:off x="1352550" y="1454150"/>
            <a:ext cx="4160118" cy="3613151"/>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2" name="TextBox 31">
            <a:extLst>
              <a:ext uri="{FF2B5EF4-FFF2-40B4-BE49-F238E27FC236}">
                <a16:creationId xmlns:a16="http://schemas.microsoft.com/office/drawing/2014/main" id="{8016977A-112F-4154-95F5-0608714FBFEE}"/>
              </a:ext>
            </a:extLst>
          </p:cNvPr>
          <p:cNvSpPr txBox="1"/>
          <p:nvPr/>
        </p:nvSpPr>
        <p:spPr>
          <a:xfrm>
            <a:off x="6531306" y="2699752"/>
            <a:ext cx="4980977" cy="52322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GB" sz="2800" b="1"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PROJECT PRESENTATION</a:t>
            </a:r>
          </a:p>
        </p:txBody>
      </p:sp>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4</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3978526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F9411-EA7D-4D4E-A03E-C99257532632}"/>
              </a:ext>
            </a:extLst>
          </p:cNvPr>
          <p:cNvSpPr txBox="1"/>
          <p:nvPr/>
        </p:nvSpPr>
        <p:spPr>
          <a:xfrm>
            <a:off x="872897" y="694156"/>
            <a:ext cx="6299149" cy="5410712"/>
          </a:xfrm>
          <a:prstGeom prst="rect">
            <a:avLst/>
          </a:prstGeom>
          <a:noFill/>
        </p:spPr>
        <p:txBody>
          <a:bodyPr wrap="square" rtlCol="0">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		</a:t>
            </a:r>
          </a:p>
          <a:p>
            <a:pPr marL="0" marR="0" lvl="0" indent="0" defTabSz="914400" rtl="0" eaLnBrk="1" fontAlgn="auto" latinLnBrk="0" hangingPunct="1">
              <a:lnSpc>
                <a:spcPct val="90000"/>
              </a:lnSpc>
              <a:spcBef>
                <a:spcPts val="0"/>
              </a:spcBef>
              <a:spcAft>
                <a:spcPts val="0"/>
              </a:spcAft>
              <a:buClrTx/>
              <a:buSzTx/>
              <a:buFontTx/>
              <a:buNone/>
              <a:tabLst/>
              <a:defRPr/>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		CONTEXT</a:t>
            </a:r>
          </a:p>
          <a:p>
            <a:pPr marL="0" marR="0" lvl="0" indent="0" defTabSz="914400" rtl="0" eaLnBrk="1" fontAlgn="auto" latinLnBrk="0" hangingPunct="1">
              <a:lnSpc>
                <a:spcPct val="90000"/>
              </a:lnSpc>
              <a:spcBef>
                <a:spcPts val="0"/>
              </a:spcBef>
              <a:spcAft>
                <a:spcPts val="0"/>
              </a:spcAft>
              <a:buClrTx/>
              <a:buSzTx/>
              <a:buFontTx/>
              <a:buNone/>
              <a:tabLst/>
              <a:defRPr/>
            </a:pPr>
            <a:endPar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a:p>
            <a:pPr algn="just">
              <a:lnSpc>
                <a:spcPct val="90000"/>
              </a:lnSpc>
              <a:defRPr/>
            </a:pPr>
            <a:r>
              <a:rPr lang="en-GB" sz="2400" dirty="0">
                <a:solidFill>
                  <a:schemeClr val="bg1"/>
                </a:solidFill>
                <a:effectLst/>
                <a:latin typeface="Cambria" panose="02040503050406030204" pitchFamily="18" charset="0"/>
                <a:ea typeface="Cambria" panose="02040503050406030204" pitchFamily="18" charset="0"/>
                <a:cs typeface="Noto Sans" panose="020B0502040504020204" pitchFamily="34" charset="0"/>
              </a:rPr>
              <a:t>Nowadays, the conception of dynamic, responsive and ergonomic websites is more and more appreciated and claimed by users. Actually, it is in this context that the BDE of the CESI Engineering School asked for a group of qualified computer engineers to design a website which will facilitate the organization and communication of manifestations within the school and suggest to members some giveaways. </a:t>
            </a:r>
            <a:endParaRPr lang="fr-FR" sz="2400" dirty="0">
              <a:solidFill>
                <a:schemeClr val="bg1"/>
              </a:solidFill>
              <a:effectLst/>
              <a:latin typeface="Cambria" panose="02040503050406030204" pitchFamily="18" charset="0"/>
              <a:ea typeface="Cambria" panose="02040503050406030204" pitchFamily="18" charset="0"/>
              <a:cs typeface="Noto Sans" panose="020B0502040504020204" pitchFamily="34" charset="0"/>
            </a:endParaRPr>
          </a:p>
          <a:p>
            <a:pPr marL="0" marR="0" lvl="0" indent="0" defTabSz="914400" rtl="0" eaLnBrk="1" fontAlgn="auto" latinLnBrk="0" hangingPunct="1">
              <a:lnSpc>
                <a:spcPct val="90000"/>
              </a:lnSpc>
              <a:spcBef>
                <a:spcPts val="0"/>
              </a:spcBef>
              <a:spcAft>
                <a:spcPts val="0"/>
              </a:spcAft>
              <a:buClrTx/>
              <a:buSzTx/>
              <a:buFontTx/>
              <a:buNone/>
              <a:tabLst/>
              <a:defRPr/>
            </a:pPr>
            <a:endPar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dirty="0">
                <a:solidFill>
                  <a:schemeClr val="bg1"/>
                </a:solidFill>
                <a:latin typeface="Noto Sans Disp SemCond SemBd" panose="020B0702040504020204" pitchFamily="34"/>
                <a:ea typeface="Noto Sans Disp SemCond SemBd" panose="020B0702040504020204" pitchFamily="34"/>
                <a:cs typeface="Noto Sans Disp SemCond SemBd" panose="020B0702040504020204" pitchFamily="34"/>
              </a:rPr>
              <a:t>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chemeClr val="bg1"/>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lang="en-GB" sz="1600" b="1" dirty="0">
              <a:solidFill>
                <a:schemeClr val="bg1"/>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8" name="Rectangle 7">
            <a:extLst>
              <a:ext uri="{FF2B5EF4-FFF2-40B4-BE49-F238E27FC236}">
                <a16:creationId xmlns:a16="http://schemas.microsoft.com/office/drawing/2014/main" id="{9F4C6FAE-F26E-4E16-A872-4299131ECDB5}"/>
              </a:ext>
            </a:extLst>
          </p:cNvPr>
          <p:cNvSpPr/>
          <p:nvPr/>
        </p:nvSpPr>
        <p:spPr>
          <a:xfrm rot="19061577">
            <a:off x="10306661" y="-880441"/>
            <a:ext cx="548554" cy="5370184"/>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0 w 548554"/>
              <a:gd name="connsiteY0" fmla="*/ 0 h 6392775"/>
              <a:gd name="connsiteX1" fmla="*/ 548554 w 548554"/>
              <a:gd name="connsiteY1" fmla="*/ 489516 h 6392775"/>
              <a:gd name="connsiteX2" fmla="*/ 548554 w 548554"/>
              <a:gd name="connsiteY2" fmla="*/ 6392775 h 6392775"/>
              <a:gd name="connsiteX3" fmla="*/ 9539 w 548554"/>
              <a:gd name="connsiteY3" fmla="*/ 6392775 h 6392775"/>
              <a:gd name="connsiteX4" fmla="*/ 0 w 548554"/>
              <a:gd name="connsiteY4" fmla="*/ 0 h 6392775"/>
              <a:gd name="connsiteX0" fmla="*/ 0 w 548554"/>
              <a:gd name="connsiteY0" fmla="*/ 0 h 6392775"/>
              <a:gd name="connsiteX1" fmla="*/ 548554 w 548554"/>
              <a:gd name="connsiteY1" fmla="*/ 489516 h 6392775"/>
              <a:gd name="connsiteX2" fmla="*/ 540729 w 548554"/>
              <a:gd name="connsiteY2" fmla="*/ 4792891 h 6392775"/>
              <a:gd name="connsiteX3" fmla="*/ 9539 w 548554"/>
              <a:gd name="connsiteY3" fmla="*/ 6392775 h 6392775"/>
              <a:gd name="connsiteX4" fmla="*/ 0 w 548554"/>
              <a:gd name="connsiteY4" fmla="*/ 0 h 6392775"/>
              <a:gd name="connsiteX0" fmla="*/ 0 w 548554"/>
              <a:gd name="connsiteY0" fmla="*/ 0 h 5370184"/>
              <a:gd name="connsiteX1" fmla="*/ 548554 w 548554"/>
              <a:gd name="connsiteY1" fmla="*/ 489516 h 5370184"/>
              <a:gd name="connsiteX2" fmla="*/ 540729 w 548554"/>
              <a:gd name="connsiteY2" fmla="*/ 4792891 h 5370184"/>
              <a:gd name="connsiteX3" fmla="*/ 8639 w 548554"/>
              <a:gd name="connsiteY3" fmla="*/ 5370184 h 5370184"/>
              <a:gd name="connsiteX4" fmla="*/ 0 w 548554"/>
              <a:gd name="connsiteY4" fmla="*/ 0 h 5370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7E95EB1-1005-49A4-B60F-E441AEC9B9F1}"/>
              </a:ext>
            </a:extLst>
          </p:cNvPr>
          <p:cNvSpPr/>
          <p:nvPr/>
        </p:nvSpPr>
        <p:spPr>
          <a:xfrm rot="19061577">
            <a:off x="10677443" y="-749230"/>
            <a:ext cx="530340" cy="4315546"/>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14223 w 539015"/>
              <a:gd name="connsiteY0" fmla="*/ 0 h 6365424"/>
              <a:gd name="connsiteX1" fmla="*/ 539015 w 539015"/>
              <a:gd name="connsiteY1" fmla="*/ 462165 h 6365424"/>
              <a:gd name="connsiteX2" fmla="*/ 539015 w 539015"/>
              <a:gd name="connsiteY2" fmla="*/ 6365424 h 6365424"/>
              <a:gd name="connsiteX3" fmla="*/ 0 w 539015"/>
              <a:gd name="connsiteY3" fmla="*/ 6365424 h 6365424"/>
              <a:gd name="connsiteX4" fmla="*/ 14223 w 539015"/>
              <a:gd name="connsiteY4" fmla="*/ 0 h 6365424"/>
              <a:gd name="connsiteX0" fmla="*/ 20423 w 539015"/>
              <a:gd name="connsiteY0" fmla="*/ 0 h 6376953"/>
              <a:gd name="connsiteX1" fmla="*/ 539015 w 539015"/>
              <a:gd name="connsiteY1" fmla="*/ 473694 h 6376953"/>
              <a:gd name="connsiteX2" fmla="*/ 539015 w 539015"/>
              <a:gd name="connsiteY2" fmla="*/ 6376953 h 6376953"/>
              <a:gd name="connsiteX3" fmla="*/ 0 w 539015"/>
              <a:gd name="connsiteY3" fmla="*/ 6376953 h 6376953"/>
              <a:gd name="connsiteX4" fmla="*/ 20423 w 539015"/>
              <a:gd name="connsiteY4" fmla="*/ 0 h 6376953"/>
              <a:gd name="connsiteX0" fmla="*/ 11748 w 530340"/>
              <a:gd name="connsiteY0" fmla="*/ 0 h 6376953"/>
              <a:gd name="connsiteX1" fmla="*/ 530340 w 530340"/>
              <a:gd name="connsiteY1" fmla="*/ 473694 h 6376953"/>
              <a:gd name="connsiteX2" fmla="*/ 530340 w 530340"/>
              <a:gd name="connsiteY2" fmla="*/ 6376953 h 6376953"/>
              <a:gd name="connsiteX3" fmla="*/ 0 w 530340"/>
              <a:gd name="connsiteY3" fmla="*/ 4315546 h 6376953"/>
              <a:gd name="connsiteX4" fmla="*/ 11748 w 530340"/>
              <a:gd name="connsiteY4" fmla="*/ 0 h 6376953"/>
              <a:gd name="connsiteX0" fmla="*/ 11748 w 530340"/>
              <a:gd name="connsiteY0" fmla="*/ 0 h 4315546"/>
              <a:gd name="connsiteX1" fmla="*/ 530340 w 530340"/>
              <a:gd name="connsiteY1" fmla="*/ 473694 h 4315546"/>
              <a:gd name="connsiteX2" fmla="*/ 524835 w 530340"/>
              <a:gd name="connsiteY2" fmla="*/ 3727355 h 4315546"/>
              <a:gd name="connsiteX3" fmla="*/ 0 w 530340"/>
              <a:gd name="connsiteY3" fmla="*/ 4315546 h 4315546"/>
              <a:gd name="connsiteX4" fmla="*/ 11748 w 530340"/>
              <a:gd name="connsiteY4" fmla="*/ 0 h 431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40" h="4315546">
                <a:moveTo>
                  <a:pt x="11748" y="0"/>
                </a:moveTo>
                <a:lnTo>
                  <a:pt x="530340" y="473694"/>
                </a:lnTo>
                <a:lnTo>
                  <a:pt x="524835" y="3727355"/>
                </a:lnTo>
                <a:lnTo>
                  <a:pt x="0" y="4315546"/>
                </a:lnTo>
                <a:cubicBezTo>
                  <a:pt x="6808" y="2189895"/>
                  <a:pt x="4940" y="2125651"/>
                  <a:pt x="11748"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7B9B140-1DB1-4E5F-B3AB-58AB69C3E5F2}"/>
              </a:ext>
            </a:extLst>
          </p:cNvPr>
          <p:cNvSpPr/>
          <p:nvPr/>
        </p:nvSpPr>
        <p:spPr>
          <a:xfrm rot="19061577">
            <a:off x="9611521" y="-1141075"/>
            <a:ext cx="556134" cy="7463630"/>
          </a:xfrm>
          <a:custGeom>
            <a:avLst/>
            <a:gdLst>
              <a:gd name="connsiteX0" fmla="*/ 0 w 539015"/>
              <a:gd name="connsiteY0" fmla="*/ 0 h 9625038"/>
              <a:gd name="connsiteX1" fmla="*/ 539015 w 539015"/>
              <a:gd name="connsiteY1" fmla="*/ 0 h 9625038"/>
              <a:gd name="connsiteX2" fmla="*/ 539015 w 539015"/>
              <a:gd name="connsiteY2" fmla="*/ 9625038 h 9625038"/>
              <a:gd name="connsiteX3" fmla="*/ 0 w 539015"/>
              <a:gd name="connsiteY3" fmla="*/ 9625038 h 9625038"/>
              <a:gd name="connsiteX4" fmla="*/ 0 w 539015"/>
              <a:gd name="connsiteY4" fmla="*/ 0 h 9625038"/>
              <a:gd name="connsiteX0" fmla="*/ 0 w 539187"/>
              <a:gd name="connsiteY0" fmla="*/ 0 h 9625038"/>
              <a:gd name="connsiteX1" fmla="*/ 539187 w 539187"/>
              <a:gd name="connsiteY1" fmla="*/ 1660179 h 9625038"/>
              <a:gd name="connsiteX2" fmla="*/ 539015 w 539187"/>
              <a:gd name="connsiteY2" fmla="*/ 9625038 h 9625038"/>
              <a:gd name="connsiteX3" fmla="*/ 0 w 539187"/>
              <a:gd name="connsiteY3" fmla="*/ 9625038 h 9625038"/>
              <a:gd name="connsiteX4" fmla="*/ 0 w 539187"/>
              <a:gd name="connsiteY4" fmla="*/ 0 h 9625038"/>
              <a:gd name="connsiteX0" fmla="*/ 5003 w 539187"/>
              <a:gd name="connsiteY0" fmla="*/ 0 h 8435571"/>
              <a:gd name="connsiteX1" fmla="*/ 539187 w 539187"/>
              <a:gd name="connsiteY1" fmla="*/ 470712 h 8435571"/>
              <a:gd name="connsiteX2" fmla="*/ 539015 w 539187"/>
              <a:gd name="connsiteY2" fmla="*/ 8435571 h 8435571"/>
              <a:gd name="connsiteX3" fmla="*/ 0 w 539187"/>
              <a:gd name="connsiteY3" fmla="*/ 8435571 h 8435571"/>
              <a:gd name="connsiteX4" fmla="*/ 5003 w 539187"/>
              <a:gd name="connsiteY4" fmla="*/ 0 h 8435571"/>
              <a:gd name="connsiteX0" fmla="*/ 5003 w 539187"/>
              <a:gd name="connsiteY0" fmla="*/ 0 h 8435571"/>
              <a:gd name="connsiteX1" fmla="*/ 539187 w 539187"/>
              <a:gd name="connsiteY1" fmla="*/ 470712 h 8435571"/>
              <a:gd name="connsiteX2" fmla="*/ 536097 w 539187"/>
              <a:gd name="connsiteY2" fmla="*/ 6844446 h 8435571"/>
              <a:gd name="connsiteX3" fmla="*/ 0 w 539187"/>
              <a:gd name="connsiteY3" fmla="*/ 8435571 h 8435571"/>
              <a:gd name="connsiteX4" fmla="*/ 5003 w 539187"/>
              <a:gd name="connsiteY4" fmla="*/ 0 h 8435571"/>
              <a:gd name="connsiteX0" fmla="*/ 16799 w 550983"/>
              <a:gd name="connsiteY0" fmla="*/ 0 h 7420235"/>
              <a:gd name="connsiteX1" fmla="*/ 550983 w 550983"/>
              <a:gd name="connsiteY1" fmla="*/ 470712 h 7420235"/>
              <a:gd name="connsiteX2" fmla="*/ 547893 w 550983"/>
              <a:gd name="connsiteY2" fmla="*/ 6844446 h 7420235"/>
              <a:gd name="connsiteX3" fmla="*/ 0 w 550983"/>
              <a:gd name="connsiteY3" fmla="*/ 7420235 h 7420235"/>
              <a:gd name="connsiteX4" fmla="*/ 16799 w 550983"/>
              <a:gd name="connsiteY4" fmla="*/ 0 h 7420235"/>
              <a:gd name="connsiteX0" fmla="*/ 21950 w 556134"/>
              <a:gd name="connsiteY0" fmla="*/ 0 h 7463630"/>
              <a:gd name="connsiteX1" fmla="*/ 556134 w 556134"/>
              <a:gd name="connsiteY1" fmla="*/ 470712 h 7463630"/>
              <a:gd name="connsiteX2" fmla="*/ 553044 w 556134"/>
              <a:gd name="connsiteY2" fmla="*/ 6844446 h 7463630"/>
              <a:gd name="connsiteX3" fmla="*/ 0 w 556134"/>
              <a:gd name="connsiteY3" fmla="*/ 7463630 h 7463630"/>
              <a:gd name="connsiteX4" fmla="*/ 21950 w 556134"/>
              <a:gd name="connsiteY4" fmla="*/ 0 h 7463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134" h="7463630">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5ED7B260-A58B-45AD-A96F-D8F0FEC37E2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D19AF21D-AE26-3DA0-1F54-9707AC3FD61B}"/>
              </a:ext>
            </a:extLst>
          </p:cNvPr>
          <p:cNvSpPr txBox="1"/>
          <p:nvPr/>
        </p:nvSpPr>
        <p:spPr>
          <a:xfrm>
            <a:off x="1621811" y="694156"/>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9072377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F9411-EA7D-4D4E-A03E-C99257532632}"/>
              </a:ext>
            </a:extLst>
          </p:cNvPr>
          <p:cNvSpPr txBox="1"/>
          <p:nvPr/>
        </p:nvSpPr>
        <p:spPr>
          <a:xfrm>
            <a:off x="13791" y="54566"/>
            <a:ext cx="6299149" cy="4856714"/>
          </a:xfrm>
          <a:prstGeom prst="rect">
            <a:avLst/>
          </a:prstGeom>
          <a:noFill/>
        </p:spPr>
        <p:txBody>
          <a:bodyPr wrap="square" rtlCol="0">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		</a:t>
            </a:r>
          </a:p>
          <a:p>
            <a:pPr marL="0" marR="0" lvl="0" indent="0" defTabSz="914400" rtl="0" eaLnBrk="1" fontAlgn="auto" latinLnBrk="0" hangingPunct="1">
              <a:lnSpc>
                <a:spcPct val="90000"/>
              </a:lnSpc>
              <a:spcBef>
                <a:spcPts val="0"/>
              </a:spcBef>
              <a:spcAft>
                <a:spcPts val="0"/>
              </a:spcAft>
              <a:buClrTx/>
              <a:buSzTx/>
              <a:buFontTx/>
              <a:buNone/>
              <a:tabLst/>
              <a:defRPr/>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		GOALS</a:t>
            </a:r>
          </a:p>
          <a:p>
            <a:pPr marL="0" marR="0" lvl="0" indent="0" defTabSz="914400" rtl="0" eaLnBrk="1" fontAlgn="auto" latinLnBrk="0" hangingPunct="1">
              <a:lnSpc>
                <a:spcPct val="90000"/>
              </a:lnSpc>
              <a:spcBef>
                <a:spcPts val="0"/>
              </a:spcBef>
              <a:spcAft>
                <a:spcPts val="0"/>
              </a:spcAft>
              <a:buClrTx/>
              <a:buSzTx/>
              <a:buFontTx/>
              <a:buNone/>
              <a:tabLst/>
              <a:defRPr/>
            </a:pPr>
            <a:endPar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a:p>
            <a:pPr marL="457200" indent="457200" algn="just">
              <a:lnSpc>
                <a:spcPct val="150000"/>
              </a:lnSpc>
            </a:pPr>
            <a:r>
              <a:rPr lang="en-GB" sz="2400" dirty="0">
                <a:solidFill>
                  <a:schemeClr val="bg1"/>
                </a:solidFill>
                <a:latin typeface="Cambria" panose="02040503050406030204" pitchFamily="18" charset="0"/>
                <a:ea typeface="Cambria" panose="02040503050406030204" pitchFamily="18" charset="0"/>
                <a:cs typeface="Times New Roman" panose="02020603050405020304" pitchFamily="18" charset="0"/>
              </a:rPr>
              <a:t>The main goal is create a web site that </a:t>
            </a:r>
            <a:r>
              <a:rPr lang="en-GB"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t>
            </a:r>
            <a:endParaRPr lang="fr-FR"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aid the planification and the announcement of the school events </a:t>
            </a:r>
            <a:endParaRPr lang="fr-FR"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allow students to get accessed to the BDE online shop</a:t>
            </a:r>
            <a:endParaRPr lang="fr-FR" sz="24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defTabSz="914400" rtl="0" eaLnBrk="1" fontAlgn="auto" latinLnBrk="0" hangingPunct="1">
              <a:lnSpc>
                <a:spcPct val="90000"/>
              </a:lnSpc>
              <a:spcBef>
                <a:spcPts val="0"/>
              </a:spcBef>
              <a:spcAft>
                <a:spcPts val="0"/>
              </a:spcAft>
              <a:buClrTx/>
              <a:buSzTx/>
              <a:buFontTx/>
              <a:buNone/>
              <a:tabLst/>
              <a:defRPr/>
            </a:pPr>
            <a:endPar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dirty="0">
                <a:solidFill>
                  <a:schemeClr val="bg1"/>
                </a:solidFill>
                <a:latin typeface="Noto Sans Disp SemCond SemBd" panose="020B0702040504020204" pitchFamily="34"/>
                <a:ea typeface="Noto Sans Disp SemCond SemBd" panose="020B0702040504020204" pitchFamily="34"/>
                <a:cs typeface="Noto Sans Disp SemCond SemBd" panose="020B0702040504020204" pitchFamily="34"/>
              </a:rPr>
              <a:t>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chemeClr val="bg1"/>
              </a:solidFill>
              <a:effectLst/>
              <a:uLnTx/>
              <a:uFillTx/>
              <a:latin typeface="Noto Sans Disp SemCond SemBd" panose="020B0702040504020204" pitchFamily="34"/>
              <a:ea typeface="Noto Sans Disp SemCond SemBd" panose="020B0702040504020204" pitchFamily="34"/>
              <a:cs typeface="Noto Sans Disp SemCond SemBd" panose="020B0702040504020204" pitchFamily="34"/>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lang="en-GB" sz="1600" b="1" dirty="0">
              <a:solidFill>
                <a:schemeClr val="bg1"/>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8" name="Rectangle 7">
            <a:extLst>
              <a:ext uri="{FF2B5EF4-FFF2-40B4-BE49-F238E27FC236}">
                <a16:creationId xmlns:a16="http://schemas.microsoft.com/office/drawing/2014/main" id="{9F4C6FAE-F26E-4E16-A872-4299131ECDB5}"/>
              </a:ext>
            </a:extLst>
          </p:cNvPr>
          <p:cNvSpPr/>
          <p:nvPr/>
        </p:nvSpPr>
        <p:spPr>
          <a:xfrm rot="19061577">
            <a:off x="10306661" y="-880441"/>
            <a:ext cx="548554" cy="5370184"/>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0 w 548554"/>
              <a:gd name="connsiteY0" fmla="*/ 0 h 6392775"/>
              <a:gd name="connsiteX1" fmla="*/ 548554 w 548554"/>
              <a:gd name="connsiteY1" fmla="*/ 489516 h 6392775"/>
              <a:gd name="connsiteX2" fmla="*/ 548554 w 548554"/>
              <a:gd name="connsiteY2" fmla="*/ 6392775 h 6392775"/>
              <a:gd name="connsiteX3" fmla="*/ 9539 w 548554"/>
              <a:gd name="connsiteY3" fmla="*/ 6392775 h 6392775"/>
              <a:gd name="connsiteX4" fmla="*/ 0 w 548554"/>
              <a:gd name="connsiteY4" fmla="*/ 0 h 6392775"/>
              <a:gd name="connsiteX0" fmla="*/ 0 w 548554"/>
              <a:gd name="connsiteY0" fmla="*/ 0 h 6392775"/>
              <a:gd name="connsiteX1" fmla="*/ 548554 w 548554"/>
              <a:gd name="connsiteY1" fmla="*/ 489516 h 6392775"/>
              <a:gd name="connsiteX2" fmla="*/ 540729 w 548554"/>
              <a:gd name="connsiteY2" fmla="*/ 4792891 h 6392775"/>
              <a:gd name="connsiteX3" fmla="*/ 9539 w 548554"/>
              <a:gd name="connsiteY3" fmla="*/ 6392775 h 6392775"/>
              <a:gd name="connsiteX4" fmla="*/ 0 w 548554"/>
              <a:gd name="connsiteY4" fmla="*/ 0 h 6392775"/>
              <a:gd name="connsiteX0" fmla="*/ 0 w 548554"/>
              <a:gd name="connsiteY0" fmla="*/ 0 h 5370184"/>
              <a:gd name="connsiteX1" fmla="*/ 548554 w 548554"/>
              <a:gd name="connsiteY1" fmla="*/ 489516 h 5370184"/>
              <a:gd name="connsiteX2" fmla="*/ 540729 w 548554"/>
              <a:gd name="connsiteY2" fmla="*/ 4792891 h 5370184"/>
              <a:gd name="connsiteX3" fmla="*/ 8639 w 548554"/>
              <a:gd name="connsiteY3" fmla="*/ 5370184 h 5370184"/>
              <a:gd name="connsiteX4" fmla="*/ 0 w 548554"/>
              <a:gd name="connsiteY4" fmla="*/ 0 h 5370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7E95EB1-1005-49A4-B60F-E441AEC9B9F1}"/>
              </a:ext>
            </a:extLst>
          </p:cNvPr>
          <p:cNvSpPr/>
          <p:nvPr/>
        </p:nvSpPr>
        <p:spPr>
          <a:xfrm rot="19061577">
            <a:off x="10677443" y="-749230"/>
            <a:ext cx="530340" cy="4315546"/>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14223 w 539015"/>
              <a:gd name="connsiteY0" fmla="*/ 0 h 6365424"/>
              <a:gd name="connsiteX1" fmla="*/ 539015 w 539015"/>
              <a:gd name="connsiteY1" fmla="*/ 462165 h 6365424"/>
              <a:gd name="connsiteX2" fmla="*/ 539015 w 539015"/>
              <a:gd name="connsiteY2" fmla="*/ 6365424 h 6365424"/>
              <a:gd name="connsiteX3" fmla="*/ 0 w 539015"/>
              <a:gd name="connsiteY3" fmla="*/ 6365424 h 6365424"/>
              <a:gd name="connsiteX4" fmla="*/ 14223 w 539015"/>
              <a:gd name="connsiteY4" fmla="*/ 0 h 6365424"/>
              <a:gd name="connsiteX0" fmla="*/ 20423 w 539015"/>
              <a:gd name="connsiteY0" fmla="*/ 0 h 6376953"/>
              <a:gd name="connsiteX1" fmla="*/ 539015 w 539015"/>
              <a:gd name="connsiteY1" fmla="*/ 473694 h 6376953"/>
              <a:gd name="connsiteX2" fmla="*/ 539015 w 539015"/>
              <a:gd name="connsiteY2" fmla="*/ 6376953 h 6376953"/>
              <a:gd name="connsiteX3" fmla="*/ 0 w 539015"/>
              <a:gd name="connsiteY3" fmla="*/ 6376953 h 6376953"/>
              <a:gd name="connsiteX4" fmla="*/ 20423 w 539015"/>
              <a:gd name="connsiteY4" fmla="*/ 0 h 6376953"/>
              <a:gd name="connsiteX0" fmla="*/ 11748 w 530340"/>
              <a:gd name="connsiteY0" fmla="*/ 0 h 6376953"/>
              <a:gd name="connsiteX1" fmla="*/ 530340 w 530340"/>
              <a:gd name="connsiteY1" fmla="*/ 473694 h 6376953"/>
              <a:gd name="connsiteX2" fmla="*/ 530340 w 530340"/>
              <a:gd name="connsiteY2" fmla="*/ 6376953 h 6376953"/>
              <a:gd name="connsiteX3" fmla="*/ 0 w 530340"/>
              <a:gd name="connsiteY3" fmla="*/ 4315546 h 6376953"/>
              <a:gd name="connsiteX4" fmla="*/ 11748 w 530340"/>
              <a:gd name="connsiteY4" fmla="*/ 0 h 6376953"/>
              <a:gd name="connsiteX0" fmla="*/ 11748 w 530340"/>
              <a:gd name="connsiteY0" fmla="*/ 0 h 4315546"/>
              <a:gd name="connsiteX1" fmla="*/ 530340 w 530340"/>
              <a:gd name="connsiteY1" fmla="*/ 473694 h 4315546"/>
              <a:gd name="connsiteX2" fmla="*/ 524835 w 530340"/>
              <a:gd name="connsiteY2" fmla="*/ 3727355 h 4315546"/>
              <a:gd name="connsiteX3" fmla="*/ 0 w 530340"/>
              <a:gd name="connsiteY3" fmla="*/ 4315546 h 4315546"/>
              <a:gd name="connsiteX4" fmla="*/ 11748 w 530340"/>
              <a:gd name="connsiteY4" fmla="*/ 0 h 431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40" h="4315546">
                <a:moveTo>
                  <a:pt x="11748" y="0"/>
                </a:moveTo>
                <a:lnTo>
                  <a:pt x="530340" y="473694"/>
                </a:lnTo>
                <a:lnTo>
                  <a:pt x="524835" y="3727355"/>
                </a:lnTo>
                <a:lnTo>
                  <a:pt x="0" y="4315546"/>
                </a:lnTo>
                <a:cubicBezTo>
                  <a:pt x="6808" y="2189895"/>
                  <a:pt x="4940" y="2125651"/>
                  <a:pt x="11748"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7B9B140-1DB1-4E5F-B3AB-58AB69C3E5F2}"/>
              </a:ext>
            </a:extLst>
          </p:cNvPr>
          <p:cNvSpPr/>
          <p:nvPr/>
        </p:nvSpPr>
        <p:spPr>
          <a:xfrm rot="19061577">
            <a:off x="9611521" y="-1141075"/>
            <a:ext cx="556134" cy="7463630"/>
          </a:xfrm>
          <a:custGeom>
            <a:avLst/>
            <a:gdLst>
              <a:gd name="connsiteX0" fmla="*/ 0 w 539015"/>
              <a:gd name="connsiteY0" fmla="*/ 0 h 9625038"/>
              <a:gd name="connsiteX1" fmla="*/ 539015 w 539015"/>
              <a:gd name="connsiteY1" fmla="*/ 0 h 9625038"/>
              <a:gd name="connsiteX2" fmla="*/ 539015 w 539015"/>
              <a:gd name="connsiteY2" fmla="*/ 9625038 h 9625038"/>
              <a:gd name="connsiteX3" fmla="*/ 0 w 539015"/>
              <a:gd name="connsiteY3" fmla="*/ 9625038 h 9625038"/>
              <a:gd name="connsiteX4" fmla="*/ 0 w 539015"/>
              <a:gd name="connsiteY4" fmla="*/ 0 h 9625038"/>
              <a:gd name="connsiteX0" fmla="*/ 0 w 539187"/>
              <a:gd name="connsiteY0" fmla="*/ 0 h 9625038"/>
              <a:gd name="connsiteX1" fmla="*/ 539187 w 539187"/>
              <a:gd name="connsiteY1" fmla="*/ 1660179 h 9625038"/>
              <a:gd name="connsiteX2" fmla="*/ 539015 w 539187"/>
              <a:gd name="connsiteY2" fmla="*/ 9625038 h 9625038"/>
              <a:gd name="connsiteX3" fmla="*/ 0 w 539187"/>
              <a:gd name="connsiteY3" fmla="*/ 9625038 h 9625038"/>
              <a:gd name="connsiteX4" fmla="*/ 0 w 539187"/>
              <a:gd name="connsiteY4" fmla="*/ 0 h 9625038"/>
              <a:gd name="connsiteX0" fmla="*/ 5003 w 539187"/>
              <a:gd name="connsiteY0" fmla="*/ 0 h 8435571"/>
              <a:gd name="connsiteX1" fmla="*/ 539187 w 539187"/>
              <a:gd name="connsiteY1" fmla="*/ 470712 h 8435571"/>
              <a:gd name="connsiteX2" fmla="*/ 539015 w 539187"/>
              <a:gd name="connsiteY2" fmla="*/ 8435571 h 8435571"/>
              <a:gd name="connsiteX3" fmla="*/ 0 w 539187"/>
              <a:gd name="connsiteY3" fmla="*/ 8435571 h 8435571"/>
              <a:gd name="connsiteX4" fmla="*/ 5003 w 539187"/>
              <a:gd name="connsiteY4" fmla="*/ 0 h 8435571"/>
              <a:gd name="connsiteX0" fmla="*/ 5003 w 539187"/>
              <a:gd name="connsiteY0" fmla="*/ 0 h 8435571"/>
              <a:gd name="connsiteX1" fmla="*/ 539187 w 539187"/>
              <a:gd name="connsiteY1" fmla="*/ 470712 h 8435571"/>
              <a:gd name="connsiteX2" fmla="*/ 536097 w 539187"/>
              <a:gd name="connsiteY2" fmla="*/ 6844446 h 8435571"/>
              <a:gd name="connsiteX3" fmla="*/ 0 w 539187"/>
              <a:gd name="connsiteY3" fmla="*/ 8435571 h 8435571"/>
              <a:gd name="connsiteX4" fmla="*/ 5003 w 539187"/>
              <a:gd name="connsiteY4" fmla="*/ 0 h 8435571"/>
              <a:gd name="connsiteX0" fmla="*/ 16799 w 550983"/>
              <a:gd name="connsiteY0" fmla="*/ 0 h 7420235"/>
              <a:gd name="connsiteX1" fmla="*/ 550983 w 550983"/>
              <a:gd name="connsiteY1" fmla="*/ 470712 h 7420235"/>
              <a:gd name="connsiteX2" fmla="*/ 547893 w 550983"/>
              <a:gd name="connsiteY2" fmla="*/ 6844446 h 7420235"/>
              <a:gd name="connsiteX3" fmla="*/ 0 w 550983"/>
              <a:gd name="connsiteY3" fmla="*/ 7420235 h 7420235"/>
              <a:gd name="connsiteX4" fmla="*/ 16799 w 550983"/>
              <a:gd name="connsiteY4" fmla="*/ 0 h 7420235"/>
              <a:gd name="connsiteX0" fmla="*/ 21950 w 556134"/>
              <a:gd name="connsiteY0" fmla="*/ 0 h 7463630"/>
              <a:gd name="connsiteX1" fmla="*/ 556134 w 556134"/>
              <a:gd name="connsiteY1" fmla="*/ 470712 h 7463630"/>
              <a:gd name="connsiteX2" fmla="*/ 553044 w 556134"/>
              <a:gd name="connsiteY2" fmla="*/ 6844446 h 7463630"/>
              <a:gd name="connsiteX3" fmla="*/ 0 w 556134"/>
              <a:gd name="connsiteY3" fmla="*/ 7463630 h 7463630"/>
              <a:gd name="connsiteX4" fmla="*/ 21950 w 556134"/>
              <a:gd name="connsiteY4" fmla="*/ 0 h 7463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134" h="7463630">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5ED7B260-A58B-45AD-A96F-D8F0FEC37E2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6</a:t>
            </a:r>
          </a:p>
        </p:txBody>
      </p:sp>
      <p:sp>
        <p:nvSpPr>
          <p:cNvPr id="7" name="TextBox 6">
            <a:extLst>
              <a:ext uri="{FF2B5EF4-FFF2-40B4-BE49-F238E27FC236}">
                <a16:creationId xmlns:a16="http://schemas.microsoft.com/office/drawing/2014/main" id="{00EFFD54-6ED5-572D-FF42-76E14A242040}"/>
              </a:ext>
            </a:extLst>
          </p:cNvPr>
          <p:cNvSpPr txBox="1"/>
          <p:nvPr/>
        </p:nvSpPr>
        <p:spPr>
          <a:xfrm>
            <a:off x="487791" y="0"/>
            <a:ext cx="1375716"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2" name="Oval 11">
            <a:extLst>
              <a:ext uri="{FF2B5EF4-FFF2-40B4-BE49-F238E27FC236}">
                <a16:creationId xmlns:a16="http://schemas.microsoft.com/office/drawing/2014/main" id="{B32A4A24-4CDA-BEA4-BE61-DB2D6D9E55CC}"/>
              </a:ext>
            </a:extLst>
          </p:cNvPr>
          <p:cNvSpPr/>
          <p:nvPr/>
        </p:nvSpPr>
        <p:spPr>
          <a:xfrm>
            <a:off x="7588805" y="5987985"/>
            <a:ext cx="2103836" cy="223225"/>
          </a:xfrm>
          <a:prstGeom prst="ellipse">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449EBE38-2D46-594A-8B97-66882A422126}"/>
              </a:ext>
            </a:extLst>
          </p:cNvPr>
          <p:cNvSpPr/>
          <p:nvPr/>
        </p:nvSpPr>
        <p:spPr>
          <a:xfrm rot="20234284">
            <a:off x="8880679" y="5103049"/>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D9BB3112-8E1E-E6D2-54EC-C22D6439493F}"/>
              </a:ext>
            </a:extLst>
          </p:cNvPr>
          <p:cNvSpPr/>
          <p:nvPr/>
        </p:nvSpPr>
        <p:spPr>
          <a:xfrm rot="1307746">
            <a:off x="8129687" y="5472655"/>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BFFA490-6A8D-22FE-8C60-53A170553BEB}"/>
              </a:ext>
            </a:extLst>
          </p:cNvPr>
          <p:cNvGrpSpPr/>
          <p:nvPr/>
        </p:nvGrpSpPr>
        <p:grpSpPr>
          <a:xfrm rot="535395">
            <a:off x="7565291" y="2424945"/>
            <a:ext cx="1800896" cy="3121056"/>
            <a:chOff x="6176100" y="2992625"/>
            <a:chExt cx="2086518" cy="2086518"/>
          </a:xfrm>
        </p:grpSpPr>
        <p:sp>
          <p:nvSpPr>
            <p:cNvPr id="16" name="Circle: Hollow 15">
              <a:extLst>
                <a:ext uri="{FF2B5EF4-FFF2-40B4-BE49-F238E27FC236}">
                  <a16:creationId xmlns:a16="http://schemas.microsoft.com/office/drawing/2014/main" id="{85978340-230D-CEB6-E687-6E28CE70005F}"/>
                </a:ext>
              </a:extLst>
            </p:cNvPr>
            <p:cNvSpPr/>
            <p:nvPr/>
          </p:nvSpPr>
          <p:spPr>
            <a:xfrm>
              <a:off x="6176100" y="2992625"/>
              <a:ext cx="2086518" cy="2086518"/>
            </a:xfrm>
            <a:prstGeom prst="donut">
              <a:avLst>
                <a:gd name="adj" fmla="val 89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7" name="Circle: Hollow 16">
              <a:extLst>
                <a:ext uri="{FF2B5EF4-FFF2-40B4-BE49-F238E27FC236}">
                  <a16:creationId xmlns:a16="http://schemas.microsoft.com/office/drawing/2014/main" id="{C74FE225-8BEE-4351-C484-BAC59AB31071}"/>
                </a:ext>
              </a:extLst>
            </p:cNvPr>
            <p:cNvSpPr/>
            <p:nvPr/>
          </p:nvSpPr>
          <p:spPr>
            <a:xfrm>
              <a:off x="6513918" y="3330443"/>
              <a:ext cx="1410882" cy="1410882"/>
            </a:xfrm>
            <a:prstGeom prst="donut">
              <a:avLst>
                <a:gd name="adj" fmla="val 112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 name="Circle: Hollow 17">
              <a:extLst>
                <a:ext uri="{FF2B5EF4-FFF2-40B4-BE49-F238E27FC236}">
                  <a16:creationId xmlns:a16="http://schemas.microsoft.com/office/drawing/2014/main" id="{67CEA83E-FA1E-54A2-4F36-D05EBCB70F06}"/>
                </a:ext>
              </a:extLst>
            </p:cNvPr>
            <p:cNvSpPr/>
            <p:nvPr/>
          </p:nvSpPr>
          <p:spPr>
            <a:xfrm>
              <a:off x="6840366" y="3646067"/>
              <a:ext cx="779634" cy="779634"/>
            </a:xfrm>
            <a:prstGeom prst="donut">
              <a:avLst>
                <a:gd name="adj" fmla="val 175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64534CC-114C-AF28-0552-BB814822A33A}"/>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57F6E17C-4B98-7994-8AF7-725934279AF2}"/>
              </a:ext>
            </a:extLst>
          </p:cNvPr>
          <p:cNvGrpSpPr/>
          <p:nvPr/>
        </p:nvGrpSpPr>
        <p:grpSpPr>
          <a:xfrm rot="1434524">
            <a:off x="6457393" y="3538196"/>
            <a:ext cx="1929887" cy="841333"/>
            <a:chOff x="8419743" y="1081666"/>
            <a:chExt cx="1929887" cy="841333"/>
          </a:xfrm>
        </p:grpSpPr>
        <p:cxnSp>
          <p:nvCxnSpPr>
            <p:cNvPr id="21" name="Straight Connector 20">
              <a:extLst>
                <a:ext uri="{FF2B5EF4-FFF2-40B4-BE49-F238E27FC236}">
                  <a16:creationId xmlns:a16="http://schemas.microsoft.com/office/drawing/2014/main" id="{F81AC04D-6C3A-61B9-3DB0-B3DCFE63F0AD}"/>
                </a:ext>
              </a:extLst>
            </p:cNvPr>
            <p:cNvCxnSpPr>
              <a:cxnSpLocks/>
            </p:cNvCxnSpPr>
            <p:nvPr/>
          </p:nvCxnSpPr>
          <p:spPr>
            <a:xfrm flipV="1">
              <a:off x="8419743" y="1176315"/>
              <a:ext cx="1774663" cy="74668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72AC848B-302C-0A22-E001-4747B284F184}"/>
                </a:ext>
              </a:extLst>
            </p:cNvPr>
            <p:cNvSpPr/>
            <p:nvPr/>
          </p:nvSpPr>
          <p:spPr>
            <a:xfrm rot="4079480">
              <a:off x="10060791" y="1001173"/>
              <a:ext cx="208345" cy="3693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13AD15BE-9AA7-AF4C-9E14-96A9A39322A0}"/>
              </a:ext>
            </a:extLst>
          </p:cNvPr>
          <p:cNvGrpSpPr/>
          <p:nvPr/>
        </p:nvGrpSpPr>
        <p:grpSpPr>
          <a:xfrm rot="487849">
            <a:off x="6562255" y="4531320"/>
            <a:ext cx="1929887" cy="841333"/>
            <a:chOff x="8419743" y="1081666"/>
            <a:chExt cx="1929887" cy="841333"/>
          </a:xfrm>
          <a:solidFill>
            <a:schemeClr val="accent2"/>
          </a:solidFill>
        </p:grpSpPr>
        <p:cxnSp>
          <p:nvCxnSpPr>
            <p:cNvPr id="24" name="Straight Connector 23">
              <a:extLst>
                <a:ext uri="{FF2B5EF4-FFF2-40B4-BE49-F238E27FC236}">
                  <a16:creationId xmlns:a16="http://schemas.microsoft.com/office/drawing/2014/main" id="{A0D4244F-C8CF-359C-3569-513876C08DE2}"/>
                </a:ext>
              </a:extLst>
            </p:cNvPr>
            <p:cNvCxnSpPr>
              <a:cxnSpLocks/>
            </p:cNvCxnSpPr>
            <p:nvPr/>
          </p:nvCxnSpPr>
          <p:spPr>
            <a:xfrm flipV="1">
              <a:off x="8419743" y="1176315"/>
              <a:ext cx="1774663" cy="746684"/>
            </a:xfrm>
            <a:prstGeom prst="line">
              <a:avLst/>
            </a:prstGeom>
            <a:grpFill/>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AAE3537-A7DC-94DD-51B6-D63CD3A22955}"/>
                </a:ext>
              </a:extLst>
            </p:cNvPr>
            <p:cNvSpPr/>
            <p:nvPr/>
          </p:nvSpPr>
          <p:spPr>
            <a:xfrm rot="4079480">
              <a:off x="10060791" y="1001173"/>
              <a:ext cx="208345" cy="3693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3F3DD421-8C02-E78E-FE5D-5CDC01DEA032}"/>
              </a:ext>
            </a:extLst>
          </p:cNvPr>
          <p:cNvGrpSpPr/>
          <p:nvPr/>
        </p:nvGrpSpPr>
        <p:grpSpPr>
          <a:xfrm rot="2094843">
            <a:off x="6623861" y="2418767"/>
            <a:ext cx="1929887" cy="841333"/>
            <a:chOff x="8419743" y="1081666"/>
            <a:chExt cx="1929887" cy="841333"/>
          </a:xfrm>
          <a:solidFill>
            <a:schemeClr val="accent5"/>
          </a:solidFill>
        </p:grpSpPr>
        <p:cxnSp>
          <p:nvCxnSpPr>
            <p:cNvPr id="27" name="Straight Connector 26">
              <a:extLst>
                <a:ext uri="{FF2B5EF4-FFF2-40B4-BE49-F238E27FC236}">
                  <a16:creationId xmlns:a16="http://schemas.microsoft.com/office/drawing/2014/main" id="{14E89DBB-C1F2-F346-5880-CE7A08086CA8}"/>
                </a:ext>
              </a:extLst>
            </p:cNvPr>
            <p:cNvCxnSpPr>
              <a:cxnSpLocks/>
            </p:cNvCxnSpPr>
            <p:nvPr/>
          </p:nvCxnSpPr>
          <p:spPr>
            <a:xfrm flipV="1">
              <a:off x="8419743" y="1176315"/>
              <a:ext cx="1774663" cy="746684"/>
            </a:xfrm>
            <a:prstGeom prst="line">
              <a:avLst/>
            </a:prstGeom>
            <a:grpFill/>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0C184B29-7B33-543B-C885-891190C7A71C}"/>
                </a:ext>
              </a:extLst>
            </p:cNvPr>
            <p:cNvSpPr/>
            <p:nvPr/>
          </p:nvSpPr>
          <p:spPr>
            <a:xfrm rot="4079480">
              <a:off x="10060791" y="1001173"/>
              <a:ext cx="208345" cy="3693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452390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F9411-EA7D-4D4E-A03E-C99257532632}"/>
              </a:ext>
            </a:extLst>
          </p:cNvPr>
          <p:cNvSpPr txBox="1"/>
          <p:nvPr/>
        </p:nvSpPr>
        <p:spPr>
          <a:xfrm>
            <a:off x="274872" y="243039"/>
            <a:ext cx="8817166" cy="7294305"/>
          </a:xfrm>
          <a:prstGeom prst="rect">
            <a:avLst/>
          </a:prstGeom>
          <a:noFill/>
        </p:spPr>
        <p:txBody>
          <a:bodyPr wrap="square" rtlCol="0">
            <a:spAutoFit/>
          </a:bodyPr>
          <a:lstStyle/>
          <a:p>
            <a:pPr lvl="0">
              <a:lnSpc>
                <a:spcPct val="90000"/>
              </a:lnSpc>
              <a:defRPr/>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		CONSTRAINTS</a:t>
            </a:r>
          </a:p>
          <a:p>
            <a:pPr lvl="0">
              <a:lnSpc>
                <a:spcPct val="90000"/>
              </a:lnSpc>
              <a:defRPr/>
            </a:pPr>
            <a:endPar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a:p>
            <a:pPr marL="914400">
              <a:lnSpc>
                <a:spcPct val="150000"/>
              </a:lnSpc>
            </a:pP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This project must address the following issues : </a:t>
            </a: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Clr>
                <a:srgbClr val="0F0D29"/>
              </a:buClr>
              <a:buFont typeface="Symbol" panose="05050102010706020507" pitchFamily="18" charset="2"/>
              <a:buChar char=""/>
            </a:pPr>
            <a:r>
              <a:rPr lang="en-GB" sz="2000" b="1" dirty="0">
                <a:solidFill>
                  <a:schemeClr val="accent5"/>
                </a:solidFill>
                <a:effectLst/>
                <a:latin typeface="Cambria" panose="02040503050406030204" pitchFamily="18" charset="0"/>
                <a:ea typeface="Cambria" panose="02040503050406030204" pitchFamily="18" charset="0"/>
                <a:cs typeface="Times New Roman" panose="02020603050405020304" pitchFamily="18" charset="0"/>
              </a:rPr>
              <a:t>Presence of a REST API </a:t>
            </a: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accessibility to the database by the other sites</a:t>
            </a: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Clr>
                <a:srgbClr val="0F0D29"/>
              </a:buClr>
              <a:buFont typeface="Symbol" panose="05050102010706020507" pitchFamily="18" charset="2"/>
              <a:buChar char=""/>
            </a:pPr>
            <a:r>
              <a:rPr lang="en-GB" sz="20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Use of modern technologies : </a:t>
            </a: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personalized, stylish and functional website design </a:t>
            </a: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Clr>
                <a:srgbClr val="0F0D29"/>
              </a:buClr>
              <a:buFont typeface="Symbol" panose="05050102010706020507" pitchFamily="18" charset="2"/>
              <a:buChar char=""/>
            </a:pPr>
            <a:r>
              <a:rPr lang="en-GB" sz="2000" b="1" dirty="0">
                <a:solidFill>
                  <a:schemeClr val="accent5"/>
                </a:solidFill>
                <a:effectLst/>
                <a:latin typeface="Cambria" panose="02040503050406030204" pitchFamily="18" charset="0"/>
                <a:ea typeface="Cambria" panose="02040503050406030204" pitchFamily="18" charset="0"/>
                <a:cs typeface="Times New Roman" panose="02020603050405020304" pitchFamily="18" charset="0"/>
              </a:rPr>
              <a:t>Data Centralization : </a:t>
            </a: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existence of a common database to all the CESI centres</a:t>
            </a: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Clr>
                <a:srgbClr val="0F0D29"/>
              </a:buClr>
              <a:buFont typeface="Symbol" panose="05050102010706020507" pitchFamily="18" charset="2"/>
              <a:buChar char=""/>
            </a:pPr>
            <a:r>
              <a:rPr lang="en-GB" sz="2000" b="1" dirty="0">
                <a:solidFill>
                  <a:schemeClr val="accent5"/>
                </a:solidFill>
                <a:effectLst/>
                <a:latin typeface="Cambria" panose="02040503050406030204" pitchFamily="18" charset="0"/>
                <a:ea typeface="Cambria" panose="02040503050406030204" pitchFamily="18" charset="0"/>
                <a:cs typeface="Times New Roman" panose="02020603050405020304" pitchFamily="18" charset="0"/>
              </a:rPr>
              <a:t>Forms and REST API Security : </a:t>
            </a: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Forms queries must be validated through PHP functionalities and the API protected by an authentication mechanism (tokens)</a:t>
            </a:r>
            <a:endParaRPr lang="fr-FR" sz="1800"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2000" b="1" dirty="0">
                <a:solidFill>
                  <a:schemeClr val="accent5"/>
                </a:solidFill>
                <a:effectLst/>
                <a:latin typeface="Cambria" panose="02040503050406030204" pitchFamily="18" charset="0"/>
                <a:ea typeface="Cambria" panose="02040503050406030204" pitchFamily="18" charset="0"/>
                <a:cs typeface="Times New Roman" panose="02020603050405020304" pitchFamily="18" charset="0"/>
              </a:rPr>
              <a:t>Legal mentions Presence </a:t>
            </a:r>
            <a:r>
              <a:rPr lang="en-GB" sz="2000" dirty="0">
                <a:solidFill>
                  <a:schemeClr val="accent5"/>
                </a:solidFill>
                <a:effectLst/>
                <a:latin typeface="Cambria" panose="02040503050406030204" pitchFamily="18" charset="0"/>
                <a:ea typeface="Cambria" panose="02040503050406030204" pitchFamily="18" charset="0"/>
                <a:cs typeface="Times New Roman" panose="02020603050405020304" pitchFamily="18" charset="0"/>
              </a:rPr>
              <a:t>: </a:t>
            </a:r>
            <a:r>
              <a:rPr lang="en-GB"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inform users about cookies purpose and general conditions of sale </a:t>
            </a: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Clr>
                <a:srgbClr val="0F0D29"/>
              </a:buClr>
              <a:buFont typeface="Symbol" panose="05050102010706020507" pitchFamily="18" charset="2"/>
              <a:buChar char=""/>
            </a:pPr>
            <a:endParaRPr lang="fr-FR" sz="20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lvl="0">
              <a:lnSpc>
                <a:spcPct val="90000"/>
              </a:lnSpc>
              <a:defRPr/>
            </a:pPr>
            <a:endParaRPr lang="en-GB" sz="2400" b="1" dirty="0">
              <a:solidFill>
                <a:schemeClr val="bg1"/>
              </a:solidFill>
              <a:latin typeface="Cambria" panose="02040503050406030204" pitchFamily="18" charset="0"/>
              <a:ea typeface="Cambria" panose="02040503050406030204" pitchFamily="18" charset="0"/>
              <a:cs typeface="Noto Sans" panose="020B0502040504020204" pitchFamily="34" charset="0"/>
            </a:endParaRPr>
          </a:p>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dirty="0">
                <a:solidFill>
                  <a:schemeClr val="bg1"/>
                </a:solidFill>
                <a:latin typeface="Cambria" panose="02040503050406030204" pitchFamily="18" charset="0"/>
                <a:ea typeface="Cambria" panose="02040503050406030204" pitchFamily="18" charset="0"/>
                <a:cs typeface="Noto Sans Disp SemCond SemBd" panose="020B0702040504020204" pitchFamily="34"/>
              </a:rPr>
              <a:t> </a:t>
            </a:r>
          </a:p>
          <a:p>
            <a:pPr marL="0" marR="0" lvl="0" indent="0" algn="just" defTabSz="914400" rtl="0" eaLnBrk="1" fontAlgn="auto" latinLnBrk="0" hangingPunct="1">
              <a:lnSpc>
                <a:spcPct val="90000"/>
              </a:lnSpc>
              <a:spcBef>
                <a:spcPts val="0"/>
              </a:spcBef>
              <a:spcAft>
                <a:spcPts val="0"/>
              </a:spcAft>
              <a:buClrTx/>
              <a:buSzTx/>
              <a:buFontTx/>
              <a:buNone/>
              <a:tabLst/>
              <a:defRPr/>
            </a:pPr>
            <a:endParaRPr kumimoji="0" lang="en-GB" sz="1600"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Noto Sans Disp SemCond SemBd" panose="020B0702040504020204" pitchFamily="34"/>
            </a:endParaRPr>
          </a:p>
          <a:p>
            <a:pPr marL="0" marR="0" lvl="0" indent="0" algn="just" defTabSz="914400" rtl="0" eaLnBrk="1" fontAlgn="auto" latinLnBrk="0" hangingPunct="1">
              <a:lnSpc>
                <a:spcPct val="90000"/>
              </a:lnSpc>
              <a:spcBef>
                <a:spcPts val="0"/>
              </a:spcBef>
              <a:spcAft>
                <a:spcPts val="0"/>
              </a:spcAft>
              <a:buClrTx/>
              <a:buSzTx/>
              <a:buFontTx/>
              <a:buNone/>
              <a:tabLst/>
              <a:defRPr/>
            </a:pPr>
            <a:endParaRPr lang="en-GB" sz="1600" b="1" dirty="0">
              <a:solidFill>
                <a:schemeClr val="bg1"/>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8" name="Rectangle 7">
            <a:extLst>
              <a:ext uri="{FF2B5EF4-FFF2-40B4-BE49-F238E27FC236}">
                <a16:creationId xmlns:a16="http://schemas.microsoft.com/office/drawing/2014/main" id="{9F4C6FAE-F26E-4E16-A872-4299131ECDB5}"/>
              </a:ext>
            </a:extLst>
          </p:cNvPr>
          <p:cNvSpPr/>
          <p:nvPr/>
        </p:nvSpPr>
        <p:spPr>
          <a:xfrm rot="19061577">
            <a:off x="10306661" y="-880441"/>
            <a:ext cx="548554" cy="5370184"/>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0 w 548554"/>
              <a:gd name="connsiteY0" fmla="*/ 0 h 6392775"/>
              <a:gd name="connsiteX1" fmla="*/ 548554 w 548554"/>
              <a:gd name="connsiteY1" fmla="*/ 489516 h 6392775"/>
              <a:gd name="connsiteX2" fmla="*/ 548554 w 548554"/>
              <a:gd name="connsiteY2" fmla="*/ 6392775 h 6392775"/>
              <a:gd name="connsiteX3" fmla="*/ 9539 w 548554"/>
              <a:gd name="connsiteY3" fmla="*/ 6392775 h 6392775"/>
              <a:gd name="connsiteX4" fmla="*/ 0 w 548554"/>
              <a:gd name="connsiteY4" fmla="*/ 0 h 6392775"/>
              <a:gd name="connsiteX0" fmla="*/ 0 w 548554"/>
              <a:gd name="connsiteY0" fmla="*/ 0 h 6392775"/>
              <a:gd name="connsiteX1" fmla="*/ 548554 w 548554"/>
              <a:gd name="connsiteY1" fmla="*/ 489516 h 6392775"/>
              <a:gd name="connsiteX2" fmla="*/ 540729 w 548554"/>
              <a:gd name="connsiteY2" fmla="*/ 4792891 h 6392775"/>
              <a:gd name="connsiteX3" fmla="*/ 9539 w 548554"/>
              <a:gd name="connsiteY3" fmla="*/ 6392775 h 6392775"/>
              <a:gd name="connsiteX4" fmla="*/ 0 w 548554"/>
              <a:gd name="connsiteY4" fmla="*/ 0 h 6392775"/>
              <a:gd name="connsiteX0" fmla="*/ 0 w 548554"/>
              <a:gd name="connsiteY0" fmla="*/ 0 h 5370184"/>
              <a:gd name="connsiteX1" fmla="*/ 548554 w 548554"/>
              <a:gd name="connsiteY1" fmla="*/ 489516 h 5370184"/>
              <a:gd name="connsiteX2" fmla="*/ 540729 w 548554"/>
              <a:gd name="connsiteY2" fmla="*/ 4792891 h 5370184"/>
              <a:gd name="connsiteX3" fmla="*/ 8639 w 548554"/>
              <a:gd name="connsiteY3" fmla="*/ 5370184 h 5370184"/>
              <a:gd name="connsiteX4" fmla="*/ 0 w 548554"/>
              <a:gd name="connsiteY4" fmla="*/ 0 h 5370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7E95EB1-1005-49A4-B60F-E441AEC9B9F1}"/>
              </a:ext>
            </a:extLst>
          </p:cNvPr>
          <p:cNvSpPr/>
          <p:nvPr/>
        </p:nvSpPr>
        <p:spPr>
          <a:xfrm rot="19061577">
            <a:off x="10677443" y="-749230"/>
            <a:ext cx="530340" cy="4315546"/>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14223 w 539015"/>
              <a:gd name="connsiteY0" fmla="*/ 0 h 6365424"/>
              <a:gd name="connsiteX1" fmla="*/ 539015 w 539015"/>
              <a:gd name="connsiteY1" fmla="*/ 462165 h 6365424"/>
              <a:gd name="connsiteX2" fmla="*/ 539015 w 539015"/>
              <a:gd name="connsiteY2" fmla="*/ 6365424 h 6365424"/>
              <a:gd name="connsiteX3" fmla="*/ 0 w 539015"/>
              <a:gd name="connsiteY3" fmla="*/ 6365424 h 6365424"/>
              <a:gd name="connsiteX4" fmla="*/ 14223 w 539015"/>
              <a:gd name="connsiteY4" fmla="*/ 0 h 6365424"/>
              <a:gd name="connsiteX0" fmla="*/ 20423 w 539015"/>
              <a:gd name="connsiteY0" fmla="*/ 0 h 6376953"/>
              <a:gd name="connsiteX1" fmla="*/ 539015 w 539015"/>
              <a:gd name="connsiteY1" fmla="*/ 473694 h 6376953"/>
              <a:gd name="connsiteX2" fmla="*/ 539015 w 539015"/>
              <a:gd name="connsiteY2" fmla="*/ 6376953 h 6376953"/>
              <a:gd name="connsiteX3" fmla="*/ 0 w 539015"/>
              <a:gd name="connsiteY3" fmla="*/ 6376953 h 6376953"/>
              <a:gd name="connsiteX4" fmla="*/ 20423 w 539015"/>
              <a:gd name="connsiteY4" fmla="*/ 0 h 6376953"/>
              <a:gd name="connsiteX0" fmla="*/ 11748 w 530340"/>
              <a:gd name="connsiteY0" fmla="*/ 0 h 6376953"/>
              <a:gd name="connsiteX1" fmla="*/ 530340 w 530340"/>
              <a:gd name="connsiteY1" fmla="*/ 473694 h 6376953"/>
              <a:gd name="connsiteX2" fmla="*/ 530340 w 530340"/>
              <a:gd name="connsiteY2" fmla="*/ 6376953 h 6376953"/>
              <a:gd name="connsiteX3" fmla="*/ 0 w 530340"/>
              <a:gd name="connsiteY3" fmla="*/ 4315546 h 6376953"/>
              <a:gd name="connsiteX4" fmla="*/ 11748 w 530340"/>
              <a:gd name="connsiteY4" fmla="*/ 0 h 6376953"/>
              <a:gd name="connsiteX0" fmla="*/ 11748 w 530340"/>
              <a:gd name="connsiteY0" fmla="*/ 0 h 4315546"/>
              <a:gd name="connsiteX1" fmla="*/ 530340 w 530340"/>
              <a:gd name="connsiteY1" fmla="*/ 473694 h 4315546"/>
              <a:gd name="connsiteX2" fmla="*/ 524835 w 530340"/>
              <a:gd name="connsiteY2" fmla="*/ 3727355 h 4315546"/>
              <a:gd name="connsiteX3" fmla="*/ 0 w 530340"/>
              <a:gd name="connsiteY3" fmla="*/ 4315546 h 4315546"/>
              <a:gd name="connsiteX4" fmla="*/ 11748 w 530340"/>
              <a:gd name="connsiteY4" fmla="*/ 0 h 431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40" h="4315546">
                <a:moveTo>
                  <a:pt x="11748" y="0"/>
                </a:moveTo>
                <a:lnTo>
                  <a:pt x="530340" y="473694"/>
                </a:lnTo>
                <a:lnTo>
                  <a:pt x="524835" y="3727355"/>
                </a:lnTo>
                <a:lnTo>
                  <a:pt x="0" y="4315546"/>
                </a:lnTo>
                <a:cubicBezTo>
                  <a:pt x="6808" y="2189895"/>
                  <a:pt x="4940" y="2125651"/>
                  <a:pt x="11748"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7B9B140-1DB1-4E5F-B3AB-58AB69C3E5F2}"/>
              </a:ext>
            </a:extLst>
          </p:cNvPr>
          <p:cNvSpPr/>
          <p:nvPr/>
        </p:nvSpPr>
        <p:spPr>
          <a:xfrm rot="19061577">
            <a:off x="9611521" y="-1141075"/>
            <a:ext cx="556134" cy="7463630"/>
          </a:xfrm>
          <a:custGeom>
            <a:avLst/>
            <a:gdLst>
              <a:gd name="connsiteX0" fmla="*/ 0 w 539015"/>
              <a:gd name="connsiteY0" fmla="*/ 0 h 9625038"/>
              <a:gd name="connsiteX1" fmla="*/ 539015 w 539015"/>
              <a:gd name="connsiteY1" fmla="*/ 0 h 9625038"/>
              <a:gd name="connsiteX2" fmla="*/ 539015 w 539015"/>
              <a:gd name="connsiteY2" fmla="*/ 9625038 h 9625038"/>
              <a:gd name="connsiteX3" fmla="*/ 0 w 539015"/>
              <a:gd name="connsiteY3" fmla="*/ 9625038 h 9625038"/>
              <a:gd name="connsiteX4" fmla="*/ 0 w 539015"/>
              <a:gd name="connsiteY4" fmla="*/ 0 h 9625038"/>
              <a:gd name="connsiteX0" fmla="*/ 0 w 539187"/>
              <a:gd name="connsiteY0" fmla="*/ 0 h 9625038"/>
              <a:gd name="connsiteX1" fmla="*/ 539187 w 539187"/>
              <a:gd name="connsiteY1" fmla="*/ 1660179 h 9625038"/>
              <a:gd name="connsiteX2" fmla="*/ 539015 w 539187"/>
              <a:gd name="connsiteY2" fmla="*/ 9625038 h 9625038"/>
              <a:gd name="connsiteX3" fmla="*/ 0 w 539187"/>
              <a:gd name="connsiteY3" fmla="*/ 9625038 h 9625038"/>
              <a:gd name="connsiteX4" fmla="*/ 0 w 539187"/>
              <a:gd name="connsiteY4" fmla="*/ 0 h 9625038"/>
              <a:gd name="connsiteX0" fmla="*/ 5003 w 539187"/>
              <a:gd name="connsiteY0" fmla="*/ 0 h 8435571"/>
              <a:gd name="connsiteX1" fmla="*/ 539187 w 539187"/>
              <a:gd name="connsiteY1" fmla="*/ 470712 h 8435571"/>
              <a:gd name="connsiteX2" fmla="*/ 539015 w 539187"/>
              <a:gd name="connsiteY2" fmla="*/ 8435571 h 8435571"/>
              <a:gd name="connsiteX3" fmla="*/ 0 w 539187"/>
              <a:gd name="connsiteY3" fmla="*/ 8435571 h 8435571"/>
              <a:gd name="connsiteX4" fmla="*/ 5003 w 539187"/>
              <a:gd name="connsiteY4" fmla="*/ 0 h 8435571"/>
              <a:gd name="connsiteX0" fmla="*/ 5003 w 539187"/>
              <a:gd name="connsiteY0" fmla="*/ 0 h 8435571"/>
              <a:gd name="connsiteX1" fmla="*/ 539187 w 539187"/>
              <a:gd name="connsiteY1" fmla="*/ 470712 h 8435571"/>
              <a:gd name="connsiteX2" fmla="*/ 536097 w 539187"/>
              <a:gd name="connsiteY2" fmla="*/ 6844446 h 8435571"/>
              <a:gd name="connsiteX3" fmla="*/ 0 w 539187"/>
              <a:gd name="connsiteY3" fmla="*/ 8435571 h 8435571"/>
              <a:gd name="connsiteX4" fmla="*/ 5003 w 539187"/>
              <a:gd name="connsiteY4" fmla="*/ 0 h 8435571"/>
              <a:gd name="connsiteX0" fmla="*/ 16799 w 550983"/>
              <a:gd name="connsiteY0" fmla="*/ 0 h 7420235"/>
              <a:gd name="connsiteX1" fmla="*/ 550983 w 550983"/>
              <a:gd name="connsiteY1" fmla="*/ 470712 h 7420235"/>
              <a:gd name="connsiteX2" fmla="*/ 547893 w 550983"/>
              <a:gd name="connsiteY2" fmla="*/ 6844446 h 7420235"/>
              <a:gd name="connsiteX3" fmla="*/ 0 w 550983"/>
              <a:gd name="connsiteY3" fmla="*/ 7420235 h 7420235"/>
              <a:gd name="connsiteX4" fmla="*/ 16799 w 550983"/>
              <a:gd name="connsiteY4" fmla="*/ 0 h 7420235"/>
              <a:gd name="connsiteX0" fmla="*/ 21950 w 556134"/>
              <a:gd name="connsiteY0" fmla="*/ 0 h 7463630"/>
              <a:gd name="connsiteX1" fmla="*/ 556134 w 556134"/>
              <a:gd name="connsiteY1" fmla="*/ 470712 h 7463630"/>
              <a:gd name="connsiteX2" fmla="*/ 553044 w 556134"/>
              <a:gd name="connsiteY2" fmla="*/ 6844446 h 7463630"/>
              <a:gd name="connsiteX3" fmla="*/ 0 w 556134"/>
              <a:gd name="connsiteY3" fmla="*/ 7463630 h 7463630"/>
              <a:gd name="connsiteX4" fmla="*/ 21950 w 556134"/>
              <a:gd name="connsiteY4" fmla="*/ 0 h 7463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134" h="7463630">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5ED7B260-A58B-45AD-A96F-D8F0FEC37E2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7</a:t>
            </a:r>
          </a:p>
        </p:txBody>
      </p:sp>
      <p:sp>
        <p:nvSpPr>
          <p:cNvPr id="12" name="TextBox 11">
            <a:extLst>
              <a:ext uri="{FF2B5EF4-FFF2-40B4-BE49-F238E27FC236}">
                <a16:creationId xmlns:a16="http://schemas.microsoft.com/office/drawing/2014/main" id="{C8FDD0BB-5085-AF67-EC1F-444C535DAF8B}"/>
              </a:ext>
            </a:extLst>
          </p:cNvPr>
          <p:cNvSpPr txBox="1"/>
          <p:nvPr/>
        </p:nvSpPr>
        <p:spPr>
          <a:xfrm>
            <a:off x="819147" y="0"/>
            <a:ext cx="1375716"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3291443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8</a:t>
            </a:r>
          </a:p>
        </p:txBody>
      </p:sp>
      <p:sp>
        <p:nvSpPr>
          <p:cNvPr id="10" name="TextBox 9">
            <a:extLst>
              <a:ext uri="{FF2B5EF4-FFF2-40B4-BE49-F238E27FC236}">
                <a16:creationId xmlns:a16="http://schemas.microsoft.com/office/drawing/2014/main" id="{36146BC1-2BB3-4CF4-D64E-3F836D225173}"/>
              </a:ext>
            </a:extLst>
          </p:cNvPr>
          <p:cNvSpPr txBox="1"/>
          <p:nvPr/>
        </p:nvSpPr>
        <p:spPr>
          <a:xfrm>
            <a:off x="1129867" y="332575"/>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4">
                    <a:lumMod val="60000"/>
                    <a:lumOff val="40000"/>
                  </a:schemeClr>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chemeClr val="accent4">
                    <a:lumMod val="60000"/>
                    <a:lumOff val="40000"/>
                  </a:schemeClr>
                </a:solidFill>
                <a:effectLst/>
                <a:uLnTx/>
                <a:uFillTx/>
                <a:latin typeface="Open Sans" panose="020B0606030504020204" pitchFamily="34" charset="0"/>
                <a:ea typeface="+mn-ea"/>
                <a:cs typeface="+mn-cs"/>
              </a:rPr>
              <a:t>4</a:t>
            </a:r>
            <a:endParaRPr kumimoji="0" lang="en-GB" sz="6500" b="1" i="0" u="none" strike="noStrike" kern="1200" cap="none" spc="0" normalizeH="0" baseline="0" noProof="0" dirty="0">
              <a:ln>
                <a:noFill/>
              </a:ln>
              <a:solidFill>
                <a:schemeClr val="accent4">
                  <a:lumMod val="60000"/>
                  <a:lumOff val="40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 name="TextBox 17">
            <a:extLst>
              <a:ext uri="{FF2B5EF4-FFF2-40B4-BE49-F238E27FC236}">
                <a16:creationId xmlns:a16="http://schemas.microsoft.com/office/drawing/2014/main" id="{ACDD551F-FF0E-7FFB-4207-846D6F7A270D}"/>
              </a:ext>
            </a:extLst>
          </p:cNvPr>
          <p:cNvSpPr txBox="1"/>
          <p:nvPr/>
        </p:nvSpPr>
        <p:spPr>
          <a:xfrm>
            <a:off x="2306974" y="468597"/>
            <a:ext cx="6093994" cy="587277"/>
          </a:xfrm>
          <a:prstGeom prst="rect">
            <a:avLst/>
          </a:prstGeom>
          <a:noFill/>
        </p:spPr>
        <p:txBody>
          <a:bodyPr wrap="square">
            <a:spAutoFit/>
          </a:bodyPr>
          <a:lstStyle/>
          <a:p>
            <a:pPr>
              <a:lnSpc>
                <a:spcPct val="150000"/>
              </a:lnSpc>
            </a:pPr>
            <a:r>
              <a:rPr lang="en-GB" sz="2400" b="1" dirty="0">
                <a:solidFill>
                  <a:schemeClr val="bg1"/>
                </a:solidFill>
                <a:latin typeface="Noto Sans" panose="020B0502040504020204" pitchFamily="34" charset="0"/>
                <a:ea typeface="Noto Sans" panose="020B0502040504020204" pitchFamily="34" charset="0"/>
                <a:cs typeface="Noto Sans" panose="020B0502040504020204" pitchFamily="34" charset="0"/>
              </a:rPr>
              <a:t>SOFTWARE RESSOURCES</a:t>
            </a:r>
            <a:endParaRPr lang="fr-FR" sz="2400" b="1" dirty="0">
              <a:solidFill>
                <a:schemeClr val="bg1"/>
              </a:solidFill>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1026" name="Picture 2" descr="Experts conseils et mise en œuvre MS Project | Prodecys">
            <a:extLst>
              <a:ext uri="{FF2B5EF4-FFF2-40B4-BE49-F238E27FC236}">
                <a16:creationId xmlns:a16="http://schemas.microsoft.com/office/drawing/2014/main" id="{6A06ED83-6245-1550-A83E-F200A8800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77" y="1757289"/>
            <a:ext cx="2120017" cy="985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455B62-D2C5-BF4C-FAB4-2F86C92DF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77" y="3006496"/>
            <a:ext cx="2964567" cy="8450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tallation et paramétrage de Wamp sous Windows">
            <a:extLst>
              <a:ext uri="{FF2B5EF4-FFF2-40B4-BE49-F238E27FC236}">
                <a16:creationId xmlns:a16="http://schemas.microsoft.com/office/drawing/2014/main" id="{A6794922-46D9-4AFB-E8AF-A1E83C21F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422" y="1757288"/>
            <a:ext cx="2329707" cy="9859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Code SVG Vector Logos - Vector Logo Zone">
            <a:extLst>
              <a:ext uri="{FF2B5EF4-FFF2-40B4-BE49-F238E27FC236}">
                <a16:creationId xmlns:a16="http://schemas.microsoft.com/office/drawing/2014/main" id="{95677F57-02C4-5569-C998-DC622900E0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793" y="2962684"/>
            <a:ext cx="2236964" cy="11184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stman Logo T-Shirt – Postman Store">
            <a:extLst>
              <a:ext uri="{FF2B5EF4-FFF2-40B4-BE49-F238E27FC236}">
                <a16:creationId xmlns:a16="http://schemas.microsoft.com/office/drawing/2014/main" id="{8DAA24FA-F0AD-2D87-D0E4-587C17E627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9422" y="4300657"/>
            <a:ext cx="2827161" cy="8747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izard | Design Wireframes &amp; Mockups In Minutes | Uizard">
            <a:extLst>
              <a:ext uri="{FF2B5EF4-FFF2-40B4-BE49-F238E27FC236}">
                <a16:creationId xmlns:a16="http://schemas.microsoft.com/office/drawing/2014/main" id="{465443BB-8798-3CB2-145F-82C96C07B8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9269" y="1757288"/>
            <a:ext cx="3144131" cy="8384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F9AD0DA-A23E-6784-AF87-00DC3EEE3D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9269" y="2840060"/>
            <a:ext cx="2236964" cy="11184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AF155E-CD65-EA10-A4E9-25C58047740C}"/>
              </a:ext>
            </a:extLst>
          </p:cNvPr>
          <p:cNvSpPr txBox="1"/>
          <p:nvPr/>
        </p:nvSpPr>
        <p:spPr>
          <a:xfrm>
            <a:off x="303907" y="5869680"/>
            <a:ext cx="3105337" cy="369332"/>
          </a:xfrm>
          <a:prstGeom prst="rect">
            <a:avLst/>
          </a:prstGeom>
          <a:solidFill>
            <a:schemeClr val="accent1">
              <a:lumMod val="75000"/>
            </a:schemeClr>
          </a:solidFill>
        </p:spPr>
        <p:txBody>
          <a:bodyPr wrap="none" rtlCol="0">
            <a:spAutoFit/>
          </a:bodyPr>
          <a:lstStyle/>
          <a:p>
            <a:r>
              <a:rPr lang="fr-FR" dirty="0">
                <a:solidFill>
                  <a:schemeClr val="bg1"/>
                </a:solidFill>
                <a:latin typeface="Cambria" panose="02040503050406030204" pitchFamily="18" charset="0"/>
                <a:ea typeface="Cambria" panose="02040503050406030204" pitchFamily="18" charset="0"/>
              </a:rPr>
              <a:t>FOR PROJECT MANAGEMENT</a:t>
            </a:r>
          </a:p>
        </p:txBody>
      </p:sp>
      <p:sp>
        <p:nvSpPr>
          <p:cNvPr id="14" name="TextBox 13">
            <a:extLst>
              <a:ext uri="{FF2B5EF4-FFF2-40B4-BE49-F238E27FC236}">
                <a16:creationId xmlns:a16="http://schemas.microsoft.com/office/drawing/2014/main" id="{A591479E-05B7-DA5E-106A-C60754868A45}"/>
              </a:ext>
            </a:extLst>
          </p:cNvPr>
          <p:cNvSpPr txBox="1"/>
          <p:nvPr/>
        </p:nvSpPr>
        <p:spPr>
          <a:xfrm>
            <a:off x="4693936" y="5869680"/>
            <a:ext cx="2538131" cy="369332"/>
          </a:xfrm>
          <a:prstGeom prst="rect">
            <a:avLst/>
          </a:prstGeom>
          <a:solidFill>
            <a:schemeClr val="accent1">
              <a:lumMod val="75000"/>
            </a:schemeClr>
          </a:solidFill>
        </p:spPr>
        <p:txBody>
          <a:bodyPr wrap="none" rtlCol="0">
            <a:spAutoFit/>
          </a:bodyPr>
          <a:lstStyle/>
          <a:p>
            <a:r>
              <a:rPr lang="fr-FR" dirty="0">
                <a:solidFill>
                  <a:schemeClr val="bg1"/>
                </a:solidFill>
                <a:latin typeface="Cambria" panose="02040503050406030204" pitchFamily="18" charset="0"/>
                <a:ea typeface="Cambria" panose="02040503050406030204" pitchFamily="18" charset="0"/>
              </a:rPr>
              <a:t>FOR TECHNICAL WORK</a:t>
            </a:r>
          </a:p>
        </p:txBody>
      </p:sp>
      <p:sp>
        <p:nvSpPr>
          <p:cNvPr id="15" name="TextBox 14">
            <a:extLst>
              <a:ext uri="{FF2B5EF4-FFF2-40B4-BE49-F238E27FC236}">
                <a16:creationId xmlns:a16="http://schemas.microsoft.com/office/drawing/2014/main" id="{943603B3-DEC5-55CA-81CE-6DDF5CC7FE80}"/>
              </a:ext>
            </a:extLst>
          </p:cNvPr>
          <p:cNvSpPr txBox="1"/>
          <p:nvPr/>
        </p:nvSpPr>
        <p:spPr>
          <a:xfrm>
            <a:off x="8819269" y="5851624"/>
            <a:ext cx="1962332" cy="369332"/>
          </a:xfrm>
          <a:prstGeom prst="rect">
            <a:avLst/>
          </a:prstGeom>
          <a:solidFill>
            <a:schemeClr val="accent1">
              <a:lumMod val="75000"/>
            </a:schemeClr>
          </a:solidFill>
        </p:spPr>
        <p:txBody>
          <a:bodyPr wrap="none" rtlCol="0">
            <a:spAutoFit/>
          </a:bodyPr>
          <a:lstStyle/>
          <a:p>
            <a:r>
              <a:rPr lang="fr-FR" dirty="0">
                <a:solidFill>
                  <a:schemeClr val="bg1"/>
                </a:solidFill>
                <a:latin typeface="Cambria" panose="02040503050406030204" pitchFamily="18" charset="0"/>
                <a:ea typeface="Cambria" panose="02040503050406030204" pitchFamily="18" charset="0"/>
              </a:rPr>
              <a:t>FOR WEB DESIGN</a:t>
            </a:r>
          </a:p>
        </p:txBody>
      </p:sp>
      <p:pic>
        <p:nvPicPr>
          <p:cNvPr id="1040" name="Picture 16" descr="GitHub lance son application mobile sur Android et iOS - Blog de Austen Jr.  MOUITY">
            <a:extLst>
              <a:ext uri="{FF2B5EF4-FFF2-40B4-BE49-F238E27FC236}">
                <a16:creationId xmlns:a16="http://schemas.microsoft.com/office/drawing/2014/main" id="{6AAB9BC8-26C6-0E8B-7759-093B19E7AD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63" y="4081166"/>
            <a:ext cx="2827161" cy="81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942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EB7FD8D-AC69-4E90-A073-33A590B88A4A}"/>
              </a:ext>
            </a:extLst>
          </p:cNvPr>
          <p:cNvSpPr/>
          <p:nvPr/>
        </p:nvSpPr>
        <p:spPr>
          <a:xfrm>
            <a:off x="1610137" y="5213825"/>
            <a:ext cx="4003264" cy="380050"/>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2" name="Group 11"/>
          <p:cNvGrpSpPr/>
          <p:nvPr/>
        </p:nvGrpSpPr>
        <p:grpSpPr>
          <a:xfrm>
            <a:off x="1352550" y="1454150"/>
            <a:ext cx="4160118" cy="3613151"/>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Oval 12">
            <a:extLst>
              <a:ext uri="{FF2B5EF4-FFF2-40B4-BE49-F238E27FC236}">
                <a16:creationId xmlns:a16="http://schemas.microsoft.com/office/drawing/2014/main" id="{331CC331-F4E4-441B-A6FD-28B1F1032E83}"/>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9</a:t>
            </a:r>
          </a:p>
        </p:txBody>
      </p:sp>
      <p:sp>
        <p:nvSpPr>
          <p:cNvPr id="18" name="TextBox 17">
            <a:extLst>
              <a:ext uri="{FF2B5EF4-FFF2-40B4-BE49-F238E27FC236}">
                <a16:creationId xmlns:a16="http://schemas.microsoft.com/office/drawing/2014/main" id="{8905B747-ACA0-361E-B8F2-32AA28911F21}"/>
              </a:ext>
            </a:extLst>
          </p:cNvPr>
          <p:cNvSpPr txBox="1"/>
          <p:nvPr/>
        </p:nvSpPr>
        <p:spPr>
          <a:xfrm>
            <a:off x="6679334" y="2419146"/>
            <a:ext cx="6093994" cy="752257"/>
          </a:xfrm>
          <a:prstGeom prst="rect">
            <a:avLst/>
          </a:prstGeom>
          <a:noFill/>
        </p:spPr>
        <p:txBody>
          <a:bodyPr wrap="square">
            <a:spAutoFit/>
          </a:bodyPr>
          <a:lstStyle/>
          <a:p>
            <a:pPr>
              <a:lnSpc>
                <a:spcPct val="150000"/>
              </a:lnSpc>
            </a:pPr>
            <a:r>
              <a:rPr lang="en-GB" sz="3200" b="1"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PROJECT MANAGEMENT</a:t>
            </a:r>
            <a:endParaRPr lang="fr-FR" sz="3200" b="1" dirty="0">
              <a:solidFill>
                <a:schemeClr val="bg1"/>
              </a:solidFill>
              <a:effectLst/>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0000321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21313</TotalTime>
  <Words>446</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Cambria</vt:lpstr>
      <vt:lpstr>Noto Sans</vt:lpstr>
      <vt:lpstr>Noto Sans Disp ExtBd</vt:lpstr>
      <vt:lpstr>Noto Sans Disp SemCond SemBd</vt:lpstr>
      <vt:lpstr>Open Sans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Sonia Rykiel</cp:lastModifiedBy>
  <cp:revision>1235</cp:revision>
  <dcterms:created xsi:type="dcterms:W3CDTF">2017-12-05T16:25:52Z</dcterms:created>
  <dcterms:modified xsi:type="dcterms:W3CDTF">2022-05-13T11:46:23Z</dcterms:modified>
</cp:coreProperties>
</file>